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5"/>
  </p:notesMasterIdLst>
  <p:sldIdLst>
    <p:sldId id="3911" r:id="rId4"/>
    <p:sldId id="3928" r:id="rId6"/>
    <p:sldId id="3929" r:id="rId7"/>
    <p:sldId id="472" r:id="rId8"/>
    <p:sldId id="268" r:id="rId9"/>
    <p:sldId id="3952" r:id="rId10"/>
    <p:sldId id="3953" r:id="rId11"/>
    <p:sldId id="272" r:id="rId12"/>
    <p:sldId id="318" r:id="rId13"/>
    <p:sldId id="321" r:id="rId14"/>
    <p:sldId id="3954" r:id="rId15"/>
    <p:sldId id="324" r:id="rId16"/>
    <p:sldId id="3930" r:id="rId17"/>
    <p:sldId id="276" r:id="rId18"/>
    <p:sldId id="3955" r:id="rId19"/>
    <p:sldId id="473" r:id="rId20"/>
    <p:sldId id="293" r:id="rId21"/>
    <p:sldId id="3839" r:id="rId22"/>
    <p:sldId id="3956" r:id="rId23"/>
    <p:sldId id="257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F7D160"/>
    <a:srgbClr val="BB4545"/>
    <a:srgbClr val="E59B26"/>
    <a:srgbClr val="E04A4B"/>
    <a:srgbClr val="F23B51"/>
    <a:srgbClr val="FEF27A"/>
    <a:srgbClr val="003459"/>
    <a:srgbClr val="3A80B4"/>
    <a:srgbClr val="6DCB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4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1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5B925-22C6-43BA-9A74-53F784B92F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36EDC-7482-4654-BFF4-E923461A92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36EDC-7482-4654-BFF4-E923461A92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C26-185D-4A02-8C92-97C5E35906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3EF2083-0386-4B43-BE3F-5071C6BB4F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0C8FD-2C78-409C-9478-6E01257A8C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392B6-4413-4C40-BDB5-4C068F57FB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6878-8CD0-48EE-8D36-77EE3F10E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449580" y="840921"/>
            <a:ext cx="5646420" cy="5176158"/>
          </a:xfrm>
          <a:custGeom>
            <a:avLst/>
            <a:gdLst>
              <a:gd name="connsiteX0" fmla="*/ 0 w 5646420"/>
              <a:gd name="connsiteY0" fmla="*/ 0 h 5176158"/>
              <a:gd name="connsiteX1" fmla="*/ 5646420 w 5646420"/>
              <a:gd name="connsiteY1" fmla="*/ 0 h 5176158"/>
              <a:gd name="connsiteX2" fmla="*/ 5646420 w 5646420"/>
              <a:gd name="connsiteY2" fmla="*/ 5176158 h 5176158"/>
              <a:gd name="connsiteX3" fmla="*/ 0 w 5646420"/>
              <a:gd name="connsiteY3" fmla="*/ 5176158 h 517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6420" h="5176158">
                <a:moveTo>
                  <a:pt x="0" y="0"/>
                </a:moveTo>
                <a:lnTo>
                  <a:pt x="5646420" y="0"/>
                </a:lnTo>
                <a:lnTo>
                  <a:pt x="5646420" y="5176158"/>
                </a:lnTo>
                <a:lnTo>
                  <a:pt x="0" y="517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6096000" y="840920"/>
            <a:ext cx="2074334" cy="3096079"/>
          </a:xfrm>
          <a:custGeom>
            <a:avLst/>
            <a:gdLst>
              <a:gd name="connsiteX0" fmla="*/ 0 w 2074334"/>
              <a:gd name="connsiteY0" fmla="*/ 0 h 3096079"/>
              <a:gd name="connsiteX1" fmla="*/ 2074334 w 2074334"/>
              <a:gd name="connsiteY1" fmla="*/ 0 h 3096079"/>
              <a:gd name="connsiteX2" fmla="*/ 2074334 w 2074334"/>
              <a:gd name="connsiteY2" fmla="*/ 3096079 h 3096079"/>
              <a:gd name="connsiteX3" fmla="*/ 0 w 2074334"/>
              <a:gd name="connsiteY3" fmla="*/ 3096079 h 309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4334" h="3096079">
                <a:moveTo>
                  <a:pt x="0" y="0"/>
                </a:moveTo>
                <a:lnTo>
                  <a:pt x="2074334" y="0"/>
                </a:lnTo>
                <a:lnTo>
                  <a:pt x="2074334" y="3096079"/>
                </a:lnTo>
                <a:lnTo>
                  <a:pt x="0" y="30960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6096000" y="3936999"/>
            <a:ext cx="2074334" cy="2080080"/>
          </a:xfrm>
          <a:custGeom>
            <a:avLst/>
            <a:gdLst>
              <a:gd name="connsiteX0" fmla="*/ 0 w 2074334"/>
              <a:gd name="connsiteY0" fmla="*/ 0 h 2080080"/>
              <a:gd name="connsiteX1" fmla="*/ 2074334 w 2074334"/>
              <a:gd name="connsiteY1" fmla="*/ 0 h 2080080"/>
              <a:gd name="connsiteX2" fmla="*/ 2074334 w 2074334"/>
              <a:gd name="connsiteY2" fmla="*/ 2080080 h 2080080"/>
              <a:gd name="connsiteX3" fmla="*/ 0 w 2074334"/>
              <a:gd name="connsiteY3" fmla="*/ 2080080 h 208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4334" h="2080080">
                <a:moveTo>
                  <a:pt x="0" y="0"/>
                </a:moveTo>
                <a:lnTo>
                  <a:pt x="2074334" y="0"/>
                </a:lnTo>
                <a:lnTo>
                  <a:pt x="2074334" y="2080080"/>
                </a:lnTo>
                <a:lnTo>
                  <a:pt x="0" y="2080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8170334" y="840919"/>
            <a:ext cx="3572086" cy="2080080"/>
          </a:xfrm>
          <a:custGeom>
            <a:avLst/>
            <a:gdLst>
              <a:gd name="connsiteX0" fmla="*/ 0 w 3572086"/>
              <a:gd name="connsiteY0" fmla="*/ 0 h 2080080"/>
              <a:gd name="connsiteX1" fmla="*/ 3572086 w 3572086"/>
              <a:gd name="connsiteY1" fmla="*/ 0 h 2080080"/>
              <a:gd name="connsiteX2" fmla="*/ 3572086 w 3572086"/>
              <a:gd name="connsiteY2" fmla="*/ 2080080 h 2080080"/>
              <a:gd name="connsiteX3" fmla="*/ 0 w 3572086"/>
              <a:gd name="connsiteY3" fmla="*/ 2080080 h 208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2086" h="2080080">
                <a:moveTo>
                  <a:pt x="0" y="0"/>
                </a:moveTo>
                <a:lnTo>
                  <a:pt x="3572086" y="0"/>
                </a:lnTo>
                <a:lnTo>
                  <a:pt x="3572086" y="2080080"/>
                </a:lnTo>
                <a:lnTo>
                  <a:pt x="0" y="2080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8170334" y="2920999"/>
            <a:ext cx="3572086" cy="3096079"/>
          </a:xfrm>
          <a:custGeom>
            <a:avLst/>
            <a:gdLst>
              <a:gd name="connsiteX0" fmla="*/ 0 w 3572086"/>
              <a:gd name="connsiteY0" fmla="*/ 0 h 3096079"/>
              <a:gd name="connsiteX1" fmla="*/ 3572086 w 3572086"/>
              <a:gd name="connsiteY1" fmla="*/ 0 h 3096079"/>
              <a:gd name="connsiteX2" fmla="*/ 3572086 w 3572086"/>
              <a:gd name="connsiteY2" fmla="*/ 3096079 h 3096079"/>
              <a:gd name="connsiteX3" fmla="*/ 0 w 3572086"/>
              <a:gd name="connsiteY3" fmla="*/ 3096079 h 309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2086" h="3096079">
                <a:moveTo>
                  <a:pt x="0" y="0"/>
                </a:moveTo>
                <a:lnTo>
                  <a:pt x="3572086" y="0"/>
                </a:lnTo>
                <a:lnTo>
                  <a:pt x="3572086" y="3096079"/>
                </a:lnTo>
                <a:lnTo>
                  <a:pt x="0" y="30960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454399" y="840921"/>
            <a:ext cx="2548467" cy="5176158"/>
          </a:xfrm>
          <a:custGeom>
            <a:avLst/>
            <a:gdLst>
              <a:gd name="connsiteX0" fmla="*/ 0 w 2548467"/>
              <a:gd name="connsiteY0" fmla="*/ 0 h 5176158"/>
              <a:gd name="connsiteX1" fmla="*/ 2548467 w 2548467"/>
              <a:gd name="connsiteY1" fmla="*/ 0 h 5176158"/>
              <a:gd name="connsiteX2" fmla="*/ 2548467 w 2548467"/>
              <a:gd name="connsiteY2" fmla="*/ 5176158 h 5176158"/>
              <a:gd name="connsiteX3" fmla="*/ 0 w 2548467"/>
              <a:gd name="connsiteY3" fmla="*/ 5176158 h 517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467" h="5176158">
                <a:moveTo>
                  <a:pt x="0" y="0"/>
                </a:moveTo>
                <a:lnTo>
                  <a:pt x="2548467" y="0"/>
                </a:lnTo>
                <a:lnTo>
                  <a:pt x="2548467" y="5176158"/>
                </a:lnTo>
                <a:lnTo>
                  <a:pt x="0" y="517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27784" y="2403022"/>
            <a:ext cx="3814636" cy="3614057"/>
          </a:xfrm>
          <a:custGeom>
            <a:avLst/>
            <a:gdLst>
              <a:gd name="connsiteX0" fmla="*/ 0 w 3814636"/>
              <a:gd name="connsiteY0" fmla="*/ 0 h 3614057"/>
              <a:gd name="connsiteX1" fmla="*/ 3814636 w 3814636"/>
              <a:gd name="connsiteY1" fmla="*/ 0 h 3614057"/>
              <a:gd name="connsiteX2" fmla="*/ 3814636 w 3814636"/>
              <a:gd name="connsiteY2" fmla="*/ 3614057 h 3614057"/>
              <a:gd name="connsiteX3" fmla="*/ 0 w 3814636"/>
              <a:gd name="connsiteY3" fmla="*/ 3614057 h 361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4636" h="3614057">
                <a:moveTo>
                  <a:pt x="0" y="0"/>
                </a:moveTo>
                <a:lnTo>
                  <a:pt x="3814636" y="0"/>
                </a:lnTo>
                <a:lnTo>
                  <a:pt x="3814636" y="3614057"/>
                </a:lnTo>
                <a:lnTo>
                  <a:pt x="0" y="3614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7750" y="1276350"/>
            <a:ext cx="10125075" cy="32385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449580" y="840921"/>
            <a:ext cx="5646420" cy="5176158"/>
          </a:xfrm>
          <a:custGeom>
            <a:avLst/>
            <a:gdLst>
              <a:gd name="connsiteX0" fmla="*/ 0 w 5646420"/>
              <a:gd name="connsiteY0" fmla="*/ 0 h 5176158"/>
              <a:gd name="connsiteX1" fmla="*/ 5646420 w 5646420"/>
              <a:gd name="connsiteY1" fmla="*/ 0 h 5176158"/>
              <a:gd name="connsiteX2" fmla="*/ 5646420 w 5646420"/>
              <a:gd name="connsiteY2" fmla="*/ 5176158 h 5176158"/>
              <a:gd name="connsiteX3" fmla="*/ 0 w 5646420"/>
              <a:gd name="connsiteY3" fmla="*/ 5176158 h 517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6420" h="5176158">
                <a:moveTo>
                  <a:pt x="0" y="0"/>
                </a:moveTo>
                <a:lnTo>
                  <a:pt x="5646420" y="0"/>
                </a:lnTo>
                <a:lnTo>
                  <a:pt x="5646420" y="5176158"/>
                </a:lnTo>
                <a:lnTo>
                  <a:pt x="0" y="517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6096000" y="840920"/>
            <a:ext cx="2074334" cy="3096079"/>
          </a:xfrm>
          <a:custGeom>
            <a:avLst/>
            <a:gdLst>
              <a:gd name="connsiteX0" fmla="*/ 0 w 2074334"/>
              <a:gd name="connsiteY0" fmla="*/ 0 h 3096079"/>
              <a:gd name="connsiteX1" fmla="*/ 2074334 w 2074334"/>
              <a:gd name="connsiteY1" fmla="*/ 0 h 3096079"/>
              <a:gd name="connsiteX2" fmla="*/ 2074334 w 2074334"/>
              <a:gd name="connsiteY2" fmla="*/ 3096079 h 3096079"/>
              <a:gd name="connsiteX3" fmla="*/ 0 w 2074334"/>
              <a:gd name="connsiteY3" fmla="*/ 3096079 h 309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4334" h="3096079">
                <a:moveTo>
                  <a:pt x="0" y="0"/>
                </a:moveTo>
                <a:lnTo>
                  <a:pt x="2074334" y="0"/>
                </a:lnTo>
                <a:lnTo>
                  <a:pt x="2074334" y="3096079"/>
                </a:lnTo>
                <a:lnTo>
                  <a:pt x="0" y="30960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6096000" y="3936999"/>
            <a:ext cx="2074334" cy="2080080"/>
          </a:xfrm>
          <a:custGeom>
            <a:avLst/>
            <a:gdLst>
              <a:gd name="connsiteX0" fmla="*/ 0 w 2074334"/>
              <a:gd name="connsiteY0" fmla="*/ 0 h 2080080"/>
              <a:gd name="connsiteX1" fmla="*/ 2074334 w 2074334"/>
              <a:gd name="connsiteY1" fmla="*/ 0 h 2080080"/>
              <a:gd name="connsiteX2" fmla="*/ 2074334 w 2074334"/>
              <a:gd name="connsiteY2" fmla="*/ 2080080 h 2080080"/>
              <a:gd name="connsiteX3" fmla="*/ 0 w 2074334"/>
              <a:gd name="connsiteY3" fmla="*/ 2080080 h 208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4334" h="2080080">
                <a:moveTo>
                  <a:pt x="0" y="0"/>
                </a:moveTo>
                <a:lnTo>
                  <a:pt x="2074334" y="0"/>
                </a:lnTo>
                <a:lnTo>
                  <a:pt x="2074334" y="2080080"/>
                </a:lnTo>
                <a:lnTo>
                  <a:pt x="0" y="2080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8170334" y="840919"/>
            <a:ext cx="3572086" cy="2080080"/>
          </a:xfrm>
          <a:custGeom>
            <a:avLst/>
            <a:gdLst>
              <a:gd name="connsiteX0" fmla="*/ 0 w 3572086"/>
              <a:gd name="connsiteY0" fmla="*/ 0 h 2080080"/>
              <a:gd name="connsiteX1" fmla="*/ 3572086 w 3572086"/>
              <a:gd name="connsiteY1" fmla="*/ 0 h 2080080"/>
              <a:gd name="connsiteX2" fmla="*/ 3572086 w 3572086"/>
              <a:gd name="connsiteY2" fmla="*/ 2080080 h 2080080"/>
              <a:gd name="connsiteX3" fmla="*/ 0 w 3572086"/>
              <a:gd name="connsiteY3" fmla="*/ 2080080 h 208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2086" h="2080080">
                <a:moveTo>
                  <a:pt x="0" y="0"/>
                </a:moveTo>
                <a:lnTo>
                  <a:pt x="3572086" y="0"/>
                </a:lnTo>
                <a:lnTo>
                  <a:pt x="3572086" y="2080080"/>
                </a:lnTo>
                <a:lnTo>
                  <a:pt x="0" y="20800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8170334" y="2920999"/>
            <a:ext cx="3572086" cy="3096079"/>
          </a:xfrm>
          <a:custGeom>
            <a:avLst/>
            <a:gdLst>
              <a:gd name="connsiteX0" fmla="*/ 0 w 3572086"/>
              <a:gd name="connsiteY0" fmla="*/ 0 h 3096079"/>
              <a:gd name="connsiteX1" fmla="*/ 3572086 w 3572086"/>
              <a:gd name="connsiteY1" fmla="*/ 0 h 3096079"/>
              <a:gd name="connsiteX2" fmla="*/ 3572086 w 3572086"/>
              <a:gd name="connsiteY2" fmla="*/ 3096079 h 3096079"/>
              <a:gd name="connsiteX3" fmla="*/ 0 w 3572086"/>
              <a:gd name="connsiteY3" fmla="*/ 3096079 h 309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2086" h="3096079">
                <a:moveTo>
                  <a:pt x="0" y="0"/>
                </a:moveTo>
                <a:lnTo>
                  <a:pt x="3572086" y="0"/>
                </a:lnTo>
                <a:lnTo>
                  <a:pt x="3572086" y="3096079"/>
                </a:lnTo>
                <a:lnTo>
                  <a:pt x="0" y="30960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454399" y="840921"/>
            <a:ext cx="2548467" cy="5176158"/>
          </a:xfrm>
          <a:custGeom>
            <a:avLst/>
            <a:gdLst>
              <a:gd name="connsiteX0" fmla="*/ 0 w 2548467"/>
              <a:gd name="connsiteY0" fmla="*/ 0 h 5176158"/>
              <a:gd name="connsiteX1" fmla="*/ 2548467 w 2548467"/>
              <a:gd name="connsiteY1" fmla="*/ 0 h 5176158"/>
              <a:gd name="connsiteX2" fmla="*/ 2548467 w 2548467"/>
              <a:gd name="connsiteY2" fmla="*/ 5176158 h 5176158"/>
              <a:gd name="connsiteX3" fmla="*/ 0 w 2548467"/>
              <a:gd name="connsiteY3" fmla="*/ 5176158 h 517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467" h="5176158">
                <a:moveTo>
                  <a:pt x="0" y="0"/>
                </a:moveTo>
                <a:lnTo>
                  <a:pt x="2548467" y="0"/>
                </a:lnTo>
                <a:lnTo>
                  <a:pt x="2548467" y="5176158"/>
                </a:lnTo>
                <a:lnTo>
                  <a:pt x="0" y="51761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27784" y="2403022"/>
            <a:ext cx="3814636" cy="3614057"/>
          </a:xfrm>
          <a:custGeom>
            <a:avLst/>
            <a:gdLst>
              <a:gd name="connsiteX0" fmla="*/ 0 w 3814636"/>
              <a:gd name="connsiteY0" fmla="*/ 0 h 3614057"/>
              <a:gd name="connsiteX1" fmla="*/ 3814636 w 3814636"/>
              <a:gd name="connsiteY1" fmla="*/ 0 h 3614057"/>
              <a:gd name="connsiteX2" fmla="*/ 3814636 w 3814636"/>
              <a:gd name="connsiteY2" fmla="*/ 3614057 h 3614057"/>
              <a:gd name="connsiteX3" fmla="*/ 0 w 3814636"/>
              <a:gd name="connsiteY3" fmla="*/ 3614057 h 361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4636" h="3614057">
                <a:moveTo>
                  <a:pt x="0" y="0"/>
                </a:moveTo>
                <a:lnTo>
                  <a:pt x="3814636" y="0"/>
                </a:lnTo>
                <a:lnTo>
                  <a:pt x="3814636" y="3614057"/>
                </a:lnTo>
                <a:lnTo>
                  <a:pt x="0" y="3614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47750" y="1276350"/>
            <a:ext cx="10125075" cy="32385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jpe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9" Type="http://schemas.openxmlformats.org/officeDocument/2006/relationships/image" Target="../media/image1.jpeg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3"/>
          <p:cNvPicPr>
            <a:picLocks noChangeAspect="1"/>
          </p:cNvPicPr>
          <p:nvPr userDrawn="1"/>
        </p:nvPicPr>
        <p:blipFill>
          <a:blip r:embed="rId19"/>
          <a:srcRect b="92863"/>
          <a:stretch>
            <a:fillRect/>
          </a:stretch>
        </p:blipFill>
        <p:spPr>
          <a:xfrm>
            <a:off x="0" y="0"/>
            <a:ext cx="12192000" cy="11601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3"/>
          <p:cNvPicPr>
            <a:picLocks noChangeAspect="1"/>
          </p:cNvPicPr>
          <p:nvPr userDrawn="1"/>
        </p:nvPicPr>
        <p:blipFill>
          <a:blip r:embed="rId19"/>
          <a:srcRect b="92863"/>
          <a:stretch>
            <a:fillRect/>
          </a:stretch>
        </p:blipFill>
        <p:spPr>
          <a:xfrm>
            <a:off x="0" y="0"/>
            <a:ext cx="12192000" cy="11601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6" Type="http://schemas.openxmlformats.org/officeDocument/2006/relationships/notesSlide" Target="../notesSlides/notesSlide6.xml"/><Relationship Id="rId45" Type="http://schemas.openxmlformats.org/officeDocument/2006/relationships/slideLayout" Target="../slideLayouts/slideLayout20.xml"/><Relationship Id="rId44" Type="http://schemas.openxmlformats.org/officeDocument/2006/relationships/tags" Target="../tags/tag46.xml"/><Relationship Id="rId43" Type="http://schemas.openxmlformats.org/officeDocument/2006/relationships/tags" Target="../tags/tag45.xml"/><Relationship Id="rId42" Type="http://schemas.openxmlformats.org/officeDocument/2006/relationships/tags" Target="../tags/tag44.xml"/><Relationship Id="rId41" Type="http://schemas.openxmlformats.org/officeDocument/2006/relationships/tags" Target="../tags/tag43.xml"/><Relationship Id="rId40" Type="http://schemas.openxmlformats.org/officeDocument/2006/relationships/tags" Target="../tags/tag42.xml"/><Relationship Id="rId4" Type="http://schemas.openxmlformats.org/officeDocument/2006/relationships/tags" Target="../tags/tag6.xml"/><Relationship Id="rId39" Type="http://schemas.openxmlformats.org/officeDocument/2006/relationships/tags" Target="../tags/tag41.xml"/><Relationship Id="rId38" Type="http://schemas.openxmlformats.org/officeDocument/2006/relationships/tags" Target="../tags/tag40.xml"/><Relationship Id="rId37" Type="http://schemas.openxmlformats.org/officeDocument/2006/relationships/tags" Target="../tags/tag39.xml"/><Relationship Id="rId36" Type="http://schemas.openxmlformats.org/officeDocument/2006/relationships/tags" Target="../tags/tag38.xml"/><Relationship Id="rId35" Type="http://schemas.openxmlformats.org/officeDocument/2006/relationships/tags" Target="../tags/tag37.xml"/><Relationship Id="rId34" Type="http://schemas.openxmlformats.org/officeDocument/2006/relationships/tags" Target="../tags/tag36.xml"/><Relationship Id="rId33" Type="http://schemas.openxmlformats.org/officeDocument/2006/relationships/tags" Target="../tags/tag35.xml"/><Relationship Id="rId32" Type="http://schemas.openxmlformats.org/officeDocument/2006/relationships/tags" Target="../tags/tag34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tags" Target="../tags/tag5.xml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47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0.xml"/><Relationship Id="rId3" Type="http://schemas.openxmlformats.org/officeDocument/2006/relationships/image" Target="../media/image2.jpeg"/><Relationship Id="rId2" Type="http://schemas.openxmlformats.org/officeDocument/2006/relationships/tags" Target="../tags/tag49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9" Type="http://schemas.openxmlformats.org/officeDocument/2006/relationships/notesSlide" Target="../notesSlides/notesSlide13.xml"/><Relationship Id="rId28" Type="http://schemas.openxmlformats.org/officeDocument/2006/relationships/slideLayout" Target="../slideLayouts/slideLayout2.xml"/><Relationship Id="rId27" Type="http://schemas.openxmlformats.org/officeDocument/2006/relationships/tags" Target="../tags/tag79.xml"/><Relationship Id="rId26" Type="http://schemas.openxmlformats.org/officeDocument/2006/relationships/tags" Target="../tags/tag78.xml"/><Relationship Id="rId25" Type="http://schemas.openxmlformats.org/officeDocument/2006/relationships/tags" Target="../tags/tag77.xml"/><Relationship Id="rId24" Type="http://schemas.openxmlformats.org/officeDocument/2006/relationships/tags" Target="../tags/tag76.xml"/><Relationship Id="rId23" Type="http://schemas.openxmlformats.org/officeDocument/2006/relationships/tags" Target="../tags/tag75.xml"/><Relationship Id="rId22" Type="http://schemas.openxmlformats.org/officeDocument/2006/relationships/tags" Target="../tags/tag74.xml"/><Relationship Id="rId21" Type="http://schemas.openxmlformats.org/officeDocument/2006/relationships/tags" Target="../tags/tag73.xml"/><Relationship Id="rId20" Type="http://schemas.openxmlformats.org/officeDocument/2006/relationships/tags" Target="../tags/tag72.xml"/><Relationship Id="rId2" Type="http://schemas.openxmlformats.org/officeDocument/2006/relationships/tags" Target="../tags/tag54.xml"/><Relationship Id="rId19" Type="http://schemas.openxmlformats.org/officeDocument/2006/relationships/tags" Target="../tags/tag71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0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3" Type="http://schemas.openxmlformats.org/officeDocument/2006/relationships/notesSlide" Target="../notesSlides/notesSlide18.xml"/><Relationship Id="rId32" Type="http://schemas.openxmlformats.org/officeDocument/2006/relationships/slideLayout" Target="../slideLayouts/slideLayout2.xml"/><Relationship Id="rId31" Type="http://schemas.openxmlformats.org/officeDocument/2006/relationships/tags" Target="../tags/tag110.xml"/><Relationship Id="rId30" Type="http://schemas.openxmlformats.org/officeDocument/2006/relationships/tags" Target="../tags/tag109.xml"/><Relationship Id="rId3" Type="http://schemas.openxmlformats.org/officeDocument/2006/relationships/tags" Target="../tags/tag86.xml"/><Relationship Id="rId29" Type="http://schemas.openxmlformats.org/officeDocument/2006/relationships/tags" Target="../tags/tag108.xml"/><Relationship Id="rId28" Type="http://schemas.openxmlformats.org/officeDocument/2006/relationships/tags" Target="../tags/tag107.xml"/><Relationship Id="rId27" Type="http://schemas.openxmlformats.org/officeDocument/2006/relationships/tags" Target="../tags/tag106.xml"/><Relationship Id="rId26" Type="http://schemas.openxmlformats.org/officeDocument/2006/relationships/tags" Target="../tags/tag105.xml"/><Relationship Id="rId25" Type="http://schemas.openxmlformats.org/officeDocument/2006/relationships/tags" Target="../tags/tag104.xml"/><Relationship Id="rId24" Type="http://schemas.openxmlformats.org/officeDocument/2006/relationships/tags" Target="../tags/tag103.xml"/><Relationship Id="rId23" Type="http://schemas.openxmlformats.org/officeDocument/2006/relationships/tags" Target="../tags/tag102.xml"/><Relationship Id="rId22" Type="http://schemas.openxmlformats.org/officeDocument/2006/relationships/tags" Target="../tags/tag101.xml"/><Relationship Id="rId21" Type="http://schemas.openxmlformats.org/officeDocument/2006/relationships/image" Target="../media/image14.png"/><Relationship Id="rId20" Type="http://schemas.openxmlformats.org/officeDocument/2006/relationships/tags" Target="../tags/tag100.xml"/><Relationship Id="rId2" Type="http://schemas.openxmlformats.org/officeDocument/2006/relationships/tags" Target="../tags/tag85.xml"/><Relationship Id="rId19" Type="http://schemas.openxmlformats.org/officeDocument/2006/relationships/image" Target="../media/image13.png"/><Relationship Id="rId18" Type="http://schemas.openxmlformats.org/officeDocument/2006/relationships/tags" Target="../tags/tag99.xml"/><Relationship Id="rId17" Type="http://schemas.openxmlformats.org/officeDocument/2006/relationships/image" Target="../media/image12.png"/><Relationship Id="rId16" Type="http://schemas.openxmlformats.org/officeDocument/2006/relationships/tags" Target="../tags/tag98.xml"/><Relationship Id="rId15" Type="http://schemas.openxmlformats.org/officeDocument/2006/relationships/image" Target="../media/image11.png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美术培训海报"/>
          <p:cNvPicPr>
            <a:picLocks noChangeAspect="1"/>
          </p:cNvPicPr>
          <p:nvPr/>
        </p:nvPicPr>
        <p:blipFill>
          <a:blip r:embed="rId1"/>
          <a:srcRect r="7343" b="60294"/>
          <a:stretch>
            <a:fillRect/>
          </a:stretch>
        </p:blipFill>
        <p:spPr>
          <a:xfrm>
            <a:off x="0" y="0"/>
            <a:ext cx="12192000" cy="6908165"/>
          </a:xfrm>
          <a:prstGeom prst="rect">
            <a:avLst/>
          </a:prstGeom>
        </p:spPr>
      </p:pic>
      <p:pic>
        <p:nvPicPr>
          <p:cNvPr id="11" name="羽肿 - Windy Hi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49809" y="256331"/>
            <a:ext cx="609600" cy="609600"/>
          </a:xfrm>
          <a:prstGeom prst="rect">
            <a:avLst/>
          </a:prstGeom>
        </p:spPr>
      </p:pic>
      <p:sp>
        <p:nvSpPr>
          <p:cNvPr id="14" name="圆角矩形 18"/>
          <p:cNvSpPr/>
          <p:nvPr/>
        </p:nvSpPr>
        <p:spPr>
          <a:xfrm>
            <a:off x="811000" y="3600667"/>
            <a:ext cx="3569989" cy="379410"/>
          </a:xfrm>
          <a:prstGeom prst="roundRect">
            <a:avLst/>
          </a:prstGeom>
          <a:solidFill>
            <a:srgbClr val="BB4545"/>
          </a:solidFill>
          <a:ln w="28575"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汇报人：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CN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  时间：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20XX.XX.XX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81224" y="4079537"/>
            <a:ext cx="6344239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96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字魂58号-创中黑" panose="00000500000000000000" pitchFamily="2" charset="-122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200" spc="296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字魂58号-创中黑" panose="00000500000000000000" pitchFamily="2" charset="-122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-355724" y="2304799"/>
            <a:ext cx="855011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极简红色</a:t>
            </a:r>
            <a:r>
              <a:rPr lang="en-US" altLang="zh-CN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PPT</a:t>
            </a:r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模板</a:t>
            </a:r>
            <a:endParaRPr lang="zh-CN" altLang="en-US" sz="6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bldLvl="0" animBg="1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美术培训海报"/>
          <p:cNvPicPr>
            <a:picLocks noChangeAspect="1"/>
          </p:cNvPicPr>
          <p:nvPr/>
        </p:nvPicPr>
        <p:blipFill>
          <a:blip r:embed="rId1"/>
          <a:srcRect l="878" t="59481" r="6465" b="813"/>
          <a:stretch>
            <a:fillRect/>
          </a:stretch>
        </p:blipFill>
        <p:spPr>
          <a:xfrm>
            <a:off x="0" y="0"/>
            <a:ext cx="12192000" cy="6908165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669303" y="697582"/>
            <a:ext cx="5514682" cy="5363853"/>
          </a:xfrm>
          <a:prstGeom prst="roundRect">
            <a:avLst>
              <a:gd name="adj" fmla="val 6961"/>
            </a:avLst>
          </a:prstGeom>
          <a:solidFill>
            <a:schemeClr val="bg1">
              <a:alpha val="83922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27267" y="1455942"/>
            <a:ext cx="291975" cy="291975"/>
          </a:xfrm>
          <a:prstGeom prst="ellipse">
            <a:avLst/>
          </a:prstGeom>
          <a:solidFill>
            <a:srgbClr val="E59B26"/>
          </a:solidFill>
          <a:ln w="19050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6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06547" y="1416832"/>
            <a:ext cx="112082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ONE</a:t>
            </a:r>
            <a:endParaRPr kumimoji="1"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64213" y="2613092"/>
            <a:ext cx="291975" cy="291975"/>
          </a:xfrm>
          <a:prstGeom prst="ellipse">
            <a:avLst/>
          </a:prstGeom>
          <a:solidFill>
            <a:srgbClr val="E59B26"/>
          </a:solidFill>
          <a:ln w="19050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6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89890" y="2659706"/>
            <a:ext cx="117442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TWO</a:t>
            </a:r>
            <a:endParaRPr kumimoji="1"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192739" y="3796135"/>
            <a:ext cx="291975" cy="291975"/>
          </a:xfrm>
          <a:prstGeom prst="ellipse">
            <a:avLst/>
          </a:prstGeom>
          <a:solidFill>
            <a:srgbClr val="E59B26"/>
          </a:solidFill>
          <a:ln w="19050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6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79794" y="3796101"/>
            <a:ext cx="13131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THREE</a:t>
            </a:r>
            <a:endParaRPr kumimoji="1"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229685" y="4953286"/>
            <a:ext cx="291975" cy="291975"/>
          </a:xfrm>
          <a:prstGeom prst="ellipse">
            <a:avLst/>
          </a:prstGeom>
          <a:solidFill>
            <a:srgbClr val="E59B26"/>
          </a:solidFill>
          <a:ln w="19050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6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08407" y="4953252"/>
            <a:ext cx="123578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FOUR</a:t>
            </a:r>
            <a:endParaRPr kumimoji="1"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082554" y="1319324"/>
            <a:ext cx="1941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093785" y="1714743"/>
            <a:ext cx="3020855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Click here to add your text here 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90925" y="2527721"/>
            <a:ext cx="254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083381" y="2901291"/>
            <a:ext cx="3020855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Click here to add your text here 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126386" y="3685034"/>
            <a:ext cx="194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00958" y="4077565"/>
            <a:ext cx="3045134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Click here to add your text here 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26675" y="4910179"/>
            <a:ext cx="2429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2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33224" y="5285339"/>
            <a:ext cx="3020855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Click here to add your text here 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78370" y="3100705"/>
            <a:ext cx="435546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C O N T E N T S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470400"/>
          </a:xfrm>
          <a:prstGeom prst="rect">
            <a:avLst/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3338208" y="747112"/>
            <a:ext cx="5514682" cy="5363853"/>
          </a:xfrm>
          <a:prstGeom prst="roundRect">
            <a:avLst>
              <a:gd name="adj" fmla="val 696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01440" y="1660525"/>
            <a:ext cx="4259580" cy="11068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 01</a:t>
            </a:r>
            <a:endParaRPr lang="en-US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39412" y="2767096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TextBox 22"/>
          <p:cNvSpPr txBox="1"/>
          <p:nvPr/>
        </p:nvSpPr>
        <p:spPr>
          <a:xfrm>
            <a:off x="4339823" y="3874326"/>
            <a:ext cx="3760341" cy="127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 activities differ substantially depending on the type of organization and creativity </a:t>
            </a: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involved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 activities differ substantially depending on the type of organization and creativity involved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  <a:p>
            <a:pPr>
              <a:lnSpc>
                <a:spcPts val="185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4327445" y="3522893"/>
            <a:ext cx="32016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ontserrat Semi" charset="0"/>
                <a:sym typeface="字魂58号-创中黑" panose="00000500000000000000" pitchFamily="2" charset="-122"/>
              </a:rPr>
              <a:t>WRITE YOUR TITLE HERE</a:t>
            </a:r>
            <a:endParaRPr 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ontserrat Semi" charset="0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42"/>
          <p:cNvSpPr/>
          <p:nvPr/>
        </p:nvSpPr>
        <p:spPr>
          <a:xfrm>
            <a:off x="6332643" y="207057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8" name="Shape 345"/>
          <p:cNvSpPr/>
          <p:nvPr/>
        </p:nvSpPr>
        <p:spPr>
          <a:xfrm>
            <a:off x="6332643" y="364230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6528991" y="2260594"/>
            <a:ext cx="271910" cy="284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Shape 348"/>
          <p:cNvSpPr/>
          <p:nvPr/>
        </p:nvSpPr>
        <p:spPr>
          <a:xfrm>
            <a:off x="6529813" y="3855686"/>
            <a:ext cx="270265" cy="237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Text Placeholder 8"/>
          <p:cNvSpPr txBox="1"/>
          <p:nvPr/>
        </p:nvSpPr>
        <p:spPr>
          <a:xfrm>
            <a:off x="3293041" y="1961122"/>
            <a:ext cx="1572203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Text Placeholder 8"/>
          <p:cNvSpPr txBox="1"/>
          <p:nvPr/>
        </p:nvSpPr>
        <p:spPr>
          <a:xfrm>
            <a:off x="7015270" y="1961122"/>
            <a:ext cx="1667988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3" name="Text Placeholder 8"/>
          <p:cNvSpPr txBox="1"/>
          <p:nvPr/>
        </p:nvSpPr>
        <p:spPr>
          <a:xfrm>
            <a:off x="3292489" y="3557583"/>
            <a:ext cx="1572755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4" name="Text Placeholder 8"/>
          <p:cNvSpPr txBox="1"/>
          <p:nvPr/>
        </p:nvSpPr>
        <p:spPr>
          <a:xfrm>
            <a:off x="7015270" y="3521423"/>
            <a:ext cx="1725835" cy="33313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Shape 335"/>
          <p:cNvSpPr/>
          <p:nvPr/>
        </p:nvSpPr>
        <p:spPr>
          <a:xfrm>
            <a:off x="5094907" y="207057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Shape 336"/>
          <p:cNvSpPr/>
          <p:nvPr/>
        </p:nvSpPr>
        <p:spPr>
          <a:xfrm>
            <a:off x="5291654" y="2280871"/>
            <a:ext cx="271114" cy="244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40" y="15832"/>
                </a:moveTo>
                <a:lnTo>
                  <a:pt x="2160" y="15832"/>
                </a:lnTo>
                <a:lnTo>
                  <a:pt x="2160" y="2209"/>
                </a:lnTo>
                <a:lnTo>
                  <a:pt x="19440" y="2209"/>
                </a:lnTo>
                <a:cubicBezTo>
                  <a:pt x="19440" y="2209"/>
                  <a:pt x="19440" y="15832"/>
                  <a:pt x="19440" y="1583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71" y="0"/>
                  <a:pt x="0" y="1104"/>
                  <a:pt x="0" y="2455"/>
                </a:cubicBezTo>
                <a:lnTo>
                  <a:pt x="0" y="15955"/>
                </a:lnTo>
                <a:cubicBezTo>
                  <a:pt x="0" y="17304"/>
                  <a:pt x="953" y="18627"/>
                  <a:pt x="2119" y="18891"/>
                </a:cubicBezTo>
                <a:lnTo>
                  <a:pt x="6839" y="19964"/>
                </a:lnTo>
                <a:cubicBezTo>
                  <a:pt x="6839" y="19964"/>
                  <a:pt x="2775" y="21600"/>
                  <a:pt x="5400" y="21600"/>
                </a:cubicBezTo>
                <a:lnTo>
                  <a:pt x="16200" y="21600"/>
                </a:lnTo>
                <a:cubicBezTo>
                  <a:pt x="18825" y="21600"/>
                  <a:pt x="14761" y="19964"/>
                  <a:pt x="14761" y="19964"/>
                </a:cubicBezTo>
                <a:lnTo>
                  <a:pt x="19483" y="18891"/>
                </a:lnTo>
                <a:cubicBezTo>
                  <a:pt x="20647" y="18627"/>
                  <a:pt x="21600" y="17304"/>
                  <a:pt x="21600" y="15955"/>
                </a:cubicBezTo>
                <a:lnTo>
                  <a:pt x="21600" y="2455"/>
                </a:lnTo>
                <a:cubicBezTo>
                  <a:pt x="21600" y="1104"/>
                  <a:pt x="20629" y="0"/>
                  <a:pt x="19440" y="0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7" name="Shape 339"/>
          <p:cNvSpPr/>
          <p:nvPr/>
        </p:nvSpPr>
        <p:spPr>
          <a:xfrm>
            <a:off x="5094907" y="364230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8" name="Shape 346"/>
          <p:cNvSpPr/>
          <p:nvPr/>
        </p:nvSpPr>
        <p:spPr>
          <a:xfrm>
            <a:off x="5292027" y="3836266"/>
            <a:ext cx="270367" cy="276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20433" extrusionOk="0">
                <a:moveTo>
                  <a:pt x="14102" y="6331"/>
                </a:moveTo>
                <a:cubicBezTo>
                  <a:pt x="13391" y="5619"/>
                  <a:pt x="13391" y="4469"/>
                  <a:pt x="14102" y="3759"/>
                </a:cubicBezTo>
                <a:cubicBezTo>
                  <a:pt x="14812" y="3049"/>
                  <a:pt x="15965" y="3049"/>
                  <a:pt x="16674" y="3759"/>
                </a:cubicBezTo>
                <a:cubicBezTo>
                  <a:pt x="17385" y="4469"/>
                  <a:pt x="17385" y="5619"/>
                  <a:pt x="16674" y="6331"/>
                </a:cubicBezTo>
                <a:cubicBezTo>
                  <a:pt x="15965" y="7041"/>
                  <a:pt x="14812" y="7041"/>
                  <a:pt x="14102" y="6331"/>
                </a:cubicBezTo>
                <a:close/>
                <a:moveTo>
                  <a:pt x="12904" y="13199"/>
                </a:moveTo>
                <a:cubicBezTo>
                  <a:pt x="12904" y="13199"/>
                  <a:pt x="21289" y="7286"/>
                  <a:pt x="20359" y="518"/>
                </a:cubicBezTo>
                <a:cubicBezTo>
                  <a:pt x="20339" y="369"/>
                  <a:pt x="20289" y="271"/>
                  <a:pt x="20226" y="206"/>
                </a:cubicBezTo>
                <a:cubicBezTo>
                  <a:pt x="20162" y="145"/>
                  <a:pt x="20065" y="93"/>
                  <a:pt x="19914" y="72"/>
                </a:cubicBezTo>
                <a:cubicBezTo>
                  <a:pt x="13147" y="-856"/>
                  <a:pt x="7233" y="7529"/>
                  <a:pt x="7233" y="7529"/>
                </a:cubicBezTo>
                <a:cubicBezTo>
                  <a:pt x="2104" y="6928"/>
                  <a:pt x="2478" y="7929"/>
                  <a:pt x="137" y="13421"/>
                </a:cubicBezTo>
                <a:cubicBezTo>
                  <a:pt x="-311" y="14470"/>
                  <a:pt x="416" y="14829"/>
                  <a:pt x="1211" y="14536"/>
                </a:cubicBezTo>
                <a:cubicBezTo>
                  <a:pt x="2006" y="14242"/>
                  <a:pt x="3764" y="13593"/>
                  <a:pt x="3764" y="13593"/>
                </a:cubicBezTo>
                <a:lnTo>
                  <a:pt x="6840" y="16669"/>
                </a:lnTo>
                <a:cubicBezTo>
                  <a:pt x="6840" y="16669"/>
                  <a:pt x="6192" y="18426"/>
                  <a:pt x="5897" y="19222"/>
                </a:cubicBezTo>
                <a:cubicBezTo>
                  <a:pt x="5604" y="20018"/>
                  <a:pt x="5963" y="20744"/>
                  <a:pt x="7012" y="20297"/>
                </a:cubicBezTo>
                <a:cubicBezTo>
                  <a:pt x="12505" y="17955"/>
                  <a:pt x="13504" y="18328"/>
                  <a:pt x="12904" y="13199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cxnSp>
        <p:nvCxnSpPr>
          <p:cNvPr id="19" name="Straight Connector 4"/>
          <p:cNvCxnSpPr/>
          <p:nvPr/>
        </p:nvCxnSpPr>
        <p:spPr>
          <a:xfrm>
            <a:off x="6073687" y="2066834"/>
            <a:ext cx="0" cy="2225796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1511168" y="2280870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97204" y="3854557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80424" y="2280870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66460" y="3854557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1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52065" y="5625465"/>
            <a:ext cx="7043420" cy="696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355" indent="-300355">
              <a:buFont typeface="Arial" panose="020B0604020202020204" pitchFamily="34" charset="0"/>
              <a:buChar char="•"/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31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  <a:p>
            <a:pPr marL="450850" indent="-450850">
              <a:buFont typeface="Arial" panose="020B0604020202020204" pitchFamily="34" charset="0"/>
              <a:buChar char="•"/>
            </a:pPr>
            <a:endParaRPr lang="en-US" altLang="zh-CN" sz="131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88993" y="5272739"/>
            <a:ext cx="1201401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/>
      <p:bldP spid="12" grpId="0"/>
      <p:bldP spid="13" grpId="0"/>
      <p:bldP spid="14" grpId="0"/>
      <p:bldP spid="15" grpId="0" bldLvl="0" animBg="1"/>
      <p:bldP spid="16" grpId="0" bldLvl="0" animBg="1"/>
      <p:bldP spid="17" grpId="0" bldLvl="0" animBg="1"/>
      <p:bldP spid="18" grpId="0" bldLvl="0" animBg="1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 descr="小星星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715" y="298450"/>
            <a:ext cx="646430" cy="1219200"/>
          </a:xfrm>
          <a:prstGeom prst="rect">
            <a:avLst/>
          </a:prstGeom>
        </p:spPr>
      </p:pic>
      <p:sp>
        <p:nvSpPr>
          <p:cNvPr id="686" name="1"/>
          <p:cNvSpPr txBox="1">
            <a:spLocks noChangeArrowheads="1"/>
          </p:cNvSpPr>
          <p:nvPr/>
        </p:nvSpPr>
        <p:spPr bwMode="auto">
          <a:xfrm>
            <a:off x="1380490" y="3597593"/>
            <a:ext cx="248031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7" name="1"/>
          <p:cNvSpPr txBox="1"/>
          <p:nvPr/>
        </p:nvSpPr>
        <p:spPr>
          <a:xfrm>
            <a:off x="1919605" y="290195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defTabSz="1218565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编辑标题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站酷快乐体2016修订版" panose="02010600030101010101" charset="-122"/>
              <a:sym typeface="+mn-lt"/>
            </a:endParaRPr>
          </a:p>
        </p:txBody>
      </p:sp>
      <p:sp>
        <p:nvSpPr>
          <p:cNvPr id="16" name="1"/>
          <p:cNvSpPr txBox="1">
            <a:spLocks noChangeArrowheads="1"/>
          </p:cNvSpPr>
          <p:nvPr/>
        </p:nvSpPr>
        <p:spPr bwMode="auto">
          <a:xfrm>
            <a:off x="8204200" y="3597593"/>
            <a:ext cx="248031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1"/>
          <p:cNvSpPr txBox="1"/>
          <p:nvPr/>
        </p:nvSpPr>
        <p:spPr>
          <a:xfrm>
            <a:off x="8743315" y="290195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defTabSz="1218565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编辑标题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站酷快乐体2016修订版" panose="02010600030101010101" charset="-122"/>
              <a:sym typeface="+mn-lt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411980" y="1455420"/>
            <a:ext cx="3368040" cy="4565650"/>
          </a:xfrm>
          <a:prstGeom prst="roundRect">
            <a:avLst/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D:\千图\黑白极简风抽象几何背景.png黑白极简风抽象几何背景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2750" y="1233170"/>
            <a:ext cx="3747135" cy="5010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" grpId="0"/>
      <p:bldP spid="687" grpId="0"/>
      <p:bldP spid="16" grpId="0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62639" y="1880349"/>
            <a:ext cx="10486577" cy="3922143"/>
            <a:chOff x="1813" y="3203"/>
            <a:chExt cx="15303" cy="5724"/>
          </a:xfrm>
        </p:grpSpPr>
        <p:sp>
          <p:nvSpPr>
            <p:cNvPr id="3" name="PA-圆角矩形 37"/>
            <p:cNvSpPr/>
            <p:nvPr>
              <p:custDataLst>
                <p:tags r:id="rId2"/>
              </p:custDataLst>
            </p:nvPr>
          </p:nvSpPr>
          <p:spPr>
            <a:xfrm>
              <a:off x="1813" y="3309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" name="PA-圆角矩形 32"/>
            <p:cNvSpPr/>
            <p:nvPr>
              <p:custDataLst>
                <p:tags r:id="rId3"/>
              </p:custDataLst>
            </p:nvPr>
          </p:nvSpPr>
          <p:spPr>
            <a:xfrm>
              <a:off x="1813" y="3203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" name="PA-等腰三角形 36"/>
            <p:cNvSpPr/>
            <p:nvPr>
              <p:custDataLst>
                <p:tags r:id="rId4"/>
              </p:custDataLst>
            </p:nvPr>
          </p:nvSpPr>
          <p:spPr>
            <a:xfrm rot="5400000">
              <a:off x="8979" y="3743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cxnSp>
          <p:nvCxnSpPr>
            <p:cNvPr id="9" name="PA-直接连接符 67"/>
            <p:cNvCxnSpPr/>
            <p:nvPr>
              <p:custDataLst>
                <p:tags r:id="rId5"/>
              </p:custDataLst>
            </p:nvPr>
          </p:nvCxnSpPr>
          <p:spPr>
            <a:xfrm flipV="1">
              <a:off x="9465" y="3367"/>
              <a:ext cx="0" cy="535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PA-圆角矩形 48"/>
            <p:cNvSpPr/>
            <p:nvPr>
              <p:custDataLst>
                <p:tags r:id="rId6"/>
              </p:custDataLst>
            </p:nvPr>
          </p:nvSpPr>
          <p:spPr>
            <a:xfrm>
              <a:off x="1813" y="5368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" name="PA-圆角矩形 49"/>
            <p:cNvSpPr/>
            <p:nvPr>
              <p:custDataLst>
                <p:tags r:id="rId7"/>
              </p:custDataLst>
            </p:nvPr>
          </p:nvSpPr>
          <p:spPr>
            <a:xfrm>
              <a:off x="1813" y="5262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3" name="PA-等腰三角形 50"/>
            <p:cNvSpPr/>
            <p:nvPr>
              <p:custDataLst>
                <p:tags r:id="rId8"/>
              </p:custDataLst>
            </p:nvPr>
          </p:nvSpPr>
          <p:spPr>
            <a:xfrm rot="5400000">
              <a:off x="8979" y="5788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" name="PA-圆角矩形 59"/>
            <p:cNvSpPr/>
            <p:nvPr>
              <p:custDataLst>
                <p:tags r:id="rId9"/>
              </p:custDataLst>
            </p:nvPr>
          </p:nvSpPr>
          <p:spPr>
            <a:xfrm>
              <a:off x="1813" y="7442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9" name="PA-圆角矩形 63"/>
            <p:cNvSpPr/>
            <p:nvPr>
              <p:custDataLst>
                <p:tags r:id="rId10"/>
              </p:custDataLst>
            </p:nvPr>
          </p:nvSpPr>
          <p:spPr>
            <a:xfrm>
              <a:off x="1813" y="7337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0" name="PA-等腰三角形 68"/>
            <p:cNvSpPr/>
            <p:nvPr>
              <p:custDataLst>
                <p:tags r:id="rId11"/>
              </p:custDataLst>
            </p:nvPr>
          </p:nvSpPr>
          <p:spPr>
            <a:xfrm rot="5400000">
              <a:off x="8979" y="7862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5" name="PA-圆角矩形 74"/>
            <p:cNvSpPr/>
            <p:nvPr>
              <p:custDataLst>
                <p:tags r:id="rId12"/>
              </p:custDataLst>
            </p:nvPr>
          </p:nvSpPr>
          <p:spPr>
            <a:xfrm flipH="1">
              <a:off x="9857" y="3309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6" name="PA-圆角矩形 75"/>
            <p:cNvSpPr/>
            <p:nvPr>
              <p:custDataLst>
                <p:tags r:id="rId13"/>
              </p:custDataLst>
            </p:nvPr>
          </p:nvSpPr>
          <p:spPr>
            <a:xfrm flipH="1">
              <a:off x="9857" y="3204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7" name="PA-等腰三角形 76"/>
            <p:cNvSpPr/>
            <p:nvPr>
              <p:custDataLst>
                <p:tags r:id="rId14"/>
              </p:custDataLst>
            </p:nvPr>
          </p:nvSpPr>
          <p:spPr>
            <a:xfrm rot="16200000" flipH="1">
              <a:off x="9591" y="3743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2" name="PA-圆角矩形 82"/>
            <p:cNvSpPr/>
            <p:nvPr>
              <p:custDataLst>
                <p:tags r:id="rId15"/>
              </p:custDataLst>
            </p:nvPr>
          </p:nvSpPr>
          <p:spPr>
            <a:xfrm flipH="1">
              <a:off x="9857" y="5368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3" name="PA-圆角矩形 83"/>
            <p:cNvSpPr/>
            <p:nvPr>
              <p:custDataLst>
                <p:tags r:id="rId16"/>
              </p:custDataLst>
            </p:nvPr>
          </p:nvSpPr>
          <p:spPr>
            <a:xfrm flipH="1">
              <a:off x="9857" y="5262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4" name="PA-等腰三角形 84"/>
            <p:cNvSpPr/>
            <p:nvPr>
              <p:custDataLst>
                <p:tags r:id="rId17"/>
              </p:custDataLst>
            </p:nvPr>
          </p:nvSpPr>
          <p:spPr>
            <a:xfrm rot="16200000" flipH="1">
              <a:off x="9591" y="5788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9" name="PA-圆角矩形 90"/>
            <p:cNvSpPr/>
            <p:nvPr>
              <p:custDataLst>
                <p:tags r:id="rId18"/>
              </p:custDataLst>
            </p:nvPr>
          </p:nvSpPr>
          <p:spPr>
            <a:xfrm flipH="1">
              <a:off x="9857" y="7442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40" name="PA-圆角矩形 91"/>
            <p:cNvSpPr/>
            <p:nvPr>
              <p:custDataLst>
                <p:tags r:id="rId19"/>
              </p:custDataLst>
            </p:nvPr>
          </p:nvSpPr>
          <p:spPr>
            <a:xfrm flipH="1">
              <a:off x="9857" y="7337"/>
              <a:ext cx="7259" cy="1485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41" name="PA-等腰三角形 92"/>
            <p:cNvSpPr/>
            <p:nvPr>
              <p:custDataLst>
                <p:tags r:id="rId20"/>
              </p:custDataLst>
            </p:nvPr>
          </p:nvSpPr>
          <p:spPr>
            <a:xfrm rot="16200000" flipH="1">
              <a:off x="9591" y="7862"/>
              <a:ext cx="358" cy="406"/>
            </a:xfrm>
            <a:prstGeom prst="triangle">
              <a:avLst/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46" name="PA-椭圆 54"/>
            <p:cNvSpPr>
              <a:spLocks noChangeAspect="1"/>
            </p:cNvSpPr>
            <p:nvPr>
              <p:custDataLst>
                <p:tags r:id="rId21"/>
              </p:custDataLst>
            </p:nvPr>
          </p:nvSpPr>
          <p:spPr>
            <a:xfrm>
              <a:off x="1990" y="5457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47" name="PA-任意多边形 52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2309" y="5741"/>
              <a:ext cx="490" cy="527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49" name="PA-椭圆 72"/>
            <p:cNvSpPr>
              <a:spLocks noChangeAspect="1"/>
            </p:cNvSpPr>
            <p:nvPr>
              <p:custDataLst>
                <p:tags r:id="rId23"/>
              </p:custDataLst>
            </p:nvPr>
          </p:nvSpPr>
          <p:spPr>
            <a:xfrm>
              <a:off x="1990" y="7531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0" name="PA-任意多边形 103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2309" y="7729"/>
              <a:ext cx="488" cy="719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2" name="PA-椭圆 88"/>
            <p:cNvSpPr>
              <a:spLocks noChangeAspect="1"/>
            </p:cNvSpPr>
            <p:nvPr>
              <p:custDataLst>
                <p:tags r:id="rId25"/>
              </p:custDataLst>
            </p:nvPr>
          </p:nvSpPr>
          <p:spPr>
            <a:xfrm flipH="1">
              <a:off x="15833" y="5493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3" name="PA-任意多边形 5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16124" y="5769"/>
              <a:ext cx="544" cy="544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5" name="PA-椭圆 24"/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>
              <a:off x="1990" y="3398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6" name="PA-任意多边形 245"/>
            <p:cNvSpPr/>
            <p:nvPr>
              <p:custDataLst>
                <p:tags r:id="rId28"/>
              </p:custDataLst>
            </p:nvPr>
          </p:nvSpPr>
          <p:spPr bwMode="auto">
            <a:xfrm>
              <a:off x="2327" y="3718"/>
              <a:ext cx="455" cy="455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8" name="PA-椭圆 96"/>
            <p:cNvSpPr>
              <a:spLocks noChangeAspect="1"/>
            </p:cNvSpPr>
            <p:nvPr>
              <p:custDataLst>
                <p:tags r:id="rId29"/>
              </p:custDataLst>
            </p:nvPr>
          </p:nvSpPr>
          <p:spPr>
            <a:xfrm flipH="1">
              <a:off x="15833" y="7531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9" name="PA-任意多边形 66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16152" y="7852"/>
              <a:ext cx="489" cy="455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1" name="PA-椭圆 80"/>
            <p:cNvSpPr>
              <a:spLocks noChangeAspect="1"/>
            </p:cNvSpPr>
            <p:nvPr>
              <p:custDataLst>
                <p:tags r:id="rId31"/>
              </p:custDataLst>
            </p:nvPr>
          </p:nvSpPr>
          <p:spPr>
            <a:xfrm flipH="1">
              <a:off x="15833" y="3398"/>
              <a:ext cx="1128" cy="1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2" name="PA-任意多边形 15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16137" y="3751"/>
              <a:ext cx="520" cy="390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BB4545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p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6" name="PA-文本框 13"/>
            <p:cNvSpPr txBox="1"/>
            <p:nvPr>
              <p:custDataLst>
                <p:tags r:id="rId33"/>
              </p:custDataLst>
            </p:nvPr>
          </p:nvSpPr>
          <p:spPr>
            <a:xfrm>
              <a:off x="3746" y="3337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7" name="PA-文本框 13"/>
            <p:cNvSpPr txBox="1"/>
            <p:nvPr>
              <p:custDataLst>
                <p:tags r:id="rId34"/>
              </p:custDataLst>
            </p:nvPr>
          </p:nvSpPr>
          <p:spPr>
            <a:xfrm>
              <a:off x="3752" y="3787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0" name="PA-文本框 13"/>
            <p:cNvSpPr txBox="1"/>
            <p:nvPr>
              <p:custDataLst>
                <p:tags r:id="rId35"/>
              </p:custDataLst>
            </p:nvPr>
          </p:nvSpPr>
          <p:spPr>
            <a:xfrm>
              <a:off x="3746" y="5396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1" name="PA-文本框 13"/>
            <p:cNvSpPr txBox="1"/>
            <p:nvPr>
              <p:custDataLst>
                <p:tags r:id="rId36"/>
              </p:custDataLst>
            </p:nvPr>
          </p:nvSpPr>
          <p:spPr>
            <a:xfrm>
              <a:off x="3752" y="5847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3" name="PA-文本框 13"/>
            <p:cNvSpPr txBox="1"/>
            <p:nvPr>
              <p:custDataLst>
                <p:tags r:id="rId37"/>
              </p:custDataLst>
            </p:nvPr>
          </p:nvSpPr>
          <p:spPr>
            <a:xfrm>
              <a:off x="3746" y="7471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4" name="PA-文本框 13"/>
            <p:cNvSpPr txBox="1"/>
            <p:nvPr>
              <p:custDataLst>
                <p:tags r:id="rId38"/>
              </p:custDataLst>
            </p:nvPr>
          </p:nvSpPr>
          <p:spPr>
            <a:xfrm>
              <a:off x="3752" y="7921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6" name="PA-文本框 13"/>
            <p:cNvSpPr txBox="1"/>
            <p:nvPr>
              <p:custDataLst>
                <p:tags r:id="rId39"/>
              </p:custDataLst>
            </p:nvPr>
          </p:nvSpPr>
          <p:spPr>
            <a:xfrm>
              <a:off x="11365" y="7471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7" name="PA-文本框 13"/>
            <p:cNvSpPr txBox="1"/>
            <p:nvPr>
              <p:custDataLst>
                <p:tags r:id="rId40"/>
              </p:custDataLst>
            </p:nvPr>
          </p:nvSpPr>
          <p:spPr>
            <a:xfrm>
              <a:off x="11371" y="7921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86" name="PA-文本框 13"/>
            <p:cNvSpPr txBox="1"/>
            <p:nvPr>
              <p:custDataLst>
                <p:tags r:id="rId41"/>
              </p:custDataLst>
            </p:nvPr>
          </p:nvSpPr>
          <p:spPr>
            <a:xfrm>
              <a:off x="11365" y="5433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87" name="PA-文本框 13"/>
            <p:cNvSpPr txBox="1"/>
            <p:nvPr>
              <p:custDataLst>
                <p:tags r:id="rId42"/>
              </p:custDataLst>
            </p:nvPr>
          </p:nvSpPr>
          <p:spPr>
            <a:xfrm>
              <a:off x="11371" y="5883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89" name="PA-文本框 13"/>
            <p:cNvSpPr txBox="1"/>
            <p:nvPr>
              <p:custDataLst>
                <p:tags r:id="rId43"/>
              </p:custDataLst>
            </p:nvPr>
          </p:nvSpPr>
          <p:spPr>
            <a:xfrm>
              <a:off x="11365" y="3337"/>
              <a:ext cx="3682" cy="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90" name="PA-文本框 13"/>
            <p:cNvSpPr txBox="1"/>
            <p:nvPr>
              <p:custDataLst>
                <p:tags r:id="rId44"/>
              </p:custDataLst>
            </p:nvPr>
          </p:nvSpPr>
          <p:spPr>
            <a:xfrm>
              <a:off x="11371" y="3787"/>
              <a:ext cx="3676" cy="8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470400"/>
          </a:xfrm>
          <a:prstGeom prst="rect">
            <a:avLst/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3338208" y="747112"/>
            <a:ext cx="5514682" cy="5363853"/>
          </a:xfrm>
          <a:prstGeom prst="roundRect">
            <a:avLst>
              <a:gd name="adj" fmla="val 696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01440" y="1660525"/>
            <a:ext cx="4259580" cy="11068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 02</a:t>
            </a:r>
            <a:endParaRPr lang="en-US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39412" y="2767096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TextBox 22"/>
          <p:cNvSpPr txBox="1"/>
          <p:nvPr/>
        </p:nvSpPr>
        <p:spPr>
          <a:xfrm>
            <a:off x="4339823" y="3874326"/>
            <a:ext cx="3760341" cy="127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 activities differ substantially depending on the type of organization and creativity </a:t>
            </a: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involved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 activities differ substantially depending on the type of organization and creativity involved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  <a:p>
            <a:pPr>
              <a:lnSpc>
                <a:spcPts val="185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4327445" y="3522893"/>
            <a:ext cx="32016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ontserrat Semi" charset="0"/>
                <a:sym typeface="字魂58号-创中黑" panose="00000500000000000000" pitchFamily="2" charset="-122"/>
              </a:rPr>
              <a:t>WRITE YOUR TITLE HERE</a:t>
            </a:r>
            <a:endParaRPr 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ontserrat Semi" charset="0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Shape 558"/>
          <p:cNvSpPr/>
          <p:nvPr/>
        </p:nvSpPr>
        <p:spPr>
          <a:xfrm>
            <a:off x="1126214" y="2111048"/>
            <a:ext cx="3640270" cy="3640270"/>
          </a:xfrm>
          <a:prstGeom prst="rect">
            <a:avLst/>
          </a:prstGeom>
          <a:solidFill>
            <a:srgbClr val="BB4545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14" y="2717804"/>
            <a:ext cx="3640138" cy="2426758"/>
          </a:xfrm>
        </p:spPr>
      </p:pic>
      <p:sp>
        <p:nvSpPr>
          <p:cNvPr id="559" name="Shape 559"/>
          <p:cNvSpPr/>
          <p:nvPr/>
        </p:nvSpPr>
        <p:spPr>
          <a:xfrm>
            <a:off x="5315224" y="2156166"/>
            <a:ext cx="3955061" cy="952065"/>
          </a:xfrm>
          <a:prstGeom prst="rect">
            <a:avLst/>
          </a:prstGeom>
          <a:ln w="3175">
            <a:miter lim="400000"/>
          </a:ln>
        </p:spPr>
        <p:txBody>
          <a:bodyPr lIns="19050" tIns="19050" rIns="19050" bIns="19050">
            <a:normAutofit/>
          </a:bodyPr>
          <a:lstStyle>
            <a:lvl1pPr algn="l">
              <a:defRPr sz="4500">
                <a:solidFill>
                  <a:srgbClr val="000000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</a:lstStyle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添加标题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560" name="Shape 560"/>
          <p:cNvSpPr/>
          <p:nvPr/>
        </p:nvSpPr>
        <p:spPr>
          <a:xfrm>
            <a:off x="5314643" y="3108292"/>
            <a:ext cx="5790649" cy="2453612"/>
          </a:xfrm>
          <a:prstGeom prst="rect">
            <a:avLst/>
          </a:prstGeom>
          <a:ln w="3175">
            <a:miter lim="400000"/>
          </a:ln>
        </p:spPr>
        <p:txBody>
          <a:bodyPr lIns="19050" tIns="19050" rIns="19050" bIns="19050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61" name="Shape 56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</a:fld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564" name="Group 564"/>
          <p:cNvGrpSpPr/>
          <p:nvPr/>
        </p:nvGrpSpPr>
        <p:grpSpPr>
          <a:xfrm>
            <a:off x="5318453" y="1961159"/>
            <a:ext cx="5828749" cy="0"/>
            <a:chOff x="0" y="0"/>
            <a:chExt cx="11657497" cy="0"/>
          </a:xfrm>
        </p:grpSpPr>
        <p:sp>
          <p:nvSpPr>
            <p:cNvPr id="562" name="Shape 562"/>
            <p:cNvSpPr/>
            <p:nvPr/>
          </p:nvSpPr>
          <p:spPr>
            <a:xfrm>
              <a:off x="0" y="0"/>
              <a:ext cx="11657498" cy="0"/>
            </a:xfrm>
            <a:prstGeom prst="line">
              <a:avLst/>
            </a:prstGeom>
            <a:noFill/>
            <a:ln w="254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5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563" name="Shape 563"/>
            <p:cNvSpPr/>
            <p:nvPr/>
          </p:nvSpPr>
          <p:spPr>
            <a:xfrm>
              <a:off x="12700" y="0"/>
              <a:ext cx="942922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>
                <a:defRPr sz="30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5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5" r="51228"/>
          <a:stretch>
            <a:fillRect/>
          </a:stretch>
        </p:blipFill>
        <p:spPr>
          <a:xfrm rot="5400000">
            <a:off x="1555018" y="1962748"/>
            <a:ext cx="2632457" cy="4061383"/>
          </a:xfrm>
          <a:prstGeom prst="rect">
            <a:avLst/>
          </a:prstGeom>
        </p:spPr>
      </p:pic>
      <p:pic>
        <p:nvPicPr>
          <p:cNvPr id="4" name="图片 3" descr="柔色可爱星球太空探险奇幻边框矢量免抠素材"/>
          <p:cNvPicPr>
            <a:picLocks noChangeAspect="1"/>
          </p:cNvPicPr>
          <p:nvPr/>
        </p:nvPicPr>
        <p:blipFill>
          <a:blip r:embed="rId3"/>
          <a:srcRect t="68437" r="51577"/>
          <a:stretch>
            <a:fillRect/>
          </a:stretch>
        </p:blipFill>
        <p:spPr>
          <a:xfrm>
            <a:off x="-222250" y="1960880"/>
            <a:ext cx="5231765" cy="4559300"/>
          </a:xfrm>
          <a:prstGeom prst="rect">
            <a:avLst/>
          </a:prstGeom>
        </p:spPr>
      </p:pic>
      <p:sp>
        <p:nvSpPr>
          <p:cNvPr id="5" name="PA-文本框 13"/>
          <p:cNvSpPr txBox="1"/>
          <p:nvPr>
            <p:custDataLst>
              <p:tags r:id="rId4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" grpId="0" bldLvl="0" animBg="1"/>
      <p:bldP spid="559" grpId="0" animBg="1"/>
      <p:bldP spid="5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57"/>
          <p:cNvGrpSpPr>
            <a:grpSpLocks noChangeAspect="1"/>
          </p:cNvGrpSpPr>
          <p:nvPr/>
        </p:nvGrpSpPr>
        <p:grpSpPr>
          <a:xfrm rot="10800000" flipH="1">
            <a:off x="491170" y="3593025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34" name="Shape 1255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5" name="Shape 1256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" name="Group 1262"/>
          <p:cNvGrpSpPr>
            <a:grpSpLocks noChangeAspect="1"/>
          </p:cNvGrpSpPr>
          <p:nvPr/>
        </p:nvGrpSpPr>
        <p:grpSpPr>
          <a:xfrm>
            <a:off x="2637107" y="3088734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37" name="Shape 1260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8" name="Shape 1261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" name="Group 1267"/>
          <p:cNvGrpSpPr>
            <a:grpSpLocks noChangeAspect="1"/>
          </p:cNvGrpSpPr>
          <p:nvPr/>
        </p:nvGrpSpPr>
        <p:grpSpPr>
          <a:xfrm rot="10800000" flipH="1">
            <a:off x="4541975" y="3593028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40" name="Shape 1265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1" name="Shape 1266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7" name="Group 1272"/>
          <p:cNvGrpSpPr>
            <a:grpSpLocks noChangeAspect="1"/>
          </p:cNvGrpSpPr>
          <p:nvPr/>
        </p:nvGrpSpPr>
        <p:grpSpPr>
          <a:xfrm>
            <a:off x="6664860" y="3044839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43" name="Shape 1270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4" name="Shape 1271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8" name="Group 1277"/>
          <p:cNvGrpSpPr>
            <a:grpSpLocks noChangeAspect="1"/>
          </p:cNvGrpSpPr>
          <p:nvPr/>
        </p:nvGrpSpPr>
        <p:grpSpPr>
          <a:xfrm rot="10800000" flipH="1">
            <a:off x="8509787" y="3593025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46" name="Shape 1275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7" name="Shape 1276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" name="Group 1282"/>
          <p:cNvGrpSpPr>
            <a:grpSpLocks noChangeAspect="1"/>
          </p:cNvGrpSpPr>
          <p:nvPr/>
        </p:nvGrpSpPr>
        <p:grpSpPr>
          <a:xfrm>
            <a:off x="10625888" y="3078987"/>
            <a:ext cx="1299290" cy="674662"/>
            <a:chOff x="0" y="0"/>
            <a:chExt cx="3154022" cy="1635267"/>
          </a:xfrm>
          <a:solidFill>
            <a:srgbClr val="BB4545"/>
          </a:solidFill>
        </p:grpSpPr>
        <p:sp>
          <p:nvSpPr>
            <p:cNvPr id="49" name="Shape 1280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0" name="Shape 1281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2257" tIns="52257" rIns="52257" bIns="52257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7" name="Rectangle 72"/>
          <p:cNvSpPr>
            <a:spLocks noChangeAspect="1"/>
          </p:cNvSpPr>
          <p:nvPr/>
        </p:nvSpPr>
        <p:spPr>
          <a:xfrm rot="20935423">
            <a:off x="1135312" y="3904792"/>
            <a:ext cx="789962" cy="185582"/>
          </a:xfrm>
          <a:prstGeom prst="rect">
            <a:avLst/>
          </a:prstGeom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2007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60" name="Rectangle 137"/>
          <p:cNvSpPr>
            <a:spLocks noChangeAspect="1"/>
          </p:cNvSpPr>
          <p:nvPr/>
        </p:nvSpPr>
        <p:spPr>
          <a:xfrm rot="594578">
            <a:off x="2951329" y="3303651"/>
            <a:ext cx="789962" cy="185582"/>
          </a:xfrm>
          <a:prstGeom prst="rect">
            <a:avLst/>
          </a:prstGeom>
          <a:solidFill>
            <a:srgbClr val="BB4545"/>
          </a:solidFill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2008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61" name="Rectangle 142"/>
          <p:cNvSpPr>
            <a:spLocks noChangeAspect="1"/>
          </p:cNvSpPr>
          <p:nvPr/>
        </p:nvSpPr>
        <p:spPr>
          <a:xfrm rot="20856684">
            <a:off x="5181956" y="3904606"/>
            <a:ext cx="789962" cy="185582"/>
          </a:xfrm>
          <a:prstGeom prst="rect">
            <a:avLst/>
          </a:prstGeom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201</a:t>
            </a:r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</a:t>
            </a:r>
            <a:endParaRPr lang="en-US" altLang="zh-CN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62" name="Rectangle 143"/>
          <p:cNvSpPr>
            <a:spLocks noChangeAspect="1"/>
          </p:cNvSpPr>
          <p:nvPr/>
        </p:nvSpPr>
        <p:spPr>
          <a:xfrm rot="630609">
            <a:off x="6986889" y="3263751"/>
            <a:ext cx="789962" cy="185582"/>
          </a:xfrm>
          <a:prstGeom prst="rect">
            <a:avLst/>
          </a:prstGeom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20</a:t>
            </a:r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14</a:t>
            </a:r>
            <a:endParaRPr lang="en-US" altLang="zh-CN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63" name="Rectangle 144"/>
          <p:cNvSpPr>
            <a:spLocks noChangeAspect="1"/>
          </p:cNvSpPr>
          <p:nvPr/>
        </p:nvSpPr>
        <p:spPr>
          <a:xfrm rot="20816511">
            <a:off x="9161220" y="3897806"/>
            <a:ext cx="789962" cy="185582"/>
          </a:xfrm>
          <a:prstGeom prst="rect">
            <a:avLst/>
          </a:prstGeom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201</a:t>
            </a:r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5</a:t>
            </a:r>
            <a:endParaRPr lang="en-US" altLang="zh-CN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64" name="Rectangle 145"/>
          <p:cNvSpPr>
            <a:spLocks noChangeAspect="1"/>
          </p:cNvSpPr>
          <p:nvPr/>
        </p:nvSpPr>
        <p:spPr>
          <a:xfrm rot="847487">
            <a:off x="10950179" y="3289625"/>
            <a:ext cx="789962" cy="185582"/>
          </a:xfrm>
          <a:prstGeom prst="rect">
            <a:avLst/>
          </a:prstGeom>
        </p:spPr>
        <p:txBody>
          <a:bodyPr wrap="square" lIns="62182" tIns="31092" rIns="62182" bIns="31092">
            <a:spAutoFit/>
          </a:bodyPr>
          <a:lstStyle/>
          <a:p>
            <a:pPr algn="ctr"/>
            <a:r>
              <a:rPr 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NOW</a:t>
            </a:r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9" name="išľíďè"/>
          <p:cNvSpPr/>
          <p:nvPr/>
        </p:nvSpPr>
        <p:spPr bwMode="auto">
          <a:xfrm>
            <a:off x="836912" y="512138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42" name="iSlíďè"/>
          <p:cNvSpPr txBox="1"/>
          <p:nvPr/>
        </p:nvSpPr>
        <p:spPr bwMode="auto">
          <a:xfrm>
            <a:off x="1278003" y="478701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45" name="išľíďè"/>
          <p:cNvSpPr/>
          <p:nvPr/>
        </p:nvSpPr>
        <p:spPr bwMode="auto">
          <a:xfrm>
            <a:off x="1920447" y="2171271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48" name="iSlíďè"/>
          <p:cNvSpPr txBox="1"/>
          <p:nvPr/>
        </p:nvSpPr>
        <p:spPr bwMode="auto">
          <a:xfrm>
            <a:off x="2361538" y="183689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51" name="išľíďè"/>
          <p:cNvSpPr/>
          <p:nvPr/>
        </p:nvSpPr>
        <p:spPr bwMode="auto">
          <a:xfrm>
            <a:off x="4027939" y="512138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52" name="iSlíďè"/>
          <p:cNvSpPr txBox="1"/>
          <p:nvPr/>
        </p:nvSpPr>
        <p:spPr bwMode="auto">
          <a:xfrm>
            <a:off x="4469030" y="478701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53" name="išľíďè"/>
          <p:cNvSpPr/>
          <p:nvPr/>
        </p:nvSpPr>
        <p:spPr bwMode="auto">
          <a:xfrm>
            <a:off x="5638942" y="2138117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54" name="iSlíďè"/>
          <p:cNvSpPr txBox="1"/>
          <p:nvPr/>
        </p:nvSpPr>
        <p:spPr bwMode="auto">
          <a:xfrm>
            <a:off x="6080033" y="180374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56" name="išľíďè"/>
          <p:cNvSpPr/>
          <p:nvPr/>
        </p:nvSpPr>
        <p:spPr bwMode="auto">
          <a:xfrm>
            <a:off x="7425294" y="512138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75" name="iSlíďè"/>
          <p:cNvSpPr txBox="1"/>
          <p:nvPr/>
        </p:nvSpPr>
        <p:spPr bwMode="auto">
          <a:xfrm>
            <a:off x="7866385" y="478701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76" name="išľíďè"/>
          <p:cNvSpPr/>
          <p:nvPr/>
        </p:nvSpPr>
        <p:spPr bwMode="auto">
          <a:xfrm>
            <a:off x="9246593" y="216831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77" name="iSlíďè"/>
          <p:cNvSpPr txBox="1"/>
          <p:nvPr/>
        </p:nvSpPr>
        <p:spPr bwMode="auto">
          <a:xfrm>
            <a:off x="9687684" y="183394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4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 bldLvl="0" animBg="1"/>
      <p:bldP spid="61" grpId="0"/>
      <p:bldP spid="62" grpId="0"/>
      <p:bldP spid="63" grpId="0"/>
      <p:bldP spid="64" grpId="0"/>
      <p:bldP spid="39" grpId="0"/>
      <p:bldP spid="42" grpId="0"/>
      <p:bldP spid="45" grpId="0"/>
      <p:bldP spid="48" grpId="0"/>
      <p:bldP spid="51" grpId="0"/>
      <p:bldP spid="52" grpId="0"/>
      <p:bldP spid="53" grpId="0"/>
      <p:bldP spid="54" grpId="0"/>
      <p:bldP spid="56" grpId="0"/>
      <p:bldP spid="75" grpId="0"/>
      <p:bldP spid="76" grpId="0"/>
      <p:bldP spid="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57500" y="1706895"/>
            <a:ext cx="9930714" cy="4182032"/>
            <a:chOff x="937441" y="1665411"/>
            <a:chExt cx="10379848" cy="4371172"/>
          </a:xfrm>
        </p:grpSpPr>
        <p:pic>
          <p:nvPicPr>
            <p:cNvPr id="9" name="macbookleft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37441" y="1665411"/>
              <a:ext cx="7526190" cy="4371172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sp>
          <p:nvSpPr>
            <p:cNvPr id="10" name="Shape 4054"/>
            <p:cNvSpPr/>
            <p:nvPr/>
          </p:nvSpPr>
          <p:spPr>
            <a:xfrm>
              <a:off x="6130844" y="1988987"/>
              <a:ext cx="1878033" cy="1270001"/>
            </a:xfrm>
            <a:prstGeom prst="rect">
              <a:avLst/>
            </a:prstGeom>
            <a:solidFill>
              <a:schemeClr val="bg1">
                <a:alpha val="12439"/>
              </a:schemeClr>
            </a:solidFill>
            <a:ln w="25400">
              <a:solidFill>
                <a:srgbClr val="404C55">
                  <a:alpha val="12439"/>
                </a:srgbClr>
              </a:solidFill>
            </a:ln>
          </p:spPr>
          <p:txBody>
            <a:bodyPr lIns="46930" tIns="46930" rIns="46930" bIns="4693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Shape 4057"/>
            <p:cNvSpPr/>
            <p:nvPr/>
          </p:nvSpPr>
          <p:spPr>
            <a:xfrm>
              <a:off x="6130844" y="3475132"/>
              <a:ext cx="1878033" cy="1270001"/>
            </a:xfrm>
            <a:prstGeom prst="rect">
              <a:avLst/>
            </a:prstGeom>
            <a:solidFill>
              <a:schemeClr val="bg1">
                <a:alpha val="12439"/>
              </a:schemeClr>
            </a:solidFill>
            <a:ln w="25400">
              <a:solidFill>
                <a:srgbClr val="404C55">
                  <a:alpha val="12439"/>
                </a:srgbClr>
              </a:solidFill>
            </a:ln>
          </p:spPr>
          <p:txBody>
            <a:bodyPr lIns="46930" tIns="46930" rIns="46930" bIns="4693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Shape 4060"/>
            <p:cNvSpPr/>
            <p:nvPr/>
          </p:nvSpPr>
          <p:spPr>
            <a:xfrm>
              <a:off x="6396543" y="2679305"/>
              <a:ext cx="1346634" cy="986676"/>
            </a:xfrm>
            <a:prstGeom prst="rect">
              <a:avLst/>
            </a:prstGeom>
            <a:ln w="12700">
              <a:miter lim="400000"/>
            </a:ln>
          </p:spPr>
          <p:txBody>
            <a:bodyPr lIns="46930" tIns="46930" rIns="46930" bIns="46930">
              <a:spAutoFit/>
            </a:bodyPr>
            <a:lstStyle>
              <a:lvl1pPr>
                <a:defRPr sz="42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2760" i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$12,989</a:t>
              </a:r>
              <a:endParaRPr sz="2760" i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Shape 4061"/>
            <p:cNvSpPr/>
            <p:nvPr/>
          </p:nvSpPr>
          <p:spPr>
            <a:xfrm>
              <a:off x="6396543" y="4151270"/>
              <a:ext cx="1346634" cy="986676"/>
            </a:xfrm>
            <a:prstGeom prst="rect">
              <a:avLst/>
            </a:prstGeom>
            <a:ln w="12700">
              <a:miter lim="400000"/>
            </a:ln>
          </p:spPr>
          <p:txBody>
            <a:bodyPr lIns="46930" tIns="46930" rIns="46930" bIns="46930">
              <a:spAutoFit/>
            </a:bodyPr>
            <a:lstStyle>
              <a:lvl1pPr>
                <a:defRPr sz="42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2760" i="1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$12,989</a:t>
              </a:r>
              <a:endParaRPr sz="2760" i="1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Shape 4062"/>
            <p:cNvSpPr/>
            <p:nvPr/>
          </p:nvSpPr>
          <p:spPr>
            <a:xfrm>
              <a:off x="6902918" y="2508860"/>
              <a:ext cx="335213" cy="345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19" y="13500"/>
                  </a:moveTo>
                  <a:cubicBezTo>
                    <a:pt x="16026" y="13500"/>
                    <a:pt x="14632" y="14175"/>
                    <a:pt x="13935" y="15356"/>
                  </a:cubicBezTo>
                  <a:cubicBezTo>
                    <a:pt x="7839" y="12656"/>
                    <a:pt x="7839" y="12656"/>
                    <a:pt x="7839" y="12656"/>
                  </a:cubicBezTo>
                  <a:cubicBezTo>
                    <a:pt x="8187" y="12150"/>
                    <a:pt x="8361" y="11475"/>
                    <a:pt x="8361" y="10800"/>
                  </a:cubicBezTo>
                  <a:cubicBezTo>
                    <a:pt x="8361" y="10125"/>
                    <a:pt x="8187" y="9619"/>
                    <a:pt x="8013" y="9113"/>
                  </a:cubicBezTo>
                  <a:cubicBezTo>
                    <a:pt x="14110" y="6413"/>
                    <a:pt x="14110" y="6413"/>
                    <a:pt x="14110" y="6413"/>
                  </a:cubicBezTo>
                  <a:cubicBezTo>
                    <a:pt x="14806" y="7425"/>
                    <a:pt x="16026" y="8100"/>
                    <a:pt x="17419" y="8100"/>
                  </a:cubicBezTo>
                  <a:cubicBezTo>
                    <a:pt x="19684" y="8100"/>
                    <a:pt x="21600" y="6244"/>
                    <a:pt x="21600" y="4050"/>
                  </a:cubicBezTo>
                  <a:cubicBezTo>
                    <a:pt x="21600" y="1856"/>
                    <a:pt x="19684" y="0"/>
                    <a:pt x="17419" y="0"/>
                  </a:cubicBezTo>
                  <a:cubicBezTo>
                    <a:pt x="15155" y="0"/>
                    <a:pt x="13239" y="1856"/>
                    <a:pt x="13239" y="4050"/>
                  </a:cubicBezTo>
                  <a:cubicBezTo>
                    <a:pt x="13239" y="4388"/>
                    <a:pt x="13239" y="4894"/>
                    <a:pt x="13413" y="5231"/>
                  </a:cubicBezTo>
                  <a:cubicBezTo>
                    <a:pt x="7142" y="7931"/>
                    <a:pt x="7142" y="7931"/>
                    <a:pt x="7142" y="7931"/>
                  </a:cubicBezTo>
                  <a:cubicBezTo>
                    <a:pt x="6445" y="7256"/>
                    <a:pt x="5400" y="6750"/>
                    <a:pt x="4181" y="6750"/>
                  </a:cubicBezTo>
                  <a:cubicBezTo>
                    <a:pt x="1916" y="6750"/>
                    <a:pt x="0" y="8606"/>
                    <a:pt x="0" y="10800"/>
                  </a:cubicBezTo>
                  <a:cubicBezTo>
                    <a:pt x="0" y="12994"/>
                    <a:pt x="1916" y="14850"/>
                    <a:pt x="4181" y="14850"/>
                  </a:cubicBezTo>
                  <a:cubicBezTo>
                    <a:pt x="5226" y="14850"/>
                    <a:pt x="6271" y="14513"/>
                    <a:pt x="6968" y="13838"/>
                  </a:cubicBezTo>
                  <a:cubicBezTo>
                    <a:pt x="13413" y="16537"/>
                    <a:pt x="13413" y="16537"/>
                    <a:pt x="13413" y="16537"/>
                  </a:cubicBezTo>
                  <a:cubicBezTo>
                    <a:pt x="13239" y="16875"/>
                    <a:pt x="13239" y="17213"/>
                    <a:pt x="13239" y="17550"/>
                  </a:cubicBezTo>
                  <a:cubicBezTo>
                    <a:pt x="13239" y="19744"/>
                    <a:pt x="15155" y="21600"/>
                    <a:pt x="17419" y="21600"/>
                  </a:cubicBezTo>
                  <a:cubicBezTo>
                    <a:pt x="19684" y="21600"/>
                    <a:pt x="21600" y="19744"/>
                    <a:pt x="21600" y="17550"/>
                  </a:cubicBezTo>
                  <a:cubicBezTo>
                    <a:pt x="21600" y="15356"/>
                    <a:pt x="19684" y="13500"/>
                    <a:pt x="17419" y="13500"/>
                  </a:cubicBezTo>
                  <a:close/>
                  <a:moveTo>
                    <a:pt x="17419" y="1350"/>
                  </a:moveTo>
                  <a:cubicBezTo>
                    <a:pt x="18987" y="1350"/>
                    <a:pt x="20206" y="2531"/>
                    <a:pt x="20206" y="4050"/>
                  </a:cubicBezTo>
                  <a:cubicBezTo>
                    <a:pt x="20206" y="5569"/>
                    <a:pt x="18987" y="6750"/>
                    <a:pt x="17419" y="6750"/>
                  </a:cubicBezTo>
                  <a:cubicBezTo>
                    <a:pt x="15852" y="6750"/>
                    <a:pt x="14632" y="5569"/>
                    <a:pt x="14632" y="4050"/>
                  </a:cubicBezTo>
                  <a:cubicBezTo>
                    <a:pt x="14632" y="2531"/>
                    <a:pt x="15852" y="1350"/>
                    <a:pt x="17419" y="1350"/>
                  </a:cubicBezTo>
                  <a:close/>
                  <a:moveTo>
                    <a:pt x="4181" y="13500"/>
                  </a:moveTo>
                  <a:cubicBezTo>
                    <a:pt x="2613" y="13500"/>
                    <a:pt x="1394" y="12319"/>
                    <a:pt x="1394" y="10800"/>
                  </a:cubicBezTo>
                  <a:cubicBezTo>
                    <a:pt x="1394" y="9281"/>
                    <a:pt x="2613" y="8100"/>
                    <a:pt x="4181" y="8100"/>
                  </a:cubicBezTo>
                  <a:cubicBezTo>
                    <a:pt x="5748" y="8100"/>
                    <a:pt x="6968" y="9281"/>
                    <a:pt x="6968" y="10800"/>
                  </a:cubicBezTo>
                  <a:cubicBezTo>
                    <a:pt x="6968" y="12319"/>
                    <a:pt x="5748" y="13500"/>
                    <a:pt x="4181" y="13500"/>
                  </a:cubicBezTo>
                  <a:close/>
                  <a:moveTo>
                    <a:pt x="17419" y="20250"/>
                  </a:moveTo>
                  <a:cubicBezTo>
                    <a:pt x="15852" y="20250"/>
                    <a:pt x="14632" y="19069"/>
                    <a:pt x="14632" y="17550"/>
                  </a:cubicBezTo>
                  <a:cubicBezTo>
                    <a:pt x="14632" y="16031"/>
                    <a:pt x="15852" y="14850"/>
                    <a:pt x="17419" y="14850"/>
                  </a:cubicBezTo>
                  <a:cubicBezTo>
                    <a:pt x="18987" y="14850"/>
                    <a:pt x="20206" y="16031"/>
                    <a:pt x="20206" y="17550"/>
                  </a:cubicBezTo>
                  <a:cubicBezTo>
                    <a:pt x="20206" y="19069"/>
                    <a:pt x="18987" y="20250"/>
                    <a:pt x="17419" y="20250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lIns="30035" rIns="30035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5" name="Shape 4063"/>
            <p:cNvSpPr/>
            <p:nvPr/>
          </p:nvSpPr>
          <p:spPr>
            <a:xfrm>
              <a:off x="6897786" y="3995168"/>
              <a:ext cx="345475" cy="34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5" y="12825"/>
                  </a:moveTo>
                  <a:cubicBezTo>
                    <a:pt x="13162" y="12825"/>
                    <a:pt x="11475" y="14850"/>
                    <a:pt x="8775" y="14850"/>
                  </a:cubicBezTo>
                  <a:cubicBezTo>
                    <a:pt x="5400" y="14850"/>
                    <a:pt x="2700" y="12825"/>
                    <a:pt x="2700" y="12825"/>
                  </a:cubicBezTo>
                  <a:cubicBezTo>
                    <a:pt x="2700" y="1350"/>
                    <a:pt x="2700" y="1350"/>
                    <a:pt x="2700" y="1350"/>
                  </a:cubicBezTo>
                  <a:cubicBezTo>
                    <a:pt x="2700" y="1350"/>
                    <a:pt x="5063" y="3375"/>
                    <a:pt x="8775" y="3375"/>
                  </a:cubicBezTo>
                  <a:cubicBezTo>
                    <a:pt x="11475" y="3375"/>
                    <a:pt x="12825" y="1350"/>
                    <a:pt x="15525" y="1350"/>
                  </a:cubicBezTo>
                  <a:cubicBezTo>
                    <a:pt x="18900" y="1350"/>
                    <a:pt x="21600" y="3375"/>
                    <a:pt x="21600" y="3375"/>
                  </a:cubicBezTo>
                  <a:cubicBezTo>
                    <a:pt x="21600" y="14850"/>
                    <a:pt x="21600" y="14850"/>
                    <a:pt x="21600" y="14850"/>
                  </a:cubicBezTo>
                  <a:cubicBezTo>
                    <a:pt x="21600" y="14850"/>
                    <a:pt x="18900" y="12825"/>
                    <a:pt x="15525" y="12825"/>
                  </a:cubicBezTo>
                  <a:close/>
                  <a:moveTo>
                    <a:pt x="20250" y="3881"/>
                  </a:moveTo>
                  <a:cubicBezTo>
                    <a:pt x="19069" y="3375"/>
                    <a:pt x="17381" y="2700"/>
                    <a:pt x="15525" y="2700"/>
                  </a:cubicBezTo>
                  <a:cubicBezTo>
                    <a:pt x="12825" y="2700"/>
                    <a:pt x="11475" y="4725"/>
                    <a:pt x="8775" y="4725"/>
                  </a:cubicBezTo>
                  <a:cubicBezTo>
                    <a:pt x="6750" y="4725"/>
                    <a:pt x="5063" y="4050"/>
                    <a:pt x="4050" y="3544"/>
                  </a:cubicBezTo>
                  <a:cubicBezTo>
                    <a:pt x="4050" y="6413"/>
                    <a:pt x="4050" y="10462"/>
                    <a:pt x="4050" y="12319"/>
                  </a:cubicBezTo>
                  <a:cubicBezTo>
                    <a:pt x="5231" y="12825"/>
                    <a:pt x="6919" y="13500"/>
                    <a:pt x="8775" y="13500"/>
                  </a:cubicBezTo>
                  <a:cubicBezTo>
                    <a:pt x="11475" y="13500"/>
                    <a:pt x="13162" y="11475"/>
                    <a:pt x="15525" y="11475"/>
                  </a:cubicBezTo>
                  <a:cubicBezTo>
                    <a:pt x="17550" y="11475"/>
                    <a:pt x="19237" y="12150"/>
                    <a:pt x="20250" y="12656"/>
                  </a:cubicBezTo>
                  <a:cubicBezTo>
                    <a:pt x="20250" y="10294"/>
                    <a:pt x="20250" y="8269"/>
                    <a:pt x="20250" y="3881"/>
                  </a:cubicBezTo>
                  <a:close/>
                  <a:moveTo>
                    <a:pt x="675" y="21600"/>
                  </a:moveTo>
                  <a:cubicBezTo>
                    <a:pt x="338" y="21600"/>
                    <a:pt x="0" y="21263"/>
                    <a:pt x="0" y="20925"/>
                  </a:cubicBezTo>
                  <a:cubicBezTo>
                    <a:pt x="0" y="675"/>
                    <a:pt x="0" y="675"/>
                    <a:pt x="0" y="675"/>
                  </a:cubicBezTo>
                  <a:cubicBezTo>
                    <a:pt x="0" y="338"/>
                    <a:pt x="338" y="0"/>
                    <a:pt x="675" y="0"/>
                  </a:cubicBezTo>
                  <a:cubicBezTo>
                    <a:pt x="1013" y="0"/>
                    <a:pt x="1350" y="338"/>
                    <a:pt x="1350" y="675"/>
                  </a:cubicBezTo>
                  <a:cubicBezTo>
                    <a:pt x="1350" y="20925"/>
                    <a:pt x="1350" y="20925"/>
                    <a:pt x="1350" y="20925"/>
                  </a:cubicBezTo>
                  <a:cubicBezTo>
                    <a:pt x="1350" y="21263"/>
                    <a:pt x="1013" y="21600"/>
                    <a:pt x="675" y="21600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lIns="30035" rIns="30035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231952" y="2036964"/>
              <a:ext cx="3085337" cy="1732092"/>
              <a:chOff x="7419499" y="1954752"/>
              <a:chExt cx="3085337" cy="1732092"/>
            </a:xfrm>
          </p:grpSpPr>
          <p:sp>
            <p:nvSpPr>
              <p:cNvPr id="21" name="文本框 7"/>
              <p:cNvSpPr txBox="1"/>
              <p:nvPr/>
            </p:nvSpPr>
            <p:spPr>
              <a:xfrm>
                <a:off x="7419500" y="2449654"/>
                <a:ext cx="3085336" cy="123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44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The user can demonstrate on a projector or computer, or print the presentation and make it into a film to be used in </a:t>
                </a:r>
                <a:endParaRPr lang="en-US" altLang="zh-CN" sz="144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2" name="文本框 8"/>
              <p:cNvSpPr txBox="1"/>
              <p:nvPr/>
            </p:nvSpPr>
            <p:spPr>
              <a:xfrm>
                <a:off x="7419499" y="1954752"/>
                <a:ext cx="2705492" cy="1216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315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标题文字添加此处</a:t>
                </a:r>
                <a:endParaRPr lang="en-US" altLang="zh-CN" sz="315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231952" y="3500067"/>
              <a:ext cx="3085337" cy="1732092"/>
              <a:chOff x="7419499" y="1954752"/>
              <a:chExt cx="3085337" cy="1732092"/>
            </a:xfrm>
          </p:grpSpPr>
          <p:sp>
            <p:nvSpPr>
              <p:cNvPr id="19" name="文本框 7"/>
              <p:cNvSpPr txBox="1"/>
              <p:nvPr/>
            </p:nvSpPr>
            <p:spPr>
              <a:xfrm>
                <a:off x="7419500" y="2449654"/>
                <a:ext cx="3085336" cy="123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44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The user can demonstrate on a projector or computer, or print the presentation and make it into a film to be used in </a:t>
                </a:r>
                <a:endParaRPr lang="en-US" altLang="zh-CN" sz="144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0" name="文本框 8"/>
              <p:cNvSpPr txBox="1"/>
              <p:nvPr/>
            </p:nvSpPr>
            <p:spPr>
              <a:xfrm>
                <a:off x="7419499" y="1954752"/>
                <a:ext cx="2705492" cy="1216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315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标题文字添加此处</a:t>
                </a:r>
                <a:endParaRPr lang="en-US" altLang="zh-CN" sz="315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 bwMode="auto">
          <a:xfrm>
            <a:off x="7919617" y="3760835"/>
            <a:ext cx="2448171" cy="892708"/>
            <a:chOff x="2989865" y="607026"/>
            <a:chExt cx="1862539" cy="679547"/>
          </a:xfrm>
        </p:grpSpPr>
        <p:sp>
          <p:nvSpPr>
            <p:cNvPr id="2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19827" cy="239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请替换文字内容</a:t>
              </a:r>
              <a:endParaRPr lang="zh-CN" altLang="en-US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62539" cy="239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PLEASE ADD YOUR TITLE HERE</a:t>
              </a:r>
              <a:endParaRPr lang="en-US" altLang="zh-CN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7" name="组合 7"/>
          <p:cNvGrpSpPr/>
          <p:nvPr/>
        </p:nvGrpSpPr>
        <p:grpSpPr bwMode="auto">
          <a:xfrm>
            <a:off x="7919617" y="1767288"/>
            <a:ext cx="3461579" cy="1263583"/>
            <a:chOff x="2989865" y="607026"/>
            <a:chExt cx="2633526" cy="961865"/>
          </a:xfrm>
        </p:grpSpPr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194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79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79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9" name="文本框 28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30761" cy="239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请替换文字内容</a:t>
              </a:r>
              <a:endParaRPr lang="zh-CN" altLang="en-US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62538" cy="2395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PLEASE ADD YOUR TITLE HERE</a:t>
              </a:r>
              <a:endParaRPr lang="en-US" altLang="zh-CN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1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7919617" y="2850230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69086" y="4843778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35181" y="1962727"/>
            <a:ext cx="3740727" cy="3463637"/>
          </a:xfrm>
          <a:custGeom>
            <a:avLst/>
            <a:gdLst>
              <a:gd name="connsiteX0" fmla="*/ 0 w 3722254"/>
              <a:gd name="connsiteY0" fmla="*/ 0 h 3426691"/>
              <a:gd name="connsiteX1" fmla="*/ 3722254 w 3722254"/>
              <a:gd name="connsiteY1" fmla="*/ 0 h 3426691"/>
              <a:gd name="connsiteX2" fmla="*/ 3722254 w 3722254"/>
              <a:gd name="connsiteY2" fmla="*/ 3426691 h 3426691"/>
              <a:gd name="connsiteX3" fmla="*/ 0 w 3722254"/>
              <a:gd name="connsiteY3" fmla="*/ 3426691 h 3426691"/>
              <a:gd name="connsiteX4" fmla="*/ 0 w 3722254"/>
              <a:gd name="connsiteY4" fmla="*/ 0 h 3426691"/>
              <a:gd name="connsiteX0-1" fmla="*/ 0 w 3722254"/>
              <a:gd name="connsiteY0-2" fmla="*/ 0 h 3426691"/>
              <a:gd name="connsiteX1-3" fmla="*/ 3657600 w 3722254"/>
              <a:gd name="connsiteY1-4" fmla="*/ 683491 h 3426691"/>
              <a:gd name="connsiteX2-5" fmla="*/ 3722254 w 3722254"/>
              <a:gd name="connsiteY2-6" fmla="*/ 3426691 h 3426691"/>
              <a:gd name="connsiteX3-7" fmla="*/ 0 w 3722254"/>
              <a:gd name="connsiteY3-8" fmla="*/ 3426691 h 3426691"/>
              <a:gd name="connsiteX4-9" fmla="*/ 0 w 3722254"/>
              <a:gd name="connsiteY4-10" fmla="*/ 0 h 3426691"/>
              <a:gd name="connsiteX0-11" fmla="*/ 0 w 3722254"/>
              <a:gd name="connsiteY0-12" fmla="*/ 0 h 3426691"/>
              <a:gd name="connsiteX1-13" fmla="*/ 3713018 w 3722254"/>
              <a:gd name="connsiteY1-14" fmla="*/ 526472 h 3426691"/>
              <a:gd name="connsiteX2-15" fmla="*/ 3722254 w 3722254"/>
              <a:gd name="connsiteY2-16" fmla="*/ 3426691 h 3426691"/>
              <a:gd name="connsiteX3-17" fmla="*/ 0 w 3722254"/>
              <a:gd name="connsiteY3-18" fmla="*/ 3426691 h 3426691"/>
              <a:gd name="connsiteX4-19" fmla="*/ 0 w 3722254"/>
              <a:gd name="connsiteY4-20" fmla="*/ 0 h 34266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22254" h="3426691">
                <a:moveTo>
                  <a:pt x="0" y="0"/>
                </a:moveTo>
                <a:lnTo>
                  <a:pt x="3713018" y="526472"/>
                </a:lnTo>
                <a:cubicBezTo>
                  <a:pt x="3716097" y="1493212"/>
                  <a:pt x="3719175" y="2459951"/>
                  <a:pt x="3722254" y="3426691"/>
                </a:cubicBezTo>
                <a:lnTo>
                  <a:pt x="0" y="342669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5" name="任意多边形: 形状 44"/>
          <p:cNvSpPr/>
          <p:nvPr>
            <p:custDataLst>
              <p:tags r:id="rId2"/>
            </p:custDataLst>
          </p:nvPr>
        </p:nvSpPr>
        <p:spPr>
          <a:xfrm rot="180000">
            <a:off x="1322705" y="2372995"/>
            <a:ext cx="2966085" cy="2670175"/>
          </a:xfrm>
          <a:custGeom>
            <a:avLst/>
            <a:gdLst>
              <a:gd name="connsiteX0" fmla="*/ 2634451 w 7175498"/>
              <a:gd name="connsiteY0" fmla="*/ 5207403 h 5535789"/>
              <a:gd name="connsiteX1" fmla="*/ 2670759 w 7175498"/>
              <a:gd name="connsiteY1" fmla="*/ 5212686 h 5535789"/>
              <a:gd name="connsiteX2" fmla="*/ 2608532 w 7175498"/>
              <a:gd name="connsiteY2" fmla="*/ 5228538 h 5535789"/>
              <a:gd name="connsiteX3" fmla="*/ 2634451 w 7175498"/>
              <a:gd name="connsiteY3" fmla="*/ 5207403 h 5535789"/>
              <a:gd name="connsiteX4" fmla="*/ 3220328 w 7175498"/>
              <a:gd name="connsiteY4" fmla="*/ 5171457 h 5535789"/>
              <a:gd name="connsiteX5" fmla="*/ 3244849 w 7175498"/>
              <a:gd name="connsiteY5" fmla="*/ 5171815 h 5535789"/>
              <a:gd name="connsiteX6" fmla="*/ 3166745 w 7175498"/>
              <a:gd name="connsiteY6" fmla="*/ 5178638 h 5535789"/>
              <a:gd name="connsiteX7" fmla="*/ 3220328 w 7175498"/>
              <a:gd name="connsiteY7" fmla="*/ 5171457 h 5535789"/>
              <a:gd name="connsiteX8" fmla="*/ 2190080 w 7175498"/>
              <a:gd name="connsiteY8" fmla="*/ 5149066 h 5535789"/>
              <a:gd name="connsiteX9" fmla="*/ 2153098 w 7175498"/>
              <a:gd name="connsiteY9" fmla="*/ 5211295 h 5535789"/>
              <a:gd name="connsiteX10" fmla="*/ 2190080 w 7175498"/>
              <a:gd name="connsiteY10" fmla="*/ 5149066 h 5535789"/>
              <a:gd name="connsiteX11" fmla="*/ 2932428 w 7175498"/>
              <a:gd name="connsiteY11" fmla="*/ 5145891 h 5535789"/>
              <a:gd name="connsiteX12" fmla="*/ 2892102 w 7175498"/>
              <a:gd name="connsiteY12" fmla="*/ 5195966 h 5535789"/>
              <a:gd name="connsiteX13" fmla="*/ 2835910 w 7175498"/>
              <a:gd name="connsiteY13" fmla="*/ 5183834 h 5535789"/>
              <a:gd name="connsiteX14" fmla="*/ 2857946 w 7175498"/>
              <a:gd name="connsiteY14" fmla="*/ 5164862 h 5535789"/>
              <a:gd name="connsiteX15" fmla="*/ 2861031 w 7175498"/>
              <a:gd name="connsiteY15" fmla="*/ 5177436 h 5535789"/>
              <a:gd name="connsiteX16" fmla="*/ 2932428 w 7175498"/>
              <a:gd name="connsiteY16" fmla="*/ 5145891 h 5535789"/>
              <a:gd name="connsiteX17" fmla="*/ 2330725 w 7175498"/>
              <a:gd name="connsiteY17" fmla="*/ 5113378 h 5535789"/>
              <a:gd name="connsiteX18" fmla="*/ 2582569 w 7175498"/>
              <a:gd name="connsiteY18" fmla="*/ 5182371 h 5535789"/>
              <a:gd name="connsiteX19" fmla="*/ 2518758 w 7175498"/>
              <a:gd name="connsiteY19" fmla="*/ 5504237 h 5535789"/>
              <a:gd name="connsiteX20" fmla="*/ 2186940 w 7175498"/>
              <a:gd name="connsiteY20" fmla="*/ 5243616 h 5535789"/>
              <a:gd name="connsiteX21" fmla="*/ 2252951 w 7175498"/>
              <a:gd name="connsiteY21" fmla="*/ 5187218 h 5535789"/>
              <a:gd name="connsiteX22" fmla="*/ 2215325 w 7175498"/>
              <a:gd name="connsiteY22" fmla="*/ 5143157 h 5535789"/>
              <a:gd name="connsiteX23" fmla="*/ 2330725 w 7175498"/>
              <a:gd name="connsiteY23" fmla="*/ 5113378 h 5535789"/>
              <a:gd name="connsiteX24" fmla="*/ 2230118 w 7175498"/>
              <a:gd name="connsiteY24" fmla="*/ 5045561 h 5535789"/>
              <a:gd name="connsiteX25" fmla="*/ 2146367 w 7175498"/>
              <a:gd name="connsiteY25" fmla="*/ 5133825 h 5535789"/>
              <a:gd name="connsiteX26" fmla="*/ 2146367 w 7175498"/>
              <a:gd name="connsiteY26" fmla="*/ 5080646 h 5535789"/>
              <a:gd name="connsiteX27" fmla="*/ 2230118 w 7175498"/>
              <a:gd name="connsiteY27" fmla="*/ 5045561 h 5535789"/>
              <a:gd name="connsiteX28" fmla="*/ 1576182 w 7175498"/>
              <a:gd name="connsiteY28" fmla="*/ 5042550 h 5535789"/>
              <a:gd name="connsiteX29" fmla="*/ 1594071 w 7175498"/>
              <a:gd name="connsiteY29" fmla="*/ 5048348 h 5535789"/>
              <a:gd name="connsiteX30" fmla="*/ 1589505 w 7175498"/>
              <a:gd name="connsiteY30" fmla="*/ 5088028 h 5535789"/>
              <a:gd name="connsiteX31" fmla="*/ 1556777 w 7175498"/>
              <a:gd name="connsiteY31" fmla="*/ 5110965 h 5535789"/>
              <a:gd name="connsiteX32" fmla="*/ 1531620 w 7175498"/>
              <a:gd name="connsiteY32" fmla="*/ 5064222 h 5535789"/>
              <a:gd name="connsiteX33" fmla="*/ 1576182 w 7175498"/>
              <a:gd name="connsiteY33" fmla="*/ 5042550 h 5535789"/>
              <a:gd name="connsiteX34" fmla="*/ 2104390 w 7175498"/>
              <a:gd name="connsiteY34" fmla="*/ 4918985 h 5535789"/>
              <a:gd name="connsiteX35" fmla="*/ 2185758 w 7175498"/>
              <a:gd name="connsiteY35" fmla="*/ 4977766 h 5535789"/>
              <a:gd name="connsiteX36" fmla="*/ 2185758 w 7175498"/>
              <a:gd name="connsiteY36" fmla="*/ 4924709 h 5535789"/>
              <a:gd name="connsiteX37" fmla="*/ 2226443 w 7175498"/>
              <a:gd name="connsiteY37" fmla="*/ 4927571 h 5535789"/>
              <a:gd name="connsiteX38" fmla="*/ 2188837 w 7175498"/>
              <a:gd name="connsiteY38" fmla="*/ 4990315 h 5535789"/>
              <a:gd name="connsiteX39" fmla="*/ 2104390 w 7175498"/>
              <a:gd name="connsiteY39" fmla="*/ 4918985 h 5535789"/>
              <a:gd name="connsiteX40" fmla="*/ 2041639 w 7175498"/>
              <a:gd name="connsiteY40" fmla="*/ 4884879 h 5535789"/>
              <a:gd name="connsiteX41" fmla="*/ 2050574 w 7175498"/>
              <a:gd name="connsiteY41" fmla="*/ 4885874 h 5535789"/>
              <a:gd name="connsiteX42" fmla="*/ 2060287 w 7175498"/>
              <a:gd name="connsiteY42" fmla="*/ 4903437 h 5535789"/>
              <a:gd name="connsiteX43" fmla="*/ 2007586 w 7175498"/>
              <a:gd name="connsiteY43" fmla="*/ 4903437 h 5535789"/>
              <a:gd name="connsiteX44" fmla="*/ 2091688 w 7175498"/>
              <a:gd name="connsiteY44" fmla="*/ 4921734 h 5535789"/>
              <a:gd name="connsiteX45" fmla="*/ 2004512 w 7175498"/>
              <a:gd name="connsiteY45" fmla="*/ 4944219 h 5535789"/>
              <a:gd name="connsiteX46" fmla="*/ 1991995 w 7175498"/>
              <a:gd name="connsiteY46" fmla="*/ 4894399 h 5535789"/>
              <a:gd name="connsiteX47" fmla="*/ 2041639 w 7175498"/>
              <a:gd name="connsiteY47" fmla="*/ 4884879 h 5535789"/>
              <a:gd name="connsiteX48" fmla="*/ 2122397 w 7175498"/>
              <a:gd name="connsiteY48" fmla="*/ 4834631 h 5535789"/>
              <a:gd name="connsiteX49" fmla="*/ 2094723 w 7175498"/>
              <a:gd name="connsiteY49" fmla="*/ 4881895 h 5535789"/>
              <a:gd name="connsiteX50" fmla="*/ 2091428 w 7175498"/>
              <a:gd name="connsiteY50" fmla="*/ 4869306 h 5535789"/>
              <a:gd name="connsiteX51" fmla="*/ 2069465 w 7175498"/>
              <a:gd name="connsiteY51" fmla="*/ 4835072 h 5535789"/>
              <a:gd name="connsiteX52" fmla="*/ 2088353 w 7175498"/>
              <a:gd name="connsiteY52" fmla="*/ 4856717 h 5535789"/>
              <a:gd name="connsiteX53" fmla="*/ 2122397 w 7175498"/>
              <a:gd name="connsiteY53" fmla="*/ 4834631 h 5535789"/>
              <a:gd name="connsiteX54" fmla="*/ 2328237 w 7175498"/>
              <a:gd name="connsiteY54" fmla="*/ 4649010 h 5535789"/>
              <a:gd name="connsiteX55" fmla="*/ 2316127 w 7175498"/>
              <a:gd name="connsiteY55" fmla="*/ 4705155 h 5535789"/>
              <a:gd name="connsiteX56" fmla="*/ 2328237 w 7175498"/>
              <a:gd name="connsiteY56" fmla="*/ 4649010 h 5535789"/>
              <a:gd name="connsiteX57" fmla="*/ 2455063 w 7175498"/>
              <a:gd name="connsiteY57" fmla="*/ 4417162 h 5535789"/>
              <a:gd name="connsiteX58" fmla="*/ 2405301 w 7175498"/>
              <a:gd name="connsiteY58" fmla="*/ 4429932 h 5535789"/>
              <a:gd name="connsiteX59" fmla="*/ 2377999 w 7175498"/>
              <a:gd name="connsiteY59" fmla="*/ 4582736 h 5535789"/>
              <a:gd name="connsiteX60" fmla="*/ 2415430 w 7175498"/>
              <a:gd name="connsiteY60" fmla="*/ 4626772 h 5535789"/>
              <a:gd name="connsiteX61" fmla="*/ 2455063 w 7175498"/>
              <a:gd name="connsiteY61" fmla="*/ 4417162 h 5535789"/>
              <a:gd name="connsiteX62" fmla="*/ 6924675 w 7175498"/>
              <a:gd name="connsiteY62" fmla="*/ 4405801 h 5535789"/>
              <a:gd name="connsiteX63" fmla="*/ 7012760 w 7175498"/>
              <a:gd name="connsiteY63" fmla="*/ 4436600 h 5535789"/>
              <a:gd name="connsiteX64" fmla="*/ 7131676 w 7175498"/>
              <a:gd name="connsiteY64" fmla="*/ 4538898 h 5535789"/>
              <a:gd name="connsiteX65" fmla="*/ 7175498 w 7175498"/>
              <a:gd name="connsiteY65" fmla="*/ 4660115 h 5535789"/>
              <a:gd name="connsiteX66" fmla="*/ 6924675 w 7175498"/>
              <a:gd name="connsiteY66" fmla="*/ 4405801 h 5535789"/>
              <a:gd name="connsiteX67" fmla="*/ 6888433 w 7175498"/>
              <a:gd name="connsiteY67" fmla="*/ 4294058 h 5535789"/>
              <a:gd name="connsiteX68" fmla="*/ 7005953 w 7175498"/>
              <a:gd name="connsiteY68" fmla="*/ 4411717 h 5535789"/>
              <a:gd name="connsiteX69" fmla="*/ 6871335 w 7175498"/>
              <a:gd name="connsiteY69" fmla="*/ 4300157 h 5535789"/>
              <a:gd name="connsiteX70" fmla="*/ 6888433 w 7175498"/>
              <a:gd name="connsiteY70" fmla="*/ 4294058 h 5535789"/>
              <a:gd name="connsiteX71" fmla="*/ 1924270 w 7175498"/>
              <a:gd name="connsiteY71" fmla="*/ 4224594 h 5535789"/>
              <a:gd name="connsiteX72" fmla="*/ 1942544 w 7175498"/>
              <a:gd name="connsiteY72" fmla="*/ 4229883 h 5535789"/>
              <a:gd name="connsiteX73" fmla="*/ 1920816 w 7175498"/>
              <a:gd name="connsiteY73" fmla="*/ 4248870 h 5535789"/>
              <a:gd name="connsiteX74" fmla="*/ 1970416 w 7175498"/>
              <a:gd name="connsiteY74" fmla="*/ 4236065 h 5535789"/>
              <a:gd name="connsiteX75" fmla="*/ 1914672 w 7175498"/>
              <a:gd name="connsiteY75" fmla="*/ 4276909 h 5535789"/>
              <a:gd name="connsiteX76" fmla="*/ 1924270 w 7175498"/>
              <a:gd name="connsiteY76" fmla="*/ 4224594 h 5535789"/>
              <a:gd name="connsiteX77" fmla="*/ 6702425 w 7175498"/>
              <a:gd name="connsiteY77" fmla="*/ 4104491 h 5535789"/>
              <a:gd name="connsiteX78" fmla="*/ 6865618 w 7175498"/>
              <a:gd name="connsiteY78" fmla="*/ 4275305 h 5535789"/>
              <a:gd name="connsiteX79" fmla="*/ 6702425 w 7175498"/>
              <a:gd name="connsiteY79" fmla="*/ 4104491 h 5535789"/>
              <a:gd name="connsiteX80" fmla="*/ 1801546 w 7175498"/>
              <a:gd name="connsiteY80" fmla="*/ 4058188 h 5535789"/>
              <a:gd name="connsiteX81" fmla="*/ 1842133 w 7175498"/>
              <a:gd name="connsiteY81" fmla="*/ 4096889 h 5535789"/>
              <a:gd name="connsiteX82" fmla="*/ 1805097 w 7175498"/>
              <a:gd name="connsiteY82" fmla="*/ 4106395 h 5535789"/>
              <a:gd name="connsiteX83" fmla="*/ 1826574 w 7175498"/>
              <a:gd name="connsiteY83" fmla="*/ 4087605 h 5535789"/>
              <a:gd name="connsiteX84" fmla="*/ 1795454 w 7175498"/>
              <a:gd name="connsiteY84" fmla="*/ 4069037 h 5535789"/>
              <a:gd name="connsiteX85" fmla="*/ 1801546 w 7175498"/>
              <a:gd name="connsiteY85" fmla="*/ 4058188 h 5535789"/>
              <a:gd name="connsiteX86" fmla="*/ 1754338 w 7175498"/>
              <a:gd name="connsiteY86" fmla="*/ 3991122 h 5535789"/>
              <a:gd name="connsiteX87" fmla="*/ 1786037 w 7175498"/>
              <a:gd name="connsiteY87" fmla="*/ 4031465 h 5535789"/>
              <a:gd name="connsiteX88" fmla="*/ 1713866 w 7175498"/>
              <a:gd name="connsiteY88" fmla="*/ 4009435 h 5535789"/>
              <a:gd name="connsiteX89" fmla="*/ 1754338 w 7175498"/>
              <a:gd name="connsiteY89" fmla="*/ 3991122 h 5535789"/>
              <a:gd name="connsiteX90" fmla="*/ 1820549 w 7175498"/>
              <a:gd name="connsiteY90" fmla="*/ 3988369 h 5535789"/>
              <a:gd name="connsiteX91" fmla="*/ 1823653 w 7175498"/>
              <a:gd name="connsiteY91" fmla="*/ 3989298 h 5535789"/>
              <a:gd name="connsiteX92" fmla="*/ 1822120 w 7175498"/>
              <a:gd name="connsiteY92" fmla="*/ 4000503 h 5535789"/>
              <a:gd name="connsiteX93" fmla="*/ 1822159 w 7175498"/>
              <a:gd name="connsiteY93" fmla="*/ 4000351 h 5535789"/>
              <a:gd name="connsiteX94" fmla="*/ 1830704 w 7175498"/>
              <a:gd name="connsiteY94" fmla="*/ 4003462 h 5535789"/>
              <a:gd name="connsiteX95" fmla="*/ 1819911 w 7175498"/>
              <a:gd name="connsiteY95" fmla="*/ 4009239 h 5535789"/>
              <a:gd name="connsiteX96" fmla="*/ 1822003 w 7175498"/>
              <a:gd name="connsiteY96" fmla="*/ 4000969 h 5535789"/>
              <a:gd name="connsiteX97" fmla="*/ 1802131 w 7175498"/>
              <a:gd name="connsiteY97" fmla="*/ 3994969 h 5535789"/>
              <a:gd name="connsiteX98" fmla="*/ 1820549 w 7175498"/>
              <a:gd name="connsiteY98" fmla="*/ 3988369 h 5535789"/>
              <a:gd name="connsiteX99" fmla="*/ 1760428 w 7175498"/>
              <a:gd name="connsiteY99" fmla="*/ 3931726 h 5535789"/>
              <a:gd name="connsiteX100" fmla="*/ 1782117 w 7175498"/>
              <a:gd name="connsiteY100" fmla="*/ 3965824 h 5535789"/>
              <a:gd name="connsiteX101" fmla="*/ 1807122 w 7175498"/>
              <a:gd name="connsiteY101" fmla="*/ 3959663 h 5535789"/>
              <a:gd name="connsiteX102" fmla="*/ 1750696 w 7175498"/>
              <a:gd name="connsiteY102" fmla="*/ 3947341 h 5535789"/>
              <a:gd name="connsiteX103" fmla="*/ 1760428 w 7175498"/>
              <a:gd name="connsiteY103" fmla="*/ 3931726 h 5535789"/>
              <a:gd name="connsiteX104" fmla="*/ 1767885 w 7175498"/>
              <a:gd name="connsiteY104" fmla="*/ 3764418 h 5535789"/>
              <a:gd name="connsiteX105" fmla="*/ 1616164 w 7175498"/>
              <a:gd name="connsiteY105" fmla="*/ 3835230 h 5535789"/>
              <a:gd name="connsiteX106" fmla="*/ 1806403 w 7175498"/>
              <a:gd name="connsiteY106" fmla="*/ 3800001 h 5535789"/>
              <a:gd name="connsiteX107" fmla="*/ 1767885 w 7175498"/>
              <a:gd name="connsiteY107" fmla="*/ 3764418 h 5535789"/>
              <a:gd name="connsiteX108" fmla="*/ 1475600 w 7175498"/>
              <a:gd name="connsiteY108" fmla="*/ 2771397 h 5535789"/>
              <a:gd name="connsiteX109" fmla="*/ 1552574 w 7175498"/>
              <a:gd name="connsiteY109" fmla="*/ 2803647 h 5535789"/>
              <a:gd name="connsiteX110" fmla="*/ 1455420 w 7175498"/>
              <a:gd name="connsiteY110" fmla="*/ 2788446 h 5535789"/>
              <a:gd name="connsiteX111" fmla="*/ 1475600 w 7175498"/>
              <a:gd name="connsiteY111" fmla="*/ 2771397 h 5535789"/>
              <a:gd name="connsiteX112" fmla="*/ 1409544 w 7175498"/>
              <a:gd name="connsiteY112" fmla="*/ 2348482 h 5535789"/>
              <a:gd name="connsiteX113" fmla="*/ 1381760 w 7175498"/>
              <a:gd name="connsiteY113" fmla="*/ 2395399 h 5535789"/>
              <a:gd name="connsiteX114" fmla="*/ 1406677 w 7175498"/>
              <a:gd name="connsiteY114" fmla="*/ 2389011 h 5535789"/>
              <a:gd name="connsiteX115" fmla="*/ 1409544 w 7175498"/>
              <a:gd name="connsiteY115" fmla="*/ 2348482 h 5535789"/>
              <a:gd name="connsiteX116" fmla="*/ 1755748 w 7175498"/>
              <a:gd name="connsiteY116" fmla="*/ 2251884 h 5535789"/>
              <a:gd name="connsiteX117" fmla="*/ 1908808 w 7175498"/>
              <a:gd name="connsiteY117" fmla="*/ 2380716 h 5535789"/>
              <a:gd name="connsiteX118" fmla="*/ 1696056 w 7175498"/>
              <a:gd name="connsiteY118" fmla="*/ 2275694 h 5535789"/>
              <a:gd name="connsiteX119" fmla="*/ 1755748 w 7175498"/>
              <a:gd name="connsiteY119" fmla="*/ 2251884 h 5535789"/>
              <a:gd name="connsiteX120" fmla="*/ 1491777 w 7175498"/>
              <a:gd name="connsiteY120" fmla="*/ 2241873 h 5535789"/>
              <a:gd name="connsiteX121" fmla="*/ 1505898 w 7175498"/>
              <a:gd name="connsiteY121" fmla="*/ 2257837 h 5535789"/>
              <a:gd name="connsiteX122" fmla="*/ 1449705 w 7175498"/>
              <a:gd name="connsiteY122" fmla="*/ 2245474 h 5535789"/>
              <a:gd name="connsiteX123" fmla="*/ 1491777 w 7175498"/>
              <a:gd name="connsiteY123" fmla="*/ 2241873 h 5535789"/>
              <a:gd name="connsiteX124" fmla="*/ 993004 w 7175498"/>
              <a:gd name="connsiteY124" fmla="*/ 2070181 h 5535789"/>
              <a:gd name="connsiteX125" fmla="*/ 1213178 w 7175498"/>
              <a:gd name="connsiteY125" fmla="*/ 2359042 h 5535789"/>
              <a:gd name="connsiteX126" fmla="*/ 1553567 w 7175498"/>
              <a:gd name="connsiteY126" fmla="*/ 2444907 h 5535789"/>
              <a:gd name="connsiteX127" fmla="*/ 1719578 w 7175498"/>
              <a:gd name="connsiteY127" fmla="*/ 2575027 h 5535789"/>
              <a:gd name="connsiteX128" fmla="*/ 1272845 w 7175498"/>
              <a:gd name="connsiteY128" fmla="*/ 2436981 h 5535789"/>
              <a:gd name="connsiteX129" fmla="*/ 1247746 w 7175498"/>
              <a:gd name="connsiteY129" fmla="*/ 2390306 h 5535789"/>
              <a:gd name="connsiteX130" fmla="*/ 888421 w 7175498"/>
              <a:gd name="connsiteY130" fmla="*/ 2388764 h 5535789"/>
              <a:gd name="connsiteX131" fmla="*/ 993004 w 7175498"/>
              <a:gd name="connsiteY131" fmla="*/ 2070181 h 5535789"/>
              <a:gd name="connsiteX132" fmla="*/ 373349 w 7175498"/>
              <a:gd name="connsiteY132" fmla="*/ 1836317 h 5535789"/>
              <a:gd name="connsiteX133" fmla="*/ 559434 w 7175498"/>
              <a:gd name="connsiteY133" fmla="*/ 1928344 h 5535789"/>
              <a:gd name="connsiteX134" fmla="*/ 337186 w 7175498"/>
              <a:gd name="connsiteY134" fmla="*/ 1839144 h 5535789"/>
              <a:gd name="connsiteX135" fmla="*/ 373349 w 7175498"/>
              <a:gd name="connsiteY135" fmla="*/ 1836317 h 5535789"/>
              <a:gd name="connsiteX136" fmla="*/ 6100225 w 7175498"/>
              <a:gd name="connsiteY136" fmla="*/ 1803447 h 5535789"/>
              <a:gd name="connsiteX137" fmla="*/ 6129538 w 7175498"/>
              <a:gd name="connsiteY137" fmla="*/ 1807975 h 5535789"/>
              <a:gd name="connsiteX138" fmla="*/ 6067421 w 7175498"/>
              <a:gd name="connsiteY138" fmla="*/ 1876909 h 5535789"/>
              <a:gd name="connsiteX139" fmla="*/ 6100225 w 7175498"/>
              <a:gd name="connsiteY139" fmla="*/ 1803447 h 5535789"/>
              <a:gd name="connsiteX140" fmla="*/ 1359988 w 7175498"/>
              <a:gd name="connsiteY140" fmla="*/ 1790551 h 5535789"/>
              <a:gd name="connsiteX141" fmla="*/ 1569718 w 7175498"/>
              <a:gd name="connsiteY141" fmla="*/ 1936236 h 5535789"/>
              <a:gd name="connsiteX142" fmla="*/ 1532487 w 7175498"/>
              <a:gd name="connsiteY142" fmla="*/ 1998829 h 5535789"/>
              <a:gd name="connsiteX143" fmla="*/ 1359988 w 7175498"/>
              <a:gd name="connsiteY143" fmla="*/ 1790551 h 5535789"/>
              <a:gd name="connsiteX144" fmla="*/ 1238213 w 7175498"/>
              <a:gd name="connsiteY144" fmla="*/ 1728321 h 5535789"/>
              <a:gd name="connsiteX145" fmla="*/ 1244599 w 7175498"/>
              <a:gd name="connsiteY145" fmla="*/ 1753218 h 5535789"/>
              <a:gd name="connsiteX146" fmla="*/ 1207170 w 7175498"/>
              <a:gd name="connsiteY146" fmla="*/ 1762609 h 5535789"/>
              <a:gd name="connsiteX147" fmla="*/ 1200785 w 7175498"/>
              <a:gd name="connsiteY147" fmla="*/ 1737712 h 5535789"/>
              <a:gd name="connsiteX148" fmla="*/ 806720 w 7175498"/>
              <a:gd name="connsiteY148" fmla="*/ 1493396 h 5535789"/>
              <a:gd name="connsiteX149" fmla="*/ 994409 w 7175498"/>
              <a:gd name="connsiteY149" fmla="*/ 1604596 h 5535789"/>
              <a:gd name="connsiteX150" fmla="*/ 806720 w 7175498"/>
              <a:gd name="connsiteY150" fmla="*/ 1493396 h 5535789"/>
              <a:gd name="connsiteX151" fmla="*/ 6222928 w 7175498"/>
              <a:gd name="connsiteY151" fmla="*/ 1354309 h 5535789"/>
              <a:gd name="connsiteX152" fmla="*/ 6302629 w 7175498"/>
              <a:gd name="connsiteY152" fmla="*/ 1392116 h 5535789"/>
              <a:gd name="connsiteX153" fmla="*/ 6212677 w 7175498"/>
              <a:gd name="connsiteY153" fmla="*/ 1508171 h 5535789"/>
              <a:gd name="connsiteX154" fmla="*/ 6143228 w 7175498"/>
              <a:gd name="connsiteY154" fmla="*/ 1392116 h 5535789"/>
              <a:gd name="connsiteX155" fmla="*/ 6222928 w 7175498"/>
              <a:gd name="connsiteY155" fmla="*/ 1354309 h 5535789"/>
              <a:gd name="connsiteX156" fmla="*/ 2885576 w 7175498"/>
              <a:gd name="connsiteY156" fmla="*/ 1162538 h 5535789"/>
              <a:gd name="connsiteX157" fmla="*/ 2925919 w 7175498"/>
              <a:gd name="connsiteY157" fmla="*/ 1165631 h 5535789"/>
              <a:gd name="connsiteX158" fmla="*/ 2898293 w 7175498"/>
              <a:gd name="connsiteY158" fmla="*/ 1212701 h 5535789"/>
              <a:gd name="connsiteX159" fmla="*/ 2885576 w 7175498"/>
              <a:gd name="connsiteY159" fmla="*/ 1162538 h 5535789"/>
              <a:gd name="connsiteX160" fmla="*/ 39526 w 7175498"/>
              <a:gd name="connsiteY160" fmla="*/ 1137509 h 5535789"/>
              <a:gd name="connsiteX161" fmla="*/ 237488 w 7175498"/>
              <a:gd name="connsiteY161" fmla="*/ 1240364 h 5535789"/>
              <a:gd name="connsiteX162" fmla="*/ 0 w 7175498"/>
              <a:gd name="connsiteY162" fmla="*/ 1141802 h 5535789"/>
              <a:gd name="connsiteX163" fmla="*/ 39526 w 7175498"/>
              <a:gd name="connsiteY163" fmla="*/ 1137509 h 5535789"/>
              <a:gd name="connsiteX164" fmla="*/ 2906008 w 7175498"/>
              <a:gd name="connsiteY164" fmla="*/ 1087477 h 5535789"/>
              <a:gd name="connsiteX165" fmla="*/ 2937956 w 7175498"/>
              <a:gd name="connsiteY165" fmla="*/ 1109177 h 5535789"/>
              <a:gd name="connsiteX166" fmla="*/ 2871741 w 7175498"/>
              <a:gd name="connsiteY166" fmla="*/ 1112465 h 5535789"/>
              <a:gd name="connsiteX167" fmla="*/ 2906008 w 7175498"/>
              <a:gd name="connsiteY167" fmla="*/ 1087477 h 5535789"/>
              <a:gd name="connsiteX168" fmla="*/ 747113 w 7175498"/>
              <a:gd name="connsiteY168" fmla="*/ 798918 h 5535789"/>
              <a:gd name="connsiteX169" fmla="*/ 799463 w 7175498"/>
              <a:gd name="connsiteY169" fmla="*/ 844688 h 5535789"/>
              <a:gd name="connsiteX170" fmla="*/ 737235 w 7175498"/>
              <a:gd name="connsiteY170" fmla="*/ 807692 h 5535789"/>
              <a:gd name="connsiteX171" fmla="*/ 747113 w 7175498"/>
              <a:gd name="connsiteY171" fmla="*/ 798918 h 5535789"/>
              <a:gd name="connsiteX172" fmla="*/ 4284245 w 7175498"/>
              <a:gd name="connsiteY172" fmla="*/ 765663 h 5535789"/>
              <a:gd name="connsiteX173" fmla="*/ 4303394 w 7175498"/>
              <a:gd name="connsiteY173" fmla="*/ 840571 h 5535789"/>
              <a:gd name="connsiteX174" fmla="*/ 4176395 w 7175498"/>
              <a:gd name="connsiteY174" fmla="*/ 1019027 h 5535789"/>
              <a:gd name="connsiteX175" fmla="*/ 4284245 w 7175498"/>
              <a:gd name="connsiteY175" fmla="*/ 765663 h 5535789"/>
              <a:gd name="connsiteX176" fmla="*/ 716315 w 7175498"/>
              <a:gd name="connsiteY176" fmla="*/ 749691 h 5535789"/>
              <a:gd name="connsiteX177" fmla="*/ 737398 w 7175498"/>
              <a:gd name="connsiteY177" fmla="*/ 754368 h 5535789"/>
              <a:gd name="connsiteX178" fmla="*/ 700014 w 7175498"/>
              <a:gd name="connsiteY178" fmla="*/ 763834 h 5535789"/>
              <a:gd name="connsiteX179" fmla="*/ 716315 w 7175498"/>
              <a:gd name="connsiteY179" fmla="*/ 749691 h 5535789"/>
              <a:gd name="connsiteX180" fmla="*/ 2507489 w 7175498"/>
              <a:gd name="connsiteY180" fmla="*/ 518192 h 5535789"/>
              <a:gd name="connsiteX181" fmla="*/ 2652393 w 7175498"/>
              <a:gd name="connsiteY181" fmla="*/ 664648 h 5535789"/>
              <a:gd name="connsiteX182" fmla="*/ 2352675 w 7175498"/>
              <a:gd name="connsiteY182" fmla="*/ 634928 h 5535789"/>
              <a:gd name="connsiteX183" fmla="*/ 2507489 w 7175498"/>
              <a:gd name="connsiteY183" fmla="*/ 518192 h 5535789"/>
              <a:gd name="connsiteX184" fmla="*/ 4585337 w 7175498"/>
              <a:gd name="connsiteY184" fmla="*/ 490938 h 5535789"/>
              <a:gd name="connsiteX185" fmla="*/ 4584236 w 7175498"/>
              <a:gd name="connsiteY185" fmla="*/ 902672 h 5535789"/>
              <a:gd name="connsiteX186" fmla="*/ 4741227 w 7175498"/>
              <a:gd name="connsiteY186" fmla="*/ 1100833 h 5535789"/>
              <a:gd name="connsiteX187" fmla="*/ 5324272 w 7175498"/>
              <a:gd name="connsiteY187" fmla="*/ 1362185 h 5535789"/>
              <a:gd name="connsiteX188" fmla="*/ 5236199 w 7175498"/>
              <a:gd name="connsiteY188" fmla="*/ 1636968 h 5535789"/>
              <a:gd name="connsiteX189" fmla="*/ 5652786 w 7175498"/>
              <a:gd name="connsiteY189" fmla="*/ 1630583 h 5535789"/>
              <a:gd name="connsiteX190" fmla="*/ 5667978 w 7175498"/>
              <a:gd name="connsiteY190" fmla="*/ 1673298 h 5535789"/>
              <a:gd name="connsiteX191" fmla="*/ 5174768 w 7175498"/>
              <a:gd name="connsiteY191" fmla="*/ 1812008 h 5535789"/>
              <a:gd name="connsiteX192" fmla="*/ 5187979 w 7175498"/>
              <a:gd name="connsiteY192" fmla="*/ 1967894 h 5535789"/>
              <a:gd name="connsiteX193" fmla="*/ 5232015 w 7175498"/>
              <a:gd name="connsiteY193" fmla="*/ 1983307 h 5535789"/>
              <a:gd name="connsiteX194" fmla="*/ 5226291 w 7175498"/>
              <a:gd name="connsiteY194" fmla="*/ 2064333 h 5535789"/>
              <a:gd name="connsiteX195" fmla="*/ 5434804 w 7175498"/>
              <a:gd name="connsiteY195" fmla="*/ 1998279 h 5535789"/>
              <a:gd name="connsiteX196" fmla="*/ 5562731 w 7175498"/>
              <a:gd name="connsiteY196" fmla="*/ 1978683 h 5535789"/>
              <a:gd name="connsiteX197" fmla="*/ 5600382 w 7175498"/>
              <a:gd name="connsiteY197" fmla="*/ 2022719 h 5535789"/>
              <a:gd name="connsiteX198" fmla="*/ 5693960 w 7175498"/>
              <a:gd name="connsiteY198" fmla="*/ 2025361 h 5535789"/>
              <a:gd name="connsiteX199" fmla="*/ 5808015 w 7175498"/>
              <a:gd name="connsiteY199" fmla="*/ 1796375 h 5535789"/>
              <a:gd name="connsiteX200" fmla="*/ 5837299 w 7175498"/>
              <a:gd name="connsiteY200" fmla="*/ 1801880 h 5535789"/>
              <a:gd name="connsiteX201" fmla="*/ 5799208 w 7175498"/>
              <a:gd name="connsiteY201" fmla="*/ 1865732 h 5535789"/>
              <a:gd name="connsiteX202" fmla="*/ 5859098 w 7175498"/>
              <a:gd name="connsiteY202" fmla="*/ 1996518 h 5535789"/>
              <a:gd name="connsiteX203" fmla="*/ 5828052 w 7175498"/>
              <a:gd name="connsiteY203" fmla="*/ 2031086 h 5535789"/>
              <a:gd name="connsiteX204" fmla="*/ 6015648 w 7175498"/>
              <a:gd name="connsiteY204" fmla="*/ 2089433 h 5535789"/>
              <a:gd name="connsiteX205" fmla="*/ 6179244 w 7175498"/>
              <a:gd name="connsiteY205" fmla="*/ 1742211 h 5535789"/>
              <a:gd name="connsiteX206" fmla="*/ 6294400 w 7175498"/>
              <a:gd name="connsiteY206" fmla="*/ 1673298 h 5535789"/>
              <a:gd name="connsiteX207" fmla="*/ 6275244 w 7175498"/>
              <a:gd name="connsiteY207" fmla="*/ 2170239 h 5535789"/>
              <a:gd name="connsiteX208" fmla="*/ 6340198 w 7175498"/>
              <a:gd name="connsiteY208" fmla="*/ 2060149 h 5535789"/>
              <a:gd name="connsiteX209" fmla="*/ 6412198 w 7175498"/>
              <a:gd name="connsiteY209" fmla="*/ 2082167 h 5535789"/>
              <a:gd name="connsiteX210" fmla="*/ 6500271 w 7175498"/>
              <a:gd name="connsiteY210" fmla="*/ 2324364 h 5535789"/>
              <a:gd name="connsiteX211" fmla="*/ 6559280 w 7175498"/>
              <a:gd name="connsiteY211" fmla="*/ 2295961 h 5535789"/>
              <a:gd name="connsiteX212" fmla="*/ 6540785 w 7175498"/>
              <a:gd name="connsiteY212" fmla="*/ 2327226 h 5535789"/>
              <a:gd name="connsiteX213" fmla="*/ 6768454 w 7175498"/>
              <a:gd name="connsiteY213" fmla="*/ 2335593 h 5535789"/>
              <a:gd name="connsiteX214" fmla="*/ 6887794 w 7175498"/>
              <a:gd name="connsiteY214" fmla="*/ 2489718 h 5535789"/>
              <a:gd name="connsiteX215" fmla="*/ 6788491 w 7175498"/>
              <a:gd name="connsiteY215" fmla="*/ 2621825 h 5535789"/>
              <a:gd name="connsiteX216" fmla="*/ 6816236 w 7175498"/>
              <a:gd name="connsiteY216" fmla="*/ 2574265 h 5535789"/>
              <a:gd name="connsiteX217" fmla="*/ 6738952 w 7175498"/>
              <a:gd name="connsiteY217" fmla="*/ 2740059 h 5535789"/>
              <a:gd name="connsiteX218" fmla="*/ 6764272 w 7175498"/>
              <a:gd name="connsiteY218" fmla="*/ 2786737 h 5535789"/>
              <a:gd name="connsiteX219" fmla="*/ 6820420 w 7175498"/>
              <a:gd name="connsiteY219" fmla="*/ 2798847 h 5535789"/>
              <a:gd name="connsiteX220" fmla="*/ 6945704 w 7175498"/>
              <a:gd name="connsiteY220" fmla="*/ 2926110 h 5535789"/>
              <a:gd name="connsiteX221" fmla="*/ 6765374 w 7175498"/>
              <a:gd name="connsiteY221" fmla="*/ 3051832 h 5535789"/>
              <a:gd name="connsiteX222" fmla="*/ 6825484 w 7175498"/>
              <a:gd name="connsiteY222" fmla="*/ 3182618 h 5535789"/>
              <a:gd name="connsiteX223" fmla="*/ 7031355 w 7175498"/>
              <a:gd name="connsiteY223" fmla="*/ 3209700 h 5535789"/>
              <a:gd name="connsiteX224" fmla="*/ 6875465 w 7175498"/>
              <a:gd name="connsiteY224" fmla="*/ 3222911 h 5535789"/>
              <a:gd name="connsiteX225" fmla="*/ 6807648 w 7175498"/>
              <a:gd name="connsiteY225" fmla="*/ 3372853 h 5535789"/>
              <a:gd name="connsiteX226" fmla="*/ 6866878 w 7175498"/>
              <a:gd name="connsiteY226" fmla="*/ 3397513 h 5535789"/>
              <a:gd name="connsiteX227" fmla="*/ 6800823 w 7175498"/>
              <a:gd name="connsiteY227" fmla="*/ 3401035 h 5535789"/>
              <a:gd name="connsiteX228" fmla="*/ 6793116 w 7175498"/>
              <a:gd name="connsiteY228" fmla="*/ 3734826 h 5535789"/>
              <a:gd name="connsiteX229" fmla="*/ 6532200 w 7175498"/>
              <a:gd name="connsiteY229" fmla="*/ 3960730 h 5535789"/>
              <a:gd name="connsiteX230" fmla="*/ 6323906 w 7175498"/>
              <a:gd name="connsiteY230" fmla="*/ 4133129 h 5535789"/>
              <a:gd name="connsiteX231" fmla="*/ 6155466 w 7175498"/>
              <a:gd name="connsiteY231" fmla="*/ 4149643 h 5535789"/>
              <a:gd name="connsiteX232" fmla="*/ 6177484 w 7175498"/>
              <a:gd name="connsiteY232" fmla="*/ 4396023 h 5535789"/>
              <a:gd name="connsiteX233" fmla="*/ 6284493 w 7175498"/>
              <a:gd name="connsiteY233" fmla="*/ 4607614 h 5535789"/>
              <a:gd name="connsiteX234" fmla="*/ 6501374 w 7175498"/>
              <a:gd name="connsiteY234" fmla="*/ 4937883 h 5535789"/>
              <a:gd name="connsiteX235" fmla="*/ 6241337 w 7175498"/>
              <a:gd name="connsiteY235" fmla="*/ 4698989 h 5535789"/>
              <a:gd name="connsiteX236" fmla="*/ 5999136 w 7175498"/>
              <a:gd name="connsiteY236" fmla="*/ 4216577 h 5535789"/>
              <a:gd name="connsiteX237" fmla="*/ 5781154 w 7175498"/>
              <a:gd name="connsiteY237" fmla="*/ 4245641 h 5535789"/>
              <a:gd name="connsiteX238" fmla="*/ 5705191 w 7175498"/>
              <a:gd name="connsiteY238" fmla="*/ 4676530 h 5535789"/>
              <a:gd name="connsiteX239" fmla="*/ 5761338 w 7175498"/>
              <a:gd name="connsiteY239" fmla="*/ 4688640 h 5535789"/>
              <a:gd name="connsiteX240" fmla="*/ 5683393 w 7175498"/>
              <a:gd name="connsiteY240" fmla="*/ 4695246 h 5535789"/>
              <a:gd name="connsiteX241" fmla="*/ 5622182 w 7175498"/>
              <a:gd name="connsiteY241" fmla="*/ 4923351 h 5535789"/>
              <a:gd name="connsiteX242" fmla="*/ 5570219 w 7175498"/>
              <a:gd name="connsiteY242" fmla="*/ 4511837 h 5535789"/>
              <a:gd name="connsiteX243" fmla="*/ 5636274 w 7175498"/>
              <a:gd name="connsiteY243" fmla="*/ 4561377 h 5535789"/>
              <a:gd name="connsiteX244" fmla="*/ 5612934 w 7175498"/>
              <a:gd name="connsiteY244" fmla="*/ 4262154 h 5535789"/>
              <a:gd name="connsiteX245" fmla="*/ 5207577 w 7175498"/>
              <a:gd name="connsiteY245" fmla="*/ 4285933 h 5535789"/>
              <a:gd name="connsiteX246" fmla="*/ 5126327 w 7175498"/>
              <a:gd name="connsiteY246" fmla="*/ 4279989 h 5535789"/>
              <a:gd name="connsiteX247" fmla="*/ 5080089 w 7175498"/>
              <a:gd name="connsiteY247" fmla="*/ 4358152 h 5535789"/>
              <a:gd name="connsiteX248" fmla="*/ 4950621 w 7175498"/>
              <a:gd name="connsiteY248" fmla="*/ 4059370 h 5535789"/>
              <a:gd name="connsiteX249" fmla="*/ 4872456 w 7175498"/>
              <a:gd name="connsiteY249" fmla="*/ 4012912 h 5535789"/>
              <a:gd name="connsiteX250" fmla="*/ 4564199 w 7175498"/>
              <a:gd name="connsiteY250" fmla="*/ 3946858 h 5535789"/>
              <a:gd name="connsiteX251" fmla="*/ 4598328 w 7175498"/>
              <a:gd name="connsiteY251" fmla="*/ 3924840 h 5535789"/>
              <a:gd name="connsiteX252" fmla="*/ 4541961 w 7175498"/>
              <a:gd name="connsiteY252" fmla="*/ 3858787 h 5535789"/>
              <a:gd name="connsiteX253" fmla="*/ 4302621 w 7175498"/>
              <a:gd name="connsiteY253" fmla="*/ 4065755 h 5535789"/>
              <a:gd name="connsiteX254" fmla="*/ 4166328 w 7175498"/>
              <a:gd name="connsiteY254" fmla="*/ 4259952 h 5535789"/>
              <a:gd name="connsiteX255" fmla="*/ 4423942 w 7175498"/>
              <a:gd name="connsiteY255" fmla="*/ 4645485 h 5535789"/>
              <a:gd name="connsiteX256" fmla="*/ 4709080 w 7175498"/>
              <a:gd name="connsiteY256" fmla="*/ 4877994 h 5535789"/>
              <a:gd name="connsiteX257" fmla="*/ 4728456 w 7175498"/>
              <a:gd name="connsiteY257" fmla="*/ 5005918 h 5535789"/>
              <a:gd name="connsiteX258" fmla="*/ 4628493 w 7175498"/>
              <a:gd name="connsiteY258" fmla="*/ 4978175 h 5535789"/>
              <a:gd name="connsiteX259" fmla="*/ 4295796 w 7175498"/>
              <a:gd name="connsiteY259" fmla="*/ 4558735 h 5535789"/>
              <a:gd name="connsiteX260" fmla="*/ 4006475 w 7175498"/>
              <a:gd name="connsiteY260" fmla="*/ 4725410 h 5535789"/>
              <a:gd name="connsiteX261" fmla="*/ 3818879 w 7175498"/>
              <a:gd name="connsiteY261" fmla="*/ 4667063 h 5535789"/>
              <a:gd name="connsiteX262" fmla="*/ 3453374 w 7175498"/>
              <a:gd name="connsiteY262" fmla="*/ 4534956 h 5535789"/>
              <a:gd name="connsiteX263" fmla="*/ 3375870 w 7175498"/>
              <a:gd name="connsiteY263" fmla="*/ 4647687 h 5535789"/>
              <a:gd name="connsiteX264" fmla="*/ 3301228 w 7175498"/>
              <a:gd name="connsiteY264" fmla="*/ 4666622 h 5535789"/>
              <a:gd name="connsiteX265" fmla="*/ 3306952 w 7175498"/>
              <a:gd name="connsiteY265" fmla="*/ 4585597 h 5535789"/>
              <a:gd name="connsiteX266" fmla="*/ 3073118 w 7175498"/>
              <a:gd name="connsiteY266" fmla="*/ 4605413 h 5535789"/>
              <a:gd name="connsiteX267" fmla="*/ 3030402 w 7175498"/>
              <a:gd name="connsiteY267" fmla="*/ 4802032 h 5535789"/>
              <a:gd name="connsiteX268" fmla="*/ 3086549 w 7175498"/>
              <a:gd name="connsiteY268" fmla="*/ 4814362 h 5535789"/>
              <a:gd name="connsiteX269" fmla="*/ 3073118 w 7175498"/>
              <a:gd name="connsiteY269" fmla="*/ 5229179 h 5535789"/>
              <a:gd name="connsiteX270" fmla="*/ 3157448 w 7175498"/>
              <a:gd name="connsiteY270" fmla="*/ 5247454 h 5535789"/>
              <a:gd name="connsiteX271" fmla="*/ 3117154 w 7175498"/>
              <a:gd name="connsiteY271" fmla="*/ 5297655 h 5535789"/>
              <a:gd name="connsiteX272" fmla="*/ 2982622 w 7175498"/>
              <a:gd name="connsiteY272" fmla="*/ 5239087 h 5535789"/>
              <a:gd name="connsiteX273" fmla="*/ 2979099 w 7175498"/>
              <a:gd name="connsiteY273" fmla="*/ 5173033 h 5535789"/>
              <a:gd name="connsiteX274" fmla="*/ 2999576 w 7175498"/>
              <a:gd name="connsiteY274" fmla="*/ 4889223 h 5535789"/>
              <a:gd name="connsiteX275" fmla="*/ 2977558 w 7175498"/>
              <a:gd name="connsiteY275" fmla="*/ 4907938 h 5535789"/>
              <a:gd name="connsiteX276" fmla="*/ 3008604 w 7175498"/>
              <a:gd name="connsiteY276" fmla="*/ 4873590 h 5535789"/>
              <a:gd name="connsiteX277" fmla="*/ 2995613 w 7175498"/>
              <a:gd name="connsiteY277" fmla="*/ 4770549 h 5535789"/>
              <a:gd name="connsiteX278" fmla="*/ 2906219 w 7175498"/>
              <a:gd name="connsiteY278" fmla="*/ 4992489 h 5535789"/>
              <a:gd name="connsiteX279" fmla="*/ 2675466 w 7175498"/>
              <a:gd name="connsiteY279" fmla="*/ 5024855 h 5535789"/>
              <a:gd name="connsiteX280" fmla="*/ 2603687 w 7175498"/>
              <a:gd name="connsiteY280" fmla="*/ 5002837 h 5535789"/>
              <a:gd name="connsiteX281" fmla="*/ 2550402 w 7175498"/>
              <a:gd name="connsiteY281" fmla="*/ 4950214 h 5535789"/>
              <a:gd name="connsiteX282" fmla="*/ 2344751 w 7175498"/>
              <a:gd name="connsiteY282" fmla="*/ 5029038 h 5535789"/>
              <a:gd name="connsiteX283" fmla="*/ 2260421 w 7175498"/>
              <a:gd name="connsiteY283" fmla="*/ 5010763 h 5535789"/>
              <a:gd name="connsiteX284" fmla="*/ 2375797 w 7175498"/>
              <a:gd name="connsiteY284" fmla="*/ 4994690 h 5535789"/>
              <a:gd name="connsiteX285" fmla="*/ 2134916 w 7175498"/>
              <a:gd name="connsiteY285" fmla="*/ 4830437 h 5535789"/>
              <a:gd name="connsiteX286" fmla="*/ 2197228 w 7175498"/>
              <a:gd name="connsiteY286" fmla="*/ 4814584 h 5535789"/>
              <a:gd name="connsiteX287" fmla="*/ 2299834 w 7175498"/>
              <a:gd name="connsiteY287" fmla="*/ 4748531 h 5535789"/>
              <a:gd name="connsiteX288" fmla="*/ 2233779 w 7175498"/>
              <a:gd name="connsiteY288" fmla="*/ 4752054 h 5535789"/>
              <a:gd name="connsiteX289" fmla="*/ 2227393 w 7175498"/>
              <a:gd name="connsiteY289" fmla="*/ 4726953 h 5535789"/>
              <a:gd name="connsiteX290" fmla="*/ 2298072 w 7175498"/>
              <a:gd name="connsiteY290" fmla="*/ 4536499 h 5535789"/>
              <a:gd name="connsiteX291" fmla="*/ 2359944 w 7175498"/>
              <a:gd name="connsiteY291" fmla="*/ 4414520 h 5535789"/>
              <a:gd name="connsiteX292" fmla="*/ 2400457 w 7175498"/>
              <a:gd name="connsiteY292" fmla="*/ 4417382 h 5535789"/>
              <a:gd name="connsiteX293" fmla="*/ 2375357 w 7175498"/>
              <a:gd name="connsiteY293" fmla="*/ 4370704 h 5535789"/>
              <a:gd name="connsiteX294" fmla="*/ 2025706 w 7175498"/>
              <a:gd name="connsiteY294" fmla="*/ 4300687 h 5535789"/>
              <a:gd name="connsiteX295" fmla="*/ 2006990 w 7175498"/>
              <a:gd name="connsiteY295" fmla="*/ 4331953 h 5535789"/>
              <a:gd name="connsiteX296" fmla="*/ 2022403 w 7175498"/>
              <a:gd name="connsiteY296" fmla="*/ 4287917 h 5535789"/>
              <a:gd name="connsiteX297" fmla="*/ 1990697 w 7175498"/>
              <a:gd name="connsiteY297" fmla="*/ 4163296 h 5535789"/>
              <a:gd name="connsiteX298" fmla="*/ 1900201 w 7175498"/>
              <a:gd name="connsiteY298" fmla="*/ 4173204 h 5535789"/>
              <a:gd name="connsiteX299" fmla="*/ 1968678 w 7175498"/>
              <a:gd name="connsiteY299" fmla="*/ 4129168 h 5535789"/>
              <a:gd name="connsiteX300" fmla="*/ 1828862 w 7175498"/>
              <a:gd name="connsiteY300" fmla="*/ 4002565 h 5535789"/>
              <a:gd name="connsiteX301" fmla="*/ 1852201 w 7175498"/>
              <a:gd name="connsiteY301" fmla="*/ 3933209 h 5535789"/>
              <a:gd name="connsiteX302" fmla="*/ 1802440 w 7175498"/>
              <a:gd name="connsiteY302" fmla="*/ 3945979 h 5535789"/>
              <a:gd name="connsiteX303" fmla="*/ 1836349 w 7175498"/>
              <a:gd name="connsiteY303" fmla="*/ 3870898 h 5535789"/>
              <a:gd name="connsiteX304" fmla="*/ 1543064 w 7175498"/>
              <a:gd name="connsiteY304" fmla="*/ 3866055 h 5535789"/>
              <a:gd name="connsiteX305" fmla="*/ 1515321 w 7175498"/>
              <a:gd name="connsiteY305" fmla="*/ 3912953 h 5535789"/>
              <a:gd name="connsiteX306" fmla="*/ 1518183 w 7175498"/>
              <a:gd name="connsiteY306" fmla="*/ 3872440 h 5535789"/>
              <a:gd name="connsiteX307" fmla="*/ 1209927 w 7175498"/>
              <a:gd name="connsiteY307" fmla="*/ 4017317 h 5535789"/>
              <a:gd name="connsiteX308" fmla="*/ 783211 w 7175498"/>
              <a:gd name="connsiteY308" fmla="*/ 4166158 h 5535789"/>
              <a:gd name="connsiteX309" fmla="*/ 1184385 w 7175498"/>
              <a:gd name="connsiteY309" fmla="*/ 3917797 h 5535789"/>
              <a:gd name="connsiteX310" fmla="*/ 1131761 w 7175498"/>
              <a:gd name="connsiteY310" fmla="*/ 3971080 h 5535789"/>
              <a:gd name="connsiteX311" fmla="*/ 1462037 w 7175498"/>
              <a:gd name="connsiteY311" fmla="*/ 3807267 h 5535789"/>
              <a:gd name="connsiteX312" fmla="*/ 1748274 w 7175498"/>
              <a:gd name="connsiteY312" fmla="*/ 3681104 h 5535789"/>
              <a:gd name="connsiteX313" fmla="*/ 1560899 w 7175498"/>
              <a:gd name="connsiteY313" fmla="*/ 3622757 h 5535789"/>
              <a:gd name="connsiteX314" fmla="*/ 1472825 w 7175498"/>
              <a:gd name="connsiteY314" fmla="*/ 3485806 h 5535789"/>
              <a:gd name="connsiteX315" fmla="*/ 1494844 w 7175498"/>
              <a:gd name="connsiteY315" fmla="*/ 3467091 h 5535789"/>
              <a:gd name="connsiteX316" fmla="*/ 1765890 w 7175498"/>
              <a:gd name="connsiteY316" fmla="*/ 3384744 h 5535789"/>
              <a:gd name="connsiteX317" fmla="*/ 1691027 w 7175498"/>
              <a:gd name="connsiteY317" fmla="*/ 3403679 h 5535789"/>
              <a:gd name="connsiteX318" fmla="*/ 1768752 w 7175498"/>
              <a:gd name="connsiteY318" fmla="*/ 3344231 h 5535789"/>
              <a:gd name="connsiteX319" fmla="*/ 1431211 w 7175498"/>
              <a:gd name="connsiteY319" fmla="*/ 3217849 h 5535789"/>
              <a:gd name="connsiteX320" fmla="*/ 1356569 w 7175498"/>
              <a:gd name="connsiteY320" fmla="*/ 3237004 h 5535789"/>
              <a:gd name="connsiteX321" fmla="*/ 1390697 w 7175498"/>
              <a:gd name="connsiteY321" fmla="*/ 3214986 h 5535789"/>
              <a:gd name="connsiteX322" fmla="*/ 1240972 w 7175498"/>
              <a:gd name="connsiteY322" fmla="*/ 3200014 h 5535789"/>
              <a:gd name="connsiteX323" fmla="*/ 1105780 w 7175498"/>
              <a:gd name="connsiteY323" fmla="*/ 2982257 h 5535789"/>
              <a:gd name="connsiteX324" fmla="*/ 728386 w 7175498"/>
              <a:gd name="connsiteY324" fmla="*/ 3012202 h 5535789"/>
              <a:gd name="connsiteX325" fmla="*/ 475615 w 7175498"/>
              <a:gd name="connsiteY325" fmla="*/ 2957377 h 5535789"/>
              <a:gd name="connsiteX326" fmla="*/ 856093 w 7175498"/>
              <a:gd name="connsiteY326" fmla="*/ 2939983 h 5535789"/>
              <a:gd name="connsiteX327" fmla="*/ 1261449 w 7175498"/>
              <a:gd name="connsiteY327" fmla="*/ 2916204 h 5535789"/>
              <a:gd name="connsiteX328" fmla="*/ 1192972 w 7175498"/>
              <a:gd name="connsiteY328" fmla="*/ 2960240 h 5535789"/>
              <a:gd name="connsiteX329" fmla="*/ 1218073 w 7175498"/>
              <a:gd name="connsiteY329" fmla="*/ 3006917 h 5535789"/>
              <a:gd name="connsiteX330" fmla="*/ 1740128 w 7175498"/>
              <a:gd name="connsiteY330" fmla="*/ 3232160 h 5535789"/>
              <a:gd name="connsiteX331" fmla="*/ 1627174 w 7175498"/>
              <a:gd name="connsiteY331" fmla="*/ 3101814 h 5535789"/>
              <a:gd name="connsiteX332" fmla="*/ 1671211 w 7175498"/>
              <a:gd name="connsiteY332" fmla="*/ 3064164 h 5535789"/>
              <a:gd name="connsiteX333" fmla="*/ 1573890 w 7175498"/>
              <a:gd name="connsiteY333" fmla="*/ 2942845 h 5535789"/>
              <a:gd name="connsiteX334" fmla="*/ 1611101 w 7175498"/>
              <a:gd name="connsiteY334" fmla="*/ 2880315 h 5535789"/>
              <a:gd name="connsiteX335" fmla="*/ 1554734 w 7175498"/>
              <a:gd name="connsiteY335" fmla="*/ 2868205 h 5535789"/>
              <a:gd name="connsiteX336" fmla="*/ 1629596 w 7175498"/>
              <a:gd name="connsiteY336" fmla="*/ 2849049 h 5535789"/>
              <a:gd name="connsiteX337" fmla="*/ 1682440 w 7175498"/>
              <a:gd name="connsiteY337" fmla="*/ 2795766 h 5535789"/>
              <a:gd name="connsiteX338" fmla="*/ 1678697 w 7175498"/>
              <a:gd name="connsiteY338" fmla="*/ 2677310 h 5535789"/>
              <a:gd name="connsiteX339" fmla="*/ 1824899 w 7175498"/>
              <a:gd name="connsiteY339" fmla="*/ 2573606 h 5535789"/>
              <a:gd name="connsiteX340" fmla="*/ 1979027 w 7175498"/>
              <a:gd name="connsiteY340" fmla="*/ 2295300 h 5535789"/>
              <a:gd name="connsiteX341" fmla="*/ 2025706 w 7175498"/>
              <a:gd name="connsiteY341" fmla="*/ 2269980 h 5535789"/>
              <a:gd name="connsiteX342" fmla="*/ 1981670 w 7175498"/>
              <a:gd name="connsiteY342" fmla="*/ 2254567 h 5535789"/>
              <a:gd name="connsiteX343" fmla="*/ 2311944 w 7175498"/>
              <a:gd name="connsiteY343" fmla="*/ 1984848 h 5535789"/>
              <a:gd name="connsiteX344" fmla="*/ 2289925 w 7175498"/>
              <a:gd name="connsiteY344" fmla="*/ 2003563 h 5535789"/>
              <a:gd name="connsiteX345" fmla="*/ 2075027 w 7175498"/>
              <a:gd name="connsiteY345" fmla="*/ 1727900 h 5535789"/>
              <a:gd name="connsiteX346" fmla="*/ 2078109 w 7175498"/>
              <a:gd name="connsiteY346" fmla="*/ 1740450 h 5535789"/>
              <a:gd name="connsiteX347" fmla="*/ 1956348 w 7175498"/>
              <a:gd name="connsiteY347" fmla="*/ 1731643 h 5535789"/>
              <a:gd name="connsiteX348" fmla="*/ 1485816 w 7175498"/>
              <a:gd name="connsiteY348" fmla="*/ 1812008 h 5535789"/>
              <a:gd name="connsiteX349" fmla="*/ 1871577 w 7175498"/>
              <a:gd name="connsiteY349" fmla="*/ 1607244 h 5535789"/>
              <a:gd name="connsiteX350" fmla="*/ 2013816 w 7175498"/>
              <a:gd name="connsiteY350" fmla="*/ 1545374 h 5535789"/>
              <a:gd name="connsiteX351" fmla="*/ 2060935 w 7175498"/>
              <a:gd name="connsiteY351" fmla="*/ 1573117 h 5535789"/>
              <a:gd name="connsiteX352" fmla="*/ 2050367 w 7175498"/>
              <a:gd name="connsiteY352" fmla="*/ 1553741 h 5535789"/>
              <a:gd name="connsiteX353" fmla="*/ 2167063 w 7175498"/>
              <a:gd name="connsiteY353" fmla="*/ 1625739 h 5535789"/>
              <a:gd name="connsiteX354" fmla="*/ 2251173 w 7175498"/>
              <a:gd name="connsiteY354" fmla="*/ 1590951 h 5535789"/>
              <a:gd name="connsiteX355" fmla="*/ 2201632 w 7175498"/>
              <a:gd name="connsiteY355" fmla="*/ 1657005 h 5535789"/>
              <a:gd name="connsiteX356" fmla="*/ 2396054 w 7175498"/>
              <a:gd name="connsiteY356" fmla="*/ 1846136 h 5535789"/>
              <a:gd name="connsiteX357" fmla="*/ 2370953 w 7175498"/>
              <a:gd name="connsiteY357" fmla="*/ 1852521 h 5535789"/>
              <a:gd name="connsiteX358" fmla="*/ 2507907 w 7175498"/>
              <a:gd name="connsiteY358" fmla="*/ 1764449 h 5535789"/>
              <a:gd name="connsiteX359" fmla="*/ 2409265 w 7175498"/>
              <a:gd name="connsiteY359" fmla="*/ 1378038 h 5535789"/>
              <a:gd name="connsiteX360" fmla="*/ 2392531 w 7175498"/>
              <a:gd name="connsiteY360" fmla="*/ 1156758 h 5535789"/>
              <a:gd name="connsiteX361" fmla="*/ 2477081 w 7175498"/>
              <a:gd name="connsiteY361" fmla="*/ 1228096 h 5535789"/>
              <a:gd name="connsiteX362" fmla="*/ 2545778 w 7175498"/>
              <a:gd name="connsiteY362" fmla="*/ 1237123 h 5535789"/>
              <a:gd name="connsiteX363" fmla="*/ 2492714 w 7175498"/>
              <a:gd name="connsiteY363" fmla="*/ 1237123 h 5535789"/>
              <a:gd name="connsiteX364" fmla="*/ 2530806 w 7175498"/>
              <a:gd name="connsiteY364" fmla="*/ 1333562 h 5535789"/>
              <a:gd name="connsiteX365" fmla="*/ 2497118 w 7175498"/>
              <a:gd name="connsiteY365" fmla="*/ 1461706 h 5535789"/>
              <a:gd name="connsiteX366" fmla="*/ 2778732 w 7175498"/>
              <a:gd name="connsiteY366" fmla="*/ 1681885 h 5535789"/>
              <a:gd name="connsiteX367" fmla="*/ 2793485 w 7175498"/>
              <a:gd name="connsiteY367" fmla="*/ 1478880 h 5535789"/>
              <a:gd name="connsiteX368" fmla="*/ 2846989 w 7175498"/>
              <a:gd name="connsiteY368" fmla="*/ 1584786 h 5535789"/>
              <a:gd name="connsiteX369" fmla="*/ 3088090 w 7175498"/>
              <a:gd name="connsiteY369" fmla="*/ 1801880 h 5535789"/>
              <a:gd name="connsiteX370" fmla="*/ 3333595 w 7175498"/>
              <a:gd name="connsiteY370" fmla="*/ 1566951 h 5535789"/>
              <a:gd name="connsiteX371" fmla="*/ 3765594 w 7175498"/>
              <a:gd name="connsiteY371" fmla="*/ 1230958 h 5535789"/>
              <a:gd name="connsiteX372" fmla="*/ 4260346 w 7175498"/>
              <a:gd name="connsiteY372" fmla="*/ 985239 h 5535789"/>
              <a:gd name="connsiteX373" fmla="*/ 4360530 w 7175498"/>
              <a:gd name="connsiteY373" fmla="*/ 1065824 h 5535789"/>
              <a:gd name="connsiteX374" fmla="*/ 4432089 w 7175498"/>
              <a:gd name="connsiteY374" fmla="*/ 1034339 h 5535789"/>
              <a:gd name="connsiteX375" fmla="*/ 4529410 w 7175498"/>
              <a:gd name="connsiteY375" fmla="*/ 531671 h 5535789"/>
              <a:gd name="connsiteX376" fmla="*/ 4585337 w 7175498"/>
              <a:gd name="connsiteY376" fmla="*/ 490938 h 5535789"/>
              <a:gd name="connsiteX377" fmla="*/ 2036501 w 7175498"/>
              <a:gd name="connsiteY377" fmla="*/ 330689 h 5535789"/>
              <a:gd name="connsiteX378" fmla="*/ 2090418 w 7175498"/>
              <a:gd name="connsiteY378" fmla="*/ 489437 h 5535789"/>
              <a:gd name="connsiteX379" fmla="*/ 2036501 w 7175498"/>
              <a:gd name="connsiteY379" fmla="*/ 330689 h 5535789"/>
              <a:gd name="connsiteX380" fmla="*/ 3254386 w 7175498"/>
              <a:gd name="connsiteY380" fmla="*/ 6783 h 5535789"/>
              <a:gd name="connsiteX381" fmla="*/ 3421716 w 7175498"/>
              <a:gd name="connsiteY381" fmla="*/ 455147 h 5535789"/>
              <a:gd name="connsiteX382" fmla="*/ 3188335 w 7175498"/>
              <a:gd name="connsiteY382" fmla="*/ 10086 h 5535789"/>
              <a:gd name="connsiteX383" fmla="*/ 3254386 w 7175498"/>
              <a:gd name="connsiteY383" fmla="*/ 6783 h 5535789"/>
              <a:gd name="connsiteX384" fmla="*/ 4231305 w 7175498"/>
              <a:gd name="connsiteY384" fmla="*/ 613 h 5535789"/>
              <a:gd name="connsiteX385" fmla="*/ 4222050 w 7175498"/>
              <a:gd name="connsiteY385" fmla="*/ 104627 h 5535789"/>
              <a:gd name="connsiteX386" fmla="*/ 4209052 w 7175498"/>
              <a:gd name="connsiteY386" fmla="*/ 1723 h 5535789"/>
              <a:gd name="connsiteX387" fmla="*/ 4231305 w 7175498"/>
              <a:gd name="connsiteY387" fmla="*/ 613 h 55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</a:cxnLst>
            <a:rect l="l" t="t" r="r" b="b"/>
            <a:pathLst>
              <a:path w="7175498" h="5535789">
                <a:moveTo>
                  <a:pt x="2634451" y="5207403"/>
                </a:moveTo>
                <a:cubicBezTo>
                  <a:pt x="2649375" y="5206522"/>
                  <a:pt x="2666031" y="5210044"/>
                  <a:pt x="2670759" y="5212686"/>
                </a:cubicBezTo>
                <a:cubicBezTo>
                  <a:pt x="2672078" y="5258920"/>
                  <a:pt x="2630520" y="5238225"/>
                  <a:pt x="2608532" y="5228538"/>
                </a:cubicBezTo>
                <a:cubicBezTo>
                  <a:pt x="2606334" y="5213567"/>
                  <a:pt x="2619526" y="5208283"/>
                  <a:pt x="2634451" y="5207403"/>
                </a:cubicBezTo>
                <a:close/>
                <a:moveTo>
                  <a:pt x="3220328" y="5171457"/>
                </a:moveTo>
                <a:cubicBezTo>
                  <a:pt x="3226633" y="5170081"/>
                  <a:pt x="3234369" y="5169779"/>
                  <a:pt x="3244849" y="5171815"/>
                </a:cubicBezTo>
                <a:cubicBezTo>
                  <a:pt x="3241098" y="5204168"/>
                  <a:pt x="3180644" y="5218915"/>
                  <a:pt x="3166745" y="5178638"/>
                </a:cubicBezTo>
                <a:cubicBezTo>
                  <a:pt x="3195372" y="5189367"/>
                  <a:pt x="3201412" y="5175584"/>
                  <a:pt x="3220328" y="5171457"/>
                </a:cubicBezTo>
                <a:close/>
                <a:moveTo>
                  <a:pt x="2190080" y="5149066"/>
                </a:moveTo>
                <a:cubicBezTo>
                  <a:pt x="2229483" y="5159584"/>
                  <a:pt x="2159702" y="5193108"/>
                  <a:pt x="2153098" y="5211295"/>
                </a:cubicBezTo>
                <a:cubicBezTo>
                  <a:pt x="2113915" y="5200777"/>
                  <a:pt x="2183696" y="5167253"/>
                  <a:pt x="2190080" y="5149066"/>
                </a:cubicBezTo>
                <a:close/>
                <a:moveTo>
                  <a:pt x="2932428" y="5145891"/>
                </a:moveTo>
                <a:cubicBezTo>
                  <a:pt x="2921537" y="5164489"/>
                  <a:pt x="2907947" y="5181365"/>
                  <a:pt x="2892102" y="5195966"/>
                </a:cubicBezTo>
                <a:cubicBezTo>
                  <a:pt x="2860370" y="5213835"/>
                  <a:pt x="2860811" y="5177657"/>
                  <a:pt x="2835910" y="5183834"/>
                </a:cubicBezTo>
                <a:cubicBezTo>
                  <a:pt x="2835910" y="5163098"/>
                  <a:pt x="2860811" y="5189128"/>
                  <a:pt x="2857946" y="5164862"/>
                </a:cubicBezTo>
                <a:cubicBezTo>
                  <a:pt x="2872710" y="5163759"/>
                  <a:pt x="2868083" y="5175672"/>
                  <a:pt x="2861031" y="5177436"/>
                </a:cubicBezTo>
                <a:cubicBezTo>
                  <a:pt x="2874914" y="5201702"/>
                  <a:pt x="2903561" y="5147435"/>
                  <a:pt x="2932428" y="5145891"/>
                </a:cubicBezTo>
                <a:close/>
                <a:moveTo>
                  <a:pt x="2330725" y="5113378"/>
                </a:moveTo>
                <a:cubicBezTo>
                  <a:pt x="2432063" y="5107316"/>
                  <a:pt x="2497414" y="5161883"/>
                  <a:pt x="2582569" y="5182371"/>
                </a:cubicBezTo>
                <a:cubicBezTo>
                  <a:pt x="2595111" y="5316978"/>
                  <a:pt x="2604133" y="5448059"/>
                  <a:pt x="2518758" y="5504237"/>
                </a:cubicBezTo>
                <a:cubicBezTo>
                  <a:pt x="2362971" y="5606899"/>
                  <a:pt x="2203663" y="5442992"/>
                  <a:pt x="2186940" y="5243616"/>
                </a:cubicBezTo>
                <a:cubicBezTo>
                  <a:pt x="2207403" y="5238329"/>
                  <a:pt x="2208944" y="5203520"/>
                  <a:pt x="2252951" y="5187218"/>
                </a:cubicBezTo>
                <a:cubicBezTo>
                  <a:pt x="2258012" y="5143157"/>
                  <a:pt x="2210264" y="5187218"/>
                  <a:pt x="2215325" y="5143157"/>
                </a:cubicBezTo>
                <a:cubicBezTo>
                  <a:pt x="2259168" y="5124155"/>
                  <a:pt x="2296945" y="5115398"/>
                  <a:pt x="2330725" y="5113378"/>
                </a:cubicBezTo>
                <a:close/>
                <a:moveTo>
                  <a:pt x="2230118" y="5045561"/>
                </a:moveTo>
                <a:cubicBezTo>
                  <a:pt x="2220200" y="5085942"/>
                  <a:pt x="2171493" y="5102932"/>
                  <a:pt x="2146367" y="5133825"/>
                </a:cubicBezTo>
                <a:cubicBezTo>
                  <a:pt x="2139315" y="5111759"/>
                  <a:pt x="2155183" y="5102712"/>
                  <a:pt x="2146367" y="5080646"/>
                </a:cubicBezTo>
                <a:cubicBezTo>
                  <a:pt x="2204552" y="5080867"/>
                  <a:pt x="2187361" y="5070275"/>
                  <a:pt x="2230118" y="5045561"/>
                </a:cubicBezTo>
                <a:close/>
                <a:moveTo>
                  <a:pt x="1576182" y="5042550"/>
                </a:moveTo>
                <a:cubicBezTo>
                  <a:pt x="1580969" y="5042519"/>
                  <a:pt x="1586624" y="5044159"/>
                  <a:pt x="1594071" y="5048348"/>
                </a:cubicBezTo>
                <a:cubicBezTo>
                  <a:pt x="1598294" y="5061618"/>
                  <a:pt x="1596631" y="5076061"/>
                  <a:pt x="1589505" y="5088028"/>
                </a:cubicBezTo>
                <a:cubicBezTo>
                  <a:pt x="1582377" y="5099994"/>
                  <a:pt x="1570467" y="5108343"/>
                  <a:pt x="1556777" y="5110965"/>
                </a:cubicBezTo>
                <a:cubicBezTo>
                  <a:pt x="1542817" y="5099090"/>
                  <a:pt x="1533838" y="5082406"/>
                  <a:pt x="1531620" y="5064222"/>
                </a:cubicBezTo>
                <a:cubicBezTo>
                  <a:pt x="1555288" y="5057773"/>
                  <a:pt x="1561825" y="5042643"/>
                  <a:pt x="1576182" y="5042550"/>
                </a:cubicBezTo>
                <a:close/>
                <a:moveTo>
                  <a:pt x="2104390" y="4918985"/>
                </a:moveTo>
                <a:cubicBezTo>
                  <a:pt x="2143315" y="4918765"/>
                  <a:pt x="2160688" y="4954430"/>
                  <a:pt x="2185758" y="4977766"/>
                </a:cubicBezTo>
                <a:cubicBezTo>
                  <a:pt x="2202032" y="4968740"/>
                  <a:pt x="2188617" y="4943862"/>
                  <a:pt x="2185758" y="4924709"/>
                </a:cubicBezTo>
                <a:cubicBezTo>
                  <a:pt x="2202032" y="4913481"/>
                  <a:pt x="2228642" y="4965437"/>
                  <a:pt x="2226443" y="4927571"/>
                </a:cubicBezTo>
                <a:cubicBezTo>
                  <a:pt x="2251073" y="4929552"/>
                  <a:pt x="2218086" y="4985251"/>
                  <a:pt x="2188837" y="4990315"/>
                </a:cubicBezTo>
                <a:cubicBezTo>
                  <a:pt x="2167725" y="4954650"/>
                  <a:pt x="2114286" y="4973583"/>
                  <a:pt x="2104390" y="4918985"/>
                </a:cubicBezTo>
                <a:close/>
                <a:moveTo>
                  <a:pt x="2041639" y="4884879"/>
                </a:moveTo>
                <a:cubicBezTo>
                  <a:pt x="2045028" y="4884080"/>
                  <a:pt x="2047931" y="4884151"/>
                  <a:pt x="2050574" y="4885874"/>
                </a:cubicBezTo>
                <a:cubicBezTo>
                  <a:pt x="2054098" y="4888171"/>
                  <a:pt x="2057158" y="4893407"/>
                  <a:pt x="2060287" y="4903437"/>
                </a:cubicBezTo>
                <a:cubicBezTo>
                  <a:pt x="2038548" y="4910491"/>
                  <a:pt x="2029545" y="4894619"/>
                  <a:pt x="2007586" y="4903437"/>
                </a:cubicBezTo>
                <a:cubicBezTo>
                  <a:pt x="2032180" y="4948187"/>
                  <a:pt x="2063581" y="4913798"/>
                  <a:pt x="2091688" y="4921734"/>
                </a:cubicBezTo>
                <a:cubicBezTo>
                  <a:pt x="2083124" y="4964280"/>
                  <a:pt x="2035255" y="4925261"/>
                  <a:pt x="2004512" y="4944219"/>
                </a:cubicBezTo>
                <a:lnTo>
                  <a:pt x="1991995" y="4894399"/>
                </a:lnTo>
                <a:cubicBezTo>
                  <a:pt x="2016946" y="4897498"/>
                  <a:pt x="2031475" y="4887276"/>
                  <a:pt x="2041639" y="4884879"/>
                </a:cubicBezTo>
                <a:close/>
                <a:moveTo>
                  <a:pt x="2122397" y="4834631"/>
                </a:moveTo>
                <a:cubicBezTo>
                  <a:pt x="2133598" y="4862680"/>
                  <a:pt x="2090110" y="4857821"/>
                  <a:pt x="2094723" y="4881895"/>
                </a:cubicBezTo>
                <a:cubicBezTo>
                  <a:pt x="2080007" y="4883000"/>
                  <a:pt x="2084620" y="4871073"/>
                  <a:pt x="2091428" y="4869306"/>
                </a:cubicBezTo>
                <a:cubicBezTo>
                  <a:pt x="2080498" y="4860694"/>
                  <a:pt x="2072763" y="4848637"/>
                  <a:pt x="2069465" y="4835072"/>
                </a:cubicBezTo>
                <a:cubicBezTo>
                  <a:pt x="2082204" y="4832201"/>
                  <a:pt x="2083521" y="4847882"/>
                  <a:pt x="2088353" y="4856717"/>
                </a:cubicBezTo>
                <a:cubicBezTo>
                  <a:pt x="2096871" y="4845674"/>
                  <a:pt x="2108880" y="4837883"/>
                  <a:pt x="2122397" y="4834631"/>
                </a:cubicBezTo>
                <a:close/>
                <a:moveTo>
                  <a:pt x="2328237" y="4649010"/>
                </a:moveTo>
                <a:cubicBezTo>
                  <a:pt x="2328237" y="4664642"/>
                  <a:pt x="2270329" y="4697229"/>
                  <a:pt x="2316127" y="4705155"/>
                </a:cubicBezTo>
                <a:cubicBezTo>
                  <a:pt x="2319650" y="4691725"/>
                  <a:pt x="2361485" y="4649670"/>
                  <a:pt x="2328237" y="4649010"/>
                </a:cubicBezTo>
                <a:close/>
                <a:moveTo>
                  <a:pt x="2455063" y="4417162"/>
                </a:moveTo>
                <a:lnTo>
                  <a:pt x="2405301" y="4429932"/>
                </a:lnTo>
                <a:cubicBezTo>
                  <a:pt x="2407283" y="4487399"/>
                  <a:pt x="2389448" y="4533196"/>
                  <a:pt x="2377999" y="4582736"/>
                </a:cubicBezTo>
                <a:cubicBezTo>
                  <a:pt x="2400678" y="4580754"/>
                  <a:pt x="2411687" y="4597488"/>
                  <a:pt x="2415430" y="4626772"/>
                </a:cubicBezTo>
                <a:cubicBezTo>
                  <a:pt x="2583870" y="4607616"/>
                  <a:pt x="2555246" y="4464060"/>
                  <a:pt x="2455063" y="4417162"/>
                </a:cubicBezTo>
                <a:close/>
                <a:moveTo>
                  <a:pt x="6924675" y="4405801"/>
                </a:moveTo>
                <a:cubicBezTo>
                  <a:pt x="6962111" y="4402941"/>
                  <a:pt x="6959689" y="4466300"/>
                  <a:pt x="7012760" y="4436600"/>
                </a:cubicBezTo>
                <a:cubicBezTo>
                  <a:pt x="7005053" y="4512278"/>
                  <a:pt x="7073980" y="4523938"/>
                  <a:pt x="7131676" y="4538898"/>
                </a:cubicBezTo>
                <a:cubicBezTo>
                  <a:pt x="7138723" y="4605776"/>
                  <a:pt x="7134098" y="4608856"/>
                  <a:pt x="7175498" y="4660115"/>
                </a:cubicBezTo>
                <a:cubicBezTo>
                  <a:pt x="7054381" y="4638335"/>
                  <a:pt x="7012760" y="4483459"/>
                  <a:pt x="6924675" y="4405801"/>
                </a:cubicBezTo>
                <a:close/>
                <a:moveTo>
                  <a:pt x="6888433" y="4294058"/>
                </a:moveTo>
                <a:cubicBezTo>
                  <a:pt x="6927522" y="4295499"/>
                  <a:pt x="6961685" y="4397662"/>
                  <a:pt x="7005953" y="4411717"/>
                </a:cubicBezTo>
                <a:cubicBezTo>
                  <a:pt x="6959981" y="4425800"/>
                  <a:pt x="6898611" y="4333823"/>
                  <a:pt x="6871335" y="4300157"/>
                </a:cubicBezTo>
                <a:cubicBezTo>
                  <a:pt x="6877164" y="4295702"/>
                  <a:pt x="6882849" y="4293852"/>
                  <a:pt x="6888433" y="4294058"/>
                </a:cubicBezTo>
                <a:close/>
                <a:moveTo>
                  <a:pt x="1924270" y="4224594"/>
                </a:moveTo>
                <a:cubicBezTo>
                  <a:pt x="1929431" y="4223936"/>
                  <a:pt x="1935631" y="4225522"/>
                  <a:pt x="1942544" y="4229883"/>
                </a:cubicBezTo>
                <a:cubicBezTo>
                  <a:pt x="1945177" y="4242246"/>
                  <a:pt x="1929596" y="4243350"/>
                  <a:pt x="1920816" y="4248870"/>
                </a:cubicBezTo>
                <a:cubicBezTo>
                  <a:pt x="1938374" y="4284195"/>
                  <a:pt x="1944299" y="4229883"/>
                  <a:pt x="1970416" y="4236065"/>
                </a:cubicBezTo>
                <a:cubicBezTo>
                  <a:pt x="1993898" y="4274701"/>
                  <a:pt x="1936618" y="4265428"/>
                  <a:pt x="1914672" y="4276909"/>
                </a:cubicBezTo>
                <a:cubicBezTo>
                  <a:pt x="1902656" y="4248759"/>
                  <a:pt x="1908788" y="4226571"/>
                  <a:pt x="1924270" y="4224594"/>
                </a:cubicBezTo>
                <a:close/>
                <a:moveTo>
                  <a:pt x="6702425" y="4104491"/>
                </a:moveTo>
                <a:cubicBezTo>
                  <a:pt x="6772775" y="4134687"/>
                  <a:pt x="6818866" y="4205877"/>
                  <a:pt x="6865618" y="4275305"/>
                </a:cubicBezTo>
                <a:cubicBezTo>
                  <a:pt x="6788861" y="4244932"/>
                  <a:pt x="6729238" y="4182525"/>
                  <a:pt x="6702425" y="4104491"/>
                </a:cubicBezTo>
                <a:close/>
                <a:moveTo>
                  <a:pt x="1801546" y="4058188"/>
                </a:moveTo>
                <a:cubicBezTo>
                  <a:pt x="1814274" y="4056105"/>
                  <a:pt x="1842133" y="4077492"/>
                  <a:pt x="1842133" y="4096889"/>
                </a:cubicBezTo>
                <a:lnTo>
                  <a:pt x="1805097" y="4106395"/>
                </a:lnTo>
                <a:cubicBezTo>
                  <a:pt x="1801590" y="4094237"/>
                  <a:pt x="1817150" y="4092910"/>
                  <a:pt x="1826574" y="4087605"/>
                </a:cubicBezTo>
                <a:cubicBezTo>
                  <a:pt x="1817370" y="4077879"/>
                  <a:pt x="1810138" y="4067931"/>
                  <a:pt x="1795454" y="4069037"/>
                </a:cubicBezTo>
                <a:cubicBezTo>
                  <a:pt x="1794742" y="4062184"/>
                  <a:pt x="1797303" y="4058882"/>
                  <a:pt x="1801546" y="4058188"/>
                </a:cubicBezTo>
                <a:close/>
                <a:moveTo>
                  <a:pt x="1754338" y="3991122"/>
                </a:moveTo>
                <a:cubicBezTo>
                  <a:pt x="1772242" y="3994840"/>
                  <a:pt x="1788685" y="4008333"/>
                  <a:pt x="1786037" y="4031465"/>
                </a:cubicBezTo>
                <a:cubicBezTo>
                  <a:pt x="1763083" y="4021992"/>
                  <a:pt x="1749620" y="3997098"/>
                  <a:pt x="1713866" y="4009435"/>
                </a:cubicBezTo>
                <a:cubicBezTo>
                  <a:pt x="1717065" y="3993463"/>
                  <a:pt x="1736433" y="3987405"/>
                  <a:pt x="1754338" y="3991122"/>
                </a:cubicBezTo>
                <a:close/>
                <a:moveTo>
                  <a:pt x="1820549" y="3988369"/>
                </a:moveTo>
                <a:cubicBezTo>
                  <a:pt x="1822315" y="3987547"/>
                  <a:pt x="1823376" y="3987526"/>
                  <a:pt x="1823653" y="3989298"/>
                </a:cubicBezTo>
                <a:lnTo>
                  <a:pt x="1822120" y="4000503"/>
                </a:lnTo>
                <a:lnTo>
                  <a:pt x="1822159" y="4000351"/>
                </a:lnTo>
                <a:lnTo>
                  <a:pt x="1830704" y="4003462"/>
                </a:lnTo>
                <a:cubicBezTo>
                  <a:pt x="1827345" y="4005796"/>
                  <a:pt x="1823722" y="4007735"/>
                  <a:pt x="1819911" y="4009239"/>
                </a:cubicBezTo>
                <a:lnTo>
                  <a:pt x="1822003" y="4000969"/>
                </a:lnTo>
                <a:lnTo>
                  <a:pt x="1802131" y="3994969"/>
                </a:lnTo>
                <a:cubicBezTo>
                  <a:pt x="1810669" y="3994858"/>
                  <a:pt x="1817019" y="3990012"/>
                  <a:pt x="1820549" y="3988369"/>
                </a:cubicBezTo>
                <a:close/>
                <a:moveTo>
                  <a:pt x="1760428" y="3931726"/>
                </a:moveTo>
                <a:cubicBezTo>
                  <a:pt x="1775935" y="3926631"/>
                  <a:pt x="1802364" y="3949322"/>
                  <a:pt x="1782117" y="3965824"/>
                </a:cubicBezTo>
                <a:lnTo>
                  <a:pt x="1807122" y="3959663"/>
                </a:lnTo>
                <a:cubicBezTo>
                  <a:pt x="1799155" y="4005430"/>
                  <a:pt x="1766406" y="3947341"/>
                  <a:pt x="1750696" y="3947341"/>
                </a:cubicBezTo>
                <a:cubicBezTo>
                  <a:pt x="1751304" y="3938210"/>
                  <a:pt x="1755259" y="3933424"/>
                  <a:pt x="1760428" y="3931726"/>
                </a:cubicBezTo>
                <a:close/>
                <a:moveTo>
                  <a:pt x="1767885" y="3764418"/>
                </a:moveTo>
                <a:cubicBezTo>
                  <a:pt x="1715578" y="3756502"/>
                  <a:pt x="1632679" y="3818716"/>
                  <a:pt x="1616164" y="3835230"/>
                </a:cubicBezTo>
                <a:cubicBezTo>
                  <a:pt x="1680211" y="3827203"/>
                  <a:pt x="1743731" y="3815439"/>
                  <a:pt x="1806403" y="3800001"/>
                </a:cubicBezTo>
                <a:cubicBezTo>
                  <a:pt x="1799357" y="3777488"/>
                  <a:pt x="1785321" y="3767057"/>
                  <a:pt x="1767885" y="3764418"/>
                </a:cubicBezTo>
                <a:close/>
                <a:moveTo>
                  <a:pt x="1475600" y="2771397"/>
                </a:moveTo>
                <a:cubicBezTo>
                  <a:pt x="1497469" y="2772048"/>
                  <a:pt x="1524090" y="2815048"/>
                  <a:pt x="1552574" y="2803647"/>
                </a:cubicBezTo>
                <a:cubicBezTo>
                  <a:pt x="1534026" y="2845284"/>
                  <a:pt x="1491190" y="2777211"/>
                  <a:pt x="1455420" y="2788446"/>
                </a:cubicBezTo>
                <a:cubicBezTo>
                  <a:pt x="1461548" y="2775669"/>
                  <a:pt x="1468310" y="2771180"/>
                  <a:pt x="1475600" y="2771397"/>
                </a:cubicBezTo>
                <a:close/>
                <a:moveTo>
                  <a:pt x="1409544" y="2348482"/>
                </a:moveTo>
                <a:cubicBezTo>
                  <a:pt x="1466213" y="2343636"/>
                  <a:pt x="1417703" y="2424914"/>
                  <a:pt x="1381760" y="2395399"/>
                </a:cubicBezTo>
                <a:cubicBezTo>
                  <a:pt x="1382642" y="2375795"/>
                  <a:pt x="1392565" y="2394738"/>
                  <a:pt x="1406677" y="2389011"/>
                </a:cubicBezTo>
                <a:cubicBezTo>
                  <a:pt x="1420789" y="2383284"/>
                  <a:pt x="1411308" y="2363680"/>
                  <a:pt x="1409544" y="2348482"/>
                </a:cubicBezTo>
                <a:close/>
                <a:moveTo>
                  <a:pt x="1755748" y="2251884"/>
                </a:moveTo>
                <a:cubicBezTo>
                  <a:pt x="1817671" y="2248323"/>
                  <a:pt x="1881884" y="2301949"/>
                  <a:pt x="1908808" y="2380716"/>
                </a:cubicBezTo>
                <a:cubicBezTo>
                  <a:pt x="1843838" y="2582394"/>
                  <a:pt x="1598930" y="2396568"/>
                  <a:pt x="1696056" y="2275694"/>
                </a:cubicBezTo>
                <a:cubicBezTo>
                  <a:pt x="1714722" y="2260612"/>
                  <a:pt x="1735107" y="2253071"/>
                  <a:pt x="1755748" y="2251884"/>
                </a:cubicBezTo>
                <a:close/>
                <a:moveTo>
                  <a:pt x="1491777" y="2241873"/>
                </a:moveTo>
                <a:cubicBezTo>
                  <a:pt x="1495896" y="2243460"/>
                  <a:pt x="1500410" y="2248013"/>
                  <a:pt x="1505898" y="2257837"/>
                </a:cubicBezTo>
                <a:cubicBezTo>
                  <a:pt x="1538603" y="2252318"/>
                  <a:pt x="1453437" y="2280134"/>
                  <a:pt x="1449705" y="2245474"/>
                </a:cubicBezTo>
                <a:cubicBezTo>
                  <a:pt x="1470613" y="2259052"/>
                  <a:pt x="1479421" y="2237113"/>
                  <a:pt x="1491777" y="2241873"/>
                </a:cubicBezTo>
                <a:close/>
                <a:moveTo>
                  <a:pt x="993004" y="2070181"/>
                </a:moveTo>
                <a:cubicBezTo>
                  <a:pt x="1141842" y="2064236"/>
                  <a:pt x="1200628" y="2243013"/>
                  <a:pt x="1213178" y="2359042"/>
                </a:cubicBezTo>
                <a:cubicBezTo>
                  <a:pt x="1333393" y="2378857"/>
                  <a:pt x="1430710" y="2482116"/>
                  <a:pt x="1553567" y="2444907"/>
                </a:cubicBezTo>
                <a:cubicBezTo>
                  <a:pt x="1587474" y="2522847"/>
                  <a:pt x="1649563" y="2556313"/>
                  <a:pt x="1719578" y="2575027"/>
                </a:cubicBezTo>
                <a:cubicBezTo>
                  <a:pt x="1579768" y="2584934"/>
                  <a:pt x="1442820" y="2435660"/>
                  <a:pt x="1272845" y="2436981"/>
                </a:cubicBezTo>
                <a:cubicBezTo>
                  <a:pt x="1271524" y="2409460"/>
                  <a:pt x="1255892" y="2405937"/>
                  <a:pt x="1247746" y="2390306"/>
                </a:cubicBezTo>
                <a:cubicBezTo>
                  <a:pt x="1098247" y="2403956"/>
                  <a:pt x="1018765" y="2434559"/>
                  <a:pt x="888421" y="2388764"/>
                </a:cubicBezTo>
                <a:cubicBezTo>
                  <a:pt x="766445" y="2276258"/>
                  <a:pt x="876532" y="2074804"/>
                  <a:pt x="993004" y="2070181"/>
                </a:cubicBezTo>
                <a:close/>
                <a:moveTo>
                  <a:pt x="373349" y="1836317"/>
                </a:moveTo>
                <a:cubicBezTo>
                  <a:pt x="451372" y="1840345"/>
                  <a:pt x="488437" y="1912773"/>
                  <a:pt x="559434" y="1928344"/>
                </a:cubicBezTo>
                <a:cubicBezTo>
                  <a:pt x="504092" y="1913185"/>
                  <a:pt x="403992" y="1908571"/>
                  <a:pt x="337186" y="1839144"/>
                </a:cubicBezTo>
                <a:cubicBezTo>
                  <a:pt x="350221" y="1836562"/>
                  <a:pt x="362203" y="1835742"/>
                  <a:pt x="373349" y="1836317"/>
                </a:cubicBezTo>
                <a:close/>
                <a:moveTo>
                  <a:pt x="6100225" y="1803447"/>
                </a:moveTo>
                <a:cubicBezTo>
                  <a:pt x="6110250" y="1802098"/>
                  <a:pt x="6120617" y="1803461"/>
                  <a:pt x="6129538" y="1807975"/>
                </a:cubicBezTo>
                <a:cubicBezTo>
                  <a:pt x="6137909" y="1848279"/>
                  <a:pt x="6115220" y="1870082"/>
                  <a:pt x="6067421" y="1876909"/>
                </a:cubicBezTo>
                <a:cubicBezTo>
                  <a:pt x="6043135" y="1835945"/>
                  <a:pt x="6070147" y="1807494"/>
                  <a:pt x="6100225" y="1803447"/>
                </a:cubicBezTo>
                <a:close/>
                <a:moveTo>
                  <a:pt x="1359988" y="1790551"/>
                </a:moveTo>
                <a:cubicBezTo>
                  <a:pt x="1452736" y="1800690"/>
                  <a:pt x="1511778" y="1867691"/>
                  <a:pt x="1569718" y="1936236"/>
                </a:cubicBezTo>
                <a:cubicBezTo>
                  <a:pt x="1559904" y="1958540"/>
                  <a:pt x="1547400" y="1979561"/>
                  <a:pt x="1532487" y="1998829"/>
                </a:cubicBezTo>
                <a:cubicBezTo>
                  <a:pt x="1526098" y="1917061"/>
                  <a:pt x="1343025" y="1909126"/>
                  <a:pt x="1359988" y="1790551"/>
                </a:cubicBezTo>
                <a:close/>
                <a:moveTo>
                  <a:pt x="1238213" y="1728321"/>
                </a:moveTo>
                <a:cubicBezTo>
                  <a:pt x="1240196" y="1736620"/>
                  <a:pt x="1242397" y="1744919"/>
                  <a:pt x="1244599" y="1753218"/>
                </a:cubicBezTo>
                <a:lnTo>
                  <a:pt x="1207170" y="1762609"/>
                </a:lnTo>
                <a:cubicBezTo>
                  <a:pt x="1204968" y="1754310"/>
                  <a:pt x="1202987" y="1746011"/>
                  <a:pt x="1200785" y="1737712"/>
                </a:cubicBezTo>
                <a:close/>
                <a:moveTo>
                  <a:pt x="806720" y="1493396"/>
                </a:moveTo>
                <a:cubicBezTo>
                  <a:pt x="895277" y="1487023"/>
                  <a:pt x="928321" y="1571851"/>
                  <a:pt x="994409" y="1604596"/>
                </a:cubicBezTo>
                <a:cubicBezTo>
                  <a:pt x="963568" y="1594048"/>
                  <a:pt x="772795" y="1613386"/>
                  <a:pt x="806720" y="1493396"/>
                </a:cubicBezTo>
                <a:close/>
                <a:moveTo>
                  <a:pt x="6222928" y="1354309"/>
                </a:moveTo>
                <a:cubicBezTo>
                  <a:pt x="6253817" y="1354309"/>
                  <a:pt x="6283073" y="1368186"/>
                  <a:pt x="6302629" y="1392116"/>
                </a:cubicBezTo>
                <a:cubicBezTo>
                  <a:pt x="6306818" y="1451026"/>
                  <a:pt x="6278818" y="1491182"/>
                  <a:pt x="6212677" y="1508171"/>
                </a:cubicBezTo>
                <a:cubicBezTo>
                  <a:pt x="6168582" y="1508612"/>
                  <a:pt x="6137275" y="1420799"/>
                  <a:pt x="6143228" y="1392116"/>
                </a:cubicBezTo>
                <a:cubicBezTo>
                  <a:pt x="6162782" y="1368186"/>
                  <a:pt x="6192039" y="1354309"/>
                  <a:pt x="6222928" y="1354309"/>
                </a:cubicBezTo>
                <a:close/>
                <a:moveTo>
                  <a:pt x="2885576" y="1162538"/>
                </a:moveTo>
                <a:cubicBezTo>
                  <a:pt x="2898255" y="1168276"/>
                  <a:pt x="2912525" y="1169369"/>
                  <a:pt x="2925919" y="1165631"/>
                </a:cubicBezTo>
                <a:cubicBezTo>
                  <a:pt x="2930523" y="1189498"/>
                  <a:pt x="2887111" y="1184857"/>
                  <a:pt x="2898293" y="1212701"/>
                </a:cubicBezTo>
                <a:cubicBezTo>
                  <a:pt x="2881630" y="1204966"/>
                  <a:pt x="2882507" y="1186846"/>
                  <a:pt x="2885576" y="1162538"/>
                </a:cubicBezTo>
                <a:close/>
                <a:moveTo>
                  <a:pt x="39526" y="1137509"/>
                </a:moveTo>
                <a:cubicBezTo>
                  <a:pt x="123741" y="1140984"/>
                  <a:pt x="156601" y="1230931"/>
                  <a:pt x="237488" y="1240364"/>
                </a:cubicBezTo>
                <a:cubicBezTo>
                  <a:pt x="198090" y="1275564"/>
                  <a:pt x="23991" y="1249164"/>
                  <a:pt x="0" y="1141802"/>
                </a:cubicBezTo>
                <a:cubicBezTo>
                  <a:pt x="14417" y="1138282"/>
                  <a:pt x="27495" y="1137013"/>
                  <a:pt x="39526" y="1137509"/>
                </a:cubicBezTo>
                <a:close/>
                <a:moveTo>
                  <a:pt x="2906008" y="1087477"/>
                </a:moveTo>
                <a:cubicBezTo>
                  <a:pt x="2924603" y="1083806"/>
                  <a:pt x="2942812" y="1087915"/>
                  <a:pt x="2937956" y="1109177"/>
                </a:cubicBezTo>
                <a:cubicBezTo>
                  <a:pt x="2906173" y="1128247"/>
                  <a:pt x="2901317" y="1099752"/>
                  <a:pt x="2871741" y="1112465"/>
                </a:cubicBezTo>
                <a:cubicBezTo>
                  <a:pt x="2868431" y="1102601"/>
                  <a:pt x="2887412" y="1091149"/>
                  <a:pt x="2906008" y="1087477"/>
                </a:cubicBezTo>
                <a:close/>
                <a:moveTo>
                  <a:pt x="747113" y="798918"/>
                </a:moveTo>
                <a:cubicBezTo>
                  <a:pt x="763762" y="799062"/>
                  <a:pt x="795848" y="823052"/>
                  <a:pt x="799463" y="844688"/>
                </a:cubicBezTo>
                <a:cubicBezTo>
                  <a:pt x="770102" y="848211"/>
                  <a:pt x="761995" y="813197"/>
                  <a:pt x="737235" y="807692"/>
                </a:cubicBezTo>
                <a:cubicBezTo>
                  <a:pt x="737728" y="801471"/>
                  <a:pt x="741563" y="798870"/>
                  <a:pt x="747113" y="798918"/>
                </a:cubicBezTo>
                <a:close/>
                <a:moveTo>
                  <a:pt x="4284245" y="765663"/>
                </a:moveTo>
                <a:cubicBezTo>
                  <a:pt x="4295030" y="812591"/>
                  <a:pt x="4279403" y="804880"/>
                  <a:pt x="4303394" y="840571"/>
                </a:cubicBezTo>
                <a:cubicBezTo>
                  <a:pt x="4227679" y="879567"/>
                  <a:pt x="4240004" y="972099"/>
                  <a:pt x="4176395" y="1019027"/>
                </a:cubicBezTo>
                <a:cubicBezTo>
                  <a:pt x="4213152" y="934866"/>
                  <a:pt x="4179036" y="809726"/>
                  <a:pt x="4284245" y="765663"/>
                </a:cubicBezTo>
                <a:close/>
                <a:moveTo>
                  <a:pt x="716315" y="749691"/>
                </a:moveTo>
                <a:cubicBezTo>
                  <a:pt x="724753" y="748205"/>
                  <a:pt x="733989" y="749856"/>
                  <a:pt x="737398" y="754368"/>
                </a:cubicBezTo>
                <a:cubicBezTo>
                  <a:pt x="755648" y="778362"/>
                  <a:pt x="699135" y="794872"/>
                  <a:pt x="700014" y="763834"/>
                </a:cubicBezTo>
                <a:cubicBezTo>
                  <a:pt x="700235" y="755799"/>
                  <a:pt x="707876" y="751177"/>
                  <a:pt x="716315" y="749691"/>
                </a:cubicBezTo>
                <a:close/>
                <a:moveTo>
                  <a:pt x="2507489" y="518192"/>
                </a:moveTo>
                <a:cubicBezTo>
                  <a:pt x="2574876" y="519018"/>
                  <a:pt x="2640612" y="563709"/>
                  <a:pt x="2652393" y="664648"/>
                </a:cubicBezTo>
                <a:cubicBezTo>
                  <a:pt x="2591172" y="819637"/>
                  <a:pt x="2414997" y="732016"/>
                  <a:pt x="2352675" y="634928"/>
                </a:cubicBezTo>
                <a:cubicBezTo>
                  <a:pt x="2371063" y="560406"/>
                  <a:pt x="2440102" y="517366"/>
                  <a:pt x="2507489" y="518192"/>
                </a:cubicBezTo>
                <a:close/>
                <a:moveTo>
                  <a:pt x="4585337" y="490938"/>
                </a:moveTo>
                <a:cubicBezTo>
                  <a:pt x="4572126" y="633393"/>
                  <a:pt x="4643906" y="777390"/>
                  <a:pt x="4584236" y="902672"/>
                </a:cubicBezTo>
                <a:cubicBezTo>
                  <a:pt x="4624089" y="989202"/>
                  <a:pt x="4714364" y="991844"/>
                  <a:pt x="4741227" y="1100833"/>
                </a:cubicBezTo>
                <a:cubicBezTo>
                  <a:pt x="4942915" y="1188904"/>
                  <a:pt x="5119282" y="1265527"/>
                  <a:pt x="5324272" y="1362185"/>
                </a:cubicBezTo>
                <a:cubicBezTo>
                  <a:pt x="5348713" y="1485045"/>
                  <a:pt x="5221667" y="1519173"/>
                  <a:pt x="5236199" y="1636968"/>
                </a:cubicBezTo>
                <a:cubicBezTo>
                  <a:pt x="5374694" y="1688710"/>
                  <a:pt x="5525740" y="1667573"/>
                  <a:pt x="5652786" y="1630583"/>
                </a:cubicBezTo>
                <a:cubicBezTo>
                  <a:pt x="5656628" y="1645228"/>
                  <a:pt x="5661709" y="1659517"/>
                  <a:pt x="5667978" y="1673298"/>
                </a:cubicBezTo>
                <a:cubicBezTo>
                  <a:pt x="5458804" y="1723936"/>
                  <a:pt x="5283538" y="1725918"/>
                  <a:pt x="5174768" y="1812008"/>
                </a:cubicBezTo>
                <a:cubicBezTo>
                  <a:pt x="5204052" y="1861548"/>
                  <a:pt x="5187979" y="1896116"/>
                  <a:pt x="5187979" y="1967894"/>
                </a:cubicBezTo>
                <a:cubicBezTo>
                  <a:pt x="5204447" y="1961287"/>
                  <a:pt x="5223264" y="1967872"/>
                  <a:pt x="5232015" y="1983307"/>
                </a:cubicBezTo>
                <a:cubicBezTo>
                  <a:pt x="5208236" y="1991233"/>
                  <a:pt x="5187098" y="2053984"/>
                  <a:pt x="5226291" y="2064333"/>
                </a:cubicBezTo>
                <a:cubicBezTo>
                  <a:pt x="5283979" y="2026022"/>
                  <a:pt x="5434804" y="2074901"/>
                  <a:pt x="5434804" y="1998279"/>
                </a:cubicBezTo>
                <a:cubicBezTo>
                  <a:pt x="5447135" y="2026682"/>
                  <a:pt x="5584749" y="2008187"/>
                  <a:pt x="5562731" y="1978683"/>
                </a:cubicBezTo>
                <a:cubicBezTo>
                  <a:pt x="5607648" y="1978683"/>
                  <a:pt x="5571318" y="2006866"/>
                  <a:pt x="5600382" y="2022719"/>
                </a:cubicBezTo>
                <a:cubicBezTo>
                  <a:pt x="5629959" y="2007471"/>
                  <a:pt x="5665291" y="2008468"/>
                  <a:pt x="5693960" y="2025361"/>
                </a:cubicBezTo>
                <a:cubicBezTo>
                  <a:pt x="5736017" y="1965472"/>
                  <a:pt x="5796567" y="1871236"/>
                  <a:pt x="5808015" y="1796375"/>
                </a:cubicBezTo>
                <a:cubicBezTo>
                  <a:pt x="5817656" y="1798801"/>
                  <a:pt x="5827436" y="1800638"/>
                  <a:pt x="5837299" y="1801880"/>
                </a:cubicBezTo>
                <a:cubicBezTo>
                  <a:pt x="5836686" y="1828372"/>
                  <a:pt x="5822228" y="1852604"/>
                  <a:pt x="5799208" y="1865732"/>
                </a:cubicBezTo>
                <a:cubicBezTo>
                  <a:pt x="5846107" y="1914171"/>
                  <a:pt x="5766180" y="1996518"/>
                  <a:pt x="5859098" y="1996518"/>
                </a:cubicBezTo>
                <a:cubicBezTo>
                  <a:pt x="5858702" y="2014125"/>
                  <a:pt x="5845515" y="2028808"/>
                  <a:pt x="5828052" y="2031086"/>
                </a:cubicBezTo>
                <a:cubicBezTo>
                  <a:pt x="5859098" y="2082167"/>
                  <a:pt x="5954877" y="2045397"/>
                  <a:pt x="6015648" y="2089433"/>
                </a:cubicBezTo>
                <a:cubicBezTo>
                  <a:pt x="6153483" y="2023159"/>
                  <a:pt x="6205666" y="1906024"/>
                  <a:pt x="6179244" y="1742211"/>
                </a:cubicBezTo>
                <a:cubicBezTo>
                  <a:pt x="6209629" y="1717331"/>
                  <a:pt x="6250363" y="1657005"/>
                  <a:pt x="6294400" y="1673298"/>
                </a:cubicBezTo>
                <a:cubicBezTo>
                  <a:pt x="6280748" y="1805403"/>
                  <a:pt x="6018070" y="2091635"/>
                  <a:pt x="6275244" y="2170239"/>
                </a:cubicBezTo>
                <a:cubicBezTo>
                  <a:pt x="6302546" y="2136331"/>
                  <a:pt x="6352748" y="2116955"/>
                  <a:pt x="6340198" y="2060149"/>
                </a:cubicBezTo>
                <a:cubicBezTo>
                  <a:pt x="6363978" y="2057947"/>
                  <a:pt x="6402070" y="2120478"/>
                  <a:pt x="6412198" y="2082167"/>
                </a:cubicBezTo>
                <a:cubicBezTo>
                  <a:pt x="6435758" y="2157909"/>
                  <a:pt x="6439720" y="2258310"/>
                  <a:pt x="6500271" y="2324364"/>
                </a:cubicBezTo>
                <a:cubicBezTo>
                  <a:pt x="6542766" y="2328107"/>
                  <a:pt x="6534620" y="2321722"/>
                  <a:pt x="6559280" y="2295961"/>
                </a:cubicBezTo>
                <a:cubicBezTo>
                  <a:pt x="6596491" y="2293318"/>
                  <a:pt x="6543868" y="2319520"/>
                  <a:pt x="6540785" y="2327226"/>
                </a:cubicBezTo>
                <a:cubicBezTo>
                  <a:pt x="6577556" y="2422343"/>
                  <a:pt x="6702400" y="2352987"/>
                  <a:pt x="6768454" y="2335593"/>
                </a:cubicBezTo>
                <a:cubicBezTo>
                  <a:pt x="6767134" y="2370161"/>
                  <a:pt x="6838472" y="2438416"/>
                  <a:pt x="6887794" y="2489718"/>
                </a:cubicBezTo>
                <a:cubicBezTo>
                  <a:pt x="6803684" y="2489718"/>
                  <a:pt x="6862252" y="2591220"/>
                  <a:pt x="6788491" y="2621825"/>
                </a:cubicBezTo>
                <a:cubicBezTo>
                  <a:pt x="6783867" y="2598046"/>
                  <a:pt x="6827464" y="2602890"/>
                  <a:pt x="6816236" y="2574265"/>
                </a:cubicBezTo>
                <a:cubicBezTo>
                  <a:pt x="6767650" y="2615707"/>
                  <a:pt x="6739451" y="2676202"/>
                  <a:pt x="6738952" y="2740059"/>
                </a:cubicBezTo>
                <a:cubicBezTo>
                  <a:pt x="6742254" y="2782113"/>
                  <a:pt x="6788272" y="2745564"/>
                  <a:pt x="6764272" y="2786737"/>
                </a:cubicBezTo>
                <a:cubicBezTo>
                  <a:pt x="6771978" y="2809195"/>
                  <a:pt x="6808310" y="2783655"/>
                  <a:pt x="6820420" y="2798847"/>
                </a:cubicBezTo>
                <a:cubicBezTo>
                  <a:pt x="6859832" y="2876130"/>
                  <a:pt x="6842876" y="2948128"/>
                  <a:pt x="6945704" y="2926110"/>
                </a:cubicBezTo>
                <a:cubicBezTo>
                  <a:pt x="6945482" y="2996567"/>
                  <a:pt x="6772638" y="2963761"/>
                  <a:pt x="6765374" y="3051832"/>
                </a:cubicBezTo>
                <a:cubicBezTo>
                  <a:pt x="6776382" y="3110620"/>
                  <a:pt x="6793116" y="3160600"/>
                  <a:pt x="6825484" y="3182618"/>
                </a:cubicBezTo>
                <a:cubicBezTo>
                  <a:pt x="6878768" y="3170508"/>
                  <a:pt x="7019686" y="3099611"/>
                  <a:pt x="7031355" y="3209700"/>
                </a:cubicBezTo>
                <a:cubicBezTo>
                  <a:pt x="6966621" y="3235681"/>
                  <a:pt x="6925667" y="3221370"/>
                  <a:pt x="6875465" y="3222911"/>
                </a:cubicBezTo>
                <a:cubicBezTo>
                  <a:pt x="6811392" y="3248452"/>
                  <a:pt x="6829667" y="3322212"/>
                  <a:pt x="6807648" y="3372853"/>
                </a:cubicBezTo>
                <a:cubicBezTo>
                  <a:pt x="6817557" y="3397513"/>
                  <a:pt x="6847282" y="3389366"/>
                  <a:pt x="6866878" y="3397513"/>
                </a:cubicBezTo>
                <a:cubicBezTo>
                  <a:pt x="6869080" y="3445071"/>
                  <a:pt x="6813594" y="3427897"/>
                  <a:pt x="6800823" y="3401035"/>
                </a:cubicBezTo>
                <a:cubicBezTo>
                  <a:pt x="6692052" y="3474575"/>
                  <a:pt x="6729484" y="3610646"/>
                  <a:pt x="6793116" y="3734826"/>
                </a:cubicBezTo>
                <a:cubicBezTo>
                  <a:pt x="6656823" y="3754863"/>
                  <a:pt x="6527356" y="3806605"/>
                  <a:pt x="6532200" y="3960730"/>
                </a:cubicBezTo>
                <a:cubicBezTo>
                  <a:pt x="6405154" y="3961390"/>
                  <a:pt x="6311356" y="4005426"/>
                  <a:pt x="6323906" y="4133129"/>
                </a:cubicBezTo>
                <a:cubicBezTo>
                  <a:pt x="6269490" y="4150144"/>
                  <a:pt x="6212150" y="4155766"/>
                  <a:pt x="6155466" y="4149643"/>
                </a:cubicBezTo>
                <a:cubicBezTo>
                  <a:pt x="6095356" y="4234852"/>
                  <a:pt x="6121117" y="4315658"/>
                  <a:pt x="6177484" y="4396023"/>
                </a:cubicBezTo>
                <a:cubicBezTo>
                  <a:pt x="6148640" y="4447545"/>
                  <a:pt x="6207429" y="4619724"/>
                  <a:pt x="6284493" y="4607614"/>
                </a:cubicBezTo>
                <a:cubicBezTo>
                  <a:pt x="6335796" y="4745226"/>
                  <a:pt x="6447208" y="4832417"/>
                  <a:pt x="6501374" y="4937883"/>
                </a:cubicBezTo>
                <a:cubicBezTo>
                  <a:pt x="6384236" y="4980817"/>
                  <a:pt x="6362218" y="4709337"/>
                  <a:pt x="6241337" y="4698989"/>
                </a:cubicBezTo>
                <a:cubicBezTo>
                  <a:pt x="6202365" y="4538699"/>
                  <a:pt x="6088310" y="4352427"/>
                  <a:pt x="5999136" y="4216577"/>
                </a:cubicBezTo>
                <a:cubicBezTo>
                  <a:pt x="5912163" y="4281090"/>
                  <a:pt x="5850952" y="4213495"/>
                  <a:pt x="5781154" y="4245641"/>
                </a:cubicBezTo>
                <a:cubicBezTo>
                  <a:pt x="5648824" y="4306630"/>
                  <a:pt x="5705191" y="4511396"/>
                  <a:pt x="5705191" y="4676530"/>
                </a:cubicBezTo>
                <a:cubicBezTo>
                  <a:pt x="5712898" y="4699209"/>
                  <a:pt x="5749228" y="4673448"/>
                  <a:pt x="5761338" y="4688640"/>
                </a:cubicBezTo>
                <a:cubicBezTo>
                  <a:pt x="5753191" y="4729373"/>
                  <a:pt x="5712898" y="4677631"/>
                  <a:pt x="5683393" y="4695246"/>
                </a:cubicBezTo>
                <a:cubicBezTo>
                  <a:pt x="5591356" y="4728713"/>
                  <a:pt x="5671061" y="4864123"/>
                  <a:pt x="5622182" y="4923351"/>
                </a:cubicBezTo>
                <a:cubicBezTo>
                  <a:pt x="5553485" y="4837261"/>
                  <a:pt x="5541815" y="4628752"/>
                  <a:pt x="5570219" y="4511837"/>
                </a:cubicBezTo>
                <a:cubicBezTo>
                  <a:pt x="5595320" y="4523286"/>
                  <a:pt x="5621521" y="4532754"/>
                  <a:pt x="5636274" y="4561377"/>
                </a:cubicBezTo>
                <a:cubicBezTo>
                  <a:pt x="5701008" y="4479911"/>
                  <a:pt x="5660272" y="4360794"/>
                  <a:pt x="5612934" y="4262154"/>
                </a:cubicBezTo>
                <a:cubicBezTo>
                  <a:pt x="5475758" y="4275805"/>
                  <a:pt x="5293228" y="4141937"/>
                  <a:pt x="5207577" y="4285933"/>
                </a:cubicBezTo>
                <a:cubicBezTo>
                  <a:pt x="5182694" y="4279989"/>
                  <a:pt x="5144162" y="4297383"/>
                  <a:pt x="5126327" y="4279989"/>
                </a:cubicBezTo>
                <a:cubicBezTo>
                  <a:pt x="5104749" y="4302447"/>
                  <a:pt x="5068199" y="4316098"/>
                  <a:pt x="5080089" y="4358152"/>
                </a:cubicBezTo>
                <a:cubicBezTo>
                  <a:pt x="4810805" y="4493782"/>
                  <a:pt x="4741887" y="4140175"/>
                  <a:pt x="4950621" y="4059370"/>
                </a:cubicBezTo>
                <a:cubicBezTo>
                  <a:pt x="4941594" y="4015334"/>
                  <a:pt x="4896896" y="4031407"/>
                  <a:pt x="4872456" y="4012912"/>
                </a:cubicBezTo>
                <a:cubicBezTo>
                  <a:pt x="4770511" y="4111552"/>
                  <a:pt x="4628493" y="4026783"/>
                  <a:pt x="4564199" y="3946858"/>
                </a:cubicBezTo>
                <a:cubicBezTo>
                  <a:pt x="4562438" y="3931886"/>
                  <a:pt x="4584236" y="3930565"/>
                  <a:pt x="4598328" y="3924840"/>
                </a:cubicBezTo>
                <a:cubicBezTo>
                  <a:pt x="4593924" y="3878163"/>
                  <a:pt x="4546364" y="3904584"/>
                  <a:pt x="4541961" y="3858787"/>
                </a:cubicBezTo>
                <a:cubicBezTo>
                  <a:pt x="4424383" y="3905465"/>
                  <a:pt x="4378585" y="3994637"/>
                  <a:pt x="4302621" y="4065755"/>
                </a:cubicBezTo>
                <a:cubicBezTo>
                  <a:pt x="4168970" y="4035150"/>
                  <a:pt x="4243172" y="4257530"/>
                  <a:pt x="4166328" y="4259952"/>
                </a:cubicBezTo>
                <a:cubicBezTo>
                  <a:pt x="4242732" y="4378629"/>
                  <a:pt x="4322218" y="4521525"/>
                  <a:pt x="4423942" y="4645485"/>
                </a:cubicBezTo>
                <a:cubicBezTo>
                  <a:pt x="4516419" y="4757997"/>
                  <a:pt x="4573227" y="4862802"/>
                  <a:pt x="4709080" y="4877994"/>
                </a:cubicBezTo>
                <a:cubicBezTo>
                  <a:pt x="4725374" y="4934360"/>
                  <a:pt x="4756640" y="4950213"/>
                  <a:pt x="4728456" y="5005918"/>
                </a:cubicBezTo>
                <a:cubicBezTo>
                  <a:pt x="4692568" y="5000193"/>
                  <a:pt x="4670550" y="4972671"/>
                  <a:pt x="4628493" y="4978175"/>
                </a:cubicBezTo>
                <a:cubicBezTo>
                  <a:pt x="4574550" y="4802693"/>
                  <a:pt x="4413596" y="4682916"/>
                  <a:pt x="4295796" y="4558735"/>
                </a:cubicBezTo>
                <a:cubicBezTo>
                  <a:pt x="4262550" y="4669705"/>
                  <a:pt x="4156201" y="4737520"/>
                  <a:pt x="4006475" y="4725410"/>
                </a:cubicBezTo>
                <a:cubicBezTo>
                  <a:pt x="3960897" y="4667063"/>
                  <a:pt x="3880750" y="4542003"/>
                  <a:pt x="3818879" y="4667063"/>
                </a:cubicBezTo>
                <a:cubicBezTo>
                  <a:pt x="3778805" y="4619726"/>
                  <a:pt x="3554218" y="4639322"/>
                  <a:pt x="3453374" y="4534956"/>
                </a:cubicBezTo>
                <a:cubicBezTo>
                  <a:pt x="3422329" y="4569303"/>
                  <a:pt x="3366182" y="4588899"/>
                  <a:pt x="3375870" y="4647687"/>
                </a:cubicBezTo>
                <a:lnTo>
                  <a:pt x="3301228" y="4666622"/>
                </a:lnTo>
                <a:cubicBezTo>
                  <a:pt x="3320604" y="4631614"/>
                  <a:pt x="3271063" y="4615983"/>
                  <a:pt x="3306952" y="4585597"/>
                </a:cubicBezTo>
                <a:cubicBezTo>
                  <a:pt x="3251026" y="4534515"/>
                  <a:pt x="3114292" y="4583395"/>
                  <a:pt x="3073118" y="4605413"/>
                </a:cubicBezTo>
                <a:cubicBezTo>
                  <a:pt x="3078402" y="4682477"/>
                  <a:pt x="3028861" y="4727173"/>
                  <a:pt x="3030402" y="4802032"/>
                </a:cubicBezTo>
                <a:cubicBezTo>
                  <a:pt x="3038108" y="4824711"/>
                  <a:pt x="3074659" y="4798952"/>
                  <a:pt x="3086549" y="4814362"/>
                </a:cubicBezTo>
                <a:cubicBezTo>
                  <a:pt x="2943650" y="4900672"/>
                  <a:pt x="3139173" y="5119090"/>
                  <a:pt x="3073118" y="5229179"/>
                </a:cubicBezTo>
                <a:cubicBezTo>
                  <a:pt x="3087870" y="5257584"/>
                  <a:pt x="3127283" y="5245032"/>
                  <a:pt x="3157448" y="5247454"/>
                </a:cubicBezTo>
                <a:cubicBezTo>
                  <a:pt x="3143796" y="5275637"/>
                  <a:pt x="3110769" y="5245913"/>
                  <a:pt x="3117154" y="5297655"/>
                </a:cubicBezTo>
                <a:cubicBezTo>
                  <a:pt x="3087429" y="5252298"/>
                  <a:pt x="3036127" y="5244151"/>
                  <a:pt x="2982622" y="5239087"/>
                </a:cubicBezTo>
                <a:cubicBezTo>
                  <a:pt x="2963026" y="5236004"/>
                  <a:pt x="3056384" y="5189106"/>
                  <a:pt x="2979099" y="5173033"/>
                </a:cubicBezTo>
                <a:cubicBezTo>
                  <a:pt x="3062989" y="5089586"/>
                  <a:pt x="2979980" y="5010762"/>
                  <a:pt x="2999576" y="4889223"/>
                </a:cubicBezTo>
                <a:cubicBezTo>
                  <a:pt x="2984163" y="4890764"/>
                  <a:pt x="2977558" y="4897590"/>
                  <a:pt x="2977558" y="4907938"/>
                </a:cubicBezTo>
                <a:cubicBezTo>
                  <a:pt x="2944751" y="4910580"/>
                  <a:pt x="2980420" y="4869407"/>
                  <a:pt x="3008604" y="4873590"/>
                </a:cubicBezTo>
                <a:cubicBezTo>
                  <a:pt x="2987026" y="4828896"/>
                  <a:pt x="3008384" y="4809961"/>
                  <a:pt x="2995613" y="4770549"/>
                </a:cubicBezTo>
                <a:cubicBezTo>
                  <a:pt x="2924494" y="4813263"/>
                  <a:pt x="2909301" y="4944930"/>
                  <a:pt x="2906219" y="4992489"/>
                </a:cubicBezTo>
                <a:cubicBezTo>
                  <a:pt x="2859760" y="5052597"/>
                  <a:pt x="2739540" y="4975975"/>
                  <a:pt x="2675466" y="5024855"/>
                </a:cubicBezTo>
                <a:cubicBezTo>
                  <a:pt x="2689778" y="4966948"/>
                  <a:pt x="2593999" y="4999755"/>
                  <a:pt x="2603687" y="5002837"/>
                </a:cubicBezTo>
                <a:cubicBezTo>
                  <a:pt x="2586512" y="4997112"/>
                  <a:pt x="2576384" y="4957260"/>
                  <a:pt x="2550402" y="4950214"/>
                </a:cubicBezTo>
                <a:cubicBezTo>
                  <a:pt x="2513191" y="4940967"/>
                  <a:pt x="2366769" y="5007020"/>
                  <a:pt x="2344751" y="5029038"/>
                </a:cubicBezTo>
                <a:cubicBezTo>
                  <a:pt x="2338586" y="5010763"/>
                  <a:pt x="2311503" y="4997333"/>
                  <a:pt x="2260421" y="5010763"/>
                </a:cubicBezTo>
                <a:cubicBezTo>
                  <a:pt x="2291687" y="4944930"/>
                  <a:pt x="2357081" y="5036084"/>
                  <a:pt x="2375797" y="4994690"/>
                </a:cubicBezTo>
                <a:cubicBezTo>
                  <a:pt x="2289045" y="4950655"/>
                  <a:pt x="2234439" y="4852455"/>
                  <a:pt x="2134916" y="4830437"/>
                </a:cubicBezTo>
                <a:cubicBezTo>
                  <a:pt x="2136237" y="4791245"/>
                  <a:pt x="2170366" y="4838804"/>
                  <a:pt x="2197228" y="4814584"/>
                </a:cubicBezTo>
                <a:cubicBezTo>
                  <a:pt x="2211760" y="4916747"/>
                  <a:pt x="2285962" y="4810401"/>
                  <a:pt x="2299834" y="4748531"/>
                </a:cubicBezTo>
                <a:cubicBezTo>
                  <a:pt x="2279136" y="4717265"/>
                  <a:pt x="2261081" y="4781778"/>
                  <a:pt x="2233779" y="4752054"/>
                </a:cubicBezTo>
                <a:cubicBezTo>
                  <a:pt x="2238402" y="4738843"/>
                  <a:pt x="2243026" y="4725852"/>
                  <a:pt x="2227393" y="4726953"/>
                </a:cubicBezTo>
                <a:cubicBezTo>
                  <a:pt x="2277375" y="4637340"/>
                  <a:pt x="2320091" y="4619946"/>
                  <a:pt x="2298072" y="4536499"/>
                </a:cubicBezTo>
                <a:cubicBezTo>
                  <a:pt x="2336164" y="4577892"/>
                  <a:pt x="2397375" y="4451950"/>
                  <a:pt x="2359944" y="4414520"/>
                </a:cubicBezTo>
                <a:cubicBezTo>
                  <a:pt x="2372702" y="4420163"/>
                  <a:pt x="2387031" y="4421175"/>
                  <a:pt x="2400457" y="4417382"/>
                </a:cubicBezTo>
                <a:cubicBezTo>
                  <a:pt x="2397375" y="4375548"/>
                  <a:pt x="2351357" y="4411877"/>
                  <a:pt x="2375357" y="4370704"/>
                </a:cubicBezTo>
                <a:cubicBezTo>
                  <a:pt x="2299613" y="4328210"/>
                  <a:pt x="2062476" y="4383915"/>
                  <a:pt x="2025706" y="4300687"/>
                </a:cubicBezTo>
                <a:cubicBezTo>
                  <a:pt x="1982771" y="4307953"/>
                  <a:pt x="2039137" y="4359695"/>
                  <a:pt x="2006990" y="4331953"/>
                </a:cubicBezTo>
                <a:cubicBezTo>
                  <a:pt x="1959210" y="4351989"/>
                  <a:pt x="2002366" y="4292541"/>
                  <a:pt x="2022403" y="4287917"/>
                </a:cubicBezTo>
                <a:cubicBezTo>
                  <a:pt x="2004186" y="4248706"/>
                  <a:pt x="1993434" y="4206444"/>
                  <a:pt x="1990697" y="4163296"/>
                </a:cubicBezTo>
                <a:cubicBezTo>
                  <a:pt x="1981230" y="4127186"/>
                  <a:pt x="1912752" y="4151186"/>
                  <a:pt x="1900201" y="4173204"/>
                </a:cubicBezTo>
                <a:cubicBezTo>
                  <a:pt x="1878403" y="4164397"/>
                  <a:pt x="1937192" y="4114196"/>
                  <a:pt x="1968678" y="4129168"/>
                </a:cubicBezTo>
                <a:cubicBezTo>
                  <a:pt x="1907688" y="4046601"/>
                  <a:pt x="1882366" y="4021721"/>
                  <a:pt x="1828862" y="4002565"/>
                </a:cubicBezTo>
                <a:cubicBezTo>
                  <a:pt x="1861669" y="3980988"/>
                  <a:pt x="1812348" y="3939594"/>
                  <a:pt x="1852201" y="3933209"/>
                </a:cubicBezTo>
                <a:cubicBezTo>
                  <a:pt x="1834587" y="3897980"/>
                  <a:pt x="1828642" y="3951924"/>
                  <a:pt x="1802440" y="3945979"/>
                </a:cubicBezTo>
                <a:cubicBezTo>
                  <a:pt x="1849780" y="3899081"/>
                  <a:pt x="1766331" y="3863853"/>
                  <a:pt x="1836349" y="3870898"/>
                </a:cubicBezTo>
                <a:cubicBezTo>
                  <a:pt x="1745192" y="3823780"/>
                  <a:pt x="1645009" y="3898641"/>
                  <a:pt x="1543064" y="3866055"/>
                </a:cubicBezTo>
                <a:cubicBezTo>
                  <a:pt x="1512018" y="3868917"/>
                  <a:pt x="1564642" y="3921099"/>
                  <a:pt x="1515321" y="3912953"/>
                </a:cubicBezTo>
                <a:cubicBezTo>
                  <a:pt x="1520841" y="3900163"/>
                  <a:pt x="1521851" y="3885878"/>
                  <a:pt x="1518183" y="3872440"/>
                </a:cubicBezTo>
                <a:cubicBezTo>
                  <a:pt x="1417339" y="3951264"/>
                  <a:pt x="1349743" y="3956988"/>
                  <a:pt x="1209927" y="4017317"/>
                </a:cubicBezTo>
                <a:cubicBezTo>
                  <a:pt x="1173156" y="4169461"/>
                  <a:pt x="916862" y="4301128"/>
                  <a:pt x="783211" y="4166158"/>
                </a:cubicBezTo>
                <a:cubicBezTo>
                  <a:pt x="795762" y="3938713"/>
                  <a:pt x="1056019" y="3978786"/>
                  <a:pt x="1184385" y="3917797"/>
                </a:cubicBezTo>
                <a:cubicBezTo>
                  <a:pt x="1182184" y="3944438"/>
                  <a:pt x="1159724" y="3959410"/>
                  <a:pt x="1131761" y="3971080"/>
                </a:cubicBezTo>
                <a:cubicBezTo>
                  <a:pt x="1224679" y="3984511"/>
                  <a:pt x="1451248" y="3874862"/>
                  <a:pt x="1462037" y="3807267"/>
                </a:cubicBezTo>
                <a:cubicBezTo>
                  <a:pt x="1550110" y="3808588"/>
                  <a:pt x="1680679" y="3765433"/>
                  <a:pt x="1748274" y="3681104"/>
                </a:cubicBezTo>
                <a:cubicBezTo>
                  <a:pt x="1683761" y="3644775"/>
                  <a:pt x="1638624" y="3595235"/>
                  <a:pt x="1560899" y="3622757"/>
                </a:cubicBezTo>
                <a:cubicBezTo>
                  <a:pt x="1571248" y="3573877"/>
                  <a:pt x="1470403" y="3579382"/>
                  <a:pt x="1472825" y="3485806"/>
                </a:cubicBezTo>
                <a:cubicBezTo>
                  <a:pt x="1488238" y="3484265"/>
                  <a:pt x="1494844" y="3477439"/>
                  <a:pt x="1494844" y="3467091"/>
                </a:cubicBezTo>
                <a:cubicBezTo>
                  <a:pt x="1645230" y="3469293"/>
                  <a:pt x="1668569" y="3480302"/>
                  <a:pt x="1765890" y="3384744"/>
                </a:cubicBezTo>
                <a:cubicBezTo>
                  <a:pt x="1744311" y="3352818"/>
                  <a:pt x="1713046" y="3401698"/>
                  <a:pt x="1691027" y="3403679"/>
                </a:cubicBezTo>
                <a:cubicBezTo>
                  <a:pt x="1658660" y="3390689"/>
                  <a:pt x="1756642" y="3366249"/>
                  <a:pt x="1768752" y="3344231"/>
                </a:cubicBezTo>
                <a:cubicBezTo>
                  <a:pt x="1668348" y="3281700"/>
                  <a:pt x="1581376" y="3195831"/>
                  <a:pt x="1431211" y="3217849"/>
                </a:cubicBezTo>
                <a:cubicBezTo>
                  <a:pt x="1535358" y="3250435"/>
                  <a:pt x="1387834" y="3240087"/>
                  <a:pt x="1356569" y="3237004"/>
                </a:cubicBezTo>
                <a:cubicBezTo>
                  <a:pt x="1342037" y="3189666"/>
                  <a:pt x="1365596" y="3229738"/>
                  <a:pt x="1390697" y="3214986"/>
                </a:cubicBezTo>
                <a:cubicBezTo>
                  <a:pt x="1353486" y="3170730"/>
                  <a:pt x="1308789" y="3213005"/>
                  <a:pt x="1240972" y="3200014"/>
                </a:cubicBezTo>
                <a:cubicBezTo>
                  <a:pt x="1224679" y="3111502"/>
                  <a:pt x="1109303" y="3104677"/>
                  <a:pt x="1105780" y="2982257"/>
                </a:cubicBezTo>
                <a:cubicBezTo>
                  <a:pt x="997890" y="2962221"/>
                  <a:pt x="871064" y="2973891"/>
                  <a:pt x="728386" y="3012202"/>
                </a:cubicBezTo>
                <a:cubicBezTo>
                  <a:pt x="683909" y="2926772"/>
                  <a:pt x="541670" y="3006477"/>
                  <a:pt x="475615" y="2957377"/>
                </a:cubicBezTo>
                <a:cubicBezTo>
                  <a:pt x="561487" y="2910920"/>
                  <a:pt x="731688" y="2954075"/>
                  <a:pt x="856093" y="2939983"/>
                </a:cubicBezTo>
                <a:cubicBezTo>
                  <a:pt x="992165" y="2919066"/>
                  <a:pt x="1160385" y="2821747"/>
                  <a:pt x="1261449" y="2916204"/>
                </a:cubicBezTo>
                <a:cubicBezTo>
                  <a:pt x="1249780" y="2938222"/>
                  <a:pt x="1204642" y="2938222"/>
                  <a:pt x="1192972" y="2960240"/>
                </a:cubicBezTo>
                <a:cubicBezTo>
                  <a:pt x="1197156" y="2983138"/>
                  <a:pt x="1214991" y="2982698"/>
                  <a:pt x="1218073" y="3006917"/>
                </a:cubicBezTo>
                <a:cubicBezTo>
                  <a:pt x="1431871" y="3004275"/>
                  <a:pt x="1584238" y="3196051"/>
                  <a:pt x="1740128" y="3232160"/>
                </a:cubicBezTo>
                <a:cubicBezTo>
                  <a:pt x="1739467" y="3205739"/>
                  <a:pt x="1711724" y="3105998"/>
                  <a:pt x="1627174" y="3101814"/>
                </a:cubicBezTo>
                <a:cubicBezTo>
                  <a:pt x="1632019" y="3082659"/>
                  <a:pt x="1668348" y="3102915"/>
                  <a:pt x="1671211" y="3064164"/>
                </a:cubicBezTo>
                <a:cubicBezTo>
                  <a:pt x="1611321" y="3038623"/>
                  <a:pt x="1627614" y="2977634"/>
                  <a:pt x="1573890" y="2942845"/>
                </a:cubicBezTo>
                <a:cubicBezTo>
                  <a:pt x="1576092" y="2915984"/>
                  <a:pt x="1604495" y="2904534"/>
                  <a:pt x="1611101" y="2880315"/>
                </a:cubicBezTo>
                <a:cubicBezTo>
                  <a:pt x="1595930" y="2866291"/>
                  <a:pt x="1574325" y="2861650"/>
                  <a:pt x="1554734" y="2868205"/>
                </a:cubicBezTo>
                <a:cubicBezTo>
                  <a:pt x="1536458" y="2849049"/>
                  <a:pt x="1602513" y="2853013"/>
                  <a:pt x="1629596" y="2849049"/>
                </a:cubicBezTo>
                <a:cubicBezTo>
                  <a:pt x="1636202" y="2824609"/>
                  <a:pt x="1661743" y="2811839"/>
                  <a:pt x="1682440" y="2795766"/>
                </a:cubicBezTo>
                <a:cubicBezTo>
                  <a:pt x="1638844" y="2752171"/>
                  <a:pt x="1694770" y="2732795"/>
                  <a:pt x="1678697" y="2677310"/>
                </a:cubicBezTo>
                <a:cubicBezTo>
                  <a:pt x="1758844" y="2661677"/>
                  <a:pt x="1768972" y="2603990"/>
                  <a:pt x="1824899" y="2573606"/>
                </a:cubicBezTo>
                <a:cubicBezTo>
                  <a:pt x="1811908" y="2449425"/>
                  <a:pt x="1989156" y="2383372"/>
                  <a:pt x="1979027" y="2295300"/>
                </a:cubicBezTo>
                <a:cubicBezTo>
                  <a:pt x="1975724" y="2268218"/>
                  <a:pt x="2016898" y="2304768"/>
                  <a:pt x="2025706" y="2269980"/>
                </a:cubicBezTo>
                <a:cubicBezTo>
                  <a:pt x="2016824" y="2254701"/>
                  <a:pt x="1998142" y="2248161"/>
                  <a:pt x="1981670" y="2254567"/>
                </a:cubicBezTo>
                <a:cubicBezTo>
                  <a:pt x="2079210" y="2193798"/>
                  <a:pt x="2384604" y="2147120"/>
                  <a:pt x="2311944" y="1984848"/>
                </a:cubicBezTo>
                <a:cubicBezTo>
                  <a:pt x="2296751" y="1986389"/>
                  <a:pt x="2289925" y="1993215"/>
                  <a:pt x="2289925" y="2003563"/>
                </a:cubicBezTo>
                <a:cubicBezTo>
                  <a:pt x="2267907" y="1953363"/>
                  <a:pt x="2167503" y="1774357"/>
                  <a:pt x="2075027" y="1727900"/>
                </a:cubicBezTo>
                <a:cubicBezTo>
                  <a:pt x="2061376" y="1733845"/>
                  <a:pt x="2071283" y="1742211"/>
                  <a:pt x="2078109" y="1740450"/>
                </a:cubicBezTo>
                <a:cubicBezTo>
                  <a:pt x="2069082" y="1765770"/>
                  <a:pt x="1995541" y="1655684"/>
                  <a:pt x="1956348" y="1731643"/>
                </a:cubicBezTo>
                <a:cubicBezTo>
                  <a:pt x="1805963" y="1589190"/>
                  <a:pt x="1639946" y="1897437"/>
                  <a:pt x="1485816" y="1812008"/>
                </a:cubicBezTo>
                <a:cubicBezTo>
                  <a:pt x="1388715" y="1537007"/>
                  <a:pt x="1747394" y="1414588"/>
                  <a:pt x="1871577" y="1607244"/>
                </a:cubicBezTo>
                <a:cubicBezTo>
                  <a:pt x="1950623" y="1556603"/>
                  <a:pt x="1981670" y="1592933"/>
                  <a:pt x="2013816" y="1545374"/>
                </a:cubicBezTo>
                <a:cubicBezTo>
                  <a:pt x="2038917" y="1540750"/>
                  <a:pt x="2033193" y="1584346"/>
                  <a:pt x="2060935" y="1573117"/>
                </a:cubicBezTo>
                <a:cubicBezTo>
                  <a:pt x="2060881" y="1565296"/>
                  <a:pt x="2056915" y="1558019"/>
                  <a:pt x="2050367" y="1553741"/>
                </a:cubicBezTo>
                <a:cubicBezTo>
                  <a:pt x="2078991" y="1561007"/>
                  <a:pt x="2133815" y="1570034"/>
                  <a:pt x="2167063" y="1625739"/>
                </a:cubicBezTo>
                <a:cubicBezTo>
                  <a:pt x="2209558" y="1622657"/>
                  <a:pt x="2222990" y="1602400"/>
                  <a:pt x="2251173" y="1590951"/>
                </a:cubicBezTo>
                <a:cubicBezTo>
                  <a:pt x="2223650" y="1620455"/>
                  <a:pt x="2261081" y="1636748"/>
                  <a:pt x="2201632" y="1657005"/>
                </a:cubicBezTo>
                <a:cubicBezTo>
                  <a:pt x="2318769" y="1706765"/>
                  <a:pt x="2284201" y="1792632"/>
                  <a:pt x="2396054" y="1846136"/>
                </a:cubicBezTo>
                <a:cubicBezTo>
                  <a:pt x="2405522" y="1865952"/>
                  <a:pt x="2370953" y="1847457"/>
                  <a:pt x="2370953" y="1852521"/>
                </a:cubicBezTo>
                <a:cubicBezTo>
                  <a:pt x="2366990" y="2042755"/>
                  <a:pt x="2687356" y="1934868"/>
                  <a:pt x="2507907" y="1764449"/>
                </a:cubicBezTo>
                <a:cubicBezTo>
                  <a:pt x="2563393" y="1640051"/>
                  <a:pt x="2460127" y="1480641"/>
                  <a:pt x="2409265" y="1378038"/>
                </a:cubicBezTo>
                <a:cubicBezTo>
                  <a:pt x="2434806" y="1364827"/>
                  <a:pt x="2346733" y="1229417"/>
                  <a:pt x="2392531" y="1156758"/>
                </a:cubicBezTo>
                <a:cubicBezTo>
                  <a:pt x="2444274" y="1140025"/>
                  <a:pt x="2448237" y="1206078"/>
                  <a:pt x="2477081" y="1228096"/>
                </a:cubicBezTo>
                <a:cubicBezTo>
                  <a:pt x="2505045" y="1213124"/>
                  <a:pt x="2530366" y="1194189"/>
                  <a:pt x="2545778" y="1237123"/>
                </a:cubicBezTo>
                <a:cubicBezTo>
                  <a:pt x="2526843" y="1268389"/>
                  <a:pt x="2520017" y="1237123"/>
                  <a:pt x="2492714" y="1237123"/>
                </a:cubicBezTo>
                <a:cubicBezTo>
                  <a:pt x="2483026" y="1263545"/>
                  <a:pt x="2501742" y="1299875"/>
                  <a:pt x="2530806" y="1333562"/>
                </a:cubicBezTo>
                <a:cubicBezTo>
                  <a:pt x="2472237" y="1263545"/>
                  <a:pt x="2488311" y="1422514"/>
                  <a:pt x="2497118" y="1461706"/>
                </a:cubicBezTo>
                <a:cubicBezTo>
                  <a:pt x="2525962" y="1590511"/>
                  <a:pt x="2664457" y="1719973"/>
                  <a:pt x="2778732" y="1681885"/>
                </a:cubicBezTo>
                <a:cubicBezTo>
                  <a:pt x="2853815" y="1633005"/>
                  <a:pt x="2752310" y="1544934"/>
                  <a:pt x="2793485" y="1478880"/>
                </a:cubicBezTo>
                <a:cubicBezTo>
                  <a:pt x="2863503" y="1463027"/>
                  <a:pt x="2816604" y="1533925"/>
                  <a:pt x="2846989" y="1584786"/>
                </a:cubicBezTo>
                <a:cubicBezTo>
                  <a:pt x="2986806" y="1619354"/>
                  <a:pt x="2979760" y="1700821"/>
                  <a:pt x="3088090" y="1801880"/>
                </a:cubicBezTo>
                <a:cubicBezTo>
                  <a:pt x="3217558" y="1751899"/>
                  <a:pt x="3243980" y="1640492"/>
                  <a:pt x="3333595" y="1566951"/>
                </a:cubicBezTo>
                <a:cubicBezTo>
                  <a:pt x="3543650" y="1583245"/>
                  <a:pt x="3733007" y="1354919"/>
                  <a:pt x="3765594" y="1230958"/>
                </a:cubicBezTo>
                <a:cubicBezTo>
                  <a:pt x="3901668" y="1071549"/>
                  <a:pt x="4199796" y="1202776"/>
                  <a:pt x="4260346" y="985239"/>
                </a:cubicBezTo>
                <a:cubicBezTo>
                  <a:pt x="4322218" y="997349"/>
                  <a:pt x="4312970" y="1023990"/>
                  <a:pt x="4360530" y="1065824"/>
                </a:cubicBezTo>
                <a:cubicBezTo>
                  <a:pt x="4400823" y="1065164"/>
                  <a:pt x="4391576" y="1034339"/>
                  <a:pt x="4432089" y="1034339"/>
                </a:cubicBezTo>
                <a:cubicBezTo>
                  <a:pt x="4434731" y="851150"/>
                  <a:pt x="4613520" y="733134"/>
                  <a:pt x="4529410" y="531671"/>
                </a:cubicBezTo>
                <a:cubicBezTo>
                  <a:pt x="4570144" y="531230"/>
                  <a:pt x="4533814" y="484993"/>
                  <a:pt x="4585337" y="490938"/>
                </a:cubicBezTo>
                <a:close/>
                <a:moveTo>
                  <a:pt x="2036501" y="330689"/>
                </a:moveTo>
                <a:cubicBezTo>
                  <a:pt x="2084231" y="352676"/>
                  <a:pt x="2063239" y="416219"/>
                  <a:pt x="2090418" y="489437"/>
                </a:cubicBezTo>
                <a:cubicBezTo>
                  <a:pt x="2050920" y="446355"/>
                  <a:pt x="2031365" y="388780"/>
                  <a:pt x="2036501" y="330689"/>
                </a:cubicBezTo>
                <a:close/>
                <a:moveTo>
                  <a:pt x="3254386" y="6783"/>
                </a:moveTo>
                <a:cubicBezTo>
                  <a:pt x="3341354" y="133408"/>
                  <a:pt x="3528059" y="300994"/>
                  <a:pt x="3421716" y="455147"/>
                </a:cubicBezTo>
                <a:cubicBezTo>
                  <a:pt x="3258790" y="423435"/>
                  <a:pt x="3192739" y="151686"/>
                  <a:pt x="3188335" y="10086"/>
                </a:cubicBezTo>
                <a:cubicBezTo>
                  <a:pt x="3217618" y="-2686"/>
                  <a:pt x="3221801" y="25942"/>
                  <a:pt x="3254386" y="6783"/>
                </a:cubicBezTo>
                <a:close/>
                <a:moveTo>
                  <a:pt x="4231305" y="613"/>
                </a:moveTo>
                <a:cubicBezTo>
                  <a:pt x="4271133" y="7982"/>
                  <a:pt x="4231495" y="79755"/>
                  <a:pt x="4222050" y="104627"/>
                </a:cubicBezTo>
                <a:cubicBezTo>
                  <a:pt x="4175125" y="86338"/>
                  <a:pt x="4221168" y="34555"/>
                  <a:pt x="4209052" y="1723"/>
                </a:cubicBezTo>
                <a:cubicBezTo>
                  <a:pt x="4218304" y="-178"/>
                  <a:pt x="4225616" y="-439"/>
                  <a:pt x="4231305" y="613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 l="-213000" r="-5000" b="-45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" name="PA-文本框 13"/>
          <p:cNvSpPr txBox="1"/>
          <p:nvPr>
            <p:custDataLst>
              <p:tags r:id="rId4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470400"/>
          </a:xfrm>
          <a:prstGeom prst="rect">
            <a:avLst/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3338208" y="747112"/>
            <a:ext cx="5514682" cy="5363853"/>
          </a:xfrm>
          <a:prstGeom prst="roundRect">
            <a:avLst>
              <a:gd name="adj" fmla="val 696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01440" y="1660525"/>
            <a:ext cx="4259580" cy="11068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 03</a:t>
            </a:r>
            <a:endParaRPr lang="en-US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39412" y="2767096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TextBox 22"/>
          <p:cNvSpPr txBox="1"/>
          <p:nvPr/>
        </p:nvSpPr>
        <p:spPr>
          <a:xfrm>
            <a:off x="4339823" y="3874326"/>
            <a:ext cx="3760341" cy="127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 activities differ substantially depending on the type of organization and creativity </a:t>
            </a: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involved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 activities differ substantially depending on the type of organization and creativity involved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  <a:p>
            <a:pPr>
              <a:lnSpc>
                <a:spcPts val="185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4327445" y="3522893"/>
            <a:ext cx="32016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ontserrat Semi" charset="0"/>
                <a:sym typeface="字魂58号-创中黑" panose="00000500000000000000" pitchFamily="2" charset="-122"/>
              </a:rPr>
              <a:t>WRITE YOUR TITLE HERE</a:t>
            </a:r>
            <a:endParaRPr 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ontserrat Semi" charset="0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9495" y="1390015"/>
            <a:ext cx="10234295" cy="4727575"/>
            <a:chOff x="2796" y="2143"/>
            <a:chExt cx="13955" cy="6446"/>
          </a:xfrm>
        </p:grpSpPr>
        <p:grpSp>
          <p:nvGrpSpPr>
            <p:cNvPr id="18" name="千图PPT彼岸天：ID 8661124库_组合 1"/>
            <p:cNvGrpSpPr/>
            <p:nvPr>
              <p:custDataLst>
                <p:tags r:id="rId1"/>
              </p:custDataLst>
            </p:nvPr>
          </p:nvGrpSpPr>
          <p:grpSpPr>
            <a:xfrm>
              <a:off x="2796" y="2143"/>
              <a:ext cx="5717" cy="6446"/>
              <a:chOff x="571258" y="2404098"/>
              <a:chExt cx="3630427" cy="4093065"/>
            </a:xfrm>
            <a:solidFill>
              <a:srgbClr val="BB4545"/>
            </a:solidFill>
          </p:grpSpPr>
          <p:sp>
            <p:nvSpPr>
              <p:cNvPr id="19" name="Freeform: Shape 2"/>
              <p:cNvSpPr/>
              <p:nvPr/>
            </p:nvSpPr>
            <p:spPr bwMode="auto">
              <a:xfrm>
                <a:off x="1961744" y="5487069"/>
                <a:ext cx="230034" cy="888009"/>
              </a:xfrm>
              <a:custGeom>
                <a:avLst/>
                <a:gdLst>
                  <a:gd name="T0" fmla="*/ 76 w 76"/>
                  <a:gd name="T1" fmla="*/ 292 h 292"/>
                  <a:gd name="T2" fmla="*/ 53 w 76"/>
                  <a:gd name="T3" fmla="*/ 292 h 292"/>
                  <a:gd name="T4" fmla="*/ 0 w 76"/>
                  <a:gd name="T5" fmla="*/ 10 h 292"/>
                  <a:gd name="T6" fmla="*/ 21 w 76"/>
                  <a:gd name="T7" fmla="*/ 0 h 292"/>
                  <a:gd name="T8" fmla="*/ 76 w 76"/>
                  <a:gd name="T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92">
                    <a:moveTo>
                      <a:pt x="76" y="292"/>
                    </a:moveTo>
                    <a:cubicBezTo>
                      <a:pt x="53" y="292"/>
                      <a:pt x="53" y="292"/>
                      <a:pt x="53" y="292"/>
                    </a:cubicBezTo>
                    <a:cubicBezTo>
                      <a:pt x="53" y="118"/>
                      <a:pt x="1" y="11"/>
                      <a:pt x="0" y="1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4" y="4"/>
                      <a:pt x="76" y="112"/>
                      <a:pt x="76" y="2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0" name="Freeform: Shape 3"/>
              <p:cNvSpPr/>
              <p:nvPr/>
            </p:nvSpPr>
            <p:spPr bwMode="auto">
              <a:xfrm>
                <a:off x="2414102" y="5460082"/>
                <a:ext cx="231319" cy="888009"/>
              </a:xfrm>
              <a:custGeom>
                <a:avLst/>
                <a:gdLst>
                  <a:gd name="T0" fmla="*/ 24 w 76"/>
                  <a:gd name="T1" fmla="*/ 292 h 292"/>
                  <a:gd name="T2" fmla="*/ 0 w 76"/>
                  <a:gd name="T3" fmla="*/ 292 h 292"/>
                  <a:gd name="T4" fmla="*/ 55 w 76"/>
                  <a:gd name="T5" fmla="*/ 0 h 292"/>
                  <a:gd name="T6" fmla="*/ 76 w 76"/>
                  <a:gd name="T7" fmla="*/ 11 h 292"/>
                  <a:gd name="T8" fmla="*/ 66 w 76"/>
                  <a:gd name="T9" fmla="*/ 6 h 292"/>
                  <a:gd name="T10" fmla="*/ 76 w 76"/>
                  <a:gd name="T11" fmla="*/ 11 h 292"/>
                  <a:gd name="T12" fmla="*/ 24 w 76"/>
                  <a:gd name="T13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92">
                    <a:moveTo>
                      <a:pt x="24" y="292"/>
                    </a:moveTo>
                    <a:cubicBezTo>
                      <a:pt x="0" y="292"/>
                      <a:pt x="0" y="292"/>
                      <a:pt x="0" y="292"/>
                    </a:cubicBezTo>
                    <a:cubicBezTo>
                      <a:pt x="0" y="113"/>
                      <a:pt x="53" y="5"/>
                      <a:pt x="55" y="0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76" y="12"/>
                      <a:pt x="24" y="119"/>
                      <a:pt x="24" y="2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1" name="Freeform: Shape 4"/>
              <p:cNvSpPr/>
              <p:nvPr/>
            </p:nvSpPr>
            <p:spPr bwMode="auto">
              <a:xfrm>
                <a:off x="2347276" y="2711238"/>
                <a:ext cx="1252979" cy="1252979"/>
              </a:xfrm>
              <a:custGeom>
                <a:avLst/>
                <a:gdLst>
                  <a:gd name="T0" fmla="*/ 52 w 412"/>
                  <a:gd name="T1" fmla="*/ 112 h 412"/>
                  <a:gd name="T2" fmla="*/ 112 w 412"/>
                  <a:gd name="T3" fmla="*/ 361 h 412"/>
                  <a:gd name="T4" fmla="*/ 360 w 412"/>
                  <a:gd name="T5" fmla="*/ 300 h 412"/>
                  <a:gd name="T6" fmla="*/ 300 w 412"/>
                  <a:gd name="T7" fmla="*/ 52 h 412"/>
                  <a:gd name="T8" fmla="*/ 52 w 412"/>
                  <a:gd name="T9" fmla="*/ 1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412">
                    <a:moveTo>
                      <a:pt x="52" y="112"/>
                    </a:moveTo>
                    <a:cubicBezTo>
                      <a:pt x="0" y="198"/>
                      <a:pt x="27" y="309"/>
                      <a:pt x="112" y="361"/>
                    </a:cubicBezTo>
                    <a:cubicBezTo>
                      <a:pt x="197" y="412"/>
                      <a:pt x="308" y="385"/>
                      <a:pt x="360" y="300"/>
                    </a:cubicBezTo>
                    <a:cubicBezTo>
                      <a:pt x="412" y="215"/>
                      <a:pt x="385" y="104"/>
                      <a:pt x="300" y="52"/>
                    </a:cubicBezTo>
                    <a:cubicBezTo>
                      <a:pt x="214" y="0"/>
                      <a:pt x="103" y="27"/>
                      <a:pt x="52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none" lIns="0" tIns="0" rIns="0" bIns="0" anchor="ctr" anchorCtr="1" compatLnSpc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关键词</a:t>
                </a:r>
                <a:endParaRPr lang="zh-CN" altLang="en-US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2" name="Freeform: Shape 5"/>
              <p:cNvSpPr/>
              <p:nvPr/>
            </p:nvSpPr>
            <p:spPr bwMode="auto">
              <a:xfrm>
                <a:off x="2040136" y="2404098"/>
                <a:ext cx="1869831" cy="1863405"/>
              </a:xfrm>
              <a:custGeom>
                <a:avLst/>
                <a:gdLst>
                  <a:gd name="T0" fmla="*/ 109 w 615"/>
                  <a:gd name="T1" fmla="*/ 156 h 613"/>
                  <a:gd name="T2" fmla="*/ 50 w 615"/>
                  <a:gd name="T3" fmla="*/ 137 h 613"/>
                  <a:gd name="T4" fmla="*/ 70 w 615"/>
                  <a:gd name="T5" fmla="*/ 231 h 613"/>
                  <a:gd name="T6" fmla="*/ 59 w 615"/>
                  <a:gd name="T7" fmla="*/ 270 h 613"/>
                  <a:gd name="T8" fmla="*/ 1 w 615"/>
                  <a:gd name="T9" fmla="*/ 344 h 613"/>
                  <a:gd name="T10" fmla="*/ 73 w 615"/>
                  <a:gd name="T11" fmla="*/ 393 h 613"/>
                  <a:gd name="T12" fmla="*/ 26 w 615"/>
                  <a:gd name="T13" fmla="*/ 432 h 613"/>
                  <a:gd name="T14" fmla="*/ 116 w 615"/>
                  <a:gd name="T15" fmla="*/ 466 h 613"/>
                  <a:gd name="T16" fmla="*/ 144 w 615"/>
                  <a:gd name="T17" fmla="*/ 496 h 613"/>
                  <a:gd name="T18" fmla="*/ 175 w 615"/>
                  <a:gd name="T19" fmla="*/ 583 h 613"/>
                  <a:gd name="T20" fmla="*/ 267 w 615"/>
                  <a:gd name="T21" fmla="*/ 553 h 613"/>
                  <a:gd name="T22" fmla="*/ 277 w 615"/>
                  <a:gd name="T23" fmla="*/ 613 h 613"/>
                  <a:gd name="T24" fmla="*/ 351 w 615"/>
                  <a:gd name="T25" fmla="*/ 552 h 613"/>
                  <a:gd name="T26" fmla="*/ 409 w 615"/>
                  <a:gd name="T27" fmla="*/ 536 h 613"/>
                  <a:gd name="T28" fmla="*/ 503 w 615"/>
                  <a:gd name="T29" fmla="*/ 545 h 613"/>
                  <a:gd name="T30" fmla="*/ 479 w 615"/>
                  <a:gd name="T31" fmla="*/ 487 h 613"/>
                  <a:gd name="T32" fmla="*/ 507 w 615"/>
                  <a:gd name="T33" fmla="*/ 458 h 613"/>
                  <a:gd name="T34" fmla="*/ 593 w 615"/>
                  <a:gd name="T35" fmla="*/ 421 h 613"/>
                  <a:gd name="T36" fmla="*/ 544 w 615"/>
                  <a:gd name="T37" fmla="*/ 382 h 613"/>
                  <a:gd name="T38" fmla="*/ 555 w 615"/>
                  <a:gd name="T39" fmla="*/ 344 h 613"/>
                  <a:gd name="T40" fmla="*/ 613 w 615"/>
                  <a:gd name="T41" fmla="*/ 270 h 613"/>
                  <a:gd name="T42" fmla="*/ 551 w 615"/>
                  <a:gd name="T43" fmla="*/ 259 h 613"/>
                  <a:gd name="T44" fmla="*/ 542 w 615"/>
                  <a:gd name="T45" fmla="*/ 220 h 613"/>
                  <a:gd name="T46" fmla="*/ 558 w 615"/>
                  <a:gd name="T47" fmla="*/ 127 h 613"/>
                  <a:gd name="T48" fmla="*/ 494 w 615"/>
                  <a:gd name="T49" fmla="*/ 145 h 613"/>
                  <a:gd name="T50" fmla="*/ 464 w 615"/>
                  <a:gd name="T51" fmla="*/ 113 h 613"/>
                  <a:gd name="T52" fmla="*/ 437 w 615"/>
                  <a:gd name="T53" fmla="*/ 35 h 613"/>
                  <a:gd name="T54" fmla="*/ 397 w 615"/>
                  <a:gd name="T55" fmla="*/ 77 h 613"/>
                  <a:gd name="T56" fmla="*/ 348 w 615"/>
                  <a:gd name="T57" fmla="*/ 60 h 613"/>
                  <a:gd name="T58" fmla="*/ 275 w 615"/>
                  <a:gd name="T59" fmla="*/ 0 h 613"/>
                  <a:gd name="T60" fmla="*/ 264 w 615"/>
                  <a:gd name="T61" fmla="*/ 62 h 613"/>
                  <a:gd name="T62" fmla="*/ 205 w 615"/>
                  <a:gd name="T63" fmla="*/ 78 h 613"/>
                  <a:gd name="T64" fmla="*/ 112 w 615"/>
                  <a:gd name="T65" fmla="*/ 69 h 613"/>
                  <a:gd name="T66" fmla="*/ 414 w 615"/>
                  <a:gd name="T67" fmla="*/ 131 h 613"/>
                  <a:gd name="T68" fmla="*/ 200 w 615"/>
                  <a:gd name="T69" fmla="*/ 484 h 613"/>
                  <a:gd name="T70" fmla="*/ 414 w 615"/>
                  <a:gd name="T71" fmla="*/ 131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15" h="613">
                    <a:moveTo>
                      <a:pt x="136" y="126"/>
                    </a:moveTo>
                    <a:cubicBezTo>
                      <a:pt x="126" y="135"/>
                      <a:pt x="117" y="145"/>
                      <a:pt x="109" y="156"/>
                    </a:cubicBezTo>
                    <a:cubicBezTo>
                      <a:pt x="108" y="155"/>
                      <a:pt x="108" y="155"/>
                      <a:pt x="108" y="155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21" y="192"/>
                      <a:pt x="21" y="192"/>
                      <a:pt x="21" y="192"/>
                    </a:cubicBezTo>
                    <a:cubicBezTo>
                      <a:pt x="70" y="231"/>
                      <a:pt x="70" y="231"/>
                      <a:pt x="70" y="231"/>
                    </a:cubicBezTo>
                    <a:cubicBezTo>
                      <a:pt x="66" y="244"/>
                      <a:pt x="63" y="257"/>
                      <a:pt x="61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62" y="354"/>
                      <a:pt x="62" y="354"/>
                      <a:pt x="62" y="354"/>
                    </a:cubicBezTo>
                    <a:cubicBezTo>
                      <a:pt x="65" y="367"/>
                      <a:pt x="69" y="380"/>
                      <a:pt x="73" y="393"/>
                    </a:cubicBezTo>
                    <a:cubicBezTo>
                      <a:pt x="72" y="394"/>
                      <a:pt x="72" y="394"/>
                      <a:pt x="72" y="394"/>
                    </a:cubicBezTo>
                    <a:cubicBezTo>
                      <a:pt x="26" y="432"/>
                      <a:pt x="26" y="432"/>
                      <a:pt x="26" y="432"/>
                    </a:cubicBezTo>
                    <a:cubicBezTo>
                      <a:pt x="57" y="486"/>
                      <a:pt x="57" y="486"/>
                      <a:pt x="57" y="486"/>
                    </a:cubicBezTo>
                    <a:cubicBezTo>
                      <a:pt x="116" y="466"/>
                      <a:pt x="116" y="466"/>
                      <a:pt x="116" y="466"/>
                    </a:cubicBezTo>
                    <a:cubicBezTo>
                      <a:pt x="124" y="477"/>
                      <a:pt x="128" y="483"/>
                      <a:pt x="144" y="495"/>
                    </a:cubicBezTo>
                    <a:cubicBezTo>
                      <a:pt x="144" y="496"/>
                      <a:pt x="144" y="496"/>
                      <a:pt x="144" y="496"/>
                    </a:cubicBezTo>
                    <a:cubicBezTo>
                      <a:pt x="122" y="551"/>
                      <a:pt x="122" y="551"/>
                      <a:pt x="122" y="551"/>
                    </a:cubicBezTo>
                    <a:cubicBezTo>
                      <a:pt x="175" y="583"/>
                      <a:pt x="175" y="583"/>
                      <a:pt x="175" y="583"/>
                    </a:cubicBezTo>
                    <a:cubicBezTo>
                      <a:pt x="216" y="538"/>
                      <a:pt x="216" y="538"/>
                      <a:pt x="216" y="538"/>
                    </a:cubicBezTo>
                    <a:cubicBezTo>
                      <a:pt x="233" y="545"/>
                      <a:pt x="249" y="550"/>
                      <a:pt x="267" y="553"/>
                    </a:cubicBezTo>
                    <a:cubicBezTo>
                      <a:pt x="266" y="554"/>
                      <a:pt x="266" y="554"/>
                      <a:pt x="266" y="554"/>
                    </a:cubicBezTo>
                    <a:cubicBezTo>
                      <a:pt x="277" y="613"/>
                      <a:pt x="277" y="613"/>
                      <a:pt x="277" y="613"/>
                    </a:cubicBezTo>
                    <a:cubicBezTo>
                      <a:pt x="339" y="613"/>
                      <a:pt x="339" y="613"/>
                      <a:pt x="339" y="613"/>
                    </a:cubicBezTo>
                    <a:cubicBezTo>
                      <a:pt x="351" y="552"/>
                      <a:pt x="351" y="552"/>
                      <a:pt x="351" y="552"/>
                    </a:cubicBezTo>
                    <a:cubicBezTo>
                      <a:pt x="371" y="549"/>
                      <a:pt x="390" y="543"/>
                      <a:pt x="409" y="534"/>
                    </a:cubicBezTo>
                    <a:cubicBezTo>
                      <a:pt x="409" y="536"/>
                      <a:pt x="409" y="536"/>
                      <a:pt x="409" y="536"/>
                    </a:cubicBezTo>
                    <a:cubicBezTo>
                      <a:pt x="451" y="579"/>
                      <a:pt x="451" y="579"/>
                      <a:pt x="451" y="579"/>
                    </a:cubicBezTo>
                    <a:cubicBezTo>
                      <a:pt x="503" y="545"/>
                      <a:pt x="503" y="545"/>
                      <a:pt x="503" y="545"/>
                    </a:cubicBezTo>
                    <a:cubicBezTo>
                      <a:pt x="479" y="487"/>
                      <a:pt x="479" y="487"/>
                      <a:pt x="479" y="487"/>
                    </a:cubicBezTo>
                    <a:cubicBezTo>
                      <a:pt x="479" y="487"/>
                      <a:pt x="479" y="487"/>
                      <a:pt x="479" y="487"/>
                    </a:cubicBezTo>
                    <a:cubicBezTo>
                      <a:pt x="488" y="478"/>
                      <a:pt x="497" y="468"/>
                      <a:pt x="506" y="458"/>
                    </a:cubicBezTo>
                    <a:cubicBezTo>
                      <a:pt x="507" y="458"/>
                      <a:pt x="507" y="458"/>
                      <a:pt x="507" y="458"/>
                    </a:cubicBezTo>
                    <a:cubicBezTo>
                      <a:pt x="565" y="477"/>
                      <a:pt x="565" y="477"/>
                      <a:pt x="565" y="477"/>
                    </a:cubicBezTo>
                    <a:cubicBezTo>
                      <a:pt x="593" y="421"/>
                      <a:pt x="593" y="421"/>
                      <a:pt x="593" y="421"/>
                    </a:cubicBezTo>
                    <a:cubicBezTo>
                      <a:pt x="545" y="382"/>
                      <a:pt x="545" y="382"/>
                      <a:pt x="545" y="382"/>
                    </a:cubicBezTo>
                    <a:cubicBezTo>
                      <a:pt x="544" y="382"/>
                      <a:pt x="544" y="382"/>
                      <a:pt x="544" y="382"/>
                    </a:cubicBezTo>
                    <a:cubicBezTo>
                      <a:pt x="548" y="370"/>
                      <a:pt x="551" y="357"/>
                      <a:pt x="553" y="344"/>
                    </a:cubicBezTo>
                    <a:cubicBezTo>
                      <a:pt x="555" y="344"/>
                      <a:pt x="555" y="344"/>
                      <a:pt x="555" y="344"/>
                    </a:cubicBezTo>
                    <a:cubicBezTo>
                      <a:pt x="615" y="332"/>
                      <a:pt x="615" y="332"/>
                      <a:pt x="615" y="332"/>
                    </a:cubicBezTo>
                    <a:cubicBezTo>
                      <a:pt x="613" y="270"/>
                      <a:pt x="613" y="270"/>
                      <a:pt x="613" y="270"/>
                    </a:cubicBezTo>
                    <a:cubicBezTo>
                      <a:pt x="552" y="259"/>
                      <a:pt x="552" y="259"/>
                      <a:pt x="552" y="259"/>
                    </a:cubicBezTo>
                    <a:cubicBezTo>
                      <a:pt x="551" y="259"/>
                      <a:pt x="551" y="259"/>
                      <a:pt x="551" y="259"/>
                    </a:cubicBezTo>
                    <a:cubicBezTo>
                      <a:pt x="548" y="246"/>
                      <a:pt x="545" y="233"/>
                      <a:pt x="540" y="221"/>
                    </a:cubicBezTo>
                    <a:cubicBezTo>
                      <a:pt x="542" y="220"/>
                      <a:pt x="542" y="220"/>
                      <a:pt x="542" y="220"/>
                    </a:cubicBezTo>
                    <a:cubicBezTo>
                      <a:pt x="589" y="181"/>
                      <a:pt x="589" y="181"/>
                      <a:pt x="589" y="181"/>
                    </a:cubicBezTo>
                    <a:cubicBezTo>
                      <a:pt x="558" y="127"/>
                      <a:pt x="558" y="127"/>
                      <a:pt x="558" y="127"/>
                    </a:cubicBezTo>
                    <a:cubicBezTo>
                      <a:pt x="499" y="147"/>
                      <a:pt x="499" y="147"/>
                      <a:pt x="499" y="147"/>
                    </a:cubicBezTo>
                    <a:cubicBezTo>
                      <a:pt x="494" y="145"/>
                      <a:pt x="494" y="145"/>
                      <a:pt x="494" y="145"/>
                    </a:cubicBezTo>
                    <a:cubicBezTo>
                      <a:pt x="486" y="135"/>
                      <a:pt x="479" y="127"/>
                      <a:pt x="463" y="115"/>
                    </a:cubicBezTo>
                    <a:cubicBezTo>
                      <a:pt x="464" y="113"/>
                      <a:pt x="464" y="113"/>
                      <a:pt x="464" y="113"/>
                    </a:cubicBezTo>
                    <a:cubicBezTo>
                      <a:pt x="490" y="68"/>
                      <a:pt x="490" y="68"/>
                      <a:pt x="490" y="68"/>
                    </a:cubicBezTo>
                    <a:cubicBezTo>
                      <a:pt x="437" y="35"/>
                      <a:pt x="437" y="35"/>
                      <a:pt x="437" y="35"/>
                    </a:cubicBezTo>
                    <a:cubicBezTo>
                      <a:pt x="396" y="78"/>
                      <a:pt x="396" y="78"/>
                      <a:pt x="396" y="78"/>
                    </a:cubicBezTo>
                    <a:cubicBezTo>
                      <a:pt x="397" y="77"/>
                      <a:pt x="397" y="77"/>
                      <a:pt x="397" y="77"/>
                    </a:cubicBezTo>
                    <a:cubicBezTo>
                      <a:pt x="381" y="71"/>
                      <a:pt x="365" y="65"/>
                      <a:pt x="348" y="62"/>
                    </a:cubicBezTo>
                    <a:cubicBezTo>
                      <a:pt x="348" y="60"/>
                      <a:pt x="348" y="60"/>
                      <a:pt x="348" y="60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64" y="62"/>
                      <a:pt x="264" y="62"/>
                      <a:pt x="264" y="62"/>
                    </a:cubicBezTo>
                    <a:cubicBezTo>
                      <a:pt x="264" y="62"/>
                      <a:pt x="264" y="62"/>
                      <a:pt x="264" y="62"/>
                    </a:cubicBezTo>
                    <a:cubicBezTo>
                      <a:pt x="244" y="66"/>
                      <a:pt x="225" y="71"/>
                      <a:pt x="206" y="79"/>
                    </a:cubicBezTo>
                    <a:cubicBezTo>
                      <a:pt x="205" y="78"/>
                      <a:pt x="205" y="78"/>
                      <a:pt x="205" y="78"/>
                    </a:cubicBezTo>
                    <a:cubicBezTo>
                      <a:pt x="163" y="34"/>
                      <a:pt x="163" y="34"/>
                      <a:pt x="163" y="34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36" y="126"/>
                      <a:pt x="136" y="126"/>
                      <a:pt x="136" y="126"/>
                    </a:cubicBezTo>
                    <a:close/>
                    <a:moveTo>
                      <a:pt x="414" y="131"/>
                    </a:moveTo>
                    <a:cubicBezTo>
                      <a:pt x="512" y="190"/>
                      <a:pt x="543" y="317"/>
                      <a:pt x="483" y="414"/>
                    </a:cubicBezTo>
                    <a:cubicBezTo>
                      <a:pt x="424" y="512"/>
                      <a:pt x="297" y="543"/>
                      <a:pt x="200" y="484"/>
                    </a:cubicBezTo>
                    <a:cubicBezTo>
                      <a:pt x="102" y="425"/>
                      <a:pt x="71" y="298"/>
                      <a:pt x="130" y="200"/>
                    </a:cubicBezTo>
                    <a:cubicBezTo>
                      <a:pt x="189" y="102"/>
                      <a:pt x="317" y="71"/>
                      <a:pt x="414" y="1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3" name="Freeform: Shape 6"/>
              <p:cNvSpPr/>
              <p:nvPr/>
            </p:nvSpPr>
            <p:spPr bwMode="auto">
              <a:xfrm>
                <a:off x="1757412" y="4387018"/>
                <a:ext cx="1119328" cy="1115473"/>
              </a:xfrm>
              <a:custGeom>
                <a:avLst/>
                <a:gdLst>
                  <a:gd name="T0" fmla="*/ 46 w 368"/>
                  <a:gd name="T1" fmla="*/ 100 h 367"/>
                  <a:gd name="T2" fmla="*/ 101 w 368"/>
                  <a:gd name="T3" fmla="*/ 321 h 367"/>
                  <a:gd name="T4" fmla="*/ 322 w 368"/>
                  <a:gd name="T5" fmla="*/ 267 h 367"/>
                  <a:gd name="T6" fmla="*/ 267 w 368"/>
                  <a:gd name="T7" fmla="*/ 46 h 367"/>
                  <a:gd name="T8" fmla="*/ 46 w 368"/>
                  <a:gd name="T9" fmla="*/ 10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8" h="367">
                    <a:moveTo>
                      <a:pt x="46" y="100"/>
                    </a:moveTo>
                    <a:cubicBezTo>
                      <a:pt x="0" y="176"/>
                      <a:pt x="25" y="275"/>
                      <a:pt x="101" y="321"/>
                    </a:cubicBezTo>
                    <a:cubicBezTo>
                      <a:pt x="176" y="367"/>
                      <a:pt x="275" y="343"/>
                      <a:pt x="322" y="267"/>
                    </a:cubicBezTo>
                    <a:cubicBezTo>
                      <a:pt x="368" y="191"/>
                      <a:pt x="343" y="92"/>
                      <a:pt x="267" y="46"/>
                    </a:cubicBezTo>
                    <a:cubicBezTo>
                      <a:pt x="192" y="0"/>
                      <a:pt x="93" y="24"/>
                      <a:pt x="46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none" lIns="0" tIns="0" rIns="0" bIns="0" anchor="ctr" anchorCtr="1" compatLnSpc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关键词</a:t>
                </a:r>
                <a:endParaRPr lang="zh-CN" altLang="en-US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4" name="Freeform: Shape 7"/>
              <p:cNvSpPr/>
              <p:nvPr/>
            </p:nvSpPr>
            <p:spPr bwMode="auto">
              <a:xfrm>
                <a:off x="1486254" y="4113290"/>
                <a:ext cx="1664213" cy="1662928"/>
              </a:xfrm>
              <a:custGeom>
                <a:avLst/>
                <a:gdLst>
                  <a:gd name="T0" fmla="*/ 97 w 547"/>
                  <a:gd name="T1" fmla="*/ 139 h 547"/>
                  <a:gd name="T2" fmla="*/ 44 w 547"/>
                  <a:gd name="T3" fmla="*/ 122 h 547"/>
                  <a:gd name="T4" fmla="*/ 62 w 547"/>
                  <a:gd name="T5" fmla="*/ 206 h 547"/>
                  <a:gd name="T6" fmla="*/ 52 w 547"/>
                  <a:gd name="T7" fmla="*/ 240 h 547"/>
                  <a:gd name="T8" fmla="*/ 1 w 547"/>
                  <a:gd name="T9" fmla="*/ 306 h 547"/>
                  <a:gd name="T10" fmla="*/ 65 w 547"/>
                  <a:gd name="T11" fmla="*/ 350 h 547"/>
                  <a:gd name="T12" fmla="*/ 23 w 547"/>
                  <a:gd name="T13" fmla="*/ 385 h 547"/>
                  <a:gd name="T14" fmla="*/ 103 w 547"/>
                  <a:gd name="T15" fmla="*/ 416 h 547"/>
                  <a:gd name="T16" fmla="*/ 128 w 547"/>
                  <a:gd name="T17" fmla="*/ 442 h 547"/>
                  <a:gd name="T18" fmla="*/ 155 w 547"/>
                  <a:gd name="T19" fmla="*/ 520 h 547"/>
                  <a:gd name="T20" fmla="*/ 237 w 547"/>
                  <a:gd name="T21" fmla="*/ 492 h 547"/>
                  <a:gd name="T22" fmla="*/ 247 w 547"/>
                  <a:gd name="T23" fmla="*/ 547 h 547"/>
                  <a:gd name="T24" fmla="*/ 312 w 547"/>
                  <a:gd name="T25" fmla="*/ 492 h 547"/>
                  <a:gd name="T26" fmla="*/ 364 w 547"/>
                  <a:gd name="T27" fmla="*/ 477 h 547"/>
                  <a:gd name="T28" fmla="*/ 448 w 547"/>
                  <a:gd name="T29" fmla="*/ 486 h 547"/>
                  <a:gd name="T30" fmla="*/ 426 w 547"/>
                  <a:gd name="T31" fmla="*/ 434 h 547"/>
                  <a:gd name="T32" fmla="*/ 451 w 547"/>
                  <a:gd name="T33" fmla="*/ 408 h 547"/>
                  <a:gd name="T34" fmla="*/ 528 w 547"/>
                  <a:gd name="T35" fmla="*/ 376 h 547"/>
                  <a:gd name="T36" fmla="*/ 484 w 547"/>
                  <a:gd name="T37" fmla="*/ 341 h 547"/>
                  <a:gd name="T38" fmla="*/ 494 w 547"/>
                  <a:gd name="T39" fmla="*/ 306 h 547"/>
                  <a:gd name="T40" fmla="*/ 546 w 547"/>
                  <a:gd name="T41" fmla="*/ 240 h 547"/>
                  <a:gd name="T42" fmla="*/ 491 w 547"/>
                  <a:gd name="T43" fmla="*/ 231 h 547"/>
                  <a:gd name="T44" fmla="*/ 483 w 547"/>
                  <a:gd name="T45" fmla="*/ 196 h 547"/>
                  <a:gd name="T46" fmla="*/ 497 w 547"/>
                  <a:gd name="T47" fmla="*/ 113 h 547"/>
                  <a:gd name="T48" fmla="*/ 440 w 547"/>
                  <a:gd name="T49" fmla="*/ 130 h 547"/>
                  <a:gd name="T50" fmla="*/ 413 w 547"/>
                  <a:gd name="T51" fmla="*/ 101 h 547"/>
                  <a:gd name="T52" fmla="*/ 389 w 547"/>
                  <a:gd name="T53" fmla="*/ 32 h 547"/>
                  <a:gd name="T54" fmla="*/ 353 w 547"/>
                  <a:gd name="T55" fmla="*/ 69 h 547"/>
                  <a:gd name="T56" fmla="*/ 310 w 547"/>
                  <a:gd name="T57" fmla="*/ 53 h 547"/>
                  <a:gd name="T58" fmla="*/ 245 w 547"/>
                  <a:gd name="T59" fmla="*/ 0 h 547"/>
                  <a:gd name="T60" fmla="*/ 235 w 547"/>
                  <a:gd name="T61" fmla="*/ 55 h 547"/>
                  <a:gd name="T62" fmla="*/ 182 w 547"/>
                  <a:gd name="T63" fmla="*/ 69 h 547"/>
                  <a:gd name="T64" fmla="*/ 99 w 547"/>
                  <a:gd name="T65" fmla="*/ 61 h 547"/>
                  <a:gd name="T66" fmla="*/ 121 w 547"/>
                  <a:gd name="T67" fmla="*/ 113 h 547"/>
                  <a:gd name="T68" fmla="*/ 430 w 547"/>
                  <a:gd name="T69" fmla="*/ 369 h 547"/>
                  <a:gd name="T70" fmla="*/ 116 w 547"/>
                  <a:gd name="T71" fmla="*/ 178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7" h="547">
                    <a:moveTo>
                      <a:pt x="121" y="113"/>
                    </a:moveTo>
                    <a:cubicBezTo>
                      <a:pt x="112" y="121"/>
                      <a:pt x="104" y="129"/>
                      <a:pt x="97" y="139"/>
                    </a:cubicBezTo>
                    <a:cubicBezTo>
                      <a:pt x="95" y="138"/>
                      <a:pt x="95" y="138"/>
                      <a:pt x="95" y="138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19" y="171"/>
                      <a:pt x="19" y="171"/>
                      <a:pt x="19" y="171"/>
                    </a:cubicBezTo>
                    <a:cubicBezTo>
                      <a:pt x="62" y="206"/>
                      <a:pt x="62" y="206"/>
                      <a:pt x="62" y="206"/>
                    </a:cubicBezTo>
                    <a:cubicBezTo>
                      <a:pt x="58" y="217"/>
                      <a:pt x="55" y="229"/>
                      <a:pt x="53" y="240"/>
                    </a:cubicBezTo>
                    <a:cubicBezTo>
                      <a:pt x="52" y="240"/>
                      <a:pt x="52" y="240"/>
                      <a:pt x="52" y="240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1" y="306"/>
                      <a:pt x="1" y="306"/>
                      <a:pt x="1" y="306"/>
                    </a:cubicBezTo>
                    <a:cubicBezTo>
                      <a:pt x="55" y="316"/>
                      <a:pt x="55" y="316"/>
                      <a:pt x="55" y="316"/>
                    </a:cubicBezTo>
                    <a:cubicBezTo>
                      <a:pt x="57" y="328"/>
                      <a:pt x="61" y="339"/>
                      <a:pt x="65" y="350"/>
                    </a:cubicBezTo>
                    <a:cubicBezTo>
                      <a:pt x="64" y="351"/>
                      <a:pt x="64" y="351"/>
                      <a:pt x="64" y="351"/>
                    </a:cubicBezTo>
                    <a:cubicBezTo>
                      <a:pt x="23" y="385"/>
                      <a:pt x="23" y="385"/>
                      <a:pt x="23" y="385"/>
                    </a:cubicBezTo>
                    <a:cubicBezTo>
                      <a:pt x="50" y="433"/>
                      <a:pt x="50" y="433"/>
                      <a:pt x="50" y="433"/>
                    </a:cubicBezTo>
                    <a:cubicBezTo>
                      <a:pt x="103" y="416"/>
                      <a:pt x="103" y="416"/>
                      <a:pt x="103" y="416"/>
                    </a:cubicBezTo>
                    <a:cubicBezTo>
                      <a:pt x="110" y="425"/>
                      <a:pt x="114" y="431"/>
                      <a:pt x="128" y="442"/>
                    </a:cubicBezTo>
                    <a:cubicBezTo>
                      <a:pt x="128" y="442"/>
                      <a:pt x="128" y="442"/>
                      <a:pt x="128" y="442"/>
                    </a:cubicBezTo>
                    <a:cubicBezTo>
                      <a:pt x="108" y="491"/>
                      <a:pt x="108" y="491"/>
                      <a:pt x="108" y="491"/>
                    </a:cubicBezTo>
                    <a:cubicBezTo>
                      <a:pt x="155" y="520"/>
                      <a:pt x="155" y="520"/>
                      <a:pt x="155" y="520"/>
                    </a:cubicBezTo>
                    <a:cubicBezTo>
                      <a:pt x="192" y="480"/>
                      <a:pt x="192" y="480"/>
                      <a:pt x="192" y="480"/>
                    </a:cubicBezTo>
                    <a:cubicBezTo>
                      <a:pt x="207" y="485"/>
                      <a:pt x="222" y="490"/>
                      <a:pt x="237" y="492"/>
                    </a:cubicBezTo>
                    <a:cubicBezTo>
                      <a:pt x="237" y="494"/>
                      <a:pt x="237" y="494"/>
                      <a:pt x="237" y="494"/>
                    </a:cubicBezTo>
                    <a:cubicBezTo>
                      <a:pt x="247" y="547"/>
                      <a:pt x="247" y="547"/>
                      <a:pt x="247" y="547"/>
                    </a:cubicBezTo>
                    <a:cubicBezTo>
                      <a:pt x="302" y="546"/>
                      <a:pt x="302" y="546"/>
                      <a:pt x="302" y="546"/>
                    </a:cubicBezTo>
                    <a:cubicBezTo>
                      <a:pt x="312" y="492"/>
                      <a:pt x="312" y="492"/>
                      <a:pt x="312" y="492"/>
                    </a:cubicBezTo>
                    <a:cubicBezTo>
                      <a:pt x="330" y="489"/>
                      <a:pt x="347" y="484"/>
                      <a:pt x="364" y="476"/>
                    </a:cubicBezTo>
                    <a:cubicBezTo>
                      <a:pt x="364" y="477"/>
                      <a:pt x="364" y="477"/>
                      <a:pt x="364" y="477"/>
                    </a:cubicBezTo>
                    <a:cubicBezTo>
                      <a:pt x="402" y="516"/>
                      <a:pt x="402" y="516"/>
                      <a:pt x="402" y="516"/>
                    </a:cubicBezTo>
                    <a:cubicBezTo>
                      <a:pt x="448" y="486"/>
                      <a:pt x="448" y="486"/>
                      <a:pt x="448" y="486"/>
                    </a:cubicBezTo>
                    <a:cubicBezTo>
                      <a:pt x="426" y="434"/>
                      <a:pt x="426" y="434"/>
                      <a:pt x="426" y="434"/>
                    </a:cubicBezTo>
                    <a:cubicBezTo>
                      <a:pt x="426" y="434"/>
                      <a:pt x="426" y="434"/>
                      <a:pt x="426" y="434"/>
                    </a:cubicBezTo>
                    <a:cubicBezTo>
                      <a:pt x="435" y="426"/>
                      <a:pt x="443" y="417"/>
                      <a:pt x="450" y="408"/>
                    </a:cubicBezTo>
                    <a:cubicBezTo>
                      <a:pt x="451" y="408"/>
                      <a:pt x="451" y="408"/>
                      <a:pt x="451" y="408"/>
                    </a:cubicBezTo>
                    <a:cubicBezTo>
                      <a:pt x="503" y="425"/>
                      <a:pt x="503" y="425"/>
                      <a:pt x="503" y="425"/>
                    </a:cubicBezTo>
                    <a:cubicBezTo>
                      <a:pt x="528" y="376"/>
                      <a:pt x="528" y="376"/>
                      <a:pt x="528" y="376"/>
                    </a:cubicBezTo>
                    <a:cubicBezTo>
                      <a:pt x="485" y="341"/>
                      <a:pt x="485" y="341"/>
                      <a:pt x="485" y="341"/>
                    </a:cubicBezTo>
                    <a:cubicBezTo>
                      <a:pt x="484" y="341"/>
                      <a:pt x="484" y="341"/>
                      <a:pt x="484" y="341"/>
                    </a:cubicBezTo>
                    <a:cubicBezTo>
                      <a:pt x="488" y="329"/>
                      <a:pt x="491" y="318"/>
                      <a:pt x="493" y="306"/>
                    </a:cubicBezTo>
                    <a:cubicBezTo>
                      <a:pt x="494" y="306"/>
                      <a:pt x="494" y="306"/>
                      <a:pt x="494" y="306"/>
                    </a:cubicBezTo>
                    <a:cubicBezTo>
                      <a:pt x="547" y="296"/>
                      <a:pt x="547" y="296"/>
                      <a:pt x="547" y="296"/>
                    </a:cubicBezTo>
                    <a:cubicBezTo>
                      <a:pt x="546" y="240"/>
                      <a:pt x="546" y="240"/>
                      <a:pt x="546" y="240"/>
                    </a:cubicBezTo>
                    <a:cubicBezTo>
                      <a:pt x="491" y="231"/>
                      <a:pt x="491" y="231"/>
                      <a:pt x="491" y="231"/>
                    </a:cubicBezTo>
                    <a:cubicBezTo>
                      <a:pt x="491" y="231"/>
                      <a:pt x="491" y="231"/>
                      <a:pt x="491" y="231"/>
                    </a:cubicBezTo>
                    <a:cubicBezTo>
                      <a:pt x="488" y="219"/>
                      <a:pt x="485" y="208"/>
                      <a:pt x="481" y="197"/>
                    </a:cubicBezTo>
                    <a:cubicBezTo>
                      <a:pt x="483" y="196"/>
                      <a:pt x="483" y="196"/>
                      <a:pt x="483" y="196"/>
                    </a:cubicBezTo>
                    <a:cubicBezTo>
                      <a:pt x="524" y="161"/>
                      <a:pt x="524" y="161"/>
                      <a:pt x="524" y="161"/>
                    </a:cubicBezTo>
                    <a:cubicBezTo>
                      <a:pt x="497" y="113"/>
                      <a:pt x="497" y="113"/>
                      <a:pt x="497" y="113"/>
                    </a:cubicBezTo>
                    <a:cubicBezTo>
                      <a:pt x="444" y="131"/>
                      <a:pt x="444" y="131"/>
                      <a:pt x="444" y="131"/>
                    </a:cubicBezTo>
                    <a:cubicBezTo>
                      <a:pt x="440" y="130"/>
                      <a:pt x="440" y="130"/>
                      <a:pt x="440" y="130"/>
                    </a:cubicBezTo>
                    <a:cubicBezTo>
                      <a:pt x="433" y="121"/>
                      <a:pt x="426" y="113"/>
                      <a:pt x="412" y="102"/>
                    </a:cubicBezTo>
                    <a:cubicBezTo>
                      <a:pt x="413" y="101"/>
                      <a:pt x="413" y="101"/>
                      <a:pt x="413" y="101"/>
                    </a:cubicBezTo>
                    <a:cubicBezTo>
                      <a:pt x="436" y="60"/>
                      <a:pt x="436" y="60"/>
                      <a:pt x="436" y="60"/>
                    </a:cubicBezTo>
                    <a:cubicBezTo>
                      <a:pt x="389" y="32"/>
                      <a:pt x="389" y="32"/>
                      <a:pt x="389" y="32"/>
                    </a:cubicBezTo>
                    <a:cubicBezTo>
                      <a:pt x="353" y="70"/>
                      <a:pt x="353" y="70"/>
                      <a:pt x="353" y="70"/>
                    </a:cubicBezTo>
                    <a:cubicBezTo>
                      <a:pt x="353" y="69"/>
                      <a:pt x="353" y="69"/>
                      <a:pt x="353" y="69"/>
                    </a:cubicBezTo>
                    <a:cubicBezTo>
                      <a:pt x="339" y="63"/>
                      <a:pt x="324" y="58"/>
                      <a:pt x="309" y="56"/>
                    </a:cubicBezTo>
                    <a:cubicBezTo>
                      <a:pt x="310" y="53"/>
                      <a:pt x="310" y="53"/>
                      <a:pt x="310" y="53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35" y="55"/>
                      <a:pt x="235" y="55"/>
                      <a:pt x="235" y="55"/>
                    </a:cubicBezTo>
                    <a:cubicBezTo>
                      <a:pt x="217" y="58"/>
                      <a:pt x="200" y="64"/>
                      <a:pt x="183" y="71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121" y="112"/>
                      <a:pt x="121" y="112"/>
                      <a:pt x="121" y="112"/>
                    </a:cubicBezTo>
                    <a:lnTo>
                      <a:pt x="121" y="113"/>
                    </a:lnTo>
                    <a:close/>
                    <a:moveTo>
                      <a:pt x="369" y="116"/>
                    </a:moveTo>
                    <a:cubicBezTo>
                      <a:pt x="455" y="169"/>
                      <a:pt x="483" y="282"/>
                      <a:pt x="430" y="369"/>
                    </a:cubicBezTo>
                    <a:cubicBezTo>
                      <a:pt x="378" y="456"/>
                      <a:pt x="264" y="484"/>
                      <a:pt x="177" y="431"/>
                    </a:cubicBezTo>
                    <a:cubicBezTo>
                      <a:pt x="91" y="378"/>
                      <a:pt x="63" y="265"/>
                      <a:pt x="116" y="178"/>
                    </a:cubicBezTo>
                    <a:cubicBezTo>
                      <a:pt x="168" y="91"/>
                      <a:pt x="282" y="64"/>
                      <a:pt x="369" y="1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5" name="Freeform: Shape 8"/>
              <p:cNvSpPr/>
              <p:nvPr/>
            </p:nvSpPr>
            <p:spPr bwMode="auto">
              <a:xfrm>
                <a:off x="3375361" y="4267503"/>
                <a:ext cx="661830" cy="666970"/>
              </a:xfrm>
              <a:custGeom>
                <a:avLst/>
                <a:gdLst>
                  <a:gd name="T0" fmla="*/ 28 w 218"/>
                  <a:gd name="T1" fmla="*/ 60 h 219"/>
                  <a:gd name="T2" fmla="*/ 60 w 218"/>
                  <a:gd name="T3" fmla="*/ 191 h 219"/>
                  <a:gd name="T4" fmla="*/ 191 w 218"/>
                  <a:gd name="T5" fmla="*/ 159 h 219"/>
                  <a:gd name="T6" fmla="*/ 159 w 218"/>
                  <a:gd name="T7" fmla="*/ 28 h 219"/>
                  <a:gd name="T8" fmla="*/ 28 w 218"/>
                  <a:gd name="T9" fmla="*/ 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219">
                    <a:moveTo>
                      <a:pt x="28" y="60"/>
                    </a:moveTo>
                    <a:cubicBezTo>
                      <a:pt x="0" y="105"/>
                      <a:pt x="15" y="164"/>
                      <a:pt x="60" y="191"/>
                    </a:cubicBezTo>
                    <a:cubicBezTo>
                      <a:pt x="105" y="219"/>
                      <a:pt x="164" y="204"/>
                      <a:pt x="191" y="159"/>
                    </a:cubicBezTo>
                    <a:cubicBezTo>
                      <a:pt x="218" y="114"/>
                      <a:pt x="204" y="55"/>
                      <a:pt x="159" y="28"/>
                    </a:cubicBezTo>
                    <a:cubicBezTo>
                      <a:pt x="114" y="0"/>
                      <a:pt x="55" y="15"/>
                      <a:pt x="28" y="6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none" lIns="0" tIns="0" rIns="0" bIns="0" anchor="ctr" anchorCtr="1" compatLnSpc="1">
                <a:normAutofit/>
              </a:bodyPr>
              <a:lstStyle/>
              <a:p>
                <a:pPr algn="ctr"/>
                <a:r>
                  <a:rPr lang="zh-CN" altLang="en-US" sz="120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20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6" name="Freeform: Shape 9"/>
              <p:cNvSpPr/>
              <p:nvPr/>
            </p:nvSpPr>
            <p:spPr bwMode="auto">
              <a:xfrm>
                <a:off x="3213438" y="4106865"/>
                <a:ext cx="988247" cy="988247"/>
              </a:xfrm>
              <a:custGeom>
                <a:avLst/>
                <a:gdLst>
                  <a:gd name="T0" fmla="*/ 57 w 325"/>
                  <a:gd name="T1" fmla="*/ 82 h 325"/>
                  <a:gd name="T2" fmla="*/ 26 w 325"/>
                  <a:gd name="T3" fmla="*/ 72 h 325"/>
                  <a:gd name="T4" fmla="*/ 37 w 325"/>
                  <a:gd name="T5" fmla="*/ 122 h 325"/>
                  <a:gd name="T6" fmla="*/ 31 w 325"/>
                  <a:gd name="T7" fmla="*/ 143 h 325"/>
                  <a:gd name="T8" fmla="*/ 0 w 325"/>
                  <a:gd name="T9" fmla="*/ 182 h 325"/>
                  <a:gd name="T10" fmla="*/ 38 w 325"/>
                  <a:gd name="T11" fmla="*/ 208 h 325"/>
                  <a:gd name="T12" fmla="*/ 13 w 325"/>
                  <a:gd name="T13" fmla="*/ 229 h 325"/>
                  <a:gd name="T14" fmla="*/ 61 w 325"/>
                  <a:gd name="T15" fmla="*/ 247 h 325"/>
                  <a:gd name="T16" fmla="*/ 76 w 325"/>
                  <a:gd name="T17" fmla="*/ 263 h 325"/>
                  <a:gd name="T18" fmla="*/ 92 w 325"/>
                  <a:gd name="T19" fmla="*/ 309 h 325"/>
                  <a:gd name="T20" fmla="*/ 141 w 325"/>
                  <a:gd name="T21" fmla="*/ 292 h 325"/>
                  <a:gd name="T22" fmla="*/ 147 w 325"/>
                  <a:gd name="T23" fmla="*/ 325 h 325"/>
                  <a:gd name="T24" fmla="*/ 186 w 325"/>
                  <a:gd name="T25" fmla="*/ 292 h 325"/>
                  <a:gd name="T26" fmla="*/ 217 w 325"/>
                  <a:gd name="T27" fmla="*/ 283 h 325"/>
                  <a:gd name="T28" fmla="*/ 266 w 325"/>
                  <a:gd name="T29" fmla="*/ 288 h 325"/>
                  <a:gd name="T30" fmla="*/ 253 w 325"/>
                  <a:gd name="T31" fmla="*/ 258 h 325"/>
                  <a:gd name="T32" fmla="*/ 268 w 325"/>
                  <a:gd name="T33" fmla="*/ 242 h 325"/>
                  <a:gd name="T34" fmla="*/ 314 w 325"/>
                  <a:gd name="T35" fmla="*/ 223 h 325"/>
                  <a:gd name="T36" fmla="*/ 288 w 325"/>
                  <a:gd name="T37" fmla="*/ 202 h 325"/>
                  <a:gd name="T38" fmla="*/ 294 w 325"/>
                  <a:gd name="T39" fmla="*/ 182 h 325"/>
                  <a:gd name="T40" fmla="*/ 325 w 325"/>
                  <a:gd name="T41" fmla="*/ 143 h 325"/>
                  <a:gd name="T42" fmla="*/ 292 w 325"/>
                  <a:gd name="T43" fmla="*/ 137 h 325"/>
                  <a:gd name="T44" fmla="*/ 287 w 325"/>
                  <a:gd name="T45" fmla="*/ 116 h 325"/>
                  <a:gd name="T46" fmla="*/ 295 w 325"/>
                  <a:gd name="T47" fmla="*/ 67 h 325"/>
                  <a:gd name="T48" fmla="*/ 262 w 325"/>
                  <a:gd name="T49" fmla="*/ 77 h 325"/>
                  <a:gd name="T50" fmla="*/ 246 w 325"/>
                  <a:gd name="T51" fmla="*/ 59 h 325"/>
                  <a:gd name="T52" fmla="*/ 231 w 325"/>
                  <a:gd name="T53" fmla="*/ 18 h 325"/>
                  <a:gd name="T54" fmla="*/ 210 w 325"/>
                  <a:gd name="T55" fmla="*/ 41 h 325"/>
                  <a:gd name="T56" fmla="*/ 184 w 325"/>
                  <a:gd name="T57" fmla="*/ 31 h 325"/>
                  <a:gd name="T58" fmla="*/ 146 w 325"/>
                  <a:gd name="T59" fmla="*/ 0 h 325"/>
                  <a:gd name="T60" fmla="*/ 139 w 325"/>
                  <a:gd name="T61" fmla="*/ 33 h 325"/>
                  <a:gd name="T62" fmla="*/ 108 w 325"/>
                  <a:gd name="T63" fmla="*/ 41 h 325"/>
                  <a:gd name="T64" fmla="*/ 59 w 325"/>
                  <a:gd name="T65" fmla="*/ 36 h 325"/>
                  <a:gd name="T66" fmla="*/ 72 w 325"/>
                  <a:gd name="T67" fmla="*/ 67 h 325"/>
                  <a:gd name="T68" fmla="*/ 256 w 325"/>
                  <a:gd name="T69" fmla="*/ 219 h 325"/>
                  <a:gd name="T70" fmla="*/ 69 w 325"/>
                  <a:gd name="T71" fmla="*/ 106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5" h="325">
                    <a:moveTo>
                      <a:pt x="72" y="67"/>
                    </a:moveTo>
                    <a:cubicBezTo>
                      <a:pt x="67" y="71"/>
                      <a:pt x="62" y="77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35" y="129"/>
                      <a:pt x="33" y="136"/>
                      <a:pt x="32" y="143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33" y="187"/>
                      <a:pt x="33" y="187"/>
                      <a:pt x="33" y="187"/>
                    </a:cubicBezTo>
                    <a:cubicBezTo>
                      <a:pt x="34" y="194"/>
                      <a:pt x="36" y="201"/>
                      <a:pt x="38" y="208"/>
                    </a:cubicBezTo>
                    <a:cubicBezTo>
                      <a:pt x="38" y="208"/>
                      <a:pt x="38" y="208"/>
                      <a:pt x="38" y="208"/>
                    </a:cubicBezTo>
                    <a:cubicBezTo>
                      <a:pt x="13" y="229"/>
                      <a:pt x="13" y="229"/>
                      <a:pt x="13" y="229"/>
                    </a:cubicBezTo>
                    <a:cubicBezTo>
                      <a:pt x="30" y="257"/>
                      <a:pt x="30" y="257"/>
                      <a:pt x="30" y="257"/>
                    </a:cubicBezTo>
                    <a:cubicBezTo>
                      <a:pt x="61" y="247"/>
                      <a:pt x="61" y="247"/>
                      <a:pt x="61" y="247"/>
                    </a:cubicBezTo>
                    <a:cubicBezTo>
                      <a:pt x="66" y="252"/>
                      <a:pt x="68" y="256"/>
                      <a:pt x="76" y="262"/>
                    </a:cubicBezTo>
                    <a:cubicBezTo>
                      <a:pt x="76" y="263"/>
                      <a:pt x="76" y="263"/>
                      <a:pt x="76" y="263"/>
                    </a:cubicBezTo>
                    <a:cubicBezTo>
                      <a:pt x="64" y="292"/>
                      <a:pt x="64" y="292"/>
                      <a:pt x="64" y="292"/>
                    </a:cubicBezTo>
                    <a:cubicBezTo>
                      <a:pt x="92" y="309"/>
                      <a:pt x="92" y="309"/>
                      <a:pt x="92" y="309"/>
                    </a:cubicBezTo>
                    <a:cubicBezTo>
                      <a:pt x="114" y="285"/>
                      <a:pt x="114" y="285"/>
                      <a:pt x="114" y="285"/>
                    </a:cubicBezTo>
                    <a:cubicBezTo>
                      <a:pt x="123" y="288"/>
                      <a:pt x="132" y="291"/>
                      <a:pt x="141" y="292"/>
                    </a:cubicBezTo>
                    <a:cubicBezTo>
                      <a:pt x="141" y="293"/>
                      <a:pt x="141" y="293"/>
                      <a:pt x="141" y="293"/>
                    </a:cubicBezTo>
                    <a:cubicBezTo>
                      <a:pt x="147" y="325"/>
                      <a:pt x="147" y="325"/>
                      <a:pt x="147" y="325"/>
                    </a:cubicBezTo>
                    <a:cubicBezTo>
                      <a:pt x="179" y="324"/>
                      <a:pt x="179" y="324"/>
                      <a:pt x="179" y="324"/>
                    </a:cubicBezTo>
                    <a:cubicBezTo>
                      <a:pt x="186" y="292"/>
                      <a:pt x="186" y="292"/>
                      <a:pt x="186" y="292"/>
                    </a:cubicBezTo>
                    <a:cubicBezTo>
                      <a:pt x="196" y="290"/>
                      <a:pt x="206" y="287"/>
                      <a:pt x="216" y="283"/>
                    </a:cubicBezTo>
                    <a:cubicBezTo>
                      <a:pt x="217" y="283"/>
                      <a:pt x="217" y="283"/>
                      <a:pt x="217" y="283"/>
                    </a:cubicBezTo>
                    <a:cubicBezTo>
                      <a:pt x="239" y="307"/>
                      <a:pt x="239" y="307"/>
                      <a:pt x="239" y="307"/>
                    </a:cubicBezTo>
                    <a:cubicBezTo>
                      <a:pt x="266" y="288"/>
                      <a:pt x="266" y="288"/>
                      <a:pt x="266" y="288"/>
                    </a:cubicBezTo>
                    <a:cubicBezTo>
                      <a:pt x="253" y="258"/>
                      <a:pt x="253" y="258"/>
                      <a:pt x="253" y="258"/>
                    </a:cubicBezTo>
                    <a:cubicBezTo>
                      <a:pt x="253" y="258"/>
                      <a:pt x="253" y="258"/>
                      <a:pt x="253" y="258"/>
                    </a:cubicBezTo>
                    <a:cubicBezTo>
                      <a:pt x="258" y="253"/>
                      <a:pt x="263" y="248"/>
                      <a:pt x="268" y="242"/>
                    </a:cubicBezTo>
                    <a:cubicBezTo>
                      <a:pt x="268" y="242"/>
                      <a:pt x="268" y="242"/>
                      <a:pt x="268" y="242"/>
                    </a:cubicBezTo>
                    <a:cubicBezTo>
                      <a:pt x="299" y="252"/>
                      <a:pt x="299" y="252"/>
                      <a:pt x="299" y="252"/>
                    </a:cubicBezTo>
                    <a:cubicBezTo>
                      <a:pt x="314" y="223"/>
                      <a:pt x="314" y="223"/>
                      <a:pt x="314" y="223"/>
                    </a:cubicBezTo>
                    <a:cubicBezTo>
                      <a:pt x="288" y="202"/>
                      <a:pt x="288" y="202"/>
                      <a:pt x="288" y="202"/>
                    </a:cubicBezTo>
                    <a:cubicBezTo>
                      <a:pt x="288" y="202"/>
                      <a:pt x="288" y="202"/>
                      <a:pt x="288" y="202"/>
                    </a:cubicBezTo>
                    <a:cubicBezTo>
                      <a:pt x="290" y="195"/>
                      <a:pt x="292" y="189"/>
                      <a:pt x="293" y="182"/>
                    </a:cubicBezTo>
                    <a:cubicBezTo>
                      <a:pt x="294" y="182"/>
                      <a:pt x="294" y="182"/>
                      <a:pt x="294" y="182"/>
                    </a:cubicBezTo>
                    <a:cubicBezTo>
                      <a:pt x="325" y="175"/>
                      <a:pt x="325" y="175"/>
                      <a:pt x="325" y="175"/>
                    </a:cubicBezTo>
                    <a:cubicBezTo>
                      <a:pt x="325" y="143"/>
                      <a:pt x="325" y="143"/>
                      <a:pt x="325" y="143"/>
                    </a:cubicBezTo>
                    <a:cubicBezTo>
                      <a:pt x="292" y="137"/>
                      <a:pt x="292" y="137"/>
                      <a:pt x="292" y="137"/>
                    </a:cubicBezTo>
                    <a:cubicBezTo>
                      <a:pt x="292" y="137"/>
                      <a:pt x="292" y="137"/>
                      <a:pt x="292" y="137"/>
                    </a:cubicBezTo>
                    <a:cubicBezTo>
                      <a:pt x="290" y="130"/>
                      <a:pt x="288" y="123"/>
                      <a:pt x="286" y="117"/>
                    </a:cubicBezTo>
                    <a:cubicBezTo>
                      <a:pt x="287" y="116"/>
                      <a:pt x="287" y="116"/>
                      <a:pt x="287" y="116"/>
                    </a:cubicBezTo>
                    <a:cubicBezTo>
                      <a:pt x="312" y="96"/>
                      <a:pt x="312" y="96"/>
                      <a:pt x="312" y="96"/>
                    </a:cubicBezTo>
                    <a:cubicBezTo>
                      <a:pt x="295" y="67"/>
                      <a:pt x="295" y="67"/>
                      <a:pt x="295" y="67"/>
                    </a:cubicBezTo>
                    <a:cubicBezTo>
                      <a:pt x="264" y="78"/>
                      <a:pt x="264" y="78"/>
                      <a:pt x="264" y="78"/>
                    </a:cubicBezTo>
                    <a:cubicBezTo>
                      <a:pt x="262" y="77"/>
                      <a:pt x="262" y="77"/>
                      <a:pt x="262" y="77"/>
                    </a:cubicBezTo>
                    <a:cubicBezTo>
                      <a:pt x="257" y="71"/>
                      <a:pt x="253" y="67"/>
                      <a:pt x="245" y="61"/>
                    </a:cubicBezTo>
                    <a:cubicBezTo>
                      <a:pt x="246" y="59"/>
                      <a:pt x="246" y="59"/>
                      <a:pt x="246" y="59"/>
                    </a:cubicBezTo>
                    <a:cubicBezTo>
                      <a:pt x="259" y="36"/>
                      <a:pt x="259" y="36"/>
                      <a:pt x="259" y="36"/>
                    </a:cubicBezTo>
                    <a:cubicBezTo>
                      <a:pt x="231" y="18"/>
                      <a:pt x="231" y="18"/>
                      <a:pt x="231" y="18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201" y="37"/>
                      <a:pt x="193" y="34"/>
                      <a:pt x="184" y="33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39" y="32"/>
                      <a:pt x="139" y="32"/>
                      <a:pt x="139" y="32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29" y="34"/>
                      <a:pt x="119" y="37"/>
                      <a:pt x="109" y="42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72" y="66"/>
                      <a:pt x="72" y="66"/>
                      <a:pt x="72" y="66"/>
                    </a:cubicBezTo>
                    <a:lnTo>
                      <a:pt x="72" y="67"/>
                    </a:lnTo>
                    <a:close/>
                    <a:moveTo>
                      <a:pt x="219" y="69"/>
                    </a:moveTo>
                    <a:cubicBezTo>
                      <a:pt x="271" y="100"/>
                      <a:pt x="287" y="167"/>
                      <a:pt x="256" y="219"/>
                    </a:cubicBezTo>
                    <a:cubicBezTo>
                      <a:pt x="224" y="271"/>
                      <a:pt x="157" y="287"/>
                      <a:pt x="106" y="256"/>
                    </a:cubicBezTo>
                    <a:cubicBezTo>
                      <a:pt x="54" y="225"/>
                      <a:pt x="37" y="157"/>
                      <a:pt x="69" y="106"/>
                    </a:cubicBezTo>
                    <a:cubicBezTo>
                      <a:pt x="100" y="54"/>
                      <a:pt x="167" y="38"/>
                      <a:pt x="219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7" name="Freeform: Shape 10"/>
              <p:cNvSpPr/>
              <p:nvPr/>
            </p:nvSpPr>
            <p:spPr bwMode="auto">
              <a:xfrm>
                <a:off x="824424" y="3991205"/>
                <a:ext cx="379106" cy="334127"/>
              </a:xfrm>
              <a:custGeom>
                <a:avLst/>
                <a:gdLst>
                  <a:gd name="T0" fmla="*/ 113 w 125"/>
                  <a:gd name="T1" fmla="*/ 62 h 110"/>
                  <a:gd name="T2" fmla="*/ 117 w 125"/>
                  <a:gd name="T3" fmla="*/ 97 h 110"/>
                  <a:gd name="T4" fmla="*/ 82 w 125"/>
                  <a:gd name="T5" fmla="*/ 102 h 110"/>
                  <a:gd name="T6" fmla="*/ 13 w 125"/>
                  <a:gd name="T7" fmla="*/ 49 h 110"/>
                  <a:gd name="T8" fmla="*/ 9 w 125"/>
                  <a:gd name="T9" fmla="*/ 14 h 110"/>
                  <a:gd name="T10" fmla="*/ 44 w 125"/>
                  <a:gd name="T11" fmla="*/ 9 h 110"/>
                  <a:gd name="T12" fmla="*/ 113 w 125"/>
                  <a:gd name="T13" fmla="*/ 6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10">
                    <a:moveTo>
                      <a:pt x="113" y="62"/>
                    </a:moveTo>
                    <a:cubicBezTo>
                      <a:pt x="124" y="70"/>
                      <a:pt x="125" y="86"/>
                      <a:pt x="117" y="97"/>
                    </a:cubicBezTo>
                    <a:cubicBezTo>
                      <a:pt x="109" y="108"/>
                      <a:pt x="93" y="110"/>
                      <a:pt x="82" y="102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" y="41"/>
                      <a:pt x="0" y="25"/>
                      <a:pt x="9" y="14"/>
                    </a:cubicBezTo>
                    <a:cubicBezTo>
                      <a:pt x="17" y="3"/>
                      <a:pt x="33" y="0"/>
                      <a:pt x="44" y="9"/>
                    </a:cubicBezTo>
                    <a:lnTo>
                      <a:pt x="113" y="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8" name="Freeform: Shape 11"/>
              <p:cNvSpPr/>
              <p:nvPr/>
            </p:nvSpPr>
            <p:spPr bwMode="auto">
              <a:xfrm>
                <a:off x="571258" y="4727571"/>
                <a:ext cx="426656" cy="218468"/>
              </a:xfrm>
              <a:custGeom>
                <a:avLst/>
                <a:gdLst>
                  <a:gd name="T0" fmla="*/ 117 w 140"/>
                  <a:gd name="T1" fmla="*/ 20 h 72"/>
                  <a:gd name="T2" fmla="*/ 137 w 140"/>
                  <a:gd name="T3" fmla="*/ 49 h 72"/>
                  <a:gd name="T4" fmla="*/ 108 w 140"/>
                  <a:gd name="T5" fmla="*/ 69 h 72"/>
                  <a:gd name="T6" fmla="*/ 22 w 140"/>
                  <a:gd name="T7" fmla="*/ 52 h 72"/>
                  <a:gd name="T8" fmla="*/ 3 w 140"/>
                  <a:gd name="T9" fmla="*/ 23 h 72"/>
                  <a:gd name="T10" fmla="*/ 32 w 140"/>
                  <a:gd name="T11" fmla="*/ 3 h 72"/>
                  <a:gd name="T12" fmla="*/ 117 w 140"/>
                  <a:gd name="T13" fmla="*/ 2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72">
                    <a:moveTo>
                      <a:pt x="117" y="20"/>
                    </a:moveTo>
                    <a:cubicBezTo>
                      <a:pt x="131" y="22"/>
                      <a:pt x="140" y="36"/>
                      <a:pt x="137" y="49"/>
                    </a:cubicBezTo>
                    <a:cubicBezTo>
                      <a:pt x="134" y="63"/>
                      <a:pt x="121" y="72"/>
                      <a:pt x="108" y="69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9" y="50"/>
                      <a:pt x="0" y="37"/>
                      <a:pt x="3" y="23"/>
                    </a:cubicBezTo>
                    <a:cubicBezTo>
                      <a:pt x="6" y="9"/>
                      <a:pt x="19" y="0"/>
                      <a:pt x="32" y="3"/>
                    </a:cubicBezTo>
                    <a:lnTo>
                      <a:pt x="117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9" name="Freeform: Shape 12"/>
              <p:cNvSpPr/>
              <p:nvPr/>
            </p:nvSpPr>
            <p:spPr bwMode="auto">
              <a:xfrm>
                <a:off x="757599" y="5433095"/>
                <a:ext cx="422800" cy="240315"/>
              </a:xfrm>
              <a:custGeom>
                <a:avLst/>
                <a:gdLst>
                  <a:gd name="T0" fmla="*/ 105 w 139"/>
                  <a:gd name="T1" fmla="*/ 4 h 79"/>
                  <a:gd name="T2" fmla="*/ 136 w 139"/>
                  <a:gd name="T3" fmla="*/ 22 h 79"/>
                  <a:gd name="T4" fmla="*/ 118 w 139"/>
                  <a:gd name="T5" fmla="*/ 52 h 79"/>
                  <a:gd name="T6" fmla="*/ 34 w 139"/>
                  <a:gd name="T7" fmla="*/ 75 h 79"/>
                  <a:gd name="T8" fmla="*/ 4 w 139"/>
                  <a:gd name="T9" fmla="*/ 57 h 79"/>
                  <a:gd name="T10" fmla="*/ 21 w 139"/>
                  <a:gd name="T11" fmla="*/ 26 h 79"/>
                  <a:gd name="T12" fmla="*/ 105 w 139"/>
                  <a:gd name="T13" fmla="*/ 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79">
                    <a:moveTo>
                      <a:pt x="105" y="4"/>
                    </a:moveTo>
                    <a:cubicBezTo>
                      <a:pt x="118" y="0"/>
                      <a:pt x="132" y="8"/>
                      <a:pt x="136" y="22"/>
                    </a:cubicBezTo>
                    <a:cubicBezTo>
                      <a:pt x="139" y="35"/>
                      <a:pt x="131" y="49"/>
                      <a:pt x="118" y="52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1" y="79"/>
                      <a:pt x="7" y="71"/>
                      <a:pt x="4" y="57"/>
                    </a:cubicBezTo>
                    <a:cubicBezTo>
                      <a:pt x="0" y="44"/>
                      <a:pt x="8" y="30"/>
                      <a:pt x="21" y="26"/>
                    </a:cubicBezTo>
                    <a:lnTo>
                      <a:pt x="105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0" name="Freeform: Shape 13"/>
              <p:cNvSpPr/>
              <p:nvPr/>
            </p:nvSpPr>
            <p:spPr bwMode="auto">
              <a:xfrm>
                <a:off x="3544995" y="5433095"/>
                <a:ext cx="425371" cy="240315"/>
              </a:xfrm>
              <a:custGeom>
                <a:avLst/>
                <a:gdLst>
                  <a:gd name="T0" fmla="*/ 35 w 140"/>
                  <a:gd name="T1" fmla="*/ 4 h 79"/>
                  <a:gd name="T2" fmla="*/ 4 w 140"/>
                  <a:gd name="T3" fmla="*/ 22 h 79"/>
                  <a:gd name="T4" fmla="*/ 21 w 140"/>
                  <a:gd name="T5" fmla="*/ 52 h 79"/>
                  <a:gd name="T6" fmla="*/ 105 w 140"/>
                  <a:gd name="T7" fmla="*/ 75 h 79"/>
                  <a:gd name="T8" fmla="*/ 136 w 140"/>
                  <a:gd name="T9" fmla="*/ 57 h 79"/>
                  <a:gd name="T10" fmla="*/ 119 w 140"/>
                  <a:gd name="T11" fmla="*/ 26 h 79"/>
                  <a:gd name="T12" fmla="*/ 35 w 140"/>
                  <a:gd name="T13" fmla="*/ 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79">
                    <a:moveTo>
                      <a:pt x="35" y="4"/>
                    </a:moveTo>
                    <a:cubicBezTo>
                      <a:pt x="21" y="0"/>
                      <a:pt x="8" y="8"/>
                      <a:pt x="4" y="22"/>
                    </a:cubicBezTo>
                    <a:cubicBezTo>
                      <a:pt x="0" y="35"/>
                      <a:pt x="8" y="49"/>
                      <a:pt x="21" y="52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9" y="79"/>
                      <a:pt x="132" y="71"/>
                      <a:pt x="136" y="57"/>
                    </a:cubicBezTo>
                    <a:cubicBezTo>
                      <a:pt x="140" y="44"/>
                      <a:pt x="132" y="30"/>
                      <a:pt x="119" y="26"/>
                    </a:cubicBezTo>
                    <a:lnTo>
                      <a:pt x="35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1" name="Freeform: Shape 14"/>
              <p:cNvSpPr/>
              <p:nvPr/>
            </p:nvSpPr>
            <p:spPr bwMode="auto">
              <a:xfrm>
                <a:off x="1140561" y="3748320"/>
                <a:ext cx="2335039" cy="2748843"/>
              </a:xfrm>
              <a:custGeom>
                <a:avLst/>
                <a:gdLst>
                  <a:gd name="T0" fmla="*/ 702 w 768"/>
                  <a:gd name="T1" fmla="*/ 412 h 904"/>
                  <a:gd name="T2" fmla="*/ 611 w 768"/>
                  <a:gd name="T3" fmla="*/ 601 h 904"/>
                  <a:gd name="T4" fmla="*/ 611 w 768"/>
                  <a:gd name="T5" fmla="*/ 602 h 904"/>
                  <a:gd name="T6" fmla="*/ 609 w 768"/>
                  <a:gd name="T7" fmla="*/ 604 h 904"/>
                  <a:gd name="T8" fmla="*/ 606 w 768"/>
                  <a:gd name="T9" fmla="*/ 606 h 904"/>
                  <a:gd name="T10" fmla="*/ 606 w 768"/>
                  <a:gd name="T11" fmla="*/ 607 h 904"/>
                  <a:gd name="T12" fmla="*/ 536 w 768"/>
                  <a:gd name="T13" fmla="*/ 735 h 904"/>
                  <a:gd name="T14" fmla="*/ 523 w 768"/>
                  <a:gd name="T15" fmla="*/ 827 h 904"/>
                  <a:gd name="T16" fmla="*/ 523 w 768"/>
                  <a:gd name="T17" fmla="*/ 833 h 904"/>
                  <a:gd name="T18" fmla="*/ 521 w 768"/>
                  <a:gd name="T19" fmla="*/ 837 h 904"/>
                  <a:gd name="T20" fmla="*/ 504 w 768"/>
                  <a:gd name="T21" fmla="*/ 844 h 904"/>
                  <a:gd name="T22" fmla="*/ 274 w 768"/>
                  <a:gd name="T23" fmla="*/ 844 h 904"/>
                  <a:gd name="T24" fmla="*/ 257 w 768"/>
                  <a:gd name="T25" fmla="*/ 837 h 904"/>
                  <a:gd name="T26" fmla="*/ 255 w 768"/>
                  <a:gd name="T27" fmla="*/ 832 h 904"/>
                  <a:gd name="T28" fmla="*/ 256 w 768"/>
                  <a:gd name="T29" fmla="*/ 827 h 904"/>
                  <a:gd name="T30" fmla="*/ 243 w 768"/>
                  <a:gd name="T31" fmla="*/ 737 h 904"/>
                  <a:gd name="T32" fmla="*/ 185 w 768"/>
                  <a:gd name="T33" fmla="*/ 622 h 904"/>
                  <a:gd name="T34" fmla="*/ 170 w 768"/>
                  <a:gd name="T35" fmla="*/ 604 h 904"/>
                  <a:gd name="T36" fmla="*/ 136 w 768"/>
                  <a:gd name="T37" fmla="*/ 571 h 904"/>
                  <a:gd name="T38" fmla="*/ 109 w 768"/>
                  <a:gd name="T39" fmla="*/ 530 h 904"/>
                  <a:gd name="T40" fmla="*/ 75 w 768"/>
                  <a:gd name="T41" fmla="*/ 436 h 904"/>
                  <a:gd name="T42" fmla="*/ 70 w 768"/>
                  <a:gd name="T43" fmla="*/ 378 h 904"/>
                  <a:gd name="T44" fmla="*/ 342 w 768"/>
                  <a:gd name="T45" fmla="*/ 65 h 904"/>
                  <a:gd name="T46" fmla="*/ 305 w 768"/>
                  <a:gd name="T47" fmla="*/ 0 h 904"/>
                  <a:gd name="T48" fmla="*/ 0 w 768"/>
                  <a:gd name="T49" fmla="*/ 378 h 904"/>
                  <a:gd name="T50" fmla="*/ 132 w 768"/>
                  <a:gd name="T51" fmla="*/ 669 h 904"/>
                  <a:gd name="T52" fmla="*/ 186 w 768"/>
                  <a:gd name="T53" fmla="*/ 825 h 904"/>
                  <a:gd name="T54" fmla="*/ 204 w 768"/>
                  <a:gd name="T55" fmla="*/ 883 h 904"/>
                  <a:gd name="T56" fmla="*/ 226 w 768"/>
                  <a:gd name="T57" fmla="*/ 902 h 904"/>
                  <a:gd name="T58" fmla="*/ 380 w 768"/>
                  <a:gd name="T59" fmla="*/ 903 h 904"/>
                  <a:gd name="T60" fmla="*/ 547 w 768"/>
                  <a:gd name="T61" fmla="*/ 904 h 904"/>
                  <a:gd name="T62" fmla="*/ 575 w 768"/>
                  <a:gd name="T63" fmla="*/ 883 h 904"/>
                  <a:gd name="T64" fmla="*/ 593 w 768"/>
                  <a:gd name="T65" fmla="*/ 825 h 904"/>
                  <a:gd name="T66" fmla="*/ 658 w 768"/>
                  <a:gd name="T67" fmla="*/ 654 h 904"/>
                  <a:gd name="T68" fmla="*/ 662 w 768"/>
                  <a:gd name="T69" fmla="*/ 650 h 904"/>
                  <a:gd name="T70" fmla="*/ 768 w 768"/>
                  <a:gd name="T71" fmla="*/ 442 h 904"/>
                  <a:gd name="T72" fmla="*/ 702 w 768"/>
                  <a:gd name="T73" fmla="*/ 412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8" h="904">
                    <a:moveTo>
                      <a:pt x="702" y="412"/>
                    </a:moveTo>
                    <a:cubicBezTo>
                      <a:pt x="694" y="485"/>
                      <a:pt x="661" y="552"/>
                      <a:pt x="611" y="601"/>
                    </a:cubicBezTo>
                    <a:cubicBezTo>
                      <a:pt x="611" y="602"/>
                      <a:pt x="611" y="602"/>
                      <a:pt x="611" y="602"/>
                    </a:cubicBezTo>
                    <a:cubicBezTo>
                      <a:pt x="610" y="603"/>
                      <a:pt x="609" y="603"/>
                      <a:pt x="609" y="604"/>
                    </a:cubicBezTo>
                    <a:cubicBezTo>
                      <a:pt x="609" y="604"/>
                      <a:pt x="608" y="605"/>
                      <a:pt x="606" y="606"/>
                    </a:cubicBezTo>
                    <a:cubicBezTo>
                      <a:pt x="606" y="607"/>
                      <a:pt x="606" y="607"/>
                      <a:pt x="606" y="607"/>
                    </a:cubicBezTo>
                    <a:cubicBezTo>
                      <a:pt x="595" y="619"/>
                      <a:pt x="556" y="665"/>
                      <a:pt x="536" y="735"/>
                    </a:cubicBezTo>
                    <a:cubicBezTo>
                      <a:pt x="528" y="762"/>
                      <a:pt x="523" y="793"/>
                      <a:pt x="523" y="827"/>
                    </a:cubicBezTo>
                    <a:cubicBezTo>
                      <a:pt x="523" y="829"/>
                      <a:pt x="523" y="831"/>
                      <a:pt x="523" y="833"/>
                    </a:cubicBezTo>
                    <a:cubicBezTo>
                      <a:pt x="523" y="833"/>
                      <a:pt x="522" y="835"/>
                      <a:pt x="521" y="837"/>
                    </a:cubicBezTo>
                    <a:cubicBezTo>
                      <a:pt x="519" y="839"/>
                      <a:pt x="514" y="842"/>
                      <a:pt x="504" y="844"/>
                    </a:cubicBezTo>
                    <a:cubicBezTo>
                      <a:pt x="274" y="844"/>
                      <a:pt x="274" y="844"/>
                      <a:pt x="274" y="844"/>
                    </a:cubicBezTo>
                    <a:cubicBezTo>
                      <a:pt x="265" y="842"/>
                      <a:pt x="260" y="840"/>
                      <a:pt x="257" y="837"/>
                    </a:cubicBezTo>
                    <a:cubicBezTo>
                      <a:pt x="256" y="836"/>
                      <a:pt x="255" y="833"/>
                      <a:pt x="255" y="832"/>
                    </a:cubicBezTo>
                    <a:cubicBezTo>
                      <a:pt x="256" y="830"/>
                      <a:pt x="256" y="830"/>
                      <a:pt x="256" y="827"/>
                    </a:cubicBezTo>
                    <a:cubicBezTo>
                      <a:pt x="256" y="794"/>
                      <a:pt x="251" y="764"/>
                      <a:pt x="243" y="737"/>
                    </a:cubicBezTo>
                    <a:cubicBezTo>
                      <a:pt x="227" y="683"/>
                      <a:pt x="201" y="643"/>
                      <a:pt x="185" y="622"/>
                    </a:cubicBezTo>
                    <a:cubicBezTo>
                      <a:pt x="180" y="616"/>
                      <a:pt x="175" y="610"/>
                      <a:pt x="170" y="604"/>
                    </a:cubicBezTo>
                    <a:cubicBezTo>
                      <a:pt x="159" y="593"/>
                      <a:pt x="146" y="583"/>
                      <a:pt x="136" y="571"/>
                    </a:cubicBezTo>
                    <a:cubicBezTo>
                      <a:pt x="125" y="558"/>
                      <a:pt x="116" y="544"/>
                      <a:pt x="109" y="530"/>
                    </a:cubicBezTo>
                    <a:cubicBezTo>
                      <a:pt x="94" y="501"/>
                      <a:pt x="81" y="469"/>
                      <a:pt x="75" y="436"/>
                    </a:cubicBezTo>
                    <a:cubicBezTo>
                      <a:pt x="72" y="417"/>
                      <a:pt x="70" y="397"/>
                      <a:pt x="70" y="378"/>
                    </a:cubicBezTo>
                    <a:cubicBezTo>
                      <a:pt x="70" y="219"/>
                      <a:pt x="189" y="87"/>
                      <a:pt x="342" y="6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131" y="38"/>
                      <a:pt x="0" y="193"/>
                      <a:pt x="0" y="378"/>
                    </a:cubicBezTo>
                    <a:cubicBezTo>
                      <a:pt x="0" y="494"/>
                      <a:pt x="51" y="598"/>
                      <a:pt x="132" y="669"/>
                    </a:cubicBezTo>
                    <a:cubicBezTo>
                      <a:pt x="151" y="694"/>
                      <a:pt x="185" y="750"/>
                      <a:pt x="186" y="825"/>
                    </a:cubicBezTo>
                    <a:cubicBezTo>
                      <a:pt x="184" y="841"/>
                      <a:pt x="188" y="864"/>
                      <a:pt x="204" y="883"/>
                    </a:cubicBezTo>
                    <a:cubicBezTo>
                      <a:pt x="210" y="890"/>
                      <a:pt x="218" y="897"/>
                      <a:pt x="226" y="902"/>
                    </a:cubicBezTo>
                    <a:cubicBezTo>
                      <a:pt x="380" y="903"/>
                      <a:pt x="380" y="903"/>
                      <a:pt x="380" y="903"/>
                    </a:cubicBezTo>
                    <a:cubicBezTo>
                      <a:pt x="547" y="904"/>
                      <a:pt x="547" y="904"/>
                      <a:pt x="547" y="904"/>
                    </a:cubicBezTo>
                    <a:cubicBezTo>
                      <a:pt x="558" y="899"/>
                      <a:pt x="567" y="892"/>
                      <a:pt x="575" y="883"/>
                    </a:cubicBezTo>
                    <a:cubicBezTo>
                      <a:pt x="590" y="864"/>
                      <a:pt x="594" y="841"/>
                      <a:pt x="593" y="825"/>
                    </a:cubicBezTo>
                    <a:cubicBezTo>
                      <a:pt x="594" y="723"/>
                      <a:pt x="657" y="655"/>
                      <a:pt x="658" y="654"/>
                    </a:cubicBezTo>
                    <a:cubicBezTo>
                      <a:pt x="660" y="653"/>
                      <a:pt x="661" y="652"/>
                      <a:pt x="662" y="650"/>
                    </a:cubicBezTo>
                    <a:cubicBezTo>
                      <a:pt x="717" y="595"/>
                      <a:pt x="755" y="522"/>
                      <a:pt x="768" y="442"/>
                    </a:cubicBezTo>
                    <a:cubicBezTo>
                      <a:pt x="750" y="433"/>
                      <a:pt x="720" y="420"/>
                      <a:pt x="702" y="4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  <p:sp>
          <p:nvSpPr>
            <p:cNvPr id="32" name="Rectangle: Rounded Corners 17"/>
            <p:cNvSpPr/>
            <p:nvPr/>
          </p:nvSpPr>
          <p:spPr>
            <a:xfrm>
              <a:off x="10819" y="3060"/>
              <a:ext cx="5933" cy="551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3" name="Rectangle: Rounded Corners 20"/>
            <p:cNvSpPr/>
            <p:nvPr/>
          </p:nvSpPr>
          <p:spPr>
            <a:xfrm>
              <a:off x="10819" y="4957"/>
              <a:ext cx="5933" cy="551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4" name="Rectangle: Rounded Corners 23"/>
            <p:cNvSpPr/>
            <p:nvPr/>
          </p:nvSpPr>
          <p:spPr>
            <a:xfrm>
              <a:off x="10819" y="6854"/>
              <a:ext cx="5933" cy="551"/>
            </a:xfrm>
            <a:prstGeom prst="roundRect">
              <a:avLst>
                <a:gd name="adj" fmla="val 50000"/>
              </a:avLst>
            </a:prstGeom>
            <a:solidFill>
              <a:srgbClr val="BB4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5" name="išľíďè"/>
            <p:cNvSpPr/>
            <p:nvPr/>
          </p:nvSpPr>
          <p:spPr bwMode="auto">
            <a:xfrm>
              <a:off x="10819" y="3781"/>
              <a:ext cx="5933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全字库正楷体" panose="02010604000101010101" pitchFamily="2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6" name="išľíďè"/>
            <p:cNvSpPr/>
            <p:nvPr/>
          </p:nvSpPr>
          <p:spPr bwMode="auto">
            <a:xfrm>
              <a:off x="10819" y="5788"/>
              <a:ext cx="5933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全字库正楷体" panose="02010604000101010101" pitchFamily="2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7" name="išľíďè"/>
            <p:cNvSpPr/>
            <p:nvPr/>
          </p:nvSpPr>
          <p:spPr bwMode="auto">
            <a:xfrm>
              <a:off x="10819" y="7711"/>
              <a:ext cx="5933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全字库正楷体" panose="02010604000101010101" pitchFamily="2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" name="PA-文本框 13"/>
          <p:cNvSpPr txBox="1"/>
          <p:nvPr>
            <p:custDataLst>
              <p:tags r:id="rId2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75507" y="1521731"/>
            <a:ext cx="10440987" cy="4540251"/>
            <a:chOff x="1379" y="2396"/>
            <a:chExt cx="16442" cy="7150"/>
          </a:xfrm>
        </p:grpSpPr>
        <p:sp>
          <p:nvSpPr>
            <p:cNvPr id="2" name="PA-形状 25469"/>
            <p:cNvSpPr/>
            <p:nvPr>
              <p:custDataLst>
                <p:tags r:id="rId2"/>
              </p:custDataLst>
            </p:nvPr>
          </p:nvSpPr>
          <p:spPr bwMode="auto">
            <a:xfrm rot="16200000" flipH="1">
              <a:off x="7919" y="6136"/>
              <a:ext cx="3290" cy="247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9575" y="2700"/>
                  </a:moveTo>
                  <a:lnTo>
                    <a:pt x="19575" y="18900"/>
                  </a:lnTo>
                  <a:lnTo>
                    <a:pt x="2025" y="18900"/>
                  </a:lnTo>
                  <a:lnTo>
                    <a:pt x="2025" y="2700"/>
                  </a:lnTo>
                  <a:cubicBezTo>
                    <a:pt x="2025" y="2700"/>
                    <a:pt x="19575" y="2700"/>
                    <a:pt x="19575" y="2700"/>
                  </a:cubicBezTo>
                  <a:close/>
                  <a:moveTo>
                    <a:pt x="21263" y="10800"/>
                  </a:moveTo>
                  <a:cubicBezTo>
                    <a:pt x="21263" y="11297"/>
                    <a:pt x="20961" y="11700"/>
                    <a:pt x="20588" y="11700"/>
                  </a:cubicBezTo>
                  <a:cubicBezTo>
                    <a:pt x="20215" y="11700"/>
                    <a:pt x="19913" y="11297"/>
                    <a:pt x="19913" y="10800"/>
                  </a:cubicBezTo>
                  <a:cubicBezTo>
                    <a:pt x="19913" y="10303"/>
                    <a:pt x="20215" y="9900"/>
                    <a:pt x="20588" y="9900"/>
                  </a:cubicBezTo>
                  <a:cubicBezTo>
                    <a:pt x="20961" y="9900"/>
                    <a:pt x="21263" y="10303"/>
                    <a:pt x="21263" y="10800"/>
                  </a:cubicBezTo>
                  <a:close/>
                  <a:moveTo>
                    <a:pt x="0" y="1800"/>
                  </a:moveTo>
                  <a:lnTo>
                    <a:pt x="0" y="19800"/>
                  </a:lnTo>
                  <a:cubicBezTo>
                    <a:pt x="0" y="20794"/>
                    <a:pt x="605" y="21600"/>
                    <a:pt x="1350" y="21600"/>
                  </a:cubicBezTo>
                  <a:lnTo>
                    <a:pt x="20250" y="21600"/>
                  </a:lnTo>
                  <a:cubicBezTo>
                    <a:pt x="20996" y="21600"/>
                    <a:pt x="21600" y="20794"/>
                    <a:pt x="21600" y="19800"/>
                  </a:cubicBezTo>
                  <a:lnTo>
                    <a:pt x="21600" y="1800"/>
                  </a:lnTo>
                  <a:cubicBezTo>
                    <a:pt x="21600" y="805"/>
                    <a:pt x="20996" y="0"/>
                    <a:pt x="20250" y="0"/>
                  </a:cubicBezTo>
                  <a:lnTo>
                    <a:pt x="1350" y="0"/>
                  </a:lnTo>
                  <a:cubicBezTo>
                    <a:pt x="605" y="0"/>
                    <a:pt x="0" y="805"/>
                    <a:pt x="0" y="1800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solidFill>
                <a:srgbClr val="EFA84B"/>
              </a:solidFill>
              <a:miter lim="400000"/>
            </a:ln>
          </p:spPr>
          <p:txBody>
            <a:bodyPr lIns="63500" tIns="63500" rIns="63500" bIns="63500" anchor="ctr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" name="PA-形状 25470"/>
            <p:cNvSpPr/>
            <p:nvPr>
              <p:custDataLst>
                <p:tags r:id="rId3"/>
              </p:custDataLst>
            </p:nvPr>
          </p:nvSpPr>
          <p:spPr bwMode="auto">
            <a:xfrm rot="10800000">
              <a:off x="8897" y="6644"/>
              <a:ext cx="1320" cy="131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903" y="0"/>
                  </a:moveTo>
                  <a:lnTo>
                    <a:pt x="3394" y="1001"/>
                  </a:lnTo>
                  <a:cubicBezTo>
                    <a:pt x="3394" y="1001"/>
                    <a:pt x="3516" y="1614"/>
                    <a:pt x="3753" y="2562"/>
                  </a:cubicBezTo>
                  <a:cubicBezTo>
                    <a:pt x="3271" y="2925"/>
                    <a:pt x="2843" y="3359"/>
                    <a:pt x="2488" y="3848"/>
                  </a:cubicBezTo>
                  <a:cubicBezTo>
                    <a:pt x="1452" y="3614"/>
                    <a:pt x="780" y="3500"/>
                    <a:pt x="780" y="3500"/>
                  </a:cubicBezTo>
                  <a:lnTo>
                    <a:pt x="11" y="5271"/>
                  </a:lnTo>
                  <a:cubicBezTo>
                    <a:pt x="11" y="5271"/>
                    <a:pt x="554" y="5685"/>
                    <a:pt x="1434" y="6272"/>
                  </a:cubicBezTo>
                  <a:cubicBezTo>
                    <a:pt x="1332" y="6811"/>
                    <a:pt x="1361" y="8002"/>
                    <a:pt x="1370" y="8086"/>
                  </a:cubicBezTo>
                  <a:cubicBezTo>
                    <a:pt x="524" y="8566"/>
                    <a:pt x="0" y="8897"/>
                    <a:pt x="0" y="8897"/>
                  </a:cubicBezTo>
                  <a:lnTo>
                    <a:pt x="1001" y="11406"/>
                  </a:lnTo>
                  <a:cubicBezTo>
                    <a:pt x="1001" y="11406"/>
                    <a:pt x="1605" y="11292"/>
                    <a:pt x="2551" y="11058"/>
                  </a:cubicBezTo>
                  <a:cubicBezTo>
                    <a:pt x="2915" y="11542"/>
                    <a:pt x="3347" y="11967"/>
                    <a:pt x="3837" y="12323"/>
                  </a:cubicBezTo>
                  <a:cubicBezTo>
                    <a:pt x="3606" y="13348"/>
                    <a:pt x="3500" y="14020"/>
                    <a:pt x="3500" y="14020"/>
                  </a:cubicBezTo>
                  <a:lnTo>
                    <a:pt x="5239" y="14758"/>
                  </a:lnTo>
                  <a:cubicBezTo>
                    <a:pt x="5239" y="14758"/>
                    <a:pt x="5639" y="14230"/>
                    <a:pt x="6220" y="13367"/>
                  </a:cubicBezTo>
                  <a:cubicBezTo>
                    <a:pt x="6789" y="13479"/>
                    <a:pt x="8018" y="13450"/>
                    <a:pt x="8096" y="13441"/>
                  </a:cubicBezTo>
                  <a:cubicBezTo>
                    <a:pt x="8573" y="14284"/>
                    <a:pt x="8897" y="14801"/>
                    <a:pt x="8897" y="14801"/>
                  </a:cubicBezTo>
                  <a:lnTo>
                    <a:pt x="11406" y="13810"/>
                  </a:lnTo>
                  <a:cubicBezTo>
                    <a:pt x="11406" y="13810"/>
                    <a:pt x="11283" y="13202"/>
                    <a:pt x="11048" y="12260"/>
                  </a:cubicBezTo>
                  <a:cubicBezTo>
                    <a:pt x="11549" y="11883"/>
                    <a:pt x="11991" y="11434"/>
                    <a:pt x="12355" y="10921"/>
                  </a:cubicBezTo>
                  <a:cubicBezTo>
                    <a:pt x="13370" y="11150"/>
                    <a:pt x="14031" y="11259"/>
                    <a:pt x="14031" y="11259"/>
                  </a:cubicBezTo>
                  <a:lnTo>
                    <a:pt x="14780" y="9519"/>
                  </a:lnTo>
                  <a:cubicBezTo>
                    <a:pt x="14780" y="9519"/>
                    <a:pt x="14237" y="9109"/>
                    <a:pt x="13367" y="8528"/>
                  </a:cubicBezTo>
                  <a:cubicBezTo>
                    <a:pt x="13466" y="8000"/>
                    <a:pt x="13441" y="6800"/>
                    <a:pt x="13430" y="6705"/>
                  </a:cubicBezTo>
                  <a:cubicBezTo>
                    <a:pt x="14274" y="6230"/>
                    <a:pt x="14801" y="5903"/>
                    <a:pt x="14801" y="5903"/>
                  </a:cubicBezTo>
                  <a:lnTo>
                    <a:pt x="13799" y="3394"/>
                  </a:lnTo>
                  <a:cubicBezTo>
                    <a:pt x="13799" y="3394"/>
                    <a:pt x="13193" y="3527"/>
                    <a:pt x="12249" y="3763"/>
                  </a:cubicBezTo>
                  <a:cubicBezTo>
                    <a:pt x="11881" y="3275"/>
                    <a:pt x="11439" y="2846"/>
                    <a:pt x="10942" y="2488"/>
                  </a:cubicBezTo>
                  <a:cubicBezTo>
                    <a:pt x="11178" y="1457"/>
                    <a:pt x="11290" y="780"/>
                    <a:pt x="11290" y="780"/>
                  </a:cubicBezTo>
                  <a:lnTo>
                    <a:pt x="9519" y="11"/>
                  </a:lnTo>
                  <a:cubicBezTo>
                    <a:pt x="9519" y="11"/>
                    <a:pt x="9105" y="564"/>
                    <a:pt x="8518" y="1444"/>
                  </a:cubicBezTo>
                  <a:cubicBezTo>
                    <a:pt x="7992" y="1346"/>
                    <a:pt x="6797" y="1370"/>
                    <a:pt x="6705" y="1381"/>
                  </a:cubicBezTo>
                  <a:cubicBezTo>
                    <a:pt x="6226" y="534"/>
                    <a:pt x="5903" y="0"/>
                    <a:pt x="5903" y="0"/>
                  </a:cubicBezTo>
                  <a:close/>
                  <a:moveTo>
                    <a:pt x="7453" y="4702"/>
                  </a:moveTo>
                  <a:cubicBezTo>
                    <a:pt x="8506" y="4723"/>
                    <a:pt x="9495" y="5370"/>
                    <a:pt x="9909" y="6409"/>
                  </a:cubicBezTo>
                  <a:cubicBezTo>
                    <a:pt x="10462" y="7795"/>
                    <a:pt x="9787" y="9357"/>
                    <a:pt x="8402" y="9909"/>
                  </a:cubicBezTo>
                  <a:cubicBezTo>
                    <a:pt x="7016" y="10462"/>
                    <a:pt x="5444" y="9788"/>
                    <a:pt x="4891" y="8402"/>
                  </a:cubicBezTo>
                  <a:cubicBezTo>
                    <a:pt x="4339" y="7016"/>
                    <a:pt x="5013" y="5444"/>
                    <a:pt x="6399" y="4891"/>
                  </a:cubicBezTo>
                  <a:cubicBezTo>
                    <a:pt x="6745" y="4753"/>
                    <a:pt x="7102" y="4694"/>
                    <a:pt x="7453" y="4702"/>
                  </a:cubicBezTo>
                  <a:close/>
                  <a:moveTo>
                    <a:pt x="16192" y="12144"/>
                  </a:moveTo>
                  <a:cubicBezTo>
                    <a:pt x="16192" y="12144"/>
                    <a:pt x="16026" y="12765"/>
                    <a:pt x="15855" y="13673"/>
                  </a:cubicBezTo>
                  <a:cubicBezTo>
                    <a:pt x="15719" y="13715"/>
                    <a:pt x="15582" y="13751"/>
                    <a:pt x="15454" y="13810"/>
                  </a:cubicBezTo>
                  <a:cubicBezTo>
                    <a:pt x="14707" y="13207"/>
                    <a:pt x="14168" y="12819"/>
                    <a:pt x="14168" y="12819"/>
                  </a:cubicBezTo>
                  <a:lnTo>
                    <a:pt x="12819" y="14179"/>
                  </a:lnTo>
                  <a:cubicBezTo>
                    <a:pt x="12819" y="14179"/>
                    <a:pt x="13207" y="14707"/>
                    <a:pt x="13810" y="15454"/>
                  </a:cubicBezTo>
                  <a:cubicBezTo>
                    <a:pt x="13751" y="15581"/>
                    <a:pt x="13705" y="15720"/>
                    <a:pt x="13662" y="15855"/>
                  </a:cubicBezTo>
                  <a:cubicBezTo>
                    <a:pt x="12754" y="16026"/>
                    <a:pt x="12144" y="16203"/>
                    <a:pt x="12144" y="16203"/>
                  </a:cubicBezTo>
                  <a:lnTo>
                    <a:pt x="12144" y="17552"/>
                  </a:lnTo>
                  <a:cubicBezTo>
                    <a:pt x="12144" y="17552"/>
                    <a:pt x="12752" y="17728"/>
                    <a:pt x="13662" y="17900"/>
                  </a:cubicBezTo>
                  <a:cubicBezTo>
                    <a:pt x="13705" y="18033"/>
                    <a:pt x="13751" y="18165"/>
                    <a:pt x="13810" y="18290"/>
                  </a:cubicBezTo>
                  <a:cubicBezTo>
                    <a:pt x="13205" y="19039"/>
                    <a:pt x="12819" y="19576"/>
                    <a:pt x="12819" y="19576"/>
                  </a:cubicBezTo>
                  <a:lnTo>
                    <a:pt x="14168" y="20925"/>
                  </a:lnTo>
                  <a:cubicBezTo>
                    <a:pt x="14168" y="20925"/>
                    <a:pt x="14713" y="20531"/>
                    <a:pt x="15465" y="19924"/>
                  </a:cubicBezTo>
                  <a:cubicBezTo>
                    <a:pt x="15589" y="19981"/>
                    <a:pt x="15712" y="20030"/>
                    <a:pt x="15844" y="20071"/>
                  </a:cubicBezTo>
                  <a:cubicBezTo>
                    <a:pt x="16016" y="20986"/>
                    <a:pt x="16192" y="21600"/>
                    <a:pt x="16192" y="21600"/>
                  </a:cubicBezTo>
                  <a:lnTo>
                    <a:pt x="17541" y="21600"/>
                  </a:lnTo>
                  <a:cubicBezTo>
                    <a:pt x="17541" y="21600"/>
                    <a:pt x="17718" y="20988"/>
                    <a:pt x="17889" y="20071"/>
                  </a:cubicBezTo>
                  <a:cubicBezTo>
                    <a:pt x="18020" y="20030"/>
                    <a:pt x="18146" y="19981"/>
                    <a:pt x="18269" y="19924"/>
                  </a:cubicBezTo>
                  <a:cubicBezTo>
                    <a:pt x="19023" y="20532"/>
                    <a:pt x="19565" y="20925"/>
                    <a:pt x="19565" y="20925"/>
                  </a:cubicBezTo>
                  <a:lnTo>
                    <a:pt x="20925" y="19576"/>
                  </a:lnTo>
                  <a:cubicBezTo>
                    <a:pt x="20925" y="19576"/>
                    <a:pt x="20532" y="19033"/>
                    <a:pt x="19924" y="18279"/>
                  </a:cubicBezTo>
                  <a:cubicBezTo>
                    <a:pt x="19981" y="18155"/>
                    <a:pt x="20019" y="18020"/>
                    <a:pt x="20061" y="17889"/>
                  </a:cubicBezTo>
                  <a:cubicBezTo>
                    <a:pt x="20977" y="17719"/>
                    <a:pt x="21600" y="17552"/>
                    <a:pt x="21600" y="17552"/>
                  </a:cubicBezTo>
                  <a:lnTo>
                    <a:pt x="21600" y="16203"/>
                  </a:lnTo>
                  <a:cubicBezTo>
                    <a:pt x="21600" y="16203"/>
                    <a:pt x="20975" y="16026"/>
                    <a:pt x="20061" y="15855"/>
                  </a:cubicBezTo>
                  <a:cubicBezTo>
                    <a:pt x="20019" y="15723"/>
                    <a:pt x="19981" y="15589"/>
                    <a:pt x="19924" y="15465"/>
                  </a:cubicBezTo>
                  <a:cubicBezTo>
                    <a:pt x="20530" y="14713"/>
                    <a:pt x="20925" y="14179"/>
                    <a:pt x="20925" y="14179"/>
                  </a:cubicBezTo>
                  <a:lnTo>
                    <a:pt x="19565" y="12819"/>
                  </a:lnTo>
                  <a:cubicBezTo>
                    <a:pt x="19565" y="12819"/>
                    <a:pt x="19029" y="13216"/>
                    <a:pt x="18279" y="13820"/>
                  </a:cubicBezTo>
                  <a:cubicBezTo>
                    <a:pt x="18154" y="13762"/>
                    <a:pt x="18023" y="13716"/>
                    <a:pt x="17889" y="13673"/>
                  </a:cubicBezTo>
                  <a:cubicBezTo>
                    <a:pt x="17718" y="12763"/>
                    <a:pt x="17541" y="12144"/>
                    <a:pt x="17541" y="12144"/>
                  </a:cubicBezTo>
                  <a:lnTo>
                    <a:pt x="16192" y="12144"/>
                  </a:lnTo>
                  <a:close/>
                  <a:moveTo>
                    <a:pt x="16867" y="14853"/>
                  </a:moveTo>
                  <a:cubicBezTo>
                    <a:pt x="17986" y="14853"/>
                    <a:pt x="18891" y="15758"/>
                    <a:pt x="18891" y="16877"/>
                  </a:cubicBezTo>
                  <a:cubicBezTo>
                    <a:pt x="18891" y="17996"/>
                    <a:pt x="17986" y="18901"/>
                    <a:pt x="16867" y="18901"/>
                  </a:cubicBezTo>
                  <a:cubicBezTo>
                    <a:pt x="15748" y="18901"/>
                    <a:pt x="14843" y="17996"/>
                    <a:pt x="14843" y="16877"/>
                  </a:cubicBezTo>
                  <a:cubicBezTo>
                    <a:pt x="14843" y="15758"/>
                    <a:pt x="15748" y="14853"/>
                    <a:pt x="16867" y="14853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9050" tIns="19050" rIns="19050" bIns="19050" anchor="ctr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5" name="PA-形状 25472"/>
            <p:cNvSpPr/>
            <p:nvPr>
              <p:custDataLst>
                <p:tags r:id="rId4"/>
              </p:custDataLst>
            </p:nvPr>
          </p:nvSpPr>
          <p:spPr bwMode="auto">
            <a:xfrm>
              <a:off x="9739" y="7714"/>
              <a:ext cx="1720" cy="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9" h="21514" extrusionOk="0">
                  <a:moveTo>
                    <a:pt x="1246" y="219"/>
                  </a:moveTo>
                  <a:cubicBezTo>
                    <a:pt x="861" y="397"/>
                    <a:pt x="575" y="705"/>
                    <a:pt x="425" y="1060"/>
                  </a:cubicBezTo>
                  <a:cubicBezTo>
                    <a:pt x="275" y="1416"/>
                    <a:pt x="261" y="1817"/>
                    <a:pt x="417" y="2181"/>
                  </a:cubicBezTo>
                  <a:lnTo>
                    <a:pt x="3753" y="9937"/>
                  </a:lnTo>
                  <a:lnTo>
                    <a:pt x="3755" y="9941"/>
                  </a:lnTo>
                  <a:lnTo>
                    <a:pt x="4426" y="11501"/>
                  </a:lnTo>
                  <a:lnTo>
                    <a:pt x="5778" y="14645"/>
                  </a:lnTo>
                  <a:cubicBezTo>
                    <a:pt x="3746" y="13821"/>
                    <a:pt x="2354" y="12435"/>
                    <a:pt x="1291" y="12693"/>
                  </a:cubicBezTo>
                  <a:cubicBezTo>
                    <a:pt x="-36" y="13015"/>
                    <a:pt x="-567" y="14268"/>
                    <a:pt x="802" y="15539"/>
                  </a:cubicBezTo>
                  <a:cubicBezTo>
                    <a:pt x="1955" y="16610"/>
                    <a:pt x="5694" y="18785"/>
                    <a:pt x="7487" y="19912"/>
                  </a:cubicBezTo>
                  <a:cubicBezTo>
                    <a:pt x="7961" y="20210"/>
                    <a:pt x="8331" y="20395"/>
                    <a:pt x="8492" y="20477"/>
                  </a:cubicBezTo>
                  <a:cubicBezTo>
                    <a:pt x="8864" y="20665"/>
                    <a:pt x="9244" y="20914"/>
                    <a:pt x="9693" y="21095"/>
                  </a:cubicBezTo>
                  <a:cubicBezTo>
                    <a:pt x="10432" y="21393"/>
                    <a:pt x="11325" y="21558"/>
                    <a:pt x="12343" y="21504"/>
                  </a:cubicBezTo>
                  <a:cubicBezTo>
                    <a:pt x="13361" y="21449"/>
                    <a:pt x="14509" y="21181"/>
                    <a:pt x="15773" y="20570"/>
                  </a:cubicBezTo>
                  <a:cubicBezTo>
                    <a:pt x="21033" y="18029"/>
                    <a:pt x="19320" y="13294"/>
                    <a:pt x="18941" y="12379"/>
                  </a:cubicBezTo>
                  <a:lnTo>
                    <a:pt x="15554" y="4503"/>
                  </a:lnTo>
                  <a:lnTo>
                    <a:pt x="15548" y="4505"/>
                  </a:lnTo>
                  <a:lnTo>
                    <a:pt x="15547" y="4502"/>
                  </a:lnTo>
                  <a:lnTo>
                    <a:pt x="15516" y="4515"/>
                  </a:lnTo>
                  <a:cubicBezTo>
                    <a:pt x="15331" y="4217"/>
                    <a:pt x="15041" y="4011"/>
                    <a:pt x="14709" y="3920"/>
                  </a:cubicBezTo>
                  <a:cubicBezTo>
                    <a:pt x="14377" y="3829"/>
                    <a:pt x="14003" y="3854"/>
                    <a:pt x="13651" y="4016"/>
                  </a:cubicBezTo>
                  <a:lnTo>
                    <a:pt x="13499" y="4086"/>
                  </a:lnTo>
                  <a:cubicBezTo>
                    <a:pt x="13147" y="4248"/>
                    <a:pt x="12879" y="4520"/>
                    <a:pt x="12722" y="4836"/>
                  </a:cubicBezTo>
                  <a:cubicBezTo>
                    <a:pt x="12565" y="5153"/>
                    <a:pt x="12518" y="5514"/>
                    <a:pt x="12608" y="5856"/>
                  </a:cubicBezTo>
                  <a:lnTo>
                    <a:pt x="12600" y="5860"/>
                  </a:lnTo>
                  <a:lnTo>
                    <a:pt x="12602" y="5863"/>
                  </a:lnTo>
                  <a:lnTo>
                    <a:pt x="12590" y="5868"/>
                  </a:lnTo>
                  <a:lnTo>
                    <a:pt x="12279" y="5145"/>
                  </a:lnTo>
                  <a:cubicBezTo>
                    <a:pt x="12123" y="4781"/>
                    <a:pt x="11824" y="4523"/>
                    <a:pt x="11469" y="4401"/>
                  </a:cubicBezTo>
                  <a:cubicBezTo>
                    <a:pt x="11114" y="4279"/>
                    <a:pt x="10701" y="4292"/>
                    <a:pt x="10316" y="4470"/>
                  </a:cubicBezTo>
                  <a:lnTo>
                    <a:pt x="10164" y="4540"/>
                  </a:lnTo>
                  <a:cubicBezTo>
                    <a:pt x="9778" y="4717"/>
                    <a:pt x="9493" y="5026"/>
                    <a:pt x="9342" y="5381"/>
                  </a:cubicBezTo>
                  <a:cubicBezTo>
                    <a:pt x="9192" y="5736"/>
                    <a:pt x="9178" y="6138"/>
                    <a:pt x="9335" y="6502"/>
                  </a:cubicBezTo>
                  <a:lnTo>
                    <a:pt x="8995" y="5712"/>
                  </a:lnTo>
                  <a:cubicBezTo>
                    <a:pt x="8838" y="5347"/>
                    <a:pt x="8539" y="5090"/>
                    <a:pt x="8184" y="4968"/>
                  </a:cubicBezTo>
                  <a:cubicBezTo>
                    <a:pt x="7828" y="4846"/>
                    <a:pt x="7415" y="4859"/>
                    <a:pt x="7029" y="5037"/>
                  </a:cubicBezTo>
                  <a:lnTo>
                    <a:pt x="6877" y="5107"/>
                  </a:lnTo>
                  <a:cubicBezTo>
                    <a:pt x="6492" y="5285"/>
                    <a:pt x="6206" y="5593"/>
                    <a:pt x="6056" y="5949"/>
                  </a:cubicBezTo>
                  <a:cubicBezTo>
                    <a:pt x="5906" y="6304"/>
                    <a:pt x="5891" y="6705"/>
                    <a:pt x="6048" y="7070"/>
                  </a:cubicBezTo>
                  <a:lnTo>
                    <a:pt x="3362" y="824"/>
                  </a:lnTo>
                  <a:cubicBezTo>
                    <a:pt x="3205" y="460"/>
                    <a:pt x="2907" y="202"/>
                    <a:pt x="2552" y="80"/>
                  </a:cubicBezTo>
                  <a:cubicBezTo>
                    <a:pt x="2196" y="-42"/>
                    <a:pt x="1784" y="-29"/>
                    <a:pt x="1398" y="149"/>
                  </a:cubicBezTo>
                  <a:lnTo>
                    <a:pt x="1246" y="219"/>
                  </a:lnTo>
                  <a:close/>
                </a:path>
              </a:pathLst>
            </a:custGeom>
            <a:solidFill>
              <a:srgbClr val="BB4545"/>
            </a:solidFill>
            <a:ln w="12700" cap="flat">
              <a:noFill/>
              <a:miter lim="400000"/>
            </a:ln>
            <a:effectLst/>
          </p:spPr>
          <p:txBody>
            <a:bodyPr lIns="19050" tIns="19050" rIns="19050" bIns="19050" anchor="ctr"/>
            <a:lstStyle/>
            <a:p>
              <a:pPr defTabSz="913765">
                <a:defRPr/>
              </a:pPr>
              <a:endParaRPr sz="90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6" name="PA-形状 25474"/>
            <p:cNvSpPr/>
            <p:nvPr>
              <p:custDataLst>
                <p:tags r:id="rId5"/>
              </p:custDataLst>
            </p:nvPr>
          </p:nvSpPr>
          <p:spPr bwMode="auto">
            <a:xfrm>
              <a:off x="6744" y="4239"/>
              <a:ext cx="5627" cy="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4835" y="0"/>
                    <a:pt x="10800" y="0"/>
                  </a:cubicBezTo>
                  <a:cubicBezTo>
                    <a:pt x="16765" y="0"/>
                    <a:pt x="21600" y="9671"/>
                    <a:pt x="21600" y="21600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lIns="19050" tIns="19050" rIns="19050" bIns="19050" anchor="ctr"/>
            <a:lstStyle/>
            <a:p>
              <a:pPr defTabSz="9137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7" name="PA-形状 25475"/>
            <p:cNvSpPr/>
            <p:nvPr>
              <p:custDataLst>
                <p:tags r:id="rId6"/>
              </p:custDataLst>
            </p:nvPr>
          </p:nvSpPr>
          <p:spPr bwMode="auto">
            <a:xfrm>
              <a:off x="11761" y="6736"/>
              <a:ext cx="1210" cy="121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</p:spPr>
          <p:txBody>
            <a:bodyPr lIns="0" tIns="0" rIns="0" bIns="0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9" name="PA-形状 25482"/>
            <p:cNvSpPr/>
            <p:nvPr>
              <p:custDataLst>
                <p:tags r:id="rId7"/>
              </p:custDataLst>
            </p:nvPr>
          </p:nvSpPr>
          <p:spPr bwMode="auto">
            <a:xfrm>
              <a:off x="11059" y="4671"/>
              <a:ext cx="1210" cy="121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</p:spPr>
          <p:txBody>
            <a:bodyPr lIns="0" tIns="0" rIns="0" bIns="0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2" name="PA-形状 25489"/>
            <p:cNvSpPr/>
            <p:nvPr>
              <p:custDataLst>
                <p:tags r:id="rId8"/>
              </p:custDataLst>
            </p:nvPr>
          </p:nvSpPr>
          <p:spPr bwMode="auto">
            <a:xfrm>
              <a:off x="6846" y="4669"/>
              <a:ext cx="1210" cy="121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</p:spPr>
          <p:txBody>
            <a:bodyPr lIns="0" tIns="0" rIns="0" bIns="0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4" name="PA-形状 25496"/>
            <p:cNvSpPr/>
            <p:nvPr>
              <p:custDataLst>
                <p:tags r:id="rId9"/>
              </p:custDataLst>
            </p:nvPr>
          </p:nvSpPr>
          <p:spPr bwMode="auto">
            <a:xfrm>
              <a:off x="8954" y="3699"/>
              <a:ext cx="1210" cy="121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</p:spPr>
          <p:txBody>
            <a:bodyPr lIns="0" tIns="0" rIns="0" bIns="0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5" name="PA-形状 25503"/>
            <p:cNvSpPr/>
            <p:nvPr>
              <p:custDataLst>
                <p:tags r:id="rId10"/>
              </p:custDataLst>
            </p:nvPr>
          </p:nvSpPr>
          <p:spPr bwMode="auto">
            <a:xfrm>
              <a:off x="6156" y="6736"/>
              <a:ext cx="1210" cy="121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</p:spPr>
          <p:txBody>
            <a:bodyPr lIns="0" tIns="0" rIns="0" bIns="0"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6" name="PA-任意多边形 112"/>
            <p:cNvSpPr/>
            <p:nvPr>
              <p:custDataLst>
                <p:tags r:id="rId11"/>
              </p:custDataLst>
            </p:nvPr>
          </p:nvSpPr>
          <p:spPr bwMode="auto">
            <a:xfrm>
              <a:off x="6526" y="7151"/>
              <a:ext cx="345" cy="345"/>
            </a:xfrm>
            <a:custGeom>
              <a:avLst/>
              <a:gdLst>
                <a:gd name="T0" fmla="*/ 2147483646 w 80"/>
                <a:gd name="T1" fmla="*/ 0 h 80"/>
                <a:gd name="T2" fmla="*/ 2147483646 w 80"/>
                <a:gd name="T3" fmla="*/ 0 h 80"/>
                <a:gd name="T4" fmla="*/ 0 w 80"/>
                <a:gd name="T5" fmla="*/ 2147483646 h 80"/>
                <a:gd name="T6" fmla="*/ 0 w 80"/>
                <a:gd name="T7" fmla="*/ 2147483646 h 80"/>
                <a:gd name="T8" fmla="*/ 2147483646 w 80"/>
                <a:gd name="T9" fmla="*/ 2147483646 h 80"/>
                <a:gd name="T10" fmla="*/ 2147483646 w 80"/>
                <a:gd name="T11" fmla="*/ 2147483646 h 80"/>
                <a:gd name="T12" fmla="*/ 2147483646 w 80"/>
                <a:gd name="T13" fmla="*/ 2147483646 h 80"/>
                <a:gd name="T14" fmla="*/ 2147483646 w 80"/>
                <a:gd name="T15" fmla="*/ 2147483646 h 80"/>
                <a:gd name="T16" fmla="*/ 2147483646 w 80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80">
                  <a:moveTo>
                    <a:pt x="7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3" y="80"/>
                    <a:pt x="7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77" y="80"/>
                    <a:pt x="80" y="76"/>
                    <a:pt x="80" y="72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3"/>
                    <a:pt x="77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7" name="PA-任意多边形 113"/>
            <p:cNvSpPr/>
            <p:nvPr>
              <p:custDataLst>
                <p:tags r:id="rId12"/>
              </p:custDataLst>
            </p:nvPr>
          </p:nvSpPr>
          <p:spPr bwMode="auto">
            <a:xfrm>
              <a:off x="6901" y="7194"/>
              <a:ext cx="128" cy="255"/>
            </a:xfrm>
            <a:custGeom>
              <a:avLst/>
              <a:gdLst>
                <a:gd name="T0" fmla="*/ 2147483646 w 29"/>
                <a:gd name="T1" fmla="*/ 2147483646 h 59"/>
                <a:gd name="T2" fmla="*/ 2147483646 w 29"/>
                <a:gd name="T3" fmla="*/ 2147483646 h 59"/>
                <a:gd name="T4" fmla="*/ 0 w 29"/>
                <a:gd name="T5" fmla="*/ 2147483646 h 59"/>
                <a:gd name="T6" fmla="*/ 0 w 29"/>
                <a:gd name="T7" fmla="*/ 2147483646 h 59"/>
                <a:gd name="T8" fmla="*/ 2147483646 w 29"/>
                <a:gd name="T9" fmla="*/ 2147483646 h 59"/>
                <a:gd name="T10" fmla="*/ 2147483646 w 29"/>
                <a:gd name="T11" fmla="*/ 2147483646 h 59"/>
                <a:gd name="T12" fmla="*/ 2147483646 w 29"/>
                <a:gd name="T13" fmla="*/ 2147483646 h 59"/>
                <a:gd name="T14" fmla="*/ 2147483646 w 29"/>
                <a:gd name="T15" fmla="*/ 2147483646 h 59"/>
                <a:gd name="T16" fmla="*/ 2147483646 w 29"/>
                <a:gd name="T17" fmla="*/ 2147483646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59">
                  <a:moveTo>
                    <a:pt x="23" y="2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7" y="12"/>
                    <a:pt x="3" y="14"/>
                    <a:pt x="0" y="1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7" y="47"/>
                    <a:pt x="10" y="49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9"/>
                    <a:pt x="29" y="57"/>
                    <a:pt x="29" y="5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2"/>
                    <a:pt x="26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8" name="PA-任意多边形 120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7174" y="5011"/>
              <a:ext cx="505" cy="438"/>
            </a:xfrm>
            <a:custGeom>
              <a:avLst/>
              <a:gdLst>
                <a:gd name="T0" fmla="*/ 2147483646 w 117"/>
                <a:gd name="T1" fmla="*/ 2147483646 h 101"/>
                <a:gd name="T2" fmla="*/ 2147483646 w 117"/>
                <a:gd name="T3" fmla="*/ 2147483646 h 101"/>
                <a:gd name="T4" fmla="*/ 2147483646 w 117"/>
                <a:gd name="T5" fmla="*/ 2147483646 h 101"/>
                <a:gd name="T6" fmla="*/ 0 w 117"/>
                <a:gd name="T7" fmla="*/ 2147483646 h 101"/>
                <a:gd name="T8" fmla="*/ 0 w 117"/>
                <a:gd name="T9" fmla="*/ 2147483646 h 101"/>
                <a:gd name="T10" fmla="*/ 2147483646 w 117"/>
                <a:gd name="T11" fmla="*/ 2147483646 h 101"/>
                <a:gd name="T12" fmla="*/ 2147483646 w 117"/>
                <a:gd name="T13" fmla="*/ 2147483646 h 101"/>
                <a:gd name="T14" fmla="*/ 2147483646 w 117"/>
                <a:gd name="T15" fmla="*/ 2147483646 h 101"/>
                <a:gd name="T16" fmla="*/ 2147483646 w 117"/>
                <a:gd name="T17" fmla="*/ 2147483646 h 101"/>
                <a:gd name="T18" fmla="*/ 2147483646 w 117"/>
                <a:gd name="T19" fmla="*/ 2147483646 h 101"/>
                <a:gd name="T20" fmla="*/ 2147483646 w 117"/>
                <a:gd name="T21" fmla="*/ 2147483646 h 101"/>
                <a:gd name="T22" fmla="*/ 2147483646 w 117"/>
                <a:gd name="T23" fmla="*/ 2147483646 h 101"/>
                <a:gd name="T24" fmla="*/ 2147483646 w 117"/>
                <a:gd name="T25" fmla="*/ 2147483646 h 101"/>
                <a:gd name="T26" fmla="*/ 2147483646 w 117"/>
                <a:gd name="T27" fmla="*/ 2147483646 h 101"/>
                <a:gd name="T28" fmla="*/ 2147483646 w 117"/>
                <a:gd name="T29" fmla="*/ 2147483646 h 101"/>
                <a:gd name="T30" fmla="*/ 2147483646 w 117"/>
                <a:gd name="T31" fmla="*/ 2147483646 h 101"/>
                <a:gd name="T32" fmla="*/ 2147483646 w 117"/>
                <a:gd name="T33" fmla="*/ 0 h 101"/>
                <a:gd name="T34" fmla="*/ 2147483646 w 117"/>
                <a:gd name="T35" fmla="*/ 2147483646 h 101"/>
                <a:gd name="T36" fmla="*/ 2147483646 w 117"/>
                <a:gd name="T37" fmla="*/ 2147483646 h 101"/>
                <a:gd name="T38" fmla="*/ 2147483646 w 117"/>
                <a:gd name="T39" fmla="*/ 2147483646 h 101"/>
                <a:gd name="T40" fmla="*/ 2147483646 w 117"/>
                <a:gd name="T41" fmla="*/ 2147483646 h 101"/>
                <a:gd name="T42" fmla="*/ 2147483646 w 117"/>
                <a:gd name="T43" fmla="*/ 2147483646 h 101"/>
                <a:gd name="T44" fmla="*/ 2147483646 w 117"/>
                <a:gd name="T45" fmla="*/ 2147483646 h 101"/>
                <a:gd name="T46" fmla="*/ 2147483646 w 117"/>
                <a:gd name="T47" fmla="*/ 2147483646 h 101"/>
                <a:gd name="T48" fmla="*/ 2147483646 w 117"/>
                <a:gd name="T49" fmla="*/ 2147483646 h 101"/>
                <a:gd name="T50" fmla="*/ 2147483646 w 117"/>
                <a:gd name="T51" fmla="*/ 2147483646 h 101"/>
                <a:gd name="T52" fmla="*/ 2147483646 w 117"/>
                <a:gd name="T53" fmla="*/ 2147483646 h 101"/>
                <a:gd name="T54" fmla="*/ 2147483646 w 117"/>
                <a:gd name="T55" fmla="*/ 2147483646 h 101"/>
                <a:gd name="T56" fmla="*/ 2147483646 w 117"/>
                <a:gd name="T57" fmla="*/ 2147483646 h 101"/>
                <a:gd name="T58" fmla="*/ 2147483646 w 117"/>
                <a:gd name="T59" fmla="*/ 2147483646 h 101"/>
                <a:gd name="T60" fmla="*/ 2147483646 w 117"/>
                <a:gd name="T61" fmla="*/ 2147483646 h 101"/>
                <a:gd name="T62" fmla="*/ 2147483646 w 117"/>
                <a:gd name="T63" fmla="*/ 2147483646 h 101"/>
                <a:gd name="T64" fmla="*/ 2147483646 w 117"/>
                <a:gd name="T65" fmla="*/ 2147483646 h 101"/>
                <a:gd name="T66" fmla="*/ 2147483646 w 117"/>
                <a:gd name="T67" fmla="*/ 2147483646 h 101"/>
                <a:gd name="T68" fmla="*/ 2147483646 w 117"/>
                <a:gd name="T69" fmla="*/ 2147483646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19" name="PA-任意多边形 171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12099" y="7031"/>
              <a:ext cx="590" cy="543"/>
            </a:xfrm>
            <a:custGeom>
              <a:avLst/>
              <a:gdLst>
                <a:gd name="T0" fmla="*/ 2147483646 w 182"/>
                <a:gd name="T1" fmla="*/ 2147483646 h 167"/>
                <a:gd name="T2" fmla="*/ 2147483646 w 182"/>
                <a:gd name="T3" fmla="*/ 2147483646 h 167"/>
                <a:gd name="T4" fmla="*/ 2147483646 w 182"/>
                <a:gd name="T5" fmla="*/ 2147483646 h 167"/>
                <a:gd name="T6" fmla="*/ 2147483646 w 182"/>
                <a:gd name="T7" fmla="*/ 2147483646 h 167"/>
                <a:gd name="T8" fmla="*/ 2147483646 w 182"/>
                <a:gd name="T9" fmla="*/ 0 h 167"/>
                <a:gd name="T10" fmla="*/ 0 w 182"/>
                <a:gd name="T11" fmla="*/ 2147483646 h 167"/>
                <a:gd name="T12" fmla="*/ 2147483646 w 182"/>
                <a:gd name="T13" fmla="*/ 2147483646 h 167"/>
                <a:gd name="T14" fmla="*/ 2147483646 w 182"/>
                <a:gd name="T15" fmla="*/ 2147483646 h 167"/>
                <a:gd name="T16" fmla="*/ 2147483646 w 182"/>
                <a:gd name="T17" fmla="*/ 2147483646 h 167"/>
                <a:gd name="T18" fmla="*/ 2147483646 w 182"/>
                <a:gd name="T19" fmla="*/ 2147483646 h 167"/>
                <a:gd name="T20" fmla="*/ 2147483646 w 182"/>
                <a:gd name="T21" fmla="*/ 2147483646 h 167"/>
                <a:gd name="T22" fmla="*/ 2147483646 w 182"/>
                <a:gd name="T23" fmla="*/ 2147483646 h 167"/>
                <a:gd name="T24" fmla="*/ 2147483646 w 182"/>
                <a:gd name="T25" fmla="*/ 2147483646 h 167"/>
                <a:gd name="T26" fmla="*/ 2147483646 w 182"/>
                <a:gd name="T27" fmla="*/ 2147483646 h 167"/>
                <a:gd name="T28" fmla="*/ 2147483646 w 182"/>
                <a:gd name="T29" fmla="*/ 2147483646 h 167"/>
                <a:gd name="T30" fmla="*/ 2147483646 w 182"/>
                <a:gd name="T31" fmla="*/ 2147483646 h 167"/>
                <a:gd name="T32" fmla="*/ 2147483646 w 182"/>
                <a:gd name="T33" fmla="*/ 2147483646 h 167"/>
                <a:gd name="T34" fmla="*/ 2147483646 w 182"/>
                <a:gd name="T35" fmla="*/ 2147483646 h 167"/>
                <a:gd name="T36" fmla="*/ 2147483646 w 182"/>
                <a:gd name="T37" fmla="*/ 2147483646 h 167"/>
                <a:gd name="T38" fmla="*/ 2147483646 w 182"/>
                <a:gd name="T39" fmla="*/ 2147483646 h 167"/>
                <a:gd name="T40" fmla="*/ 2147483646 w 182"/>
                <a:gd name="T41" fmla="*/ 2147483646 h 167"/>
                <a:gd name="T42" fmla="*/ 2147483646 w 182"/>
                <a:gd name="T43" fmla="*/ 2147483646 h 167"/>
                <a:gd name="T44" fmla="*/ 2147483646 w 182"/>
                <a:gd name="T45" fmla="*/ 2147483646 h 167"/>
                <a:gd name="T46" fmla="*/ 2147483646 w 182"/>
                <a:gd name="T47" fmla="*/ 2147483646 h 16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2" h="167">
                  <a:moveTo>
                    <a:pt x="148" y="44"/>
                  </a:moveTo>
                  <a:lnTo>
                    <a:pt x="148" y="2"/>
                  </a:lnTo>
                  <a:lnTo>
                    <a:pt x="126" y="2"/>
                  </a:lnTo>
                  <a:lnTo>
                    <a:pt x="126" y="26"/>
                  </a:lnTo>
                  <a:lnTo>
                    <a:pt x="90" y="0"/>
                  </a:lnTo>
                  <a:lnTo>
                    <a:pt x="0" y="70"/>
                  </a:lnTo>
                  <a:lnTo>
                    <a:pt x="15" y="87"/>
                  </a:lnTo>
                  <a:lnTo>
                    <a:pt x="24" y="81"/>
                  </a:lnTo>
                  <a:lnTo>
                    <a:pt x="24" y="167"/>
                  </a:lnTo>
                  <a:lnTo>
                    <a:pt x="158" y="167"/>
                  </a:lnTo>
                  <a:lnTo>
                    <a:pt x="158" y="81"/>
                  </a:lnTo>
                  <a:lnTo>
                    <a:pt x="168" y="87"/>
                  </a:lnTo>
                  <a:lnTo>
                    <a:pt x="182" y="70"/>
                  </a:lnTo>
                  <a:lnTo>
                    <a:pt x="148" y="44"/>
                  </a:lnTo>
                  <a:close/>
                  <a:moveTo>
                    <a:pt x="145" y="154"/>
                  </a:moveTo>
                  <a:lnTo>
                    <a:pt x="115" y="154"/>
                  </a:lnTo>
                  <a:lnTo>
                    <a:pt x="115" y="104"/>
                  </a:lnTo>
                  <a:lnTo>
                    <a:pt x="68" y="104"/>
                  </a:lnTo>
                  <a:lnTo>
                    <a:pt x="68" y="154"/>
                  </a:lnTo>
                  <a:lnTo>
                    <a:pt x="37" y="154"/>
                  </a:lnTo>
                  <a:lnTo>
                    <a:pt x="37" y="71"/>
                  </a:lnTo>
                  <a:lnTo>
                    <a:pt x="90" y="31"/>
                  </a:lnTo>
                  <a:lnTo>
                    <a:pt x="145" y="71"/>
                  </a:lnTo>
                  <a:lnTo>
                    <a:pt x="145" y="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0" name="PA-任意多边形 17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11394" y="4976"/>
              <a:ext cx="605" cy="545"/>
            </a:xfrm>
            <a:custGeom>
              <a:avLst/>
              <a:gdLst>
                <a:gd name="T0" fmla="*/ 2147483646 w 187"/>
                <a:gd name="T1" fmla="*/ 2147483646 h 168"/>
                <a:gd name="T2" fmla="*/ 2147483646 w 187"/>
                <a:gd name="T3" fmla="*/ 2147483646 h 168"/>
                <a:gd name="T4" fmla="*/ 2147483646 w 187"/>
                <a:gd name="T5" fmla="*/ 0 h 168"/>
                <a:gd name="T6" fmla="*/ 2147483646 w 187"/>
                <a:gd name="T7" fmla="*/ 2147483646 h 168"/>
                <a:gd name="T8" fmla="*/ 2147483646 w 187"/>
                <a:gd name="T9" fmla="*/ 2147483646 h 168"/>
                <a:gd name="T10" fmla="*/ 2147483646 w 187"/>
                <a:gd name="T11" fmla="*/ 2147483646 h 168"/>
                <a:gd name="T12" fmla="*/ 2147483646 w 187"/>
                <a:gd name="T13" fmla="*/ 2147483646 h 168"/>
                <a:gd name="T14" fmla="*/ 2147483646 w 187"/>
                <a:gd name="T15" fmla="*/ 2147483646 h 168"/>
                <a:gd name="T16" fmla="*/ 2147483646 w 187"/>
                <a:gd name="T17" fmla="*/ 2147483646 h 168"/>
                <a:gd name="T18" fmla="*/ 2147483646 w 187"/>
                <a:gd name="T19" fmla="*/ 2147483646 h 168"/>
                <a:gd name="T20" fmla="*/ 2147483646 w 187"/>
                <a:gd name="T21" fmla="*/ 2147483646 h 168"/>
                <a:gd name="T22" fmla="*/ 2147483646 w 187"/>
                <a:gd name="T23" fmla="*/ 2147483646 h 168"/>
                <a:gd name="T24" fmla="*/ 2147483646 w 187"/>
                <a:gd name="T25" fmla="*/ 2147483646 h 168"/>
                <a:gd name="T26" fmla="*/ 2147483646 w 187"/>
                <a:gd name="T27" fmla="*/ 2147483646 h 168"/>
                <a:gd name="T28" fmla="*/ 2147483646 w 187"/>
                <a:gd name="T29" fmla="*/ 2147483646 h 168"/>
                <a:gd name="T30" fmla="*/ 2147483646 w 187"/>
                <a:gd name="T31" fmla="*/ 2147483646 h 168"/>
                <a:gd name="T32" fmla="*/ 2147483646 w 187"/>
                <a:gd name="T33" fmla="*/ 2147483646 h 168"/>
                <a:gd name="T34" fmla="*/ 2147483646 w 187"/>
                <a:gd name="T35" fmla="*/ 2147483646 h 168"/>
                <a:gd name="T36" fmla="*/ 2147483646 w 187"/>
                <a:gd name="T37" fmla="*/ 2147483646 h 168"/>
                <a:gd name="T38" fmla="*/ 2147483646 w 187"/>
                <a:gd name="T39" fmla="*/ 2147483646 h 168"/>
                <a:gd name="T40" fmla="*/ 2147483646 w 187"/>
                <a:gd name="T41" fmla="*/ 2147483646 h 168"/>
                <a:gd name="T42" fmla="*/ 2147483646 w 187"/>
                <a:gd name="T43" fmla="*/ 2147483646 h 168"/>
                <a:gd name="T44" fmla="*/ 2147483646 w 187"/>
                <a:gd name="T45" fmla="*/ 2147483646 h 168"/>
                <a:gd name="T46" fmla="*/ 2147483646 w 187"/>
                <a:gd name="T47" fmla="*/ 2147483646 h 168"/>
                <a:gd name="T48" fmla="*/ 2147483646 w 187"/>
                <a:gd name="T49" fmla="*/ 2147483646 h 168"/>
                <a:gd name="T50" fmla="*/ 2147483646 w 187"/>
                <a:gd name="T51" fmla="*/ 2147483646 h 168"/>
                <a:gd name="T52" fmla="*/ 2147483646 w 187"/>
                <a:gd name="T53" fmla="*/ 2147483646 h 168"/>
                <a:gd name="T54" fmla="*/ 2147483646 w 187"/>
                <a:gd name="T55" fmla="*/ 2147483646 h 168"/>
                <a:gd name="T56" fmla="*/ 2147483646 w 187"/>
                <a:gd name="T57" fmla="*/ 0 h 168"/>
                <a:gd name="T58" fmla="*/ 0 w 187"/>
                <a:gd name="T59" fmla="*/ 2147483646 h 168"/>
                <a:gd name="T60" fmla="*/ 2147483646 w 187"/>
                <a:gd name="T61" fmla="*/ 2147483646 h 168"/>
                <a:gd name="T62" fmla="*/ 2147483646 w 187"/>
                <a:gd name="T63" fmla="*/ 2147483646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87" h="168">
                  <a:moveTo>
                    <a:pt x="152" y="65"/>
                  </a:moveTo>
                  <a:lnTo>
                    <a:pt x="97" y="31"/>
                  </a:lnTo>
                  <a:lnTo>
                    <a:pt x="132" y="0"/>
                  </a:lnTo>
                  <a:lnTo>
                    <a:pt x="187" y="36"/>
                  </a:lnTo>
                  <a:lnTo>
                    <a:pt x="152" y="65"/>
                  </a:lnTo>
                  <a:close/>
                  <a:moveTo>
                    <a:pt x="131" y="129"/>
                  </a:moveTo>
                  <a:lnTo>
                    <a:pt x="185" y="97"/>
                  </a:lnTo>
                  <a:lnTo>
                    <a:pt x="153" y="69"/>
                  </a:lnTo>
                  <a:lnTo>
                    <a:pt x="100" y="102"/>
                  </a:lnTo>
                  <a:lnTo>
                    <a:pt x="131" y="129"/>
                  </a:lnTo>
                  <a:close/>
                  <a:moveTo>
                    <a:pt x="89" y="102"/>
                  </a:moveTo>
                  <a:lnTo>
                    <a:pt x="36" y="69"/>
                  </a:lnTo>
                  <a:lnTo>
                    <a:pt x="3" y="97"/>
                  </a:lnTo>
                  <a:lnTo>
                    <a:pt x="57" y="129"/>
                  </a:lnTo>
                  <a:lnTo>
                    <a:pt x="89" y="102"/>
                  </a:lnTo>
                  <a:close/>
                  <a:moveTo>
                    <a:pt x="37" y="124"/>
                  </a:moveTo>
                  <a:lnTo>
                    <a:pt x="37" y="134"/>
                  </a:lnTo>
                  <a:lnTo>
                    <a:pt x="92" y="168"/>
                  </a:lnTo>
                  <a:lnTo>
                    <a:pt x="92" y="105"/>
                  </a:lnTo>
                  <a:lnTo>
                    <a:pt x="57" y="134"/>
                  </a:lnTo>
                  <a:lnTo>
                    <a:pt x="37" y="124"/>
                  </a:lnTo>
                  <a:close/>
                  <a:moveTo>
                    <a:pt x="150" y="124"/>
                  </a:moveTo>
                  <a:lnTo>
                    <a:pt x="132" y="134"/>
                  </a:lnTo>
                  <a:lnTo>
                    <a:pt x="97" y="105"/>
                  </a:lnTo>
                  <a:lnTo>
                    <a:pt x="97" y="168"/>
                  </a:lnTo>
                  <a:lnTo>
                    <a:pt x="150" y="134"/>
                  </a:lnTo>
                  <a:lnTo>
                    <a:pt x="150" y="124"/>
                  </a:lnTo>
                  <a:close/>
                  <a:moveTo>
                    <a:pt x="92" y="31"/>
                  </a:moveTo>
                  <a:lnTo>
                    <a:pt x="57" y="0"/>
                  </a:lnTo>
                  <a:lnTo>
                    <a:pt x="0" y="36"/>
                  </a:lnTo>
                  <a:lnTo>
                    <a:pt x="36" y="65"/>
                  </a:lnTo>
                  <a:lnTo>
                    <a:pt x="92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1" name="PA-任意多边形 202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9521" y="4196"/>
              <a:ext cx="188" cy="188"/>
            </a:xfrm>
            <a:custGeom>
              <a:avLst/>
              <a:gdLst>
                <a:gd name="T0" fmla="*/ 2147483646 w 36"/>
                <a:gd name="T1" fmla="*/ 0 h 36"/>
                <a:gd name="T2" fmla="*/ 0 w 36"/>
                <a:gd name="T3" fmla="*/ 2147483646 h 36"/>
                <a:gd name="T4" fmla="*/ 2147483646 w 36"/>
                <a:gd name="T5" fmla="*/ 2147483646 h 36"/>
                <a:gd name="T6" fmla="*/ 2147483646 w 36"/>
                <a:gd name="T7" fmla="*/ 2147483646 h 36"/>
                <a:gd name="T8" fmla="*/ 2147483646 w 36"/>
                <a:gd name="T9" fmla="*/ 0 h 36"/>
                <a:gd name="T10" fmla="*/ 2147483646 w 36"/>
                <a:gd name="T11" fmla="*/ 2147483646 h 36"/>
                <a:gd name="T12" fmla="*/ 2147483646 w 36"/>
                <a:gd name="T13" fmla="*/ 2147483646 h 36"/>
                <a:gd name="T14" fmla="*/ 2147483646 w 36"/>
                <a:gd name="T15" fmla="*/ 2147483646 h 36"/>
                <a:gd name="T16" fmla="*/ 2147483646 w 36"/>
                <a:gd name="T17" fmla="*/ 2147483646 h 36"/>
                <a:gd name="T18" fmla="*/ 2147483646 w 36"/>
                <a:gd name="T19" fmla="*/ 2147483646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  <a:moveTo>
                    <a:pt x="13" y="28"/>
                  </a:moveTo>
                  <a:cubicBezTo>
                    <a:pt x="11" y="26"/>
                    <a:pt x="10" y="23"/>
                    <a:pt x="10" y="20"/>
                  </a:cubicBezTo>
                  <a:cubicBezTo>
                    <a:pt x="10" y="14"/>
                    <a:pt x="15" y="9"/>
                    <a:pt x="21" y="9"/>
                  </a:cubicBezTo>
                  <a:cubicBezTo>
                    <a:pt x="24" y="9"/>
                    <a:pt x="27" y="10"/>
                    <a:pt x="29" y="13"/>
                  </a:cubicBezTo>
                  <a:cubicBezTo>
                    <a:pt x="21" y="14"/>
                    <a:pt x="14" y="20"/>
                    <a:pt x="13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2" name="PA-任意多边形 20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9301" y="4059"/>
              <a:ext cx="535" cy="417"/>
            </a:xfrm>
            <a:custGeom>
              <a:avLst/>
              <a:gdLst>
                <a:gd name="T0" fmla="*/ 2147483646 w 102"/>
                <a:gd name="T1" fmla="*/ 2147483646 h 80"/>
                <a:gd name="T2" fmla="*/ 2147483646 w 102"/>
                <a:gd name="T3" fmla="*/ 2147483646 h 80"/>
                <a:gd name="T4" fmla="*/ 2147483646 w 102"/>
                <a:gd name="T5" fmla="*/ 0 h 80"/>
                <a:gd name="T6" fmla="*/ 2147483646 w 102"/>
                <a:gd name="T7" fmla="*/ 0 h 80"/>
                <a:gd name="T8" fmla="*/ 2147483646 w 102"/>
                <a:gd name="T9" fmla="*/ 2147483646 h 80"/>
                <a:gd name="T10" fmla="*/ 2147483646 w 102"/>
                <a:gd name="T11" fmla="*/ 2147483646 h 80"/>
                <a:gd name="T12" fmla="*/ 2147483646 w 102"/>
                <a:gd name="T13" fmla="*/ 0 h 80"/>
                <a:gd name="T14" fmla="*/ 2147483646 w 102"/>
                <a:gd name="T15" fmla="*/ 0 h 80"/>
                <a:gd name="T16" fmla="*/ 2147483646 w 102"/>
                <a:gd name="T17" fmla="*/ 2147483646 h 80"/>
                <a:gd name="T18" fmla="*/ 2147483646 w 102"/>
                <a:gd name="T19" fmla="*/ 2147483646 h 80"/>
                <a:gd name="T20" fmla="*/ 0 w 102"/>
                <a:gd name="T21" fmla="*/ 2147483646 h 80"/>
                <a:gd name="T22" fmla="*/ 0 w 102"/>
                <a:gd name="T23" fmla="*/ 2147483646 h 80"/>
                <a:gd name="T24" fmla="*/ 2147483646 w 102"/>
                <a:gd name="T25" fmla="*/ 2147483646 h 80"/>
                <a:gd name="T26" fmla="*/ 2147483646 w 102"/>
                <a:gd name="T27" fmla="*/ 2147483646 h 80"/>
                <a:gd name="T28" fmla="*/ 2147483646 w 102"/>
                <a:gd name="T29" fmla="*/ 2147483646 h 80"/>
                <a:gd name="T30" fmla="*/ 2147483646 w 102"/>
                <a:gd name="T31" fmla="*/ 2147483646 h 80"/>
                <a:gd name="T32" fmla="*/ 2147483646 w 102"/>
                <a:gd name="T33" fmla="*/ 2147483646 h 80"/>
                <a:gd name="T34" fmla="*/ 2147483646 w 102"/>
                <a:gd name="T35" fmla="*/ 2147483646 h 80"/>
                <a:gd name="T36" fmla="*/ 2147483646 w 102"/>
                <a:gd name="T37" fmla="*/ 2147483646 h 80"/>
                <a:gd name="T38" fmla="*/ 2147483646 w 102"/>
                <a:gd name="T39" fmla="*/ 2147483646 h 80"/>
                <a:gd name="T40" fmla="*/ 2147483646 w 102"/>
                <a:gd name="T41" fmla="*/ 2147483646 h 80"/>
                <a:gd name="T42" fmla="*/ 2147483646 w 102"/>
                <a:gd name="T43" fmla="*/ 2147483646 h 80"/>
                <a:gd name="T44" fmla="*/ 2147483646 w 102"/>
                <a:gd name="T45" fmla="*/ 2147483646 h 80"/>
                <a:gd name="T46" fmla="*/ 2147483646 w 102"/>
                <a:gd name="T47" fmla="*/ 2147483646 h 80"/>
                <a:gd name="T48" fmla="*/ 2147483646 w 102"/>
                <a:gd name="T49" fmla="*/ 2147483646 h 80"/>
                <a:gd name="T50" fmla="*/ 2147483646 w 102"/>
                <a:gd name="T51" fmla="*/ 2147483646 h 80"/>
                <a:gd name="T52" fmla="*/ 2147483646 w 102"/>
                <a:gd name="T53" fmla="*/ 2147483646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2" h="80">
                  <a:moveTo>
                    <a:pt x="95" y="7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4"/>
                    <a:pt x="41" y="0"/>
                    <a:pt x="3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7"/>
                    <a:pt x="0" y="10"/>
                    <a:pt x="0" y="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9" y="80"/>
                    <a:pt x="102" y="76"/>
                    <a:pt x="102" y="72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2" y="10"/>
                    <a:pt x="99" y="7"/>
                    <a:pt x="95" y="7"/>
                  </a:cubicBezTo>
                  <a:close/>
                  <a:moveTo>
                    <a:pt x="18" y="32"/>
                  </a:moveTo>
                  <a:cubicBezTo>
                    <a:pt x="15" y="32"/>
                    <a:pt x="12" y="29"/>
                    <a:pt x="12" y="26"/>
                  </a:cubicBezTo>
                  <a:cubicBezTo>
                    <a:pt x="12" y="23"/>
                    <a:pt x="15" y="21"/>
                    <a:pt x="18" y="21"/>
                  </a:cubicBezTo>
                  <a:cubicBezTo>
                    <a:pt x="21" y="21"/>
                    <a:pt x="23" y="23"/>
                    <a:pt x="23" y="26"/>
                  </a:cubicBezTo>
                  <a:cubicBezTo>
                    <a:pt x="23" y="29"/>
                    <a:pt x="21" y="32"/>
                    <a:pt x="18" y="32"/>
                  </a:cubicBezTo>
                  <a:close/>
                  <a:moveTo>
                    <a:pt x="60" y="72"/>
                  </a:moveTo>
                  <a:cubicBezTo>
                    <a:pt x="45" y="72"/>
                    <a:pt x="33" y="59"/>
                    <a:pt x="33" y="44"/>
                  </a:cubicBezTo>
                  <a:cubicBezTo>
                    <a:pt x="33" y="29"/>
                    <a:pt x="45" y="16"/>
                    <a:pt x="60" y="16"/>
                  </a:cubicBezTo>
                  <a:cubicBezTo>
                    <a:pt x="76" y="16"/>
                    <a:pt x="88" y="29"/>
                    <a:pt x="88" y="44"/>
                  </a:cubicBezTo>
                  <a:cubicBezTo>
                    <a:pt x="88" y="59"/>
                    <a:pt x="76" y="72"/>
                    <a:pt x="60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24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3" name="PA-标题 20"/>
            <p:cNvSpPr txBox="1"/>
            <p:nvPr>
              <p:custDataLst>
                <p:tags r:id="rId18"/>
              </p:custDataLst>
            </p:nvPr>
          </p:nvSpPr>
          <p:spPr bwMode="auto">
            <a:xfrm>
              <a:off x="2166" y="6649"/>
              <a:ext cx="4023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6" tIns="60963" rIns="121926" bIns="60963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4" name="PA-文本框 30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379" y="7159"/>
              <a:ext cx="4517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99" tIns="60950" rIns="121899" bIns="60950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en-US" altLang="zh-CN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  <a:p>
              <a:pPr algn="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建议您在展示时采用微软雅黑字体。</a:t>
              </a:r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5" name="PA-标题 20"/>
            <p:cNvSpPr txBox="1"/>
            <p:nvPr>
              <p:custDataLst>
                <p:tags r:id="rId20"/>
              </p:custDataLst>
            </p:nvPr>
          </p:nvSpPr>
          <p:spPr bwMode="auto">
            <a:xfrm>
              <a:off x="2701" y="4464"/>
              <a:ext cx="4023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6" tIns="60963" rIns="121926" bIns="60963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6" name="PA-文本框 30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914" y="4974"/>
              <a:ext cx="4453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99" tIns="60950" rIns="121899" bIns="60950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汉仪中圆简" panose="02010600000101010101" charset="-122"/>
                </a:rPr>
                <a:t>单击添加标题 </a:t>
              </a:r>
              <a:endParaRPr lang="en-US" altLang="zh-CN" sz="13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中圆简" panose="02010600000101010101" charset="-122"/>
              </a:endParaRPr>
            </a:p>
            <a:p>
              <a:pPr algn="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汉仪中圆简" panose="02010600000101010101" charset="-122"/>
                </a:rPr>
                <a:t>建议您在展示时采用微软雅黑字体。</a:t>
              </a:r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中圆简" panose="02010600000101010101" charset="-122"/>
              </a:endParaRPr>
            </a:p>
          </p:txBody>
        </p:sp>
        <p:sp>
          <p:nvSpPr>
            <p:cNvPr id="27" name="PA-标题 20"/>
            <p:cNvSpPr txBox="1"/>
            <p:nvPr>
              <p:custDataLst>
                <p:tags r:id="rId22"/>
              </p:custDataLst>
            </p:nvPr>
          </p:nvSpPr>
          <p:spPr bwMode="auto">
            <a:xfrm>
              <a:off x="13011" y="6649"/>
              <a:ext cx="4023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6" tIns="60963" rIns="121926" bIns="60963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8" name="PA-文本框 30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3011" y="7159"/>
              <a:ext cx="4810" cy="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99" tIns="60950" rIns="121899" bIns="60950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en-US" altLang="zh-CN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  <a:p>
              <a:pPr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建议您在展示时采用微软雅黑字体。</a:t>
              </a:r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9" name="PA-标题 20"/>
            <p:cNvSpPr txBox="1"/>
            <p:nvPr>
              <p:custDataLst>
                <p:tags r:id="rId24"/>
              </p:custDataLst>
            </p:nvPr>
          </p:nvSpPr>
          <p:spPr bwMode="auto">
            <a:xfrm>
              <a:off x="12604" y="4666"/>
              <a:ext cx="4022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6" tIns="60963" rIns="121926" bIns="60963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0" name="PA-文本框 30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604" y="5179"/>
              <a:ext cx="4810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99" tIns="60950" rIns="121899" bIns="60950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en-US" altLang="zh-CN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  <a:p>
              <a:pPr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建议您在展示时采用微软雅黑字体。</a:t>
              </a:r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6" name="PA-标题 20"/>
            <p:cNvSpPr txBox="1"/>
            <p:nvPr>
              <p:custDataLst>
                <p:tags r:id="rId26"/>
              </p:custDataLst>
            </p:nvPr>
          </p:nvSpPr>
          <p:spPr bwMode="auto">
            <a:xfrm>
              <a:off x="7584" y="2396"/>
              <a:ext cx="4023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6" tIns="60963" rIns="121926" bIns="60963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7" name="PA-文本框 30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7153" y="2841"/>
              <a:ext cx="4810" cy="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99" tIns="60950" rIns="121899" bIns="60950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单击添加标题</a:t>
              </a:r>
              <a:endParaRPr lang="en-US" altLang="zh-CN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350" dirty="0"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建议您在展示时采用微软雅黑字体。</a:t>
              </a:r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266565" y="2219960"/>
            <a:ext cx="3423285" cy="1905000"/>
          </a:xfrm>
          <a:prstGeom prst="rect">
            <a:avLst/>
          </a:prstGeom>
          <a:solidFill>
            <a:srgbClr val="BB45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846060" y="2192020"/>
            <a:ext cx="3423285" cy="1905000"/>
          </a:xfrm>
          <a:prstGeom prst="rect">
            <a:avLst/>
          </a:prstGeom>
          <a:solidFill>
            <a:srgbClr val="BB45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7065" y="2244725"/>
            <a:ext cx="3423285" cy="1905000"/>
          </a:xfrm>
          <a:prstGeom prst="rect">
            <a:avLst/>
          </a:prstGeom>
          <a:solidFill>
            <a:srgbClr val="BB45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285770" y="4928273"/>
            <a:ext cx="2569277" cy="855345"/>
          </a:xfrm>
          <a:prstGeom prst="rect">
            <a:avLst/>
          </a:prstGeom>
          <a:noFill/>
        </p:spPr>
        <p:txBody>
          <a:bodyPr wrap="square" lIns="94069" tIns="47035" rIns="94069" bIns="4703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624288" y="4541468"/>
            <a:ext cx="1895570" cy="386735"/>
          </a:xfrm>
          <a:prstGeom prst="rect">
            <a:avLst/>
          </a:prstGeom>
          <a:noFill/>
        </p:spPr>
        <p:txBody>
          <a:bodyPr wrap="none" lIns="94069" tIns="47035" rIns="94069" bIns="47035" rtlCol="0">
            <a:spAutoFit/>
          </a:bodyPr>
          <a:lstStyle/>
          <a:p>
            <a:pPr defTabSz="86677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9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请替换文字内容</a:t>
            </a:r>
            <a:endParaRPr lang="zh-CN" altLang="en-US" sz="189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4866408" y="4928273"/>
            <a:ext cx="2569277" cy="855345"/>
          </a:xfrm>
          <a:prstGeom prst="rect">
            <a:avLst/>
          </a:prstGeom>
          <a:noFill/>
        </p:spPr>
        <p:txBody>
          <a:bodyPr wrap="square" lIns="94069" tIns="47035" rIns="94069" bIns="4703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5204925" y="4541468"/>
            <a:ext cx="1895570" cy="386735"/>
          </a:xfrm>
          <a:prstGeom prst="rect">
            <a:avLst/>
          </a:prstGeom>
          <a:noFill/>
        </p:spPr>
        <p:txBody>
          <a:bodyPr wrap="none" lIns="94069" tIns="47035" rIns="94069" bIns="47035" rtlCol="0">
            <a:spAutoFit/>
          </a:bodyPr>
          <a:lstStyle/>
          <a:p>
            <a:pPr defTabSz="86677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9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请替换文字内容</a:t>
            </a:r>
            <a:endParaRPr lang="zh-CN" altLang="en-US" sz="189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447048" y="4928273"/>
            <a:ext cx="2569277" cy="855345"/>
          </a:xfrm>
          <a:prstGeom prst="rect">
            <a:avLst/>
          </a:prstGeom>
          <a:noFill/>
        </p:spPr>
        <p:txBody>
          <a:bodyPr wrap="square" lIns="94069" tIns="47035" rIns="94069" bIns="4703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8785565" y="4541468"/>
            <a:ext cx="1895570" cy="386735"/>
          </a:xfrm>
          <a:prstGeom prst="rect">
            <a:avLst/>
          </a:prstGeom>
          <a:noFill/>
        </p:spPr>
        <p:txBody>
          <a:bodyPr wrap="none" lIns="94069" tIns="47035" rIns="94069" bIns="47035" rtlCol="0">
            <a:spAutoFit/>
          </a:bodyPr>
          <a:lstStyle/>
          <a:p>
            <a:pPr defTabSz="86677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9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请替换文字内容</a:t>
            </a:r>
            <a:endParaRPr lang="zh-CN" altLang="en-US" sz="189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pic>
        <p:nvPicPr>
          <p:cNvPr id="3" name="图片 2" descr="扁平财务金融商务图标矢量素材"/>
          <p:cNvPicPr>
            <a:picLocks noChangeAspect="1"/>
          </p:cNvPicPr>
          <p:nvPr/>
        </p:nvPicPr>
        <p:blipFill>
          <a:blip r:embed="rId1"/>
          <a:srcRect l="10803" t="70511" r="55827" b="9741"/>
          <a:stretch>
            <a:fillRect/>
          </a:stretch>
        </p:blipFill>
        <p:spPr>
          <a:xfrm>
            <a:off x="1103630" y="2179320"/>
            <a:ext cx="2510790" cy="1986280"/>
          </a:xfrm>
          <a:prstGeom prst="rect">
            <a:avLst/>
          </a:prstGeom>
        </p:spPr>
      </p:pic>
      <p:pic>
        <p:nvPicPr>
          <p:cNvPr id="4" name="图片 3" descr="扁平财务金融商务图标矢量素材"/>
          <p:cNvPicPr>
            <a:picLocks noChangeAspect="1"/>
          </p:cNvPicPr>
          <p:nvPr/>
        </p:nvPicPr>
        <p:blipFill>
          <a:blip r:embed="rId1"/>
          <a:srcRect l="10803" t="70511" r="55827" b="9741"/>
          <a:stretch>
            <a:fillRect/>
          </a:stretch>
        </p:blipFill>
        <p:spPr>
          <a:xfrm>
            <a:off x="4840605" y="2179320"/>
            <a:ext cx="2510790" cy="1986280"/>
          </a:xfrm>
          <a:prstGeom prst="rect">
            <a:avLst/>
          </a:prstGeom>
        </p:spPr>
      </p:pic>
      <p:pic>
        <p:nvPicPr>
          <p:cNvPr id="5" name="图片 4" descr="扁平财务金融商务图标矢量素材"/>
          <p:cNvPicPr>
            <a:picLocks noChangeAspect="1"/>
          </p:cNvPicPr>
          <p:nvPr/>
        </p:nvPicPr>
        <p:blipFill>
          <a:blip r:embed="rId1"/>
          <a:srcRect l="10803" t="70511" r="55827" b="9741"/>
          <a:stretch>
            <a:fillRect/>
          </a:stretch>
        </p:blipFill>
        <p:spPr>
          <a:xfrm>
            <a:off x="8505190" y="2192020"/>
            <a:ext cx="2510790" cy="1986280"/>
          </a:xfrm>
          <a:prstGeom prst="rect">
            <a:avLst/>
          </a:prstGeom>
        </p:spPr>
      </p:pic>
      <p:sp>
        <p:nvSpPr>
          <p:cNvPr id="6" name="PA-文本框 13"/>
          <p:cNvSpPr txBox="1"/>
          <p:nvPr>
            <p:custDataLst>
              <p:tags r:id="rId2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4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470400"/>
          </a:xfrm>
          <a:prstGeom prst="rect">
            <a:avLst/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3338208" y="747112"/>
            <a:ext cx="5514682" cy="5363853"/>
          </a:xfrm>
          <a:prstGeom prst="roundRect">
            <a:avLst>
              <a:gd name="adj" fmla="val 696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01440" y="1660525"/>
            <a:ext cx="4259580" cy="11068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rPr>
              <a:t>PART  04</a:t>
            </a:r>
            <a:endParaRPr lang="en-US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39412" y="2767096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TextBox 22"/>
          <p:cNvSpPr txBox="1"/>
          <p:nvPr/>
        </p:nvSpPr>
        <p:spPr>
          <a:xfrm>
            <a:off x="4339823" y="3874326"/>
            <a:ext cx="3760341" cy="127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50"/>
              </a:lnSpc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 activities differ substantially depending on the type of organization and creativity </a:t>
            </a: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involved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Entrepreneurial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字魂58号-创中黑" panose="00000500000000000000" pitchFamily="2" charset="-122"/>
              </a:rPr>
              <a:t> activities differ substantially depending on the type of organization and creativity involved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  <a:p>
            <a:pPr>
              <a:lnSpc>
                <a:spcPts val="1850"/>
              </a:lnSpc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字魂58号-创中黑" panose="00000500000000000000" pitchFamily="2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4327445" y="3522893"/>
            <a:ext cx="320167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ontserrat Semi" charset="0"/>
                <a:sym typeface="字魂58号-创中黑" panose="00000500000000000000" pitchFamily="2" charset="-122"/>
              </a:rPr>
              <a:t>WRITE YOUR TITLE HERE</a:t>
            </a:r>
            <a:endParaRPr 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ontserrat Semi" charset="0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Group 57"/>
          <p:cNvGrpSpPr/>
          <p:nvPr/>
        </p:nvGrpSpPr>
        <p:grpSpPr>
          <a:xfrm>
            <a:off x="1044291" y="1926387"/>
            <a:ext cx="1046392" cy="3587630"/>
            <a:chOff x="1124216" y="2003364"/>
            <a:chExt cx="1046392" cy="3587630"/>
          </a:xfrm>
        </p:grpSpPr>
        <p:sp>
          <p:nvSpPr>
            <p:cNvPr id="4" name="Freeform 5"/>
            <p:cNvSpPr/>
            <p:nvPr/>
          </p:nvSpPr>
          <p:spPr bwMode="auto">
            <a:xfrm>
              <a:off x="1124216" y="2003364"/>
              <a:ext cx="1046392" cy="3587630"/>
            </a:xfrm>
            <a:custGeom>
              <a:avLst/>
              <a:gdLst>
                <a:gd name="T0" fmla="*/ 966 w 1646"/>
                <a:gd name="T1" fmla="*/ 1 h 5646"/>
                <a:gd name="T2" fmla="*/ 680 w 1646"/>
                <a:gd name="T3" fmla="*/ 279 h 5646"/>
                <a:gd name="T4" fmla="*/ 707 w 1646"/>
                <a:gd name="T5" fmla="*/ 574 h 5646"/>
                <a:gd name="T6" fmla="*/ 739 w 1646"/>
                <a:gd name="T7" fmla="*/ 619 h 5646"/>
                <a:gd name="T8" fmla="*/ 771 w 1646"/>
                <a:gd name="T9" fmla="*/ 760 h 5646"/>
                <a:gd name="T10" fmla="*/ 816 w 1646"/>
                <a:gd name="T11" fmla="*/ 832 h 5646"/>
                <a:gd name="T12" fmla="*/ 762 w 1646"/>
                <a:gd name="T13" fmla="*/ 932 h 5646"/>
                <a:gd name="T14" fmla="*/ 521 w 1646"/>
                <a:gd name="T15" fmla="*/ 1037 h 5646"/>
                <a:gd name="T16" fmla="*/ 349 w 1646"/>
                <a:gd name="T17" fmla="*/ 1200 h 5646"/>
                <a:gd name="T18" fmla="*/ 172 w 1646"/>
                <a:gd name="T19" fmla="*/ 1481 h 5646"/>
                <a:gd name="T20" fmla="*/ 27 w 1646"/>
                <a:gd name="T21" fmla="*/ 1799 h 5646"/>
                <a:gd name="T22" fmla="*/ 308 w 1646"/>
                <a:gd name="T23" fmla="*/ 1957 h 5646"/>
                <a:gd name="T24" fmla="*/ 435 w 1646"/>
                <a:gd name="T25" fmla="*/ 1903 h 5646"/>
                <a:gd name="T26" fmla="*/ 349 w 1646"/>
                <a:gd name="T27" fmla="*/ 2420 h 5646"/>
                <a:gd name="T28" fmla="*/ 290 w 1646"/>
                <a:gd name="T29" fmla="*/ 2951 h 5646"/>
                <a:gd name="T30" fmla="*/ 390 w 1646"/>
                <a:gd name="T31" fmla="*/ 3000 h 5646"/>
                <a:gd name="T32" fmla="*/ 467 w 1646"/>
                <a:gd name="T33" fmla="*/ 3682 h 5646"/>
                <a:gd name="T34" fmla="*/ 564 w 1646"/>
                <a:gd name="T35" fmla="*/ 4329 h 5646"/>
                <a:gd name="T36" fmla="*/ 576 w 1646"/>
                <a:gd name="T37" fmla="*/ 4735 h 5646"/>
                <a:gd name="T38" fmla="*/ 388 w 1646"/>
                <a:gd name="T39" fmla="*/ 4998 h 5646"/>
                <a:gd name="T40" fmla="*/ 167 w 1646"/>
                <a:gd name="T41" fmla="*/ 5048 h 5646"/>
                <a:gd name="T42" fmla="*/ 192 w 1646"/>
                <a:gd name="T43" fmla="*/ 5144 h 5646"/>
                <a:gd name="T44" fmla="*/ 543 w 1646"/>
                <a:gd name="T45" fmla="*/ 5115 h 5646"/>
                <a:gd name="T46" fmla="*/ 672 w 1646"/>
                <a:gd name="T47" fmla="*/ 5061 h 5646"/>
                <a:gd name="T48" fmla="*/ 760 w 1646"/>
                <a:gd name="T49" fmla="*/ 5123 h 5646"/>
                <a:gd name="T50" fmla="*/ 898 w 1646"/>
                <a:gd name="T51" fmla="*/ 5044 h 5646"/>
                <a:gd name="T52" fmla="*/ 915 w 1646"/>
                <a:gd name="T53" fmla="*/ 4827 h 5646"/>
                <a:gd name="T54" fmla="*/ 890 w 1646"/>
                <a:gd name="T55" fmla="*/ 4576 h 5646"/>
                <a:gd name="T56" fmla="*/ 936 w 1646"/>
                <a:gd name="T57" fmla="*/ 4212 h 5646"/>
                <a:gd name="T58" fmla="*/ 936 w 1646"/>
                <a:gd name="T59" fmla="*/ 3924 h 5646"/>
                <a:gd name="T60" fmla="*/ 906 w 1646"/>
                <a:gd name="T61" fmla="*/ 3648 h 5646"/>
                <a:gd name="T62" fmla="*/ 911 w 1646"/>
                <a:gd name="T63" fmla="*/ 3460 h 5646"/>
                <a:gd name="T64" fmla="*/ 1011 w 1646"/>
                <a:gd name="T65" fmla="*/ 3978 h 5646"/>
                <a:gd name="T66" fmla="*/ 1065 w 1646"/>
                <a:gd name="T67" fmla="*/ 4593 h 5646"/>
                <a:gd name="T68" fmla="*/ 1157 w 1646"/>
                <a:gd name="T69" fmla="*/ 4973 h 5646"/>
                <a:gd name="T70" fmla="*/ 1195 w 1646"/>
                <a:gd name="T71" fmla="*/ 5140 h 5646"/>
                <a:gd name="T72" fmla="*/ 1145 w 1646"/>
                <a:gd name="T73" fmla="*/ 5349 h 5646"/>
                <a:gd name="T74" fmla="*/ 1182 w 1646"/>
                <a:gd name="T75" fmla="*/ 5646 h 5646"/>
                <a:gd name="T76" fmla="*/ 1446 w 1646"/>
                <a:gd name="T77" fmla="*/ 5466 h 5646"/>
                <a:gd name="T78" fmla="*/ 1467 w 1646"/>
                <a:gd name="T79" fmla="*/ 5173 h 5646"/>
                <a:gd name="T80" fmla="*/ 1500 w 1646"/>
                <a:gd name="T81" fmla="*/ 4948 h 5646"/>
                <a:gd name="T82" fmla="*/ 1500 w 1646"/>
                <a:gd name="T83" fmla="*/ 4626 h 5646"/>
                <a:gd name="T84" fmla="*/ 1450 w 1646"/>
                <a:gd name="T85" fmla="*/ 4066 h 5646"/>
                <a:gd name="T86" fmla="*/ 1391 w 1646"/>
                <a:gd name="T87" fmla="*/ 3393 h 5646"/>
                <a:gd name="T88" fmla="*/ 1383 w 1646"/>
                <a:gd name="T89" fmla="*/ 3033 h 5646"/>
                <a:gd name="T90" fmla="*/ 1563 w 1646"/>
                <a:gd name="T91" fmla="*/ 2962 h 5646"/>
                <a:gd name="T92" fmla="*/ 1496 w 1646"/>
                <a:gd name="T93" fmla="*/ 2540 h 5646"/>
                <a:gd name="T94" fmla="*/ 1400 w 1646"/>
                <a:gd name="T95" fmla="*/ 2106 h 5646"/>
                <a:gd name="T96" fmla="*/ 1429 w 1646"/>
                <a:gd name="T97" fmla="*/ 1813 h 5646"/>
                <a:gd name="T98" fmla="*/ 1579 w 1646"/>
                <a:gd name="T99" fmla="*/ 1437 h 5646"/>
                <a:gd name="T100" fmla="*/ 1588 w 1646"/>
                <a:gd name="T101" fmla="*/ 1023 h 5646"/>
                <a:gd name="T102" fmla="*/ 1333 w 1646"/>
                <a:gd name="T103" fmla="*/ 931 h 5646"/>
                <a:gd name="T104" fmla="*/ 1199 w 1646"/>
                <a:gd name="T105" fmla="*/ 780 h 5646"/>
                <a:gd name="T106" fmla="*/ 1153 w 1646"/>
                <a:gd name="T107" fmla="*/ 718 h 5646"/>
                <a:gd name="T108" fmla="*/ 1166 w 1646"/>
                <a:gd name="T109" fmla="*/ 626 h 5646"/>
                <a:gd name="T110" fmla="*/ 1237 w 1646"/>
                <a:gd name="T111" fmla="*/ 530 h 5646"/>
                <a:gd name="T112" fmla="*/ 1245 w 1646"/>
                <a:gd name="T113" fmla="*/ 225 h 5646"/>
                <a:gd name="T114" fmla="*/ 966 w 1646"/>
                <a:gd name="T115" fmla="*/ 1 h 5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46" h="5646">
                  <a:moveTo>
                    <a:pt x="966" y="1"/>
                  </a:moveTo>
                  <a:cubicBezTo>
                    <a:pt x="854" y="0"/>
                    <a:pt x="680" y="111"/>
                    <a:pt x="680" y="279"/>
                  </a:cubicBezTo>
                  <a:cubicBezTo>
                    <a:pt x="680" y="447"/>
                    <a:pt x="694" y="519"/>
                    <a:pt x="707" y="574"/>
                  </a:cubicBezTo>
                  <a:cubicBezTo>
                    <a:pt x="721" y="628"/>
                    <a:pt x="739" y="619"/>
                    <a:pt x="739" y="619"/>
                  </a:cubicBezTo>
                  <a:cubicBezTo>
                    <a:pt x="739" y="619"/>
                    <a:pt x="734" y="733"/>
                    <a:pt x="771" y="760"/>
                  </a:cubicBezTo>
                  <a:cubicBezTo>
                    <a:pt x="807" y="787"/>
                    <a:pt x="816" y="796"/>
                    <a:pt x="816" y="832"/>
                  </a:cubicBezTo>
                  <a:cubicBezTo>
                    <a:pt x="816" y="869"/>
                    <a:pt x="793" y="896"/>
                    <a:pt x="762" y="932"/>
                  </a:cubicBezTo>
                  <a:cubicBezTo>
                    <a:pt x="730" y="969"/>
                    <a:pt x="594" y="1009"/>
                    <a:pt x="521" y="1037"/>
                  </a:cubicBezTo>
                  <a:cubicBezTo>
                    <a:pt x="449" y="1064"/>
                    <a:pt x="390" y="1109"/>
                    <a:pt x="349" y="1200"/>
                  </a:cubicBezTo>
                  <a:cubicBezTo>
                    <a:pt x="308" y="1291"/>
                    <a:pt x="249" y="1404"/>
                    <a:pt x="172" y="1481"/>
                  </a:cubicBezTo>
                  <a:cubicBezTo>
                    <a:pt x="95" y="1558"/>
                    <a:pt x="0" y="1681"/>
                    <a:pt x="27" y="1799"/>
                  </a:cubicBezTo>
                  <a:cubicBezTo>
                    <a:pt x="54" y="1916"/>
                    <a:pt x="217" y="2007"/>
                    <a:pt x="308" y="1957"/>
                  </a:cubicBezTo>
                  <a:cubicBezTo>
                    <a:pt x="399" y="1907"/>
                    <a:pt x="435" y="1903"/>
                    <a:pt x="435" y="1903"/>
                  </a:cubicBezTo>
                  <a:cubicBezTo>
                    <a:pt x="435" y="1903"/>
                    <a:pt x="376" y="2161"/>
                    <a:pt x="349" y="2420"/>
                  </a:cubicBezTo>
                  <a:cubicBezTo>
                    <a:pt x="322" y="2678"/>
                    <a:pt x="249" y="2928"/>
                    <a:pt x="290" y="2951"/>
                  </a:cubicBezTo>
                  <a:cubicBezTo>
                    <a:pt x="331" y="2973"/>
                    <a:pt x="390" y="3000"/>
                    <a:pt x="390" y="3000"/>
                  </a:cubicBezTo>
                  <a:cubicBezTo>
                    <a:pt x="390" y="3000"/>
                    <a:pt x="402" y="3366"/>
                    <a:pt x="467" y="3682"/>
                  </a:cubicBezTo>
                  <a:cubicBezTo>
                    <a:pt x="532" y="3998"/>
                    <a:pt x="555" y="4141"/>
                    <a:pt x="564" y="4329"/>
                  </a:cubicBezTo>
                  <a:cubicBezTo>
                    <a:pt x="572" y="4517"/>
                    <a:pt x="593" y="4655"/>
                    <a:pt x="576" y="4735"/>
                  </a:cubicBezTo>
                  <a:cubicBezTo>
                    <a:pt x="559" y="4814"/>
                    <a:pt x="451" y="4969"/>
                    <a:pt x="388" y="4998"/>
                  </a:cubicBezTo>
                  <a:cubicBezTo>
                    <a:pt x="325" y="5027"/>
                    <a:pt x="213" y="5027"/>
                    <a:pt x="167" y="5048"/>
                  </a:cubicBezTo>
                  <a:cubicBezTo>
                    <a:pt x="121" y="5069"/>
                    <a:pt x="87" y="5128"/>
                    <a:pt x="192" y="5144"/>
                  </a:cubicBezTo>
                  <a:cubicBezTo>
                    <a:pt x="296" y="5161"/>
                    <a:pt x="493" y="5132"/>
                    <a:pt x="543" y="5115"/>
                  </a:cubicBezTo>
                  <a:cubicBezTo>
                    <a:pt x="593" y="5098"/>
                    <a:pt x="672" y="5061"/>
                    <a:pt x="672" y="5061"/>
                  </a:cubicBezTo>
                  <a:cubicBezTo>
                    <a:pt x="672" y="5061"/>
                    <a:pt x="647" y="5123"/>
                    <a:pt x="760" y="5123"/>
                  </a:cubicBezTo>
                  <a:cubicBezTo>
                    <a:pt x="873" y="5123"/>
                    <a:pt x="894" y="5115"/>
                    <a:pt x="898" y="5044"/>
                  </a:cubicBezTo>
                  <a:cubicBezTo>
                    <a:pt x="902" y="4973"/>
                    <a:pt x="898" y="4877"/>
                    <a:pt x="915" y="4827"/>
                  </a:cubicBezTo>
                  <a:cubicBezTo>
                    <a:pt x="931" y="4776"/>
                    <a:pt x="848" y="4647"/>
                    <a:pt x="890" y="4576"/>
                  </a:cubicBezTo>
                  <a:cubicBezTo>
                    <a:pt x="931" y="4505"/>
                    <a:pt x="973" y="4321"/>
                    <a:pt x="936" y="4212"/>
                  </a:cubicBezTo>
                  <a:cubicBezTo>
                    <a:pt x="898" y="4103"/>
                    <a:pt x="948" y="3995"/>
                    <a:pt x="936" y="3924"/>
                  </a:cubicBezTo>
                  <a:cubicBezTo>
                    <a:pt x="923" y="3853"/>
                    <a:pt x="906" y="3757"/>
                    <a:pt x="906" y="3648"/>
                  </a:cubicBezTo>
                  <a:cubicBezTo>
                    <a:pt x="906" y="3539"/>
                    <a:pt x="911" y="3460"/>
                    <a:pt x="911" y="3460"/>
                  </a:cubicBezTo>
                  <a:cubicBezTo>
                    <a:pt x="911" y="3460"/>
                    <a:pt x="990" y="3869"/>
                    <a:pt x="1011" y="3978"/>
                  </a:cubicBezTo>
                  <a:cubicBezTo>
                    <a:pt x="1032" y="4087"/>
                    <a:pt x="1065" y="4475"/>
                    <a:pt x="1065" y="4593"/>
                  </a:cubicBezTo>
                  <a:cubicBezTo>
                    <a:pt x="1065" y="4710"/>
                    <a:pt x="1153" y="4868"/>
                    <a:pt x="1157" y="4973"/>
                  </a:cubicBezTo>
                  <a:cubicBezTo>
                    <a:pt x="1161" y="5077"/>
                    <a:pt x="1166" y="5140"/>
                    <a:pt x="1195" y="5140"/>
                  </a:cubicBezTo>
                  <a:cubicBezTo>
                    <a:pt x="1224" y="5140"/>
                    <a:pt x="1166" y="5257"/>
                    <a:pt x="1145" y="5349"/>
                  </a:cubicBezTo>
                  <a:cubicBezTo>
                    <a:pt x="1124" y="5441"/>
                    <a:pt x="1061" y="5646"/>
                    <a:pt x="1182" y="5646"/>
                  </a:cubicBezTo>
                  <a:cubicBezTo>
                    <a:pt x="1303" y="5646"/>
                    <a:pt x="1441" y="5596"/>
                    <a:pt x="1446" y="5466"/>
                  </a:cubicBezTo>
                  <a:cubicBezTo>
                    <a:pt x="1450" y="5337"/>
                    <a:pt x="1433" y="5224"/>
                    <a:pt x="1467" y="5173"/>
                  </a:cubicBezTo>
                  <a:cubicBezTo>
                    <a:pt x="1500" y="5123"/>
                    <a:pt x="1504" y="5015"/>
                    <a:pt x="1500" y="4948"/>
                  </a:cubicBezTo>
                  <a:cubicBezTo>
                    <a:pt x="1496" y="4881"/>
                    <a:pt x="1517" y="4768"/>
                    <a:pt x="1500" y="4626"/>
                  </a:cubicBezTo>
                  <a:cubicBezTo>
                    <a:pt x="1483" y="4484"/>
                    <a:pt x="1483" y="4246"/>
                    <a:pt x="1450" y="4066"/>
                  </a:cubicBezTo>
                  <a:cubicBezTo>
                    <a:pt x="1416" y="3886"/>
                    <a:pt x="1408" y="3610"/>
                    <a:pt x="1391" y="3393"/>
                  </a:cubicBezTo>
                  <a:cubicBezTo>
                    <a:pt x="1375" y="3176"/>
                    <a:pt x="1362" y="3067"/>
                    <a:pt x="1383" y="3033"/>
                  </a:cubicBezTo>
                  <a:cubicBezTo>
                    <a:pt x="1404" y="3000"/>
                    <a:pt x="1529" y="2971"/>
                    <a:pt x="1563" y="2962"/>
                  </a:cubicBezTo>
                  <a:cubicBezTo>
                    <a:pt x="1596" y="2954"/>
                    <a:pt x="1521" y="2728"/>
                    <a:pt x="1496" y="2540"/>
                  </a:cubicBezTo>
                  <a:cubicBezTo>
                    <a:pt x="1471" y="2352"/>
                    <a:pt x="1425" y="2239"/>
                    <a:pt x="1400" y="2106"/>
                  </a:cubicBezTo>
                  <a:cubicBezTo>
                    <a:pt x="1375" y="1972"/>
                    <a:pt x="1375" y="1909"/>
                    <a:pt x="1429" y="1813"/>
                  </a:cubicBezTo>
                  <a:cubicBezTo>
                    <a:pt x="1483" y="1717"/>
                    <a:pt x="1550" y="1654"/>
                    <a:pt x="1579" y="1437"/>
                  </a:cubicBezTo>
                  <a:cubicBezTo>
                    <a:pt x="1609" y="1219"/>
                    <a:pt x="1646" y="1077"/>
                    <a:pt x="1588" y="1023"/>
                  </a:cubicBezTo>
                  <a:cubicBezTo>
                    <a:pt x="1529" y="969"/>
                    <a:pt x="1416" y="998"/>
                    <a:pt x="1333" y="931"/>
                  </a:cubicBezTo>
                  <a:cubicBezTo>
                    <a:pt x="1249" y="864"/>
                    <a:pt x="1237" y="789"/>
                    <a:pt x="1199" y="780"/>
                  </a:cubicBezTo>
                  <a:cubicBezTo>
                    <a:pt x="1161" y="772"/>
                    <a:pt x="1153" y="764"/>
                    <a:pt x="1153" y="718"/>
                  </a:cubicBezTo>
                  <a:cubicBezTo>
                    <a:pt x="1153" y="672"/>
                    <a:pt x="1166" y="626"/>
                    <a:pt x="1166" y="626"/>
                  </a:cubicBezTo>
                  <a:cubicBezTo>
                    <a:pt x="1166" y="626"/>
                    <a:pt x="1224" y="588"/>
                    <a:pt x="1237" y="530"/>
                  </a:cubicBezTo>
                  <a:cubicBezTo>
                    <a:pt x="1249" y="471"/>
                    <a:pt x="1262" y="325"/>
                    <a:pt x="1245" y="225"/>
                  </a:cubicBezTo>
                  <a:cubicBezTo>
                    <a:pt x="1228" y="124"/>
                    <a:pt x="1137" y="2"/>
                    <a:pt x="966" y="1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1618107" y="2468487"/>
              <a:ext cx="261329" cy="201374"/>
            </a:xfrm>
            <a:custGeom>
              <a:avLst/>
              <a:gdLst>
                <a:gd name="T0" fmla="*/ 27 w 411"/>
                <a:gd name="T1" fmla="*/ 144 h 317"/>
                <a:gd name="T2" fmla="*/ 0 w 411"/>
                <a:gd name="T3" fmla="*/ 183 h 317"/>
                <a:gd name="T4" fmla="*/ 20 w 411"/>
                <a:gd name="T5" fmla="*/ 317 h 317"/>
                <a:gd name="T6" fmla="*/ 104 w 411"/>
                <a:gd name="T7" fmla="*/ 182 h 317"/>
                <a:gd name="T8" fmla="*/ 172 w 411"/>
                <a:gd name="T9" fmla="*/ 235 h 317"/>
                <a:gd name="T10" fmla="*/ 187 w 411"/>
                <a:gd name="T11" fmla="*/ 297 h 317"/>
                <a:gd name="T12" fmla="*/ 411 w 411"/>
                <a:gd name="T13" fmla="*/ 46 h 317"/>
                <a:gd name="T14" fmla="*/ 376 w 411"/>
                <a:gd name="T15" fmla="*/ 0 h 317"/>
                <a:gd name="T16" fmla="*/ 111 w 411"/>
                <a:gd name="T17" fmla="*/ 171 h 317"/>
                <a:gd name="T18" fmla="*/ 27 w 411"/>
                <a:gd name="T19" fmla="*/ 14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1" h="317">
                  <a:moveTo>
                    <a:pt x="27" y="144"/>
                  </a:moveTo>
                  <a:cubicBezTo>
                    <a:pt x="20" y="157"/>
                    <a:pt x="11" y="169"/>
                    <a:pt x="0" y="183"/>
                  </a:cubicBezTo>
                  <a:cubicBezTo>
                    <a:pt x="15" y="226"/>
                    <a:pt x="18" y="276"/>
                    <a:pt x="20" y="317"/>
                  </a:cubicBezTo>
                  <a:cubicBezTo>
                    <a:pt x="82" y="278"/>
                    <a:pt x="50" y="187"/>
                    <a:pt x="104" y="182"/>
                  </a:cubicBezTo>
                  <a:cubicBezTo>
                    <a:pt x="157" y="177"/>
                    <a:pt x="164" y="200"/>
                    <a:pt x="172" y="235"/>
                  </a:cubicBezTo>
                  <a:cubicBezTo>
                    <a:pt x="181" y="270"/>
                    <a:pt x="187" y="297"/>
                    <a:pt x="187" y="297"/>
                  </a:cubicBezTo>
                  <a:cubicBezTo>
                    <a:pt x="187" y="297"/>
                    <a:pt x="360" y="111"/>
                    <a:pt x="411" y="46"/>
                  </a:cubicBezTo>
                  <a:cubicBezTo>
                    <a:pt x="386" y="39"/>
                    <a:pt x="378" y="30"/>
                    <a:pt x="376" y="0"/>
                  </a:cubicBezTo>
                  <a:cubicBezTo>
                    <a:pt x="319" y="61"/>
                    <a:pt x="178" y="171"/>
                    <a:pt x="111" y="171"/>
                  </a:cubicBezTo>
                  <a:cubicBezTo>
                    <a:pt x="79" y="171"/>
                    <a:pt x="52" y="161"/>
                    <a:pt x="27" y="1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1490399" y="3003513"/>
              <a:ext cx="116953" cy="151904"/>
            </a:xfrm>
            <a:custGeom>
              <a:avLst/>
              <a:gdLst>
                <a:gd name="T0" fmla="*/ 88 w 184"/>
                <a:gd name="T1" fmla="*/ 6 h 239"/>
                <a:gd name="T2" fmla="*/ 184 w 184"/>
                <a:gd name="T3" fmla="*/ 0 h 239"/>
                <a:gd name="T4" fmla="*/ 97 w 184"/>
                <a:gd name="T5" fmla="*/ 127 h 239"/>
                <a:gd name="T6" fmla="*/ 101 w 184"/>
                <a:gd name="T7" fmla="*/ 222 h 239"/>
                <a:gd name="T8" fmla="*/ 24 w 184"/>
                <a:gd name="T9" fmla="*/ 239 h 239"/>
                <a:gd name="T10" fmla="*/ 22 w 184"/>
                <a:gd name="T11" fmla="*/ 110 h 239"/>
                <a:gd name="T12" fmla="*/ 88 w 184"/>
                <a:gd name="T13" fmla="*/ 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39">
                  <a:moveTo>
                    <a:pt x="88" y="6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97" y="61"/>
                    <a:pt x="97" y="127"/>
                  </a:cubicBezTo>
                  <a:cubicBezTo>
                    <a:pt x="97" y="193"/>
                    <a:pt x="101" y="222"/>
                    <a:pt x="101" y="222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4" y="239"/>
                    <a:pt x="0" y="173"/>
                    <a:pt x="22" y="110"/>
                  </a:cubicBezTo>
                  <a:cubicBezTo>
                    <a:pt x="44" y="46"/>
                    <a:pt x="68" y="28"/>
                    <a:pt x="8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1494163" y="3367008"/>
              <a:ext cx="48394" cy="130933"/>
            </a:xfrm>
            <a:custGeom>
              <a:avLst/>
              <a:gdLst>
                <a:gd name="T0" fmla="*/ 53 w 76"/>
                <a:gd name="T1" fmla="*/ 0 h 206"/>
                <a:gd name="T2" fmla="*/ 71 w 76"/>
                <a:gd name="T3" fmla="*/ 156 h 206"/>
                <a:gd name="T4" fmla="*/ 76 w 76"/>
                <a:gd name="T5" fmla="*/ 206 h 206"/>
                <a:gd name="T6" fmla="*/ 0 w 76"/>
                <a:gd name="T7" fmla="*/ 194 h 206"/>
                <a:gd name="T8" fmla="*/ 53 w 76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06">
                  <a:moveTo>
                    <a:pt x="53" y="0"/>
                  </a:moveTo>
                  <a:cubicBezTo>
                    <a:pt x="53" y="0"/>
                    <a:pt x="66" y="118"/>
                    <a:pt x="71" y="156"/>
                  </a:cubicBezTo>
                  <a:cubicBezTo>
                    <a:pt x="76" y="194"/>
                    <a:pt x="76" y="206"/>
                    <a:pt x="76" y="206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18" y="98"/>
                    <a:pt x="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7" name="Group 65"/>
          <p:cNvGrpSpPr/>
          <p:nvPr/>
        </p:nvGrpSpPr>
        <p:grpSpPr>
          <a:xfrm>
            <a:off x="10049922" y="1926387"/>
            <a:ext cx="978415" cy="3587630"/>
            <a:chOff x="9777601" y="2003364"/>
            <a:chExt cx="1000590" cy="3587630"/>
          </a:xfrm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9777601" y="2003364"/>
              <a:ext cx="1000590" cy="3587630"/>
            </a:xfrm>
            <a:custGeom>
              <a:avLst/>
              <a:gdLst>
                <a:gd name="T0" fmla="*/ 666 w 1391"/>
                <a:gd name="T1" fmla="*/ 2 h 5635"/>
                <a:gd name="T2" fmla="*/ 918 w 1391"/>
                <a:gd name="T3" fmla="*/ 224 h 5635"/>
                <a:gd name="T4" fmla="*/ 963 w 1391"/>
                <a:gd name="T5" fmla="*/ 386 h 5635"/>
                <a:gd name="T6" fmla="*/ 999 w 1391"/>
                <a:gd name="T7" fmla="*/ 608 h 5635"/>
                <a:gd name="T8" fmla="*/ 1068 w 1391"/>
                <a:gd name="T9" fmla="*/ 827 h 5635"/>
                <a:gd name="T10" fmla="*/ 1108 w 1391"/>
                <a:gd name="T11" fmla="*/ 940 h 5635"/>
                <a:gd name="T12" fmla="*/ 1310 w 1391"/>
                <a:gd name="T13" fmla="*/ 1057 h 5635"/>
                <a:gd name="T14" fmla="*/ 1375 w 1391"/>
                <a:gd name="T15" fmla="*/ 1477 h 5635"/>
                <a:gd name="T16" fmla="*/ 1335 w 1391"/>
                <a:gd name="T17" fmla="*/ 1841 h 5635"/>
                <a:gd name="T18" fmla="*/ 1193 w 1391"/>
                <a:gd name="T19" fmla="*/ 1946 h 5635"/>
                <a:gd name="T20" fmla="*/ 1233 w 1391"/>
                <a:gd name="T21" fmla="*/ 2310 h 5635"/>
                <a:gd name="T22" fmla="*/ 1282 w 1391"/>
                <a:gd name="T23" fmla="*/ 2577 h 5635"/>
                <a:gd name="T24" fmla="*/ 1209 w 1391"/>
                <a:gd name="T25" fmla="*/ 2589 h 5635"/>
                <a:gd name="T26" fmla="*/ 1177 w 1391"/>
                <a:gd name="T27" fmla="*/ 2949 h 5635"/>
                <a:gd name="T28" fmla="*/ 1070 w 1391"/>
                <a:gd name="T29" fmla="*/ 3546 h 5635"/>
                <a:gd name="T30" fmla="*/ 1032 w 1391"/>
                <a:gd name="T31" fmla="*/ 3620 h 5635"/>
                <a:gd name="T32" fmla="*/ 979 w 1391"/>
                <a:gd name="T33" fmla="*/ 3620 h 5635"/>
                <a:gd name="T34" fmla="*/ 966 w 1391"/>
                <a:gd name="T35" fmla="*/ 3800 h 5635"/>
                <a:gd name="T36" fmla="*/ 926 w 1391"/>
                <a:gd name="T37" fmla="*/ 4169 h 5635"/>
                <a:gd name="T38" fmla="*/ 768 w 1391"/>
                <a:gd name="T39" fmla="*/ 4753 h 5635"/>
                <a:gd name="T40" fmla="*/ 878 w 1391"/>
                <a:gd name="T41" fmla="*/ 5086 h 5635"/>
                <a:gd name="T42" fmla="*/ 975 w 1391"/>
                <a:gd name="T43" fmla="*/ 5301 h 5635"/>
                <a:gd name="T44" fmla="*/ 830 w 1391"/>
                <a:gd name="T45" fmla="*/ 5314 h 5635"/>
                <a:gd name="T46" fmla="*/ 760 w 1391"/>
                <a:gd name="T47" fmla="*/ 5266 h 5635"/>
                <a:gd name="T48" fmla="*/ 781 w 1391"/>
                <a:gd name="T49" fmla="*/ 5376 h 5635"/>
                <a:gd name="T50" fmla="*/ 698 w 1391"/>
                <a:gd name="T51" fmla="*/ 5635 h 5635"/>
                <a:gd name="T52" fmla="*/ 666 w 1391"/>
                <a:gd name="T53" fmla="*/ 5630 h 5635"/>
                <a:gd name="T54" fmla="*/ 666 w 1391"/>
                <a:gd name="T55" fmla="*/ 3958 h 5635"/>
                <a:gd name="T56" fmla="*/ 682 w 1391"/>
                <a:gd name="T57" fmla="*/ 3863 h 5635"/>
                <a:gd name="T58" fmla="*/ 682 w 1391"/>
                <a:gd name="T59" fmla="*/ 3608 h 5635"/>
                <a:gd name="T60" fmla="*/ 666 w 1391"/>
                <a:gd name="T61" fmla="*/ 3707 h 5635"/>
                <a:gd name="T62" fmla="*/ 666 w 1391"/>
                <a:gd name="T63" fmla="*/ 2 h 5635"/>
                <a:gd name="T64" fmla="*/ 664 w 1391"/>
                <a:gd name="T65" fmla="*/ 2 h 5635"/>
                <a:gd name="T66" fmla="*/ 666 w 1391"/>
                <a:gd name="T67" fmla="*/ 2 h 5635"/>
                <a:gd name="T68" fmla="*/ 666 w 1391"/>
                <a:gd name="T69" fmla="*/ 3707 h 5635"/>
                <a:gd name="T70" fmla="*/ 647 w 1391"/>
                <a:gd name="T71" fmla="*/ 3805 h 5635"/>
                <a:gd name="T72" fmla="*/ 655 w 1391"/>
                <a:gd name="T73" fmla="*/ 3930 h 5635"/>
                <a:gd name="T74" fmla="*/ 663 w 1391"/>
                <a:gd name="T75" fmla="*/ 4015 h 5635"/>
                <a:gd name="T76" fmla="*/ 666 w 1391"/>
                <a:gd name="T77" fmla="*/ 3958 h 5635"/>
                <a:gd name="T78" fmla="*/ 666 w 1391"/>
                <a:gd name="T79" fmla="*/ 5630 h 5635"/>
                <a:gd name="T80" fmla="*/ 553 w 1391"/>
                <a:gd name="T81" fmla="*/ 5406 h 5635"/>
                <a:gd name="T82" fmla="*/ 549 w 1391"/>
                <a:gd name="T83" fmla="*/ 5169 h 5635"/>
                <a:gd name="T84" fmla="*/ 505 w 1391"/>
                <a:gd name="T85" fmla="*/ 4911 h 5635"/>
                <a:gd name="T86" fmla="*/ 325 w 1391"/>
                <a:gd name="T87" fmla="*/ 4120 h 5635"/>
                <a:gd name="T88" fmla="*/ 334 w 1391"/>
                <a:gd name="T89" fmla="*/ 3774 h 5635"/>
                <a:gd name="T90" fmla="*/ 312 w 1391"/>
                <a:gd name="T91" fmla="*/ 3603 h 5635"/>
                <a:gd name="T92" fmla="*/ 215 w 1391"/>
                <a:gd name="T93" fmla="*/ 3515 h 5635"/>
                <a:gd name="T94" fmla="*/ 185 w 1391"/>
                <a:gd name="T95" fmla="*/ 2892 h 5635"/>
                <a:gd name="T96" fmla="*/ 193 w 1391"/>
                <a:gd name="T97" fmla="*/ 2554 h 5635"/>
                <a:gd name="T98" fmla="*/ 70 w 1391"/>
                <a:gd name="T99" fmla="*/ 2532 h 5635"/>
                <a:gd name="T100" fmla="*/ 171 w 1391"/>
                <a:gd name="T101" fmla="*/ 2242 h 5635"/>
                <a:gd name="T102" fmla="*/ 189 w 1391"/>
                <a:gd name="T103" fmla="*/ 2027 h 5635"/>
                <a:gd name="T104" fmla="*/ 13 w 1391"/>
                <a:gd name="T105" fmla="*/ 1878 h 5635"/>
                <a:gd name="T106" fmla="*/ 13 w 1391"/>
                <a:gd name="T107" fmla="*/ 1452 h 5635"/>
                <a:gd name="T108" fmla="*/ 44 w 1391"/>
                <a:gd name="T109" fmla="*/ 1268 h 5635"/>
                <a:gd name="T110" fmla="*/ 171 w 1391"/>
                <a:gd name="T111" fmla="*/ 956 h 5635"/>
                <a:gd name="T112" fmla="*/ 299 w 1391"/>
                <a:gd name="T113" fmla="*/ 903 h 5635"/>
                <a:gd name="T114" fmla="*/ 312 w 1391"/>
                <a:gd name="T115" fmla="*/ 780 h 5635"/>
                <a:gd name="T116" fmla="*/ 391 w 1391"/>
                <a:gd name="T117" fmla="*/ 627 h 5635"/>
                <a:gd name="T118" fmla="*/ 400 w 1391"/>
                <a:gd name="T119" fmla="*/ 398 h 5635"/>
                <a:gd name="T120" fmla="*/ 664 w 1391"/>
                <a:gd name="T121" fmla="*/ 2 h 5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1" h="5635">
                  <a:moveTo>
                    <a:pt x="666" y="2"/>
                  </a:moveTo>
                  <a:cubicBezTo>
                    <a:pt x="790" y="0"/>
                    <a:pt x="894" y="116"/>
                    <a:pt x="918" y="224"/>
                  </a:cubicBezTo>
                  <a:cubicBezTo>
                    <a:pt x="942" y="333"/>
                    <a:pt x="963" y="325"/>
                    <a:pt x="963" y="386"/>
                  </a:cubicBezTo>
                  <a:cubicBezTo>
                    <a:pt x="963" y="446"/>
                    <a:pt x="987" y="511"/>
                    <a:pt x="999" y="608"/>
                  </a:cubicBezTo>
                  <a:cubicBezTo>
                    <a:pt x="1011" y="705"/>
                    <a:pt x="1019" y="770"/>
                    <a:pt x="1068" y="827"/>
                  </a:cubicBezTo>
                  <a:cubicBezTo>
                    <a:pt x="1116" y="883"/>
                    <a:pt x="1108" y="940"/>
                    <a:pt x="1108" y="940"/>
                  </a:cubicBezTo>
                  <a:cubicBezTo>
                    <a:pt x="1108" y="940"/>
                    <a:pt x="1270" y="948"/>
                    <a:pt x="1310" y="1057"/>
                  </a:cubicBezTo>
                  <a:cubicBezTo>
                    <a:pt x="1351" y="1166"/>
                    <a:pt x="1359" y="1352"/>
                    <a:pt x="1375" y="1477"/>
                  </a:cubicBezTo>
                  <a:cubicBezTo>
                    <a:pt x="1391" y="1603"/>
                    <a:pt x="1379" y="1748"/>
                    <a:pt x="1335" y="1841"/>
                  </a:cubicBezTo>
                  <a:cubicBezTo>
                    <a:pt x="1290" y="1934"/>
                    <a:pt x="1193" y="1946"/>
                    <a:pt x="1193" y="1946"/>
                  </a:cubicBezTo>
                  <a:cubicBezTo>
                    <a:pt x="1193" y="1946"/>
                    <a:pt x="1177" y="2140"/>
                    <a:pt x="1233" y="2310"/>
                  </a:cubicBezTo>
                  <a:cubicBezTo>
                    <a:pt x="1290" y="2480"/>
                    <a:pt x="1331" y="2569"/>
                    <a:pt x="1282" y="2577"/>
                  </a:cubicBezTo>
                  <a:cubicBezTo>
                    <a:pt x="1233" y="2585"/>
                    <a:pt x="1209" y="2589"/>
                    <a:pt x="1209" y="2589"/>
                  </a:cubicBezTo>
                  <a:cubicBezTo>
                    <a:pt x="1209" y="2589"/>
                    <a:pt x="1211" y="2808"/>
                    <a:pt x="1177" y="2949"/>
                  </a:cubicBezTo>
                  <a:cubicBezTo>
                    <a:pt x="1144" y="3090"/>
                    <a:pt x="1070" y="3454"/>
                    <a:pt x="1070" y="3546"/>
                  </a:cubicBezTo>
                  <a:cubicBezTo>
                    <a:pt x="1070" y="3637"/>
                    <a:pt x="1067" y="3620"/>
                    <a:pt x="1032" y="3620"/>
                  </a:cubicBezTo>
                  <a:cubicBezTo>
                    <a:pt x="997" y="3620"/>
                    <a:pt x="979" y="3620"/>
                    <a:pt x="979" y="3620"/>
                  </a:cubicBezTo>
                  <a:cubicBezTo>
                    <a:pt x="979" y="3620"/>
                    <a:pt x="983" y="3765"/>
                    <a:pt x="966" y="3800"/>
                  </a:cubicBezTo>
                  <a:cubicBezTo>
                    <a:pt x="948" y="3835"/>
                    <a:pt x="979" y="3998"/>
                    <a:pt x="926" y="4169"/>
                  </a:cubicBezTo>
                  <a:cubicBezTo>
                    <a:pt x="874" y="4340"/>
                    <a:pt x="768" y="4630"/>
                    <a:pt x="768" y="4753"/>
                  </a:cubicBezTo>
                  <a:cubicBezTo>
                    <a:pt x="768" y="4875"/>
                    <a:pt x="821" y="5025"/>
                    <a:pt x="878" y="5086"/>
                  </a:cubicBezTo>
                  <a:cubicBezTo>
                    <a:pt x="935" y="5148"/>
                    <a:pt x="1018" y="5270"/>
                    <a:pt x="975" y="5301"/>
                  </a:cubicBezTo>
                  <a:cubicBezTo>
                    <a:pt x="931" y="5332"/>
                    <a:pt x="869" y="5327"/>
                    <a:pt x="830" y="5314"/>
                  </a:cubicBezTo>
                  <a:cubicBezTo>
                    <a:pt x="790" y="5301"/>
                    <a:pt x="760" y="5266"/>
                    <a:pt x="760" y="5266"/>
                  </a:cubicBezTo>
                  <a:cubicBezTo>
                    <a:pt x="760" y="5266"/>
                    <a:pt x="764" y="5327"/>
                    <a:pt x="781" y="5376"/>
                  </a:cubicBezTo>
                  <a:cubicBezTo>
                    <a:pt x="799" y="5424"/>
                    <a:pt x="781" y="5635"/>
                    <a:pt x="698" y="5635"/>
                  </a:cubicBezTo>
                  <a:cubicBezTo>
                    <a:pt x="687" y="5635"/>
                    <a:pt x="677" y="5633"/>
                    <a:pt x="666" y="5630"/>
                  </a:cubicBezTo>
                  <a:cubicBezTo>
                    <a:pt x="666" y="3958"/>
                    <a:pt x="666" y="3958"/>
                    <a:pt x="666" y="3958"/>
                  </a:cubicBezTo>
                  <a:cubicBezTo>
                    <a:pt x="669" y="3925"/>
                    <a:pt x="674" y="3884"/>
                    <a:pt x="682" y="3863"/>
                  </a:cubicBezTo>
                  <a:cubicBezTo>
                    <a:pt x="698" y="3824"/>
                    <a:pt x="685" y="3736"/>
                    <a:pt x="682" y="3608"/>
                  </a:cubicBezTo>
                  <a:cubicBezTo>
                    <a:pt x="682" y="3608"/>
                    <a:pt x="675" y="3656"/>
                    <a:pt x="666" y="3707"/>
                  </a:cubicBezTo>
                  <a:lnTo>
                    <a:pt x="666" y="2"/>
                  </a:lnTo>
                  <a:close/>
                  <a:moveTo>
                    <a:pt x="664" y="2"/>
                  </a:moveTo>
                  <a:cubicBezTo>
                    <a:pt x="666" y="2"/>
                    <a:pt x="666" y="2"/>
                    <a:pt x="666" y="2"/>
                  </a:cubicBezTo>
                  <a:cubicBezTo>
                    <a:pt x="666" y="3707"/>
                    <a:pt x="666" y="3707"/>
                    <a:pt x="666" y="3707"/>
                  </a:cubicBezTo>
                  <a:cubicBezTo>
                    <a:pt x="660" y="3744"/>
                    <a:pt x="653" y="3783"/>
                    <a:pt x="647" y="3805"/>
                  </a:cubicBezTo>
                  <a:cubicBezTo>
                    <a:pt x="634" y="3858"/>
                    <a:pt x="655" y="3893"/>
                    <a:pt x="655" y="3930"/>
                  </a:cubicBezTo>
                  <a:cubicBezTo>
                    <a:pt x="655" y="3967"/>
                    <a:pt x="663" y="4015"/>
                    <a:pt x="663" y="4015"/>
                  </a:cubicBezTo>
                  <a:cubicBezTo>
                    <a:pt x="663" y="4015"/>
                    <a:pt x="664" y="3989"/>
                    <a:pt x="666" y="3958"/>
                  </a:cubicBezTo>
                  <a:cubicBezTo>
                    <a:pt x="666" y="5630"/>
                    <a:pt x="666" y="5630"/>
                    <a:pt x="666" y="5630"/>
                  </a:cubicBezTo>
                  <a:cubicBezTo>
                    <a:pt x="599" y="5610"/>
                    <a:pt x="549" y="5525"/>
                    <a:pt x="553" y="5406"/>
                  </a:cubicBezTo>
                  <a:cubicBezTo>
                    <a:pt x="558" y="5270"/>
                    <a:pt x="527" y="5248"/>
                    <a:pt x="549" y="5169"/>
                  </a:cubicBezTo>
                  <a:cubicBezTo>
                    <a:pt x="571" y="5090"/>
                    <a:pt x="544" y="5033"/>
                    <a:pt x="505" y="4911"/>
                  </a:cubicBezTo>
                  <a:cubicBezTo>
                    <a:pt x="465" y="4788"/>
                    <a:pt x="316" y="4257"/>
                    <a:pt x="325" y="4120"/>
                  </a:cubicBezTo>
                  <a:cubicBezTo>
                    <a:pt x="334" y="3984"/>
                    <a:pt x="347" y="3866"/>
                    <a:pt x="334" y="3774"/>
                  </a:cubicBezTo>
                  <a:cubicBezTo>
                    <a:pt x="321" y="3682"/>
                    <a:pt x="312" y="3603"/>
                    <a:pt x="312" y="3603"/>
                  </a:cubicBezTo>
                  <a:cubicBezTo>
                    <a:pt x="312" y="3603"/>
                    <a:pt x="215" y="3646"/>
                    <a:pt x="215" y="3515"/>
                  </a:cubicBezTo>
                  <a:cubicBezTo>
                    <a:pt x="215" y="3383"/>
                    <a:pt x="193" y="3006"/>
                    <a:pt x="185" y="2892"/>
                  </a:cubicBezTo>
                  <a:cubicBezTo>
                    <a:pt x="176" y="2777"/>
                    <a:pt x="193" y="2554"/>
                    <a:pt x="193" y="2554"/>
                  </a:cubicBezTo>
                  <a:cubicBezTo>
                    <a:pt x="193" y="2554"/>
                    <a:pt x="101" y="2545"/>
                    <a:pt x="70" y="2532"/>
                  </a:cubicBezTo>
                  <a:cubicBezTo>
                    <a:pt x="40" y="2518"/>
                    <a:pt x="149" y="2321"/>
                    <a:pt x="171" y="2242"/>
                  </a:cubicBezTo>
                  <a:cubicBezTo>
                    <a:pt x="193" y="2163"/>
                    <a:pt x="189" y="2027"/>
                    <a:pt x="189" y="2027"/>
                  </a:cubicBezTo>
                  <a:cubicBezTo>
                    <a:pt x="189" y="2027"/>
                    <a:pt x="22" y="2018"/>
                    <a:pt x="13" y="1878"/>
                  </a:cubicBezTo>
                  <a:cubicBezTo>
                    <a:pt x="5" y="1737"/>
                    <a:pt x="0" y="1535"/>
                    <a:pt x="13" y="1452"/>
                  </a:cubicBezTo>
                  <a:cubicBezTo>
                    <a:pt x="27" y="1368"/>
                    <a:pt x="31" y="1377"/>
                    <a:pt x="44" y="1268"/>
                  </a:cubicBezTo>
                  <a:cubicBezTo>
                    <a:pt x="57" y="1158"/>
                    <a:pt x="114" y="965"/>
                    <a:pt x="171" y="956"/>
                  </a:cubicBezTo>
                  <a:cubicBezTo>
                    <a:pt x="228" y="947"/>
                    <a:pt x="299" y="903"/>
                    <a:pt x="299" y="903"/>
                  </a:cubicBezTo>
                  <a:cubicBezTo>
                    <a:pt x="299" y="903"/>
                    <a:pt x="242" y="837"/>
                    <a:pt x="312" y="780"/>
                  </a:cubicBezTo>
                  <a:cubicBezTo>
                    <a:pt x="382" y="723"/>
                    <a:pt x="422" y="701"/>
                    <a:pt x="391" y="627"/>
                  </a:cubicBezTo>
                  <a:cubicBezTo>
                    <a:pt x="360" y="552"/>
                    <a:pt x="382" y="495"/>
                    <a:pt x="400" y="398"/>
                  </a:cubicBezTo>
                  <a:cubicBezTo>
                    <a:pt x="417" y="302"/>
                    <a:pt x="465" y="3"/>
                    <a:pt x="664" y="2"/>
                  </a:cubicBezTo>
                  <a:close/>
                </a:path>
              </a:pathLst>
            </a:custGeom>
            <a:solidFill>
              <a:srgbClr val="BB454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10182523" y="2510072"/>
              <a:ext cx="238207" cy="408114"/>
            </a:xfrm>
            <a:custGeom>
              <a:avLst/>
              <a:gdLst>
                <a:gd name="T0" fmla="*/ 3 w 331"/>
                <a:gd name="T1" fmla="*/ 15 h 641"/>
                <a:gd name="T2" fmla="*/ 91 w 331"/>
                <a:gd name="T3" fmla="*/ 147 h 641"/>
                <a:gd name="T4" fmla="*/ 148 w 331"/>
                <a:gd name="T5" fmla="*/ 450 h 641"/>
                <a:gd name="T6" fmla="*/ 205 w 331"/>
                <a:gd name="T7" fmla="*/ 322 h 641"/>
                <a:gd name="T8" fmla="*/ 232 w 331"/>
                <a:gd name="T9" fmla="*/ 173 h 641"/>
                <a:gd name="T10" fmla="*/ 326 w 331"/>
                <a:gd name="T11" fmla="*/ 0 h 641"/>
                <a:gd name="T12" fmla="*/ 327 w 331"/>
                <a:gd name="T13" fmla="*/ 116 h 641"/>
                <a:gd name="T14" fmla="*/ 235 w 331"/>
                <a:gd name="T15" fmla="*/ 402 h 641"/>
                <a:gd name="T16" fmla="*/ 157 w 331"/>
                <a:gd name="T17" fmla="*/ 605 h 641"/>
                <a:gd name="T18" fmla="*/ 78 w 331"/>
                <a:gd name="T19" fmla="*/ 415 h 641"/>
                <a:gd name="T20" fmla="*/ 3 w 331"/>
                <a:gd name="T21" fmla="*/ 15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1" h="641">
                  <a:moveTo>
                    <a:pt x="3" y="15"/>
                  </a:moveTo>
                  <a:cubicBezTo>
                    <a:pt x="3" y="15"/>
                    <a:pt x="91" y="90"/>
                    <a:pt x="91" y="147"/>
                  </a:cubicBezTo>
                  <a:cubicBezTo>
                    <a:pt x="91" y="204"/>
                    <a:pt x="131" y="393"/>
                    <a:pt x="148" y="450"/>
                  </a:cubicBezTo>
                  <a:cubicBezTo>
                    <a:pt x="166" y="507"/>
                    <a:pt x="175" y="379"/>
                    <a:pt x="205" y="322"/>
                  </a:cubicBezTo>
                  <a:cubicBezTo>
                    <a:pt x="236" y="265"/>
                    <a:pt x="249" y="217"/>
                    <a:pt x="232" y="173"/>
                  </a:cubicBezTo>
                  <a:cubicBezTo>
                    <a:pt x="214" y="129"/>
                    <a:pt x="282" y="110"/>
                    <a:pt x="326" y="0"/>
                  </a:cubicBezTo>
                  <a:cubicBezTo>
                    <a:pt x="331" y="42"/>
                    <a:pt x="328" y="75"/>
                    <a:pt x="327" y="116"/>
                  </a:cubicBezTo>
                  <a:cubicBezTo>
                    <a:pt x="325" y="157"/>
                    <a:pt x="255" y="362"/>
                    <a:pt x="235" y="402"/>
                  </a:cubicBezTo>
                  <a:cubicBezTo>
                    <a:pt x="215" y="441"/>
                    <a:pt x="162" y="568"/>
                    <a:pt x="157" y="605"/>
                  </a:cubicBezTo>
                  <a:cubicBezTo>
                    <a:pt x="153" y="641"/>
                    <a:pt x="106" y="533"/>
                    <a:pt x="78" y="415"/>
                  </a:cubicBezTo>
                  <a:cubicBezTo>
                    <a:pt x="51" y="298"/>
                    <a:pt x="0" y="127"/>
                    <a:pt x="3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10059616" y="3070386"/>
              <a:ext cx="45329" cy="89704"/>
            </a:xfrm>
            <a:custGeom>
              <a:avLst/>
              <a:gdLst>
                <a:gd name="T0" fmla="*/ 46 w 63"/>
                <a:gd name="T1" fmla="*/ 141 h 141"/>
                <a:gd name="T2" fmla="*/ 61 w 63"/>
                <a:gd name="T3" fmla="*/ 58 h 141"/>
                <a:gd name="T4" fmla="*/ 61 w 63"/>
                <a:gd name="T5" fmla="*/ 0 h 141"/>
                <a:gd name="T6" fmla="*/ 14 w 63"/>
                <a:gd name="T7" fmla="*/ 7 h 141"/>
                <a:gd name="T8" fmla="*/ 0 w 63"/>
                <a:gd name="T9" fmla="*/ 122 h 141"/>
                <a:gd name="T10" fmla="*/ 46 w 63"/>
                <a:gd name="T1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41">
                  <a:moveTo>
                    <a:pt x="46" y="141"/>
                  </a:moveTo>
                  <a:cubicBezTo>
                    <a:pt x="46" y="141"/>
                    <a:pt x="58" y="103"/>
                    <a:pt x="61" y="58"/>
                  </a:cubicBezTo>
                  <a:cubicBezTo>
                    <a:pt x="63" y="14"/>
                    <a:pt x="61" y="0"/>
                    <a:pt x="61" y="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0" y="94"/>
                    <a:pt x="0" y="122"/>
                  </a:cubicBezTo>
                  <a:cubicBezTo>
                    <a:pt x="21" y="141"/>
                    <a:pt x="46" y="141"/>
                    <a:pt x="46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10393349" y="3250602"/>
              <a:ext cx="48980" cy="89165"/>
            </a:xfrm>
            <a:custGeom>
              <a:avLst/>
              <a:gdLst>
                <a:gd name="T0" fmla="*/ 19 w 68"/>
                <a:gd name="T1" fmla="*/ 0 h 140"/>
                <a:gd name="T2" fmla="*/ 3 w 68"/>
                <a:gd name="T3" fmla="*/ 114 h 140"/>
                <a:gd name="T4" fmla="*/ 68 w 68"/>
                <a:gd name="T5" fmla="*/ 114 h 140"/>
                <a:gd name="T6" fmla="*/ 68 w 68"/>
                <a:gd name="T7" fmla="*/ 0 h 140"/>
                <a:gd name="T8" fmla="*/ 19 w 68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40">
                  <a:moveTo>
                    <a:pt x="19" y="0"/>
                  </a:moveTo>
                  <a:cubicBezTo>
                    <a:pt x="19" y="0"/>
                    <a:pt x="6" y="88"/>
                    <a:pt x="3" y="114"/>
                  </a:cubicBezTo>
                  <a:cubicBezTo>
                    <a:pt x="0" y="140"/>
                    <a:pt x="68" y="114"/>
                    <a:pt x="68" y="114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32" name="Rounded Rectangle 41"/>
          <p:cNvSpPr/>
          <p:nvPr/>
        </p:nvSpPr>
        <p:spPr>
          <a:xfrm>
            <a:off x="3483169" y="4970290"/>
            <a:ext cx="2767496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60%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3" name="Rounded Rectangle 42"/>
          <p:cNvSpPr/>
          <p:nvPr/>
        </p:nvSpPr>
        <p:spPr>
          <a:xfrm>
            <a:off x="2488600" y="3999488"/>
            <a:ext cx="3762065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99%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4" name="Rounded Rectangle 43"/>
          <p:cNvSpPr/>
          <p:nvPr/>
        </p:nvSpPr>
        <p:spPr>
          <a:xfrm>
            <a:off x="3192531" y="3028686"/>
            <a:ext cx="3058136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71%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5" name="Rounded Rectangle 44"/>
          <p:cNvSpPr/>
          <p:nvPr/>
        </p:nvSpPr>
        <p:spPr>
          <a:xfrm>
            <a:off x="3781153" y="2057884"/>
            <a:ext cx="2469512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43%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6" name="Rounded Rectangle 52"/>
          <p:cNvSpPr/>
          <p:nvPr/>
        </p:nvSpPr>
        <p:spPr>
          <a:xfrm flipH="1">
            <a:off x="5838482" y="4970290"/>
            <a:ext cx="3293491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r"/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68%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7" name="Rounded Rectangle 53"/>
          <p:cNvSpPr/>
          <p:nvPr/>
        </p:nvSpPr>
        <p:spPr>
          <a:xfrm flipH="1">
            <a:off x="5838482" y="3999488"/>
            <a:ext cx="2624869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r"/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44%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8" name="Rounded Rectangle 54"/>
          <p:cNvSpPr/>
          <p:nvPr/>
        </p:nvSpPr>
        <p:spPr>
          <a:xfrm flipH="1">
            <a:off x="5838485" y="3028686"/>
            <a:ext cx="3714455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r"/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96%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39" name="Rounded Rectangle 55"/>
          <p:cNvSpPr/>
          <p:nvPr/>
        </p:nvSpPr>
        <p:spPr>
          <a:xfrm flipH="1">
            <a:off x="5838476" y="2057884"/>
            <a:ext cx="2864043" cy="512792"/>
          </a:xfrm>
          <a:prstGeom prst="roundRect">
            <a:avLst>
              <a:gd name="adj" fmla="val 50000"/>
            </a:avLst>
          </a:prstGeom>
          <a:solidFill>
            <a:srgbClr val="BB4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r"/>
            <a:r>
              <a:rPr lang="en-US" sz="1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思源黑体" panose="020B0500000000000000" pitchFamily="34" charset="-122"/>
              </a:rPr>
              <a:t>56%</a:t>
            </a:r>
            <a:endParaRPr 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Montserrat" charset="0"/>
              <a:sym typeface="思源黑体" panose="020B0500000000000000" pitchFamily="34" charset="-122"/>
            </a:endParaRPr>
          </a:p>
        </p:txBody>
      </p:sp>
      <p:sp>
        <p:nvSpPr>
          <p:cNvPr id="40" name="Oval 103"/>
          <p:cNvSpPr/>
          <p:nvPr/>
        </p:nvSpPr>
        <p:spPr>
          <a:xfrm>
            <a:off x="5650205" y="4806696"/>
            <a:ext cx="854800" cy="8399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B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ctr"/>
            <a:endParaRPr lang="id-ID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1" name="Oval 104"/>
          <p:cNvSpPr/>
          <p:nvPr/>
        </p:nvSpPr>
        <p:spPr>
          <a:xfrm>
            <a:off x="5650205" y="3835894"/>
            <a:ext cx="854800" cy="8399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B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ctr"/>
            <a:endParaRPr lang="ru-RU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2" name="Oval 105"/>
          <p:cNvSpPr/>
          <p:nvPr/>
        </p:nvSpPr>
        <p:spPr>
          <a:xfrm>
            <a:off x="5650205" y="2865092"/>
            <a:ext cx="854800" cy="8399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B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ctr"/>
            <a:endParaRPr lang="ru-RU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3" name="Oval 106"/>
          <p:cNvSpPr/>
          <p:nvPr/>
        </p:nvSpPr>
        <p:spPr>
          <a:xfrm>
            <a:off x="5650205" y="1894290"/>
            <a:ext cx="854800" cy="8399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B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p>
            <a:pPr algn="ctr"/>
            <a:endParaRPr lang="ru-RU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44" name="Group 1047"/>
          <p:cNvGrpSpPr>
            <a:grpSpLocks noChangeAspect="1"/>
          </p:cNvGrpSpPr>
          <p:nvPr/>
        </p:nvGrpSpPr>
        <p:grpSpPr bwMode="auto">
          <a:xfrm>
            <a:off x="5932580" y="2206158"/>
            <a:ext cx="309124" cy="240027"/>
            <a:chOff x="281" y="748"/>
            <a:chExt cx="4098" cy="3182"/>
          </a:xfrm>
          <a:solidFill>
            <a:srgbClr val="BB4545"/>
          </a:solidFill>
        </p:grpSpPr>
        <p:sp>
          <p:nvSpPr>
            <p:cNvPr id="45" name="Freeform 1049"/>
            <p:cNvSpPr>
              <a:spLocks noEditPoints="1"/>
            </p:cNvSpPr>
            <p:nvPr/>
          </p:nvSpPr>
          <p:spPr bwMode="auto">
            <a:xfrm>
              <a:off x="281" y="748"/>
              <a:ext cx="4098" cy="3182"/>
            </a:xfrm>
            <a:custGeom>
              <a:avLst/>
              <a:gdLst>
                <a:gd name="T0" fmla="*/ 1653 w 4098"/>
                <a:gd name="T1" fmla="*/ 2299 h 3182"/>
                <a:gd name="T2" fmla="*/ 1840 w 4098"/>
                <a:gd name="T3" fmla="*/ 2488 h 3182"/>
                <a:gd name="T4" fmla="*/ 3386 w 4098"/>
                <a:gd name="T5" fmla="*/ 565 h 3182"/>
                <a:gd name="T6" fmla="*/ 3757 w 4098"/>
                <a:gd name="T7" fmla="*/ 207 h 3182"/>
                <a:gd name="T8" fmla="*/ 3727 w 4098"/>
                <a:gd name="T9" fmla="*/ 225 h 3182"/>
                <a:gd name="T10" fmla="*/ 3595 w 4098"/>
                <a:gd name="T11" fmla="*/ 544 h 3182"/>
                <a:gd name="T12" fmla="*/ 3914 w 4098"/>
                <a:gd name="T13" fmla="*/ 413 h 3182"/>
                <a:gd name="T14" fmla="*/ 3933 w 4098"/>
                <a:gd name="T15" fmla="*/ 382 h 3182"/>
                <a:gd name="T16" fmla="*/ 3933 w 4098"/>
                <a:gd name="T17" fmla="*/ 346 h 3182"/>
                <a:gd name="T18" fmla="*/ 3914 w 4098"/>
                <a:gd name="T19" fmla="*/ 316 h 3182"/>
                <a:gd name="T20" fmla="*/ 3824 w 4098"/>
                <a:gd name="T21" fmla="*/ 225 h 3182"/>
                <a:gd name="T22" fmla="*/ 3793 w 4098"/>
                <a:gd name="T23" fmla="*/ 207 h 3182"/>
                <a:gd name="T24" fmla="*/ 163 w 4098"/>
                <a:gd name="T25" fmla="*/ 162 h 3182"/>
                <a:gd name="T26" fmla="*/ 3018 w 4098"/>
                <a:gd name="T27" fmla="*/ 3018 h 3182"/>
                <a:gd name="T28" fmla="*/ 1942 w 4098"/>
                <a:gd name="T29" fmla="*/ 2617 h 3182"/>
                <a:gd name="T30" fmla="*/ 1911 w 4098"/>
                <a:gd name="T31" fmla="*/ 2637 h 3182"/>
                <a:gd name="T32" fmla="*/ 1442 w 4098"/>
                <a:gd name="T33" fmla="*/ 2791 h 3182"/>
                <a:gd name="T34" fmla="*/ 1408 w 4098"/>
                <a:gd name="T35" fmla="*/ 2789 h 3182"/>
                <a:gd name="T36" fmla="*/ 1372 w 4098"/>
                <a:gd name="T37" fmla="*/ 2768 h 3182"/>
                <a:gd name="T38" fmla="*/ 1350 w 4098"/>
                <a:gd name="T39" fmla="*/ 2730 h 3182"/>
                <a:gd name="T40" fmla="*/ 1352 w 4098"/>
                <a:gd name="T41" fmla="*/ 2685 h 3182"/>
                <a:gd name="T42" fmla="*/ 1511 w 4098"/>
                <a:gd name="T43" fmla="*/ 2212 h 3182"/>
                <a:gd name="T44" fmla="*/ 3018 w 4098"/>
                <a:gd name="T45" fmla="*/ 703 h 3182"/>
                <a:gd name="T46" fmla="*/ 163 w 4098"/>
                <a:gd name="T47" fmla="*/ 162 h 3182"/>
                <a:gd name="T48" fmla="*/ 3100 w 4098"/>
                <a:gd name="T49" fmla="*/ 0 h 3182"/>
                <a:gd name="T50" fmla="*/ 3141 w 4098"/>
                <a:gd name="T51" fmla="*/ 11 h 3182"/>
                <a:gd name="T52" fmla="*/ 3170 w 4098"/>
                <a:gd name="T53" fmla="*/ 39 h 3182"/>
                <a:gd name="T54" fmla="*/ 3182 w 4098"/>
                <a:gd name="T55" fmla="*/ 82 h 3182"/>
                <a:gd name="T56" fmla="*/ 3611 w 4098"/>
                <a:gd name="T57" fmla="*/ 109 h 3182"/>
                <a:gd name="T58" fmla="*/ 3670 w 4098"/>
                <a:gd name="T59" fmla="*/ 67 h 3182"/>
                <a:gd name="T60" fmla="*/ 3738 w 4098"/>
                <a:gd name="T61" fmla="*/ 44 h 3182"/>
                <a:gd name="T62" fmla="*/ 3811 w 4098"/>
                <a:gd name="T63" fmla="*/ 44 h 3182"/>
                <a:gd name="T64" fmla="*/ 3881 w 4098"/>
                <a:gd name="T65" fmla="*/ 67 h 3182"/>
                <a:gd name="T66" fmla="*/ 3939 w 4098"/>
                <a:gd name="T67" fmla="*/ 109 h 3182"/>
                <a:gd name="T68" fmla="*/ 4055 w 4098"/>
                <a:gd name="T69" fmla="*/ 228 h 3182"/>
                <a:gd name="T70" fmla="*/ 4087 w 4098"/>
                <a:gd name="T71" fmla="*/ 293 h 3182"/>
                <a:gd name="T72" fmla="*/ 4098 w 4098"/>
                <a:gd name="T73" fmla="*/ 365 h 3182"/>
                <a:gd name="T74" fmla="*/ 4087 w 4098"/>
                <a:gd name="T75" fmla="*/ 437 h 3182"/>
                <a:gd name="T76" fmla="*/ 4055 w 4098"/>
                <a:gd name="T77" fmla="*/ 500 h 3182"/>
                <a:gd name="T78" fmla="*/ 3182 w 4098"/>
                <a:gd name="T79" fmla="*/ 1377 h 3182"/>
                <a:gd name="T80" fmla="*/ 3178 w 4098"/>
                <a:gd name="T81" fmla="*/ 3121 h 3182"/>
                <a:gd name="T82" fmla="*/ 3158 w 4098"/>
                <a:gd name="T83" fmla="*/ 3157 h 3182"/>
                <a:gd name="T84" fmla="*/ 3122 w 4098"/>
                <a:gd name="T85" fmla="*/ 3178 h 3182"/>
                <a:gd name="T86" fmla="*/ 82 w 4098"/>
                <a:gd name="T87" fmla="*/ 3182 h 3182"/>
                <a:gd name="T88" fmla="*/ 41 w 4098"/>
                <a:gd name="T89" fmla="*/ 3171 h 3182"/>
                <a:gd name="T90" fmla="*/ 11 w 4098"/>
                <a:gd name="T91" fmla="*/ 3141 h 3182"/>
                <a:gd name="T92" fmla="*/ 0 w 4098"/>
                <a:gd name="T93" fmla="*/ 3100 h 3182"/>
                <a:gd name="T94" fmla="*/ 2 w 4098"/>
                <a:gd name="T95" fmla="*/ 59 h 3182"/>
                <a:gd name="T96" fmla="*/ 24 w 4098"/>
                <a:gd name="T97" fmla="*/ 23 h 3182"/>
                <a:gd name="T98" fmla="*/ 60 w 4098"/>
                <a:gd name="T99" fmla="*/ 2 h 3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98" h="3182">
                  <a:moveTo>
                    <a:pt x="3386" y="565"/>
                  </a:moveTo>
                  <a:lnTo>
                    <a:pt x="1653" y="2299"/>
                  </a:lnTo>
                  <a:lnTo>
                    <a:pt x="1558" y="2582"/>
                  </a:lnTo>
                  <a:lnTo>
                    <a:pt x="1840" y="2488"/>
                  </a:lnTo>
                  <a:lnTo>
                    <a:pt x="3574" y="754"/>
                  </a:lnTo>
                  <a:lnTo>
                    <a:pt x="3386" y="565"/>
                  </a:lnTo>
                  <a:close/>
                  <a:moveTo>
                    <a:pt x="3775" y="205"/>
                  </a:moveTo>
                  <a:lnTo>
                    <a:pt x="3757" y="207"/>
                  </a:lnTo>
                  <a:lnTo>
                    <a:pt x="3740" y="213"/>
                  </a:lnTo>
                  <a:lnTo>
                    <a:pt x="3727" y="225"/>
                  </a:lnTo>
                  <a:lnTo>
                    <a:pt x="3502" y="449"/>
                  </a:lnTo>
                  <a:lnTo>
                    <a:pt x="3595" y="544"/>
                  </a:lnTo>
                  <a:lnTo>
                    <a:pt x="3689" y="638"/>
                  </a:lnTo>
                  <a:lnTo>
                    <a:pt x="3914" y="413"/>
                  </a:lnTo>
                  <a:lnTo>
                    <a:pt x="3925" y="398"/>
                  </a:lnTo>
                  <a:lnTo>
                    <a:pt x="3933" y="382"/>
                  </a:lnTo>
                  <a:lnTo>
                    <a:pt x="3935" y="365"/>
                  </a:lnTo>
                  <a:lnTo>
                    <a:pt x="3933" y="346"/>
                  </a:lnTo>
                  <a:lnTo>
                    <a:pt x="3925" y="330"/>
                  </a:lnTo>
                  <a:lnTo>
                    <a:pt x="3914" y="316"/>
                  </a:lnTo>
                  <a:lnTo>
                    <a:pt x="3914" y="316"/>
                  </a:lnTo>
                  <a:lnTo>
                    <a:pt x="3824" y="225"/>
                  </a:lnTo>
                  <a:lnTo>
                    <a:pt x="3809" y="213"/>
                  </a:lnTo>
                  <a:lnTo>
                    <a:pt x="3793" y="207"/>
                  </a:lnTo>
                  <a:lnTo>
                    <a:pt x="3775" y="205"/>
                  </a:lnTo>
                  <a:close/>
                  <a:moveTo>
                    <a:pt x="163" y="162"/>
                  </a:moveTo>
                  <a:lnTo>
                    <a:pt x="163" y="3018"/>
                  </a:lnTo>
                  <a:lnTo>
                    <a:pt x="3018" y="3018"/>
                  </a:lnTo>
                  <a:lnTo>
                    <a:pt x="3018" y="1541"/>
                  </a:lnTo>
                  <a:lnTo>
                    <a:pt x="1942" y="2617"/>
                  </a:lnTo>
                  <a:lnTo>
                    <a:pt x="1929" y="2628"/>
                  </a:lnTo>
                  <a:lnTo>
                    <a:pt x="1911" y="2637"/>
                  </a:lnTo>
                  <a:lnTo>
                    <a:pt x="1455" y="2788"/>
                  </a:lnTo>
                  <a:lnTo>
                    <a:pt x="1442" y="2791"/>
                  </a:lnTo>
                  <a:lnTo>
                    <a:pt x="1429" y="2792"/>
                  </a:lnTo>
                  <a:lnTo>
                    <a:pt x="1408" y="2789"/>
                  </a:lnTo>
                  <a:lnTo>
                    <a:pt x="1388" y="2782"/>
                  </a:lnTo>
                  <a:lnTo>
                    <a:pt x="1372" y="2768"/>
                  </a:lnTo>
                  <a:lnTo>
                    <a:pt x="1357" y="2750"/>
                  </a:lnTo>
                  <a:lnTo>
                    <a:pt x="1350" y="2730"/>
                  </a:lnTo>
                  <a:lnTo>
                    <a:pt x="1347" y="2708"/>
                  </a:lnTo>
                  <a:lnTo>
                    <a:pt x="1352" y="2685"/>
                  </a:lnTo>
                  <a:lnTo>
                    <a:pt x="1504" y="2229"/>
                  </a:lnTo>
                  <a:lnTo>
                    <a:pt x="1511" y="2212"/>
                  </a:lnTo>
                  <a:lnTo>
                    <a:pt x="1524" y="2197"/>
                  </a:lnTo>
                  <a:lnTo>
                    <a:pt x="3018" y="703"/>
                  </a:lnTo>
                  <a:lnTo>
                    <a:pt x="3018" y="162"/>
                  </a:lnTo>
                  <a:lnTo>
                    <a:pt x="163" y="162"/>
                  </a:lnTo>
                  <a:close/>
                  <a:moveTo>
                    <a:pt x="82" y="0"/>
                  </a:moveTo>
                  <a:lnTo>
                    <a:pt x="3100" y="0"/>
                  </a:lnTo>
                  <a:lnTo>
                    <a:pt x="3122" y="2"/>
                  </a:lnTo>
                  <a:lnTo>
                    <a:pt x="3141" y="11"/>
                  </a:lnTo>
                  <a:lnTo>
                    <a:pt x="3158" y="23"/>
                  </a:lnTo>
                  <a:lnTo>
                    <a:pt x="3170" y="39"/>
                  </a:lnTo>
                  <a:lnTo>
                    <a:pt x="3178" y="59"/>
                  </a:lnTo>
                  <a:lnTo>
                    <a:pt x="3182" y="82"/>
                  </a:lnTo>
                  <a:lnTo>
                    <a:pt x="3182" y="539"/>
                  </a:lnTo>
                  <a:lnTo>
                    <a:pt x="3611" y="109"/>
                  </a:lnTo>
                  <a:lnTo>
                    <a:pt x="3639" y="85"/>
                  </a:lnTo>
                  <a:lnTo>
                    <a:pt x="3670" y="67"/>
                  </a:lnTo>
                  <a:lnTo>
                    <a:pt x="3703" y="53"/>
                  </a:lnTo>
                  <a:lnTo>
                    <a:pt x="3738" y="44"/>
                  </a:lnTo>
                  <a:lnTo>
                    <a:pt x="3775" y="42"/>
                  </a:lnTo>
                  <a:lnTo>
                    <a:pt x="3811" y="44"/>
                  </a:lnTo>
                  <a:lnTo>
                    <a:pt x="3847" y="53"/>
                  </a:lnTo>
                  <a:lnTo>
                    <a:pt x="3881" y="67"/>
                  </a:lnTo>
                  <a:lnTo>
                    <a:pt x="3910" y="85"/>
                  </a:lnTo>
                  <a:lnTo>
                    <a:pt x="3939" y="109"/>
                  </a:lnTo>
                  <a:lnTo>
                    <a:pt x="4030" y="201"/>
                  </a:lnTo>
                  <a:lnTo>
                    <a:pt x="4055" y="228"/>
                  </a:lnTo>
                  <a:lnTo>
                    <a:pt x="4073" y="259"/>
                  </a:lnTo>
                  <a:lnTo>
                    <a:pt x="4087" y="293"/>
                  </a:lnTo>
                  <a:lnTo>
                    <a:pt x="4096" y="328"/>
                  </a:lnTo>
                  <a:lnTo>
                    <a:pt x="4098" y="365"/>
                  </a:lnTo>
                  <a:lnTo>
                    <a:pt x="4096" y="401"/>
                  </a:lnTo>
                  <a:lnTo>
                    <a:pt x="4087" y="437"/>
                  </a:lnTo>
                  <a:lnTo>
                    <a:pt x="4073" y="469"/>
                  </a:lnTo>
                  <a:lnTo>
                    <a:pt x="4055" y="500"/>
                  </a:lnTo>
                  <a:lnTo>
                    <a:pt x="4030" y="529"/>
                  </a:lnTo>
                  <a:lnTo>
                    <a:pt x="3182" y="1377"/>
                  </a:lnTo>
                  <a:lnTo>
                    <a:pt x="3182" y="3100"/>
                  </a:lnTo>
                  <a:lnTo>
                    <a:pt x="3178" y="3121"/>
                  </a:lnTo>
                  <a:lnTo>
                    <a:pt x="3170" y="3141"/>
                  </a:lnTo>
                  <a:lnTo>
                    <a:pt x="3158" y="3157"/>
                  </a:lnTo>
                  <a:lnTo>
                    <a:pt x="3141" y="3171"/>
                  </a:lnTo>
                  <a:lnTo>
                    <a:pt x="3122" y="3178"/>
                  </a:lnTo>
                  <a:lnTo>
                    <a:pt x="3100" y="3182"/>
                  </a:lnTo>
                  <a:lnTo>
                    <a:pt x="82" y="3182"/>
                  </a:lnTo>
                  <a:lnTo>
                    <a:pt x="60" y="3178"/>
                  </a:lnTo>
                  <a:lnTo>
                    <a:pt x="41" y="3171"/>
                  </a:lnTo>
                  <a:lnTo>
                    <a:pt x="24" y="3157"/>
                  </a:lnTo>
                  <a:lnTo>
                    <a:pt x="11" y="3141"/>
                  </a:lnTo>
                  <a:lnTo>
                    <a:pt x="2" y="3121"/>
                  </a:lnTo>
                  <a:lnTo>
                    <a:pt x="0" y="3100"/>
                  </a:lnTo>
                  <a:lnTo>
                    <a:pt x="0" y="82"/>
                  </a:lnTo>
                  <a:lnTo>
                    <a:pt x="2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1" y="11"/>
                  </a:lnTo>
                  <a:lnTo>
                    <a:pt x="60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6" name="Freeform 1050"/>
            <p:cNvSpPr/>
            <p:nvPr/>
          </p:nvSpPr>
          <p:spPr bwMode="auto">
            <a:xfrm>
              <a:off x="2668" y="1258"/>
              <a:ext cx="241" cy="163"/>
            </a:xfrm>
            <a:custGeom>
              <a:avLst/>
              <a:gdLst>
                <a:gd name="T0" fmla="*/ 82 w 241"/>
                <a:gd name="T1" fmla="*/ 0 h 163"/>
                <a:gd name="T2" fmla="*/ 159 w 241"/>
                <a:gd name="T3" fmla="*/ 0 h 163"/>
                <a:gd name="T4" fmla="*/ 181 w 241"/>
                <a:gd name="T5" fmla="*/ 3 h 163"/>
                <a:gd name="T6" fmla="*/ 201 w 241"/>
                <a:gd name="T7" fmla="*/ 11 h 163"/>
                <a:gd name="T8" fmla="*/ 217 w 241"/>
                <a:gd name="T9" fmla="*/ 24 h 163"/>
                <a:gd name="T10" fmla="*/ 230 w 241"/>
                <a:gd name="T11" fmla="*/ 40 h 163"/>
                <a:gd name="T12" fmla="*/ 238 w 241"/>
                <a:gd name="T13" fmla="*/ 60 h 163"/>
                <a:gd name="T14" fmla="*/ 241 w 241"/>
                <a:gd name="T15" fmla="*/ 81 h 163"/>
                <a:gd name="T16" fmla="*/ 238 w 241"/>
                <a:gd name="T17" fmla="*/ 103 h 163"/>
                <a:gd name="T18" fmla="*/ 230 w 241"/>
                <a:gd name="T19" fmla="*/ 123 h 163"/>
                <a:gd name="T20" fmla="*/ 217 w 241"/>
                <a:gd name="T21" fmla="*/ 139 h 163"/>
                <a:gd name="T22" fmla="*/ 201 w 241"/>
                <a:gd name="T23" fmla="*/ 152 h 163"/>
                <a:gd name="T24" fmla="*/ 181 w 241"/>
                <a:gd name="T25" fmla="*/ 160 h 163"/>
                <a:gd name="T26" fmla="*/ 159 w 241"/>
                <a:gd name="T27" fmla="*/ 163 h 163"/>
                <a:gd name="T28" fmla="*/ 82 w 241"/>
                <a:gd name="T29" fmla="*/ 163 h 163"/>
                <a:gd name="T30" fmla="*/ 59 w 241"/>
                <a:gd name="T31" fmla="*/ 160 h 163"/>
                <a:gd name="T32" fmla="*/ 41 w 241"/>
                <a:gd name="T33" fmla="*/ 152 h 163"/>
                <a:gd name="T34" fmla="*/ 23 w 241"/>
                <a:gd name="T35" fmla="*/ 139 h 163"/>
                <a:gd name="T36" fmla="*/ 11 w 241"/>
                <a:gd name="T37" fmla="*/ 123 h 163"/>
                <a:gd name="T38" fmla="*/ 2 w 241"/>
                <a:gd name="T39" fmla="*/ 103 h 163"/>
                <a:gd name="T40" fmla="*/ 0 w 241"/>
                <a:gd name="T41" fmla="*/ 81 h 163"/>
                <a:gd name="T42" fmla="*/ 2 w 241"/>
                <a:gd name="T43" fmla="*/ 60 h 163"/>
                <a:gd name="T44" fmla="*/ 11 w 241"/>
                <a:gd name="T45" fmla="*/ 40 h 163"/>
                <a:gd name="T46" fmla="*/ 23 w 241"/>
                <a:gd name="T47" fmla="*/ 24 h 163"/>
                <a:gd name="T48" fmla="*/ 41 w 241"/>
                <a:gd name="T49" fmla="*/ 11 h 163"/>
                <a:gd name="T50" fmla="*/ 59 w 241"/>
                <a:gd name="T51" fmla="*/ 3 h 163"/>
                <a:gd name="T52" fmla="*/ 82 w 241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163">
                  <a:moveTo>
                    <a:pt x="82" y="0"/>
                  </a:moveTo>
                  <a:lnTo>
                    <a:pt x="159" y="0"/>
                  </a:lnTo>
                  <a:lnTo>
                    <a:pt x="181" y="3"/>
                  </a:lnTo>
                  <a:lnTo>
                    <a:pt x="201" y="11"/>
                  </a:lnTo>
                  <a:lnTo>
                    <a:pt x="217" y="24"/>
                  </a:lnTo>
                  <a:lnTo>
                    <a:pt x="230" y="40"/>
                  </a:lnTo>
                  <a:lnTo>
                    <a:pt x="238" y="60"/>
                  </a:lnTo>
                  <a:lnTo>
                    <a:pt x="241" y="81"/>
                  </a:lnTo>
                  <a:lnTo>
                    <a:pt x="238" y="103"/>
                  </a:lnTo>
                  <a:lnTo>
                    <a:pt x="230" y="123"/>
                  </a:lnTo>
                  <a:lnTo>
                    <a:pt x="217" y="139"/>
                  </a:lnTo>
                  <a:lnTo>
                    <a:pt x="201" y="152"/>
                  </a:lnTo>
                  <a:lnTo>
                    <a:pt x="181" y="160"/>
                  </a:lnTo>
                  <a:lnTo>
                    <a:pt x="159" y="163"/>
                  </a:lnTo>
                  <a:lnTo>
                    <a:pt x="82" y="163"/>
                  </a:lnTo>
                  <a:lnTo>
                    <a:pt x="59" y="160"/>
                  </a:lnTo>
                  <a:lnTo>
                    <a:pt x="41" y="152"/>
                  </a:lnTo>
                  <a:lnTo>
                    <a:pt x="23" y="139"/>
                  </a:lnTo>
                  <a:lnTo>
                    <a:pt x="11" y="123"/>
                  </a:lnTo>
                  <a:lnTo>
                    <a:pt x="2" y="103"/>
                  </a:lnTo>
                  <a:lnTo>
                    <a:pt x="0" y="81"/>
                  </a:lnTo>
                  <a:lnTo>
                    <a:pt x="2" y="60"/>
                  </a:lnTo>
                  <a:lnTo>
                    <a:pt x="11" y="40"/>
                  </a:lnTo>
                  <a:lnTo>
                    <a:pt x="23" y="24"/>
                  </a:lnTo>
                  <a:lnTo>
                    <a:pt x="41" y="11"/>
                  </a:lnTo>
                  <a:lnTo>
                    <a:pt x="59" y="3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7" name="Freeform 1051"/>
            <p:cNvSpPr/>
            <p:nvPr/>
          </p:nvSpPr>
          <p:spPr bwMode="auto">
            <a:xfrm>
              <a:off x="826" y="1258"/>
              <a:ext cx="1651" cy="163"/>
            </a:xfrm>
            <a:custGeom>
              <a:avLst/>
              <a:gdLst>
                <a:gd name="T0" fmla="*/ 81 w 1651"/>
                <a:gd name="T1" fmla="*/ 0 h 163"/>
                <a:gd name="T2" fmla="*/ 1569 w 1651"/>
                <a:gd name="T3" fmla="*/ 0 h 163"/>
                <a:gd name="T4" fmla="*/ 1591 w 1651"/>
                <a:gd name="T5" fmla="*/ 3 h 163"/>
                <a:gd name="T6" fmla="*/ 1610 w 1651"/>
                <a:gd name="T7" fmla="*/ 11 h 163"/>
                <a:gd name="T8" fmla="*/ 1627 w 1651"/>
                <a:gd name="T9" fmla="*/ 24 h 163"/>
                <a:gd name="T10" fmla="*/ 1639 w 1651"/>
                <a:gd name="T11" fmla="*/ 40 h 163"/>
                <a:gd name="T12" fmla="*/ 1648 w 1651"/>
                <a:gd name="T13" fmla="*/ 60 h 163"/>
                <a:gd name="T14" fmla="*/ 1651 w 1651"/>
                <a:gd name="T15" fmla="*/ 81 h 163"/>
                <a:gd name="T16" fmla="*/ 1648 w 1651"/>
                <a:gd name="T17" fmla="*/ 103 h 163"/>
                <a:gd name="T18" fmla="*/ 1639 w 1651"/>
                <a:gd name="T19" fmla="*/ 123 h 163"/>
                <a:gd name="T20" fmla="*/ 1627 w 1651"/>
                <a:gd name="T21" fmla="*/ 139 h 163"/>
                <a:gd name="T22" fmla="*/ 1610 w 1651"/>
                <a:gd name="T23" fmla="*/ 152 h 163"/>
                <a:gd name="T24" fmla="*/ 1591 w 1651"/>
                <a:gd name="T25" fmla="*/ 160 h 163"/>
                <a:gd name="T26" fmla="*/ 1569 w 1651"/>
                <a:gd name="T27" fmla="*/ 163 h 163"/>
                <a:gd name="T28" fmla="*/ 81 w 1651"/>
                <a:gd name="T29" fmla="*/ 163 h 163"/>
                <a:gd name="T30" fmla="*/ 60 w 1651"/>
                <a:gd name="T31" fmla="*/ 160 h 163"/>
                <a:gd name="T32" fmla="*/ 40 w 1651"/>
                <a:gd name="T33" fmla="*/ 152 h 163"/>
                <a:gd name="T34" fmla="*/ 24 w 1651"/>
                <a:gd name="T35" fmla="*/ 139 h 163"/>
                <a:gd name="T36" fmla="*/ 11 w 1651"/>
                <a:gd name="T37" fmla="*/ 123 h 163"/>
                <a:gd name="T38" fmla="*/ 3 w 1651"/>
                <a:gd name="T39" fmla="*/ 103 h 163"/>
                <a:gd name="T40" fmla="*/ 0 w 1651"/>
                <a:gd name="T41" fmla="*/ 81 h 163"/>
                <a:gd name="T42" fmla="*/ 3 w 1651"/>
                <a:gd name="T43" fmla="*/ 60 h 163"/>
                <a:gd name="T44" fmla="*/ 11 w 1651"/>
                <a:gd name="T45" fmla="*/ 40 h 163"/>
                <a:gd name="T46" fmla="*/ 24 w 1651"/>
                <a:gd name="T47" fmla="*/ 24 h 163"/>
                <a:gd name="T48" fmla="*/ 40 w 1651"/>
                <a:gd name="T49" fmla="*/ 11 h 163"/>
                <a:gd name="T50" fmla="*/ 60 w 1651"/>
                <a:gd name="T51" fmla="*/ 3 h 163"/>
                <a:gd name="T52" fmla="*/ 81 w 1651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51" h="163">
                  <a:moveTo>
                    <a:pt x="81" y="0"/>
                  </a:moveTo>
                  <a:lnTo>
                    <a:pt x="1569" y="0"/>
                  </a:lnTo>
                  <a:lnTo>
                    <a:pt x="1591" y="3"/>
                  </a:lnTo>
                  <a:lnTo>
                    <a:pt x="1610" y="11"/>
                  </a:lnTo>
                  <a:lnTo>
                    <a:pt x="1627" y="24"/>
                  </a:lnTo>
                  <a:lnTo>
                    <a:pt x="1639" y="40"/>
                  </a:lnTo>
                  <a:lnTo>
                    <a:pt x="1648" y="60"/>
                  </a:lnTo>
                  <a:lnTo>
                    <a:pt x="1651" y="81"/>
                  </a:lnTo>
                  <a:lnTo>
                    <a:pt x="1648" y="103"/>
                  </a:lnTo>
                  <a:lnTo>
                    <a:pt x="1639" y="123"/>
                  </a:lnTo>
                  <a:lnTo>
                    <a:pt x="1627" y="139"/>
                  </a:lnTo>
                  <a:lnTo>
                    <a:pt x="1610" y="152"/>
                  </a:lnTo>
                  <a:lnTo>
                    <a:pt x="1591" y="160"/>
                  </a:lnTo>
                  <a:lnTo>
                    <a:pt x="1569" y="163"/>
                  </a:lnTo>
                  <a:lnTo>
                    <a:pt x="81" y="163"/>
                  </a:lnTo>
                  <a:lnTo>
                    <a:pt x="60" y="160"/>
                  </a:lnTo>
                  <a:lnTo>
                    <a:pt x="40" y="152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1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40" y="11"/>
                  </a:lnTo>
                  <a:lnTo>
                    <a:pt x="60" y="3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8" name="Freeform 1052"/>
            <p:cNvSpPr/>
            <p:nvPr/>
          </p:nvSpPr>
          <p:spPr bwMode="auto">
            <a:xfrm>
              <a:off x="826" y="1734"/>
              <a:ext cx="1572" cy="163"/>
            </a:xfrm>
            <a:custGeom>
              <a:avLst/>
              <a:gdLst>
                <a:gd name="T0" fmla="*/ 81 w 1572"/>
                <a:gd name="T1" fmla="*/ 0 h 163"/>
                <a:gd name="T2" fmla="*/ 1492 w 1572"/>
                <a:gd name="T3" fmla="*/ 0 h 163"/>
                <a:gd name="T4" fmla="*/ 1513 w 1572"/>
                <a:gd name="T5" fmla="*/ 2 h 163"/>
                <a:gd name="T6" fmla="*/ 1533 w 1572"/>
                <a:gd name="T7" fmla="*/ 11 h 163"/>
                <a:gd name="T8" fmla="*/ 1549 w 1572"/>
                <a:gd name="T9" fmla="*/ 24 h 163"/>
                <a:gd name="T10" fmla="*/ 1561 w 1572"/>
                <a:gd name="T11" fmla="*/ 40 h 163"/>
                <a:gd name="T12" fmla="*/ 1570 w 1572"/>
                <a:gd name="T13" fmla="*/ 60 h 163"/>
                <a:gd name="T14" fmla="*/ 1572 w 1572"/>
                <a:gd name="T15" fmla="*/ 81 h 163"/>
                <a:gd name="T16" fmla="*/ 1570 w 1572"/>
                <a:gd name="T17" fmla="*/ 103 h 163"/>
                <a:gd name="T18" fmla="*/ 1561 w 1572"/>
                <a:gd name="T19" fmla="*/ 123 h 163"/>
                <a:gd name="T20" fmla="*/ 1549 w 1572"/>
                <a:gd name="T21" fmla="*/ 139 h 163"/>
                <a:gd name="T22" fmla="*/ 1533 w 1572"/>
                <a:gd name="T23" fmla="*/ 151 h 163"/>
                <a:gd name="T24" fmla="*/ 1513 w 1572"/>
                <a:gd name="T25" fmla="*/ 160 h 163"/>
                <a:gd name="T26" fmla="*/ 1492 w 1572"/>
                <a:gd name="T27" fmla="*/ 163 h 163"/>
                <a:gd name="T28" fmla="*/ 81 w 1572"/>
                <a:gd name="T29" fmla="*/ 163 h 163"/>
                <a:gd name="T30" fmla="*/ 60 w 1572"/>
                <a:gd name="T31" fmla="*/ 160 h 163"/>
                <a:gd name="T32" fmla="*/ 40 w 1572"/>
                <a:gd name="T33" fmla="*/ 151 h 163"/>
                <a:gd name="T34" fmla="*/ 24 w 1572"/>
                <a:gd name="T35" fmla="*/ 139 h 163"/>
                <a:gd name="T36" fmla="*/ 11 w 1572"/>
                <a:gd name="T37" fmla="*/ 123 h 163"/>
                <a:gd name="T38" fmla="*/ 3 w 1572"/>
                <a:gd name="T39" fmla="*/ 103 h 163"/>
                <a:gd name="T40" fmla="*/ 0 w 1572"/>
                <a:gd name="T41" fmla="*/ 81 h 163"/>
                <a:gd name="T42" fmla="*/ 3 w 1572"/>
                <a:gd name="T43" fmla="*/ 60 h 163"/>
                <a:gd name="T44" fmla="*/ 11 w 1572"/>
                <a:gd name="T45" fmla="*/ 40 h 163"/>
                <a:gd name="T46" fmla="*/ 24 w 1572"/>
                <a:gd name="T47" fmla="*/ 24 h 163"/>
                <a:gd name="T48" fmla="*/ 40 w 1572"/>
                <a:gd name="T49" fmla="*/ 11 h 163"/>
                <a:gd name="T50" fmla="*/ 60 w 1572"/>
                <a:gd name="T51" fmla="*/ 2 h 163"/>
                <a:gd name="T52" fmla="*/ 81 w 1572"/>
                <a:gd name="T5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72" h="163">
                  <a:moveTo>
                    <a:pt x="81" y="0"/>
                  </a:moveTo>
                  <a:lnTo>
                    <a:pt x="1492" y="0"/>
                  </a:lnTo>
                  <a:lnTo>
                    <a:pt x="1513" y="2"/>
                  </a:lnTo>
                  <a:lnTo>
                    <a:pt x="1533" y="11"/>
                  </a:lnTo>
                  <a:lnTo>
                    <a:pt x="1549" y="24"/>
                  </a:lnTo>
                  <a:lnTo>
                    <a:pt x="1561" y="40"/>
                  </a:lnTo>
                  <a:lnTo>
                    <a:pt x="1570" y="60"/>
                  </a:lnTo>
                  <a:lnTo>
                    <a:pt x="1572" y="81"/>
                  </a:lnTo>
                  <a:lnTo>
                    <a:pt x="1570" y="103"/>
                  </a:lnTo>
                  <a:lnTo>
                    <a:pt x="1561" y="123"/>
                  </a:lnTo>
                  <a:lnTo>
                    <a:pt x="1549" y="139"/>
                  </a:lnTo>
                  <a:lnTo>
                    <a:pt x="1533" y="151"/>
                  </a:lnTo>
                  <a:lnTo>
                    <a:pt x="1513" y="160"/>
                  </a:lnTo>
                  <a:lnTo>
                    <a:pt x="1492" y="163"/>
                  </a:lnTo>
                  <a:lnTo>
                    <a:pt x="81" y="163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1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24" y="24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9" name="Freeform 1053"/>
            <p:cNvSpPr/>
            <p:nvPr/>
          </p:nvSpPr>
          <p:spPr bwMode="auto">
            <a:xfrm>
              <a:off x="826" y="2210"/>
              <a:ext cx="1062" cy="162"/>
            </a:xfrm>
            <a:custGeom>
              <a:avLst/>
              <a:gdLst>
                <a:gd name="T0" fmla="*/ 81 w 1062"/>
                <a:gd name="T1" fmla="*/ 0 h 162"/>
                <a:gd name="T2" fmla="*/ 981 w 1062"/>
                <a:gd name="T3" fmla="*/ 0 h 162"/>
                <a:gd name="T4" fmla="*/ 1002 w 1062"/>
                <a:gd name="T5" fmla="*/ 2 h 162"/>
                <a:gd name="T6" fmla="*/ 1022 w 1062"/>
                <a:gd name="T7" fmla="*/ 11 h 162"/>
                <a:gd name="T8" fmla="*/ 1038 w 1062"/>
                <a:gd name="T9" fmla="*/ 23 h 162"/>
                <a:gd name="T10" fmla="*/ 1051 w 1062"/>
                <a:gd name="T11" fmla="*/ 39 h 162"/>
                <a:gd name="T12" fmla="*/ 1059 w 1062"/>
                <a:gd name="T13" fmla="*/ 59 h 162"/>
                <a:gd name="T14" fmla="*/ 1062 w 1062"/>
                <a:gd name="T15" fmla="*/ 80 h 162"/>
                <a:gd name="T16" fmla="*/ 1059 w 1062"/>
                <a:gd name="T17" fmla="*/ 103 h 162"/>
                <a:gd name="T18" fmla="*/ 1051 w 1062"/>
                <a:gd name="T19" fmla="*/ 123 h 162"/>
                <a:gd name="T20" fmla="*/ 1038 w 1062"/>
                <a:gd name="T21" fmla="*/ 139 h 162"/>
                <a:gd name="T22" fmla="*/ 1022 w 1062"/>
                <a:gd name="T23" fmla="*/ 151 h 162"/>
                <a:gd name="T24" fmla="*/ 1002 w 1062"/>
                <a:gd name="T25" fmla="*/ 160 h 162"/>
                <a:gd name="T26" fmla="*/ 981 w 1062"/>
                <a:gd name="T27" fmla="*/ 162 h 162"/>
                <a:gd name="T28" fmla="*/ 81 w 1062"/>
                <a:gd name="T29" fmla="*/ 162 h 162"/>
                <a:gd name="T30" fmla="*/ 60 w 1062"/>
                <a:gd name="T31" fmla="*/ 160 h 162"/>
                <a:gd name="T32" fmla="*/ 40 w 1062"/>
                <a:gd name="T33" fmla="*/ 151 h 162"/>
                <a:gd name="T34" fmla="*/ 24 w 1062"/>
                <a:gd name="T35" fmla="*/ 139 h 162"/>
                <a:gd name="T36" fmla="*/ 11 w 1062"/>
                <a:gd name="T37" fmla="*/ 123 h 162"/>
                <a:gd name="T38" fmla="*/ 3 w 1062"/>
                <a:gd name="T39" fmla="*/ 103 h 162"/>
                <a:gd name="T40" fmla="*/ 0 w 1062"/>
                <a:gd name="T41" fmla="*/ 80 h 162"/>
                <a:gd name="T42" fmla="*/ 3 w 1062"/>
                <a:gd name="T43" fmla="*/ 59 h 162"/>
                <a:gd name="T44" fmla="*/ 11 w 1062"/>
                <a:gd name="T45" fmla="*/ 39 h 162"/>
                <a:gd name="T46" fmla="*/ 24 w 1062"/>
                <a:gd name="T47" fmla="*/ 23 h 162"/>
                <a:gd name="T48" fmla="*/ 40 w 1062"/>
                <a:gd name="T49" fmla="*/ 11 h 162"/>
                <a:gd name="T50" fmla="*/ 60 w 1062"/>
                <a:gd name="T51" fmla="*/ 2 h 162"/>
                <a:gd name="T52" fmla="*/ 81 w 1062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62" h="162">
                  <a:moveTo>
                    <a:pt x="81" y="0"/>
                  </a:moveTo>
                  <a:lnTo>
                    <a:pt x="981" y="0"/>
                  </a:lnTo>
                  <a:lnTo>
                    <a:pt x="1002" y="2"/>
                  </a:lnTo>
                  <a:lnTo>
                    <a:pt x="1022" y="11"/>
                  </a:lnTo>
                  <a:lnTo>
                    <a:pt x="1038" y="23"/>
                  </a:lnTo>
                  <a:lnTo>
                    <a:pt x="1051" y="39"/>
                  </a:lnTo>
                  <a:lnTo>
                    <a:pt x="1059" y="59"/>
                  </a:lnTo>
                  <a:lnTo>
                    <a:pt x="1062" y="80"/>
                  </a:lnTo>
                  <a:lnTo>
                    <a:pt x="1059" y="103"/>
                  </a:lnTo>
                  <a:lnTo>
                    <a:pt x="1051" y="123"/>
                  </a:lnTo>
                  <a:lnTo>
                    <a:pt x="1038" y="139"/>
                  </a:lnTo>
                  <a:lnTo>
                    <a:pt x="1022" y="151"/>
                  </a:lnTo>
                  <a:lnTo>
                    <a:pt x="1002" y="160"/>
                  </a:lnTo>
                  <a:lnTo>
                    <a:pt x="981" y="162"/>
                  </a:lnTo>
                  <a:lnTo>
                    <a:pt x="81" y="162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0"/>
                  </a:lnTo>
                  <a:lnTo>
                    <a:pt x="3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Freeform 1054"/>
            <p:cNvSpPr/>
            <p:nvPr/>
          </p:nvSpPr>
          <p:spPr bwMode="auto">
            <a:xfrm>
              <a:off x="826" y="2677"/>
              <a:ext cx="673" cy="162"/>
            </a:xfrm>
            <a:custGeom>
              <a:avLst/>
              <a:gdLst>
                <a:gd name="T0" fmla="*/ 81 w 673"/>
                <a:gd name="T1" fmla="*/ 0 h 162"/>
                <a:gd name="T2" fmla="*/ 591 w 673"/>
                <a:gd name="T3" fmla="*/ 0 h 162"/>
                <a:gd name="T4" fmla="*/ 614 w 673"/>
                <a:gd name="T5" fmla="*/ 2 h 162"/>
                <a:gd name="T6" fmla="*/ 633 w 673"/>
                <a:gd name="T7" fmla="*/ 11 h 162"/>
                <a:gd name="T8" fmla="*/ 650 w 673"/>
                <a:gd name="T9" fmla="*/ 23 h 162"/>
                <a:gd name="T10" fmla="*/ 662 w 673"/>
                <a:gd name="T11" fmla="*/ 39 h 162"/>
                <a:gd name="T12" fmla="*/ 671 w 673"/>
                <a:gd name="T13" fmla="*/ 59 h 162"/>
                <a:gd name="T14" fmla="*/ 673 w 673"/>
                <a:gd name="T15" fmla="*/ 80 h 162"/>
                <a:gd name="T16" fmla="*/ 671 w 673"/>
                <a:gd name="T17" fmla="*/ 103 h 162"/>
                <a:gd name="T18" fmla="*/ 662 w 673"/>
                <a:gd name="T19" fmla="*/ 123 h 162"/>
                <a:gd name="T20" fmla="*/ 650 w 673"/>
                <a:gd name="T21" fmla="*/ 139 h 162"/>
                <a:gd name="T22" fmla="*/ 632 w 673"/>
                <a:gd name="T23" fmla="*/ 151 h 162"/>
                <a:gd name="T24" fmla="*/ 614 w 673"/>
                <a:gd name="T25" fmla="*/ 160 h 162"/>
                <a:gd name="T26" fmla="*/ 591 w 673"/>
                <a:gd name="T27" fmla="*/ 162 h 162"/>
                <a:gd name="T28" fmla="*/ 81 w 673"/>
                <a:gd name="T29" fmla="*/ 162 h 162"/>
                <a:gd name="T30" fmla="*/ 60 w 673"/>
                <a:gd name="T31" fmla="*/ 160 h 162"/>
                <a:gd name="T32" fmla="*/ 40 w 673"/>
                <a:gd name="T33" fmla="*/ 151 h 162"/>
                <a:gd name="T34" fmla="*/ 24 w 673"/>
                <a:gd name="T35" fmla="*/ 139 h 162"/>
                <a:gd name="T36" fmla="*/ 11 w 673"/>
                <a:gd name="T37" fmla="*/ 123 h 162"/>
                <a:gd name="T38" fmla="*/ 3 w 673"/>
                <a:gd name="T39" fmla="*/ 103 h 162"/>
                <a:gd name="T40" fmla="*/ 0 w 673"/>
                <a:gd name="T41" fmla="*/ 80 h 162"/>
                <a:gd name="T42" fmla="*/ 3 w 673"/>
                <a:gd name="T43" fmla="*/ 59 h 162"/>
                <a:gd name="T44" fmla="*/ 11 w 673"/>
                <a:gd name="T45" fmla="*/ 39 h 162"/>
                <a:gd name="T46" fmla="*/ 24 w 673"/>
                <a:gd name="T47" fmla="*/ 23 h 162"/>
                <a:gd name="T48" fmla="*/ 40 w 673"/>
                <a:gd name="T49" fmla="*/ 11 h 162"/>
                <a:gd name="T50" fmla="*/ 60 w 673"/>
                <a:gd name="T51" fmla="*/ 2 h 162"/>
                <a:gd name="T52" fmla="*/ 81 w 673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3" h="162">
                  <a:moveTo>
                    <a:pt x="81" y="0"/>
                  </a:moveTo>
                  <a:lnTo>
                    <a:pt x="591" y="0"/>
                  </a:lnTo>
                  <a:lnTo>
                    <a:pt x="614" y="2"/>
                  </a:lnTo>
                  <a:lnTo>
                    <a:pt x="633" y="11"/>
                  </a:lnTo>
                  <a:lnTo>
                    <a:pt x="650" y="23"/>
                  </a:lnTo>
                  <a:lnTo>
                    <a:pt x="662" y="39"/>
                  </a:lnTo>
                  <a:lnTo>
                    <a:pt x="671" y="59"/>
                  </a:lnTo>
                  <a:lnTo>
                    <a:pt x="673" y="80"/>
                  </a:lnTo>
                  <a:lnTo>
                    <a:pt x="671" y="103"/>
                  </a:lnTo>
                  <a:lnTo>
                    <a:pt x="662" y="123"/>
                  </a:lnTo>
                  <a:lnTo>
                    <a:pt x="650" y="139"/>
                  </a:lnTo>
                  <a:lnTo>
                    <a:pt x="632" y="151"/>
                  </a:lnTo>
                  <a:lnTo>
                    <a:pt x="614" y="160"/>
                  </a:lnTo>
                  <a:lnTo>
                    <a:pt x="591" y="162"/>
                  </a:lnTo>
                  <a:lnTo>
                    <a:pt x="81" y="162"/>
                  </a:lnTo>
                  <a:lnTo>
                    <a:pt x="60" y="160"/>
                  </a:lnTo>
                  <a:lnTo>
                    <a:pt x="40" y="151"/>
                  </a:lnTo>
                  <a:lnTo>
                    <a:pt x="24" y="139"/>
                  </a:lnTo>
                  <a:lnTo>
                    <a:pt x="11" y="123"/>
                  </a:lnTo>
                  <a:lnTo>
                    <a:pt x="3" y="103"/>
                  </a:lnTo>
                  <a:lnTo>
                    <a:pt x="0" y="80"/>
                  </a:lnTo>
                  <a:lnTo>
                    <a:pt x="3" y="59"/>
                  </a:lnTo>
                  <a:lnTo>
                    <a:pt x="11" y="39"/>
                  </a:lnTo>
                  <a:lnTo>
                    <a:pt x="24" y="23"/>
                  </a:lnTo>
                  <a:lnTo>
                    <a:pt x="40" y="11"/>
                  </a:lnTo>
                  <a:lnTo>
                    <a:pt x="60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51" name="Freeform 116"/>
          <p:cNvSpPr/>
          <p:nvPr/>
        </p:nvSpPr>
        <p:spPr bwMode="auto">
          <a:xfrm>
            <a:off x="5947295" y="4135396"/>
            <a:ext cx="273650" cy="240976"/>
          </a:xfrm>
          <a:custGeom>
            <a:avLst/>
            <a:gdLst>
              <a:gd name="T0" fmla="*/ 1272 w 4019"/>
              <a:gd name="T1" fmla="*/ 446 h 3537"/>
              <a:gd name="T2" fmla="*/ 1751 w 4019"/>
              <a:gd name="T3" fmla="*/ 406 h 3537"/>
              <a:gd name="T4" fmla="*/ 2093 w 4019"/>
              <a:gd name="T5" fmla="*/ 479 h 3537"/>
              <a:gd name="T6" fmla="*/ 3354 w 4019"/>
              <a:gd name="T7" fmla="*/ 581 h 3537"/>
              <a:gd name="T8" fmla="*/ 2479 w 4019"/>
              <a:gd name="T9" fmla="*/ 669 h 3537"/>
              <a:gd name="T10" fmla="*/ 2779 w 4019"/>
              <a:gd name="T11" fmla="*/ 926 h 3537"/>
              <a:gd name="T12" fmla="*/ 2804 w 4019"/>
              <a:gd name="T13" fmla="*/ 1139 h 3537"/>
              <a:gd name="T14" fmla="*/ 2880 w 4019"/>
              <a:gd name="T15" fmla="*/ 1500 h 3537"/>
              <a:gd name="T16" fmla="*/ 2790 w 4019"/>
              <a:gd name="T17" fmla="*/ 1682 h 3537"/>
              <a:gd name="T18" fmla="*/ 2596 w 4019"/>
              <a:gd name="T19" fmla="*/ 1670 h 3537"/>
              <a:gd name="T20" fmla="*/ 2377 w 4019"/>
              <a:gd name="T21" fmla="*/ 1368 h 3537"/>
              <a:gd name="T22" fmla="*/ 2268 w 4019"/>
              <a:gd name="T23" fmla="*/ 1148 h 3537"/>
              <a:gd name="T24" fmla="*/ 451 w 4019"/>
              <a:gd name="T25" fmla="*/ 2201 h 3537"/>
              <a:gd name="T26" fmla="*/ 398 w 4019"/>
              <a:gd name="T27" fmla="*/ 2402 h 3537"/>
              <a:gd name="T28" fmla="*/ 587 w 4019"/>
              <a:gd name="T29" fmla="*/ 2487 h 3537"/>
              <a:gd name="T30" fmla="*/ 1638 w 4019"/>
              <a:gd name="T31" fmla="*/ 1780 h 3537"/>
              <a:gd name="T32" fmla="*/ 1735 w 4019"/>
              <a:gd name="T33" fmla="*/ 1880 h 3537"/>
              <a:gd name="T34" fmla="*/ 771 w 4019"/>
              <a:gd name="T35" fmla="*/ 2603 h 3537"/>
              <a:gd name="T36" fmla="*/ 856 w 4019"/>
              <a:gd name="T37" fmla="*/ 2784 h 3537"/>
              <a:gd name="T38" fmla="*/ 1072 w 4019"/>
              <a:gd name="T39" fmla="*/ 2750 h 3537"/>
              <a:gd name="T40" fmla="*/ 1902 w 4019"/>
              <a:gd name="T41" fmla="*/ 2166 h 3537"/>
              <a:gd name="T42" fmla="*/ 1971 w 4019"/>
              <a:gd name="T43" fmla="*/ 2283 h 3537"/>
              <a:gd name="T44" fmla="*/ 1135 w 4019"/>
              <a:gd name="T45" fmla="*/ 2963 h 3537"/>
              <a:gd name="T46" fmla="*/ 1246 w 4019"/>
              <a:gd name="T47" fmla="*/ 3128 h 3537"/>
              <a:gd name="T48" fmla="*/ 2053 w 4019"/>
              <a:gd name="T49" fmla="*/ 2639 h 3537"/>
              <a:gd name="T50" fmla="*/ 2148 w 4019"/>
              <a:gd name="T51" fmla="*/ 2739 h 3537"/>
              <a:gd name="T52" fmla="*/ 1674 w 4019"/>
              <a:gd name="T53" fmla="*/ 3155 h 3537"/>
              <a:gd name="T54" fmla="*/ 1772 w 4019"/>
              <a:gd name="T55" fmla="*/ 3291 h 3537"/>
              <a:gd name="T56" fmla="*/ 1919 w 4019"/>
              <a:gd name="T57" fmla="*/ 3150 h 3537"/>
              <a:gd name="T58" fmla="*/ 2148 w 4019"/>
              <a:gd name="T59" fmla="*/ 3039 h 3537"/>
              <a:gd name="T60" fmla="*/ 2317 w 4019"/>
              <a:gd name="T61" fmla="*/ 2787 h 3537"/>
              <a:gd name="T62" fmla="*/ 2581 w 4019"/>
              <a:gd name="T63" fmla="*/ 2755 h 3537"/>
              <a:gd name="T64" fmla="*/ 2679 w 4019"/>
              <a:gd name="T65" fmla="*/ 2524 h 3537"/>
              <a:gd name="T66" fmla="*/ 2944 w 4019"/>
              <a:gd name="T67" fmla="*/ 2527 h 3537"/>
              <a:gd name="T68" fmla="*/ 2913 w 4019"/>
              <a:gd name="T69" fmla="*/ 2297 h 3537"/>
              <a:gd name="T70" fmla="*/ 3143 w 4019"/>
              <a:gd name="T71" fmla="*/ 2130 h 3537"/>
              <a:gd name="T72" fmla="*/ 3680 w 4019"/>
              <a:gd name="T73" fmla="*/ 1780 h 3537"/>
              <a:gd name="T74" fmla="*/ 3768 w 4019"/>
              <a:gd name="T75" fmla="*/ 1921 h 3537"/>
              <a:gd name="T76" fmla="*/ 3566 w 4019"/>
              <a:gd name="T77" fmla="*/ 2638 h 3537"/>
              <a:gd name="T78" fmla="*/ 3395 w 4019"/>
              <a:gd name="T79" fmla="*/ 2870 h 3537"/>
              <a:gd name="T80" fmla="*/ 3170 w 4019"/>
              <a:gd name="T81" fmla="*/ 2849 h 3537"/>
              <a:gd name="T82" fmla="*/ 3084 w 4019"/>
              <a:gd name="T83" fmla="*/ 3105 h 3537"/>
              <a:gd name="T84" fmla="*/ 2837 w 4019"/>
              <a:gd name="T85" fmla="*/ 3119 h 3537"/>
              <a:gd name="T86" fmla="*/ 2754 w 4019"/>
              <a:gd name="T87" fmla="*/ 3259 h 3537"/>
              <a:gd name="T88" fmla="*/ 2512 w 4019"/>
              <a:gd name="T89" fmla="*/ 3356 h 3537"/>
              <a:gd name="T90" fmla="*/ 2378 w 4019"/>
              <a:gd name="T91" fmla="*/ 3315 h 3537"/>
              <a:gd name="T92" fmla="*/ 2229 w 4019"/>
              <a:gd name="T93" fmla="*/ 3529 h 3537"/>
              <a:gd name="T94" fmla="*/ 1994 w 4019"/>
              <a:gd name="T95" fmla="*/ 3449 h 3537"/>
              <a:gd name="T96" fmla="*/ 1748 w 4019"/>
              <a:gd name="T97" fmla="*/ 3447 h 3537"/>
              <a:gd name="T98" fmla="*/ 1525 w 4019"/>
              <a:gd name="T99" fmla="*/ 3246 h 3537"/>
              <a:gd name="T100" fmla="*/ 1264 w 4019"/>
              <a:gd name="T101" fmla="*/ 3295 h 3537"/>
              <a:gd name="T102" fmla="*/ 1014 w 4019"/>
              <a:gd name="T103" fmla="*/ 3128 h 3537"/>
              <a:gd name="T104" fmla="*/ 869 w 4019"/>
              <a:gd name="T105" fmla="*/ 2944 h 3537"/>
              <a:gd name="T106" fmla="*/ 629 w 4019"/>
              <a:gd name="T107" fmla="*/ 2759 h 3537"/>
              <a:gd name="T108" fmla="*/ 446 w 4019"/>
              <a:gd name="T109" fmla="*/ 2635 h 3537"/>
              <a:gd name="T110" fmla="*/ 230 w 4019"/>
              <a:gd name="T111" fmla="*/ 2403 h 3537"/>
              <a:gd name="T112" fmla="*/ 323 w 4019"/>
              <a:gd name="T113" fmla="*/ 2101 h 3537"/>
              <a:gd name="T114" fmla="*/ 150 w 4019"/>
              <a:gd name="T115" fmla="*/ 1733 h 3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19" h="3537">
                <a:moveTo>
                  <a:pt x="0" y="0"/>
                </a:moveTo>
                <a:lnTo>
                  <a:pt x="899" y="412"/>
                </a:lnTo>
                <a:lnTo>
                  <a:pt x="959" y="436"/>
                </a:lnTo>
                <a:lnTo>
                  <a:pt x="1020" y="452"/>
                </a:lnTo>
                <a:lnTo>
                  <a:pt x="1083" y="462"/>
                </a:lnTo>
                <a:lnTo>
                  <a:pt x="1146" y="463"/>
                </a:lnTo>
                <a:lnTo>
                  <a:pt x="1210" y="458"/>
                </a:lnTo>
                <a:lnTo>
                  <a:pt x="1272" y="446"/>
                </a:lnTo>
                <a:lnTo>
                  <a:pt x="1318" y="434"/>
                </a:lnTo>
                <a:lnTo>
                  <a:pt x="1369" y="423"/>
                </a:lnTo>
                <a:lnTo>
                  <a:pt x="1424" y="414"/>
                </a:lnTo>
                <a:lnTo>
                  <a:pt x="1481" y="407"/>
                </a:lnTo>
                <a:lnTo>
                  <a:pt x="1543" y="403"/>
                </a:lnTo>
                <a:lnTo>
                  <a:pt x="1609" y="401"/>
                </a:lnTo>
                <a:lnTo>
                  <a:pt x="1677" y="402"/>
                </a:lnTo>
                <a:lnTo>
                  <a:pt x="1751" y="406"/>
                </a:lnTo>
                <a:lnTo>
                  <a:pt x="1826" y="414"/>
                </a:lnTo>
                <a:lnTo>
                  <a:pt x="1906" y="427"/>
                </a:lnTo>
                <a:lnTo>
                  <a:pt x="1989" y="444"/>
                </a:lnTo>
                <a:lnTo>
                  <a:pt x="2000" y="447"/>
                </a:lnTo>
                <a:lnTo>
                  <a:pt x="2017" y="453"/>
                </a:lnTo>
                <a:lnTo>
                  <a:pt x="2039" y="459"/>
                </a:lnTo>
                <a:lnTo>
                  <a:pt x="2065" y="468"/>
                </a:lnTo>
                <a:lnTo>
                  <a:pt x="2093" y="479"/>
                </a:lnTo>
                <a:lnTo>
                  <a:pt x="3084" y="490"/>
                </a:lnTo>
                <a:lnTo>
                  <a:pt x="3133" y="487"/>
                </a:lnTo>
                <a:lnTo>
                  <a:pt x="3181" y="478"/>
                </a:lnTo>
                <a:lnTo>
                  <a:pt x="3227" y="462"/>
                </a:lnTo>
                <a:lnTo>
                  <a:pt x="3271" y="440"/>
                </a:lnTo>
                <a:lnTo>
                  <a:pt x="4019" y="4"/>
                </a:lnTo>
                <a:lnTo>
                  <a:pt x="4019" y="188"/>
                </a:lnTo>
                <a:lnTo>
                  <a:pt x="3354" y="581"/>
                </a:lnTo>
                <a:lnTo>
                  <a:pt x="3311" y="604"/>
                </a:lnTo>
                <a:lnTo>
                  <a:pt x="3266" y="623"/>
                </a:lnTo>
                <a:lnTo>
                  <a:pt x="3218" y="635"/>
                </a:lnTo>
                <a:lnTo>
                  <a:pt x="3171" y="642"/>
                </a:lnTo>
                <a:lnTo>
                  <a:pt x="3122" y="645"/>
                </a:lnTo>
                <a:lnTo>
                  <a:pt x="2954" y="648"/>
                </a:lnTo>
                <a:lnTo>
                  <a:pt x="2425" y="640"/>
                </a:lnTo>
                <a:lnTo>
                  <a:pt x="2479" y="669"/>
                </a:lnTo>
                <a:lnTo>
                  <a:pt x="2530" y="698"/>
                </a:lnTo>
                <a:lnTo>
                  <a:pt x="2579" y="730"/>
                </a:lnTo>
                <a:lnTo>
                  <a:pt x="2624" y="761"/>
                </a:lnTo>
                <a:lnTo>
                  <a:pt x="2665" y="793"/>
                </a:lnTo>
                <a:lnTo>
                  <a:pt x="2703" y="826"/>
                </a:lnTo>
                <a:lnTo>
                  <a:pt x="2734" y="859"/>
                </a:lnTo>
                <a:lnTo>
                  <a:pt x="2759" y="893"/>
                </a:lnTo>
                <a:lnTo>
                  <a:pt x="2779" y="926"/>
                </a:lnTo>
                <a:lnTo>
                  <a:pt x="2779" y="930"/>
                </a:lnTo>
                <a:lnTo>
                  <a:pt x="2780" y="942"/>
                </a:lnTo>
                <a:lnTo>
                  <a:pt x="2782" y="961"/>
                </a:lnTo>
                <a:lnTo>
                  <a:pt x="2785" y="988"/>
                </a:lnTo>
                <a:lnTo>
                  <a:pt x="2788" y="1020"/>
                </a:lnTo>
                <a:lnTo>
                  <a:pt x="2793" y="1055"/>
                </a:lnTo>
                <a:lnTo>
                  <a:pt x="2798" y="1095"/>
                </a:lnTo>
                <a:lnTo>
                  <a:pt x="2804" y="1139"/>
                </a:lnTo>
                <a:lnTo>
                  <a:pt x="2812" y="1184"/>
                </a:lnTo>
                <a:lnTo>
                  <a:pt x="2819" y="1232"/>
                </a:lnTo>
                <a:lnTo>
                  <a:pt x="2827" y="1279"/>
                </a:lnTo>
                <a:lnTo>
                  <a:pt x="2837" y="1327"/>
                </a:lnTo>
                <a:lnTo>
                  <a:pt x="2847" y="1374"/>
                </a:lnTo>
                <a:lnTo>
                  <a:pt x="2857" y="1418"/>
                </a:lnTo>
                <a:lnTo>
                  <a:pt x="2868" y="1461"/>
                </a:lnTo>
                <a:lnTo>
                  <a:pt x="2880" y="1500"/>
                </a:lnTo>
                <a:lnTo>
                  <a:pt x="2886" y="1529"/>
                </a:lnTo>
                <a:lnTo>
                  <a:pt x="2887" y="1558"/>
                </a:lnTo>
                <a:lnTo>
                  <a:pt x="2881" y="1586"/>
                </a:lnTo>
                <a:lnTo>
                  <a:pt x="2871" y="1613"/>
                </a:lnTo>
                <a:lnTo>
                  <a:pt x="2855" y="1637"/>
                </a:lnTo>
                <a:lnTo>
                  <a:pt x="2835" y="1657"/>
                </a:lnTo>
                <a:lnTo>
                  <a:pt x="2809" y="1674"/>
                </a:lnTo>
                <a:lnTo>
                  <a:pt x="2790" y="1682"/>
                </a:lnTo>
                <a:lnTo>
                  <a:pt x="2769" y="1690"/>
                </a:lnTo>
                <a:lnTo>
                  <a:pt x="2746" y="1696"/>
                </a:lnTo>
                <a:lnTo>
                  <a:pt x="2723" y="1699"/>
                </a:lnTo>
                <a:lnTo>
                  <a:pt x="2698" y="1699"/>
                </a:lnTo>
                <a:lnTo>
                  <a:pt x="2674" y="1698"/>
                </a:lnTo>
                <a:lnTo>
                  <a:pt x="2648" y="1692"/>
                </a:lnTo>
                <a:lnTo>
                  <a:pt x="2622" y="1683"/>
                </a:lnTo>
                <a:lnTo>
                  <a:pt x="2596" y="1670"/>
                </a:lnTo>
                <a:lnTo>
                  <a:pt x="2568" y="1652"/>
                </a:lnTo>
                <a:lnTo>
                  <a:pt x="2541" y="1629"/>
                </a:lnTo>
                <a:lnTo>
                  <a:pt x="2513" y="1601"/>
                </a:lnTo>
                <a:lnTo>
                  <a:pt x="2486" y="1567"/>
                </a:lnTo>
                <a:lnTo>
                  <a:pt x="2458" y="1528"/>
                </a:lnTo>
                <a:lnTo>
                  <a:pt x="2430" y="1481"/>
                </a:lnTo>
                <a:lnTo>
                  <a:pt x="2403" y="1428"/>
                </a:lnTo>
                <a:lnTo>
                  <a:pt x="2377" y="1368"/>
                </a:lnTo>
                <a:lnTo>
                  <a:pt x="2350" y="1300"/>
                </a:lnTo>
                <a:lnTo>
                  <a:pt x="2324" y="1224"/>
                </a:lnTo>
                <a:lnTo>
                  <a:pt x="2323" y="1221"/>
                </a:lnTo>
                <a:lnTo>
                  <a:pt x="2318" y="1213"/>
                </a:lnTo>
                <a:lnTo>
                  <a:pt x="2310" y="1201"/>
                </a:lnTo>
                <a:lnTo>
                  <a:pt x="2299" y="1187"/>
                </a:lnTo>
                <a:lnTo>
                  <a:pt x="2285" y="1168"/>
                </a:lnTo>
                <a:lnTo>
                  <a:pt x="2268" y="1148"/>
                </a:lnTo>
                <a:lnTo>
                  <a:pt x="2250" y="1124"/>
                </a:lnTo>
                <a:lnTo>
                  <a:pt x="2228" y="1101"/>
                </a:lnTo>
                <a:lnTo>
                  <a:pt x="2205" y="1077"/>
                </a:lnTo>
                <a:lnTo>
                  <a:pt x="2181" y="1054"/>
                </a:lnTo>
                <a:lnTo>
                  <a:pt x="2154" y="1031"/>
                </a:lnTo>
                <a:lnTo>
                  <a:pt x="2126" y="1010"/>
                </a:lnTo>
                <a:lnTo>
                  <a:pt x="2095" y="990"/>
                </a:lnTo>
                <a:lnTo>
                  <a:pt x="451" y="2201"/>
                </a:lnTo>
                <a:lnTo>
                  <a:pt x="428" y="2221"/>
                </a:lnTo>
                <a:lnTo>
                  <a:pt x="411" y="2242"/>
                </a:lnTo>
                <a:lnTo>
                  <a:pt x="396" y="2267"/>
                </a:lnTo>
                <a:lnTo>
                  <a:pt x="387" y="2294"/>
                </a:lnTo>
                <a:lnTo>
                  <a:pt x="383" y="2320"/>
                </a:lnTo>
                <a:lnTo>
                  <a:pt x="384" y="2348"/>
                </a:lnTo>
                <a:lnTo>
                  <a:pt x="389" y="2375"/>
                </a:lnTo>
                <a:lnTo>
                  <a:pt x="398" y="2402"/>
                </a:lnTo>
                <a:lnTo>
                  <a:pt x="413" y="2426"/>
                </a:lnTo>
                <a:lnTo>
                  <a:pt x="432" y="2448"/>
                </a:lnTo>
                <a:lnTo>
                  <a:pt x="454" y="2467"/>
                </a:lnTo>
                <a:lnTo>
                  <a:pt x="479" y="2480"/>
                </a:lnTo>
                <a:lnTo>
                  <a:pt x="506" y="2488"/>
                </a:lnTo>
                <a:lnTo>
                  <a:pt x="532" y="2493"/>
                </a:lnTo>
                <a:lnTo>
                  <a:pt x="560" y="2492"/>
                </a:lnTo>
                <a:lnTo>
                  <a:pt x="587" y="2487"/>
                </a:lnTo>
                <a:lnTo>
                  <a:pt x="614" y="2477"/>
                </a:lnTo>
                <a:lnTo>
                  <a:pt x="637" y="2463"/>
                </a:lnTo>
                <a:lnTo>
                  <a:pt x="721" y="2402"/>
                </a:lnTo>
                <a:lnTo>
                  <a:pt x="728" y="2397"/>
                </a:lnTo>
                <a:lnTo>
                  <a:pt x="736" y="2391"/>
                </a:lnTo>
                <a:lnTo>
                  <a:pt x="743" y="2382"/>
                </a:lnTo>
                <a:lnTo>
                  <a:pt x="1615" y="1791"/>
                </a:lnTo>
                <a:lnTo>
                  <a:pt x="1638" y="1780"/>
                </a:lnTo>
                <a:lnTo>
                  <a:pt x="1660" y="1777"/>
                </a:lnTo>
                <a:lnTo>
                  <a:pt x="1682" y="1782"/>
                </a:lnTo>
                <a:lnTo>
                  <a:pt x="1704" y="1793"/>
                </a:lnTo>
                <a:lnTo>
                  <a:pt x="1719" y="1806"/>
                </a:lnTo>
                <a:lnTo>
                  <a:pt x="1730" y="1823"/>
                </a:lnTo>
                <a:lnTo>
                  <a:pt x="1736" y="1842"/>
                </a:lnTo>
                <a:lnTo>
                  <a:pt x="1737" y="1862"/>
                </a:lnTo>
                <a:lnTo>
                  <a:pt x="1735" y="1880"/>
                </a:lnTo>
                <a:lnTo>
                  <a:pt x="1729" y="1895"/>
                </a:lnTo>
                <a:lnTo>
                  <a:pt x="1718" y="1909"/>
                </a:lnTo>
                <a:lnTo>
                  <a:pt x="1704" y="1921"/>
                </a:lnTo>
                <a:lnTo>
                  <a:pt x="889" y="2476"/>
                </a:lnTo>
                <a:lnTo>
                  <a:pt x="816" y="2527"/>
                </a:lnTo>
                <a:lnTo>
                  <a:pt x="797" y="2551"/>
                </a:lnTo>
                <a:lnTo>
                  <a:pt x="782" y="2575"/>
                </a:lnTo>
                <a:lnTo>
                  <a:pt x="771" y="2603"/>
                </a:lnTo>
                <a:lnTo>
                  <a:pt x="766" y="2631"/>
                </a:lnTo>
                <a:lnTo>
                  <a:pt x="765" y="2659"/>
                </a:lnTo>
                <a:lnTo>
                  <a:pt x="770" y="2688"/>
                </a:lnTo>
                <a:lnTo>
                  <a:pt x="780" y="2716"/>
                </a:lnTo>
                <a:lnTo>
                  <a:pt x="795" y="2742"/>
                </a:lnTo>
                <a:lnTo>
                  <a:pt x="811" y="2760"/>
                </a:lnTo>
                <a:lnTo>
                  <a:pt x="832" y="2773"/>
                </a:lnTo>
                <a:lnTo>
                  <a:pt x="856" y="2784"/>
                </a:lnTo>
                <a:lnTo>
                  <a:pt x="883" y="2792"/>
                </a:lnTo>
                <a:lnTo>
                  <a:pt x="912" y="2797"/>
                </a:lnTo>
                <a:lnTo>
                  <a:pt x="943" y="2797"/>
                </a:lnTo>
                <a:lnTo>
                  <a:pt x="973" y="2794"/>
                </a:lnTo>
                <a:lnTo>
                  <a:pt x="1004" y="2787"/>
                </a:lnTo>
                <a:lnTo>
                  <a:pt x="1033" y="2776"/>
                </a:lnTo>
                <a:lnTo>
                  <a:pt x="1061" y="2761"/>
                </a:lnTo>
                <a:lnTo>
                  <a:pt x="1072" y="2750"/>
                </a:lnTo>
                <a:lnTo>
                  <a:pt x="1082" y="2741"/>
                </a:lnTo>
                <a:lnTo>
                  <a:pt x="1094" y="2731"/>
                </a:lnTo>
                <a:lnTo>
                  <a:pt x="1107" y="2723"/>
                </a:lnTo>
                <a:lnTo>
                  <a:pt x="1841" y="2194"/>
                </a:lnTo>
                <a:lnTo>
                  <a:pt x="1854" y="2180"/>
                </a:lnTo>
                <a:lnTo>
                  <a:pt x="1867" y="2172"/>
                </a:lnTo>
                <a:lnTo>
                  <a:pt x="1883" y="2167"/>
                </a:lnTo>
                <a:lnTo>
                  <a:pt x="1902" y="2166"/>
                </a:lnTo>
                <a:lnTo>
                  <a:pt x="1922" y="2169"/>
                </a:lnTo>
                <a:lnTo>
                  <a:pt x="1941" y="2178"/>
                </a:lnTo>
                <a:lnTo>
                  <a:pt x="1956" y="2191"/>
                </a:lnTo>
                <a:lnTo>
                  <a:pt x="1969" y="2207"/>
                </a:lnTo>
                <a:lnTo>
                  <a:pt x="1977" y="2227"/>
                </a:lnTo>
                <a:lnTo>
                  <a:pt x="1980" y="2247"/>
                </a:lnTo>
                <a:lnTo>
                  <a:pt x="1977" y="2266"/>
                </a:lnTo>
                <a:lnTo>
                  <a:pt x="1971" y="2283"/>
                </a:lnTo>
                <a:lnTo>
                  <a:pt x="1962" y="2297"/>
                </a:lnTo>
                <a:lnTo>
                  <a:pt x="1952" y="2309"/>
                </a:lnTo>
                <a:lnTo>
                  <a:pt x="1202" y="2844"/>
                </a:lnTo>
                <a:lnTo>
                  <a:pt x="1180" y="2862"/>
                </a:lnTo>
                <a:lnTo>
                  <a:pt x="1162" y="2884"/>
                </a:lnTo>
                <a:lnTo>
                  <a:pt x="1149" y="2910"/>
                </a:lnTo>
                <a:lnTo>
                  <a:pt x="1139" y="2935"/>
                </a:lnTo>
                <a:lnTo>
                  <a:pt x="1135" y="2963"/>
                </a:lnTo>
                <a:lnTo>
                  <a:pt x="1135" y="2990"/>
                </a:lnTo>
                <a:lnTo>
                  <a:pt x="1140" y="3018"/>
                </a:lnTo>
                <a:lnTo>
                  <a:pt x="1150" y="3044"/>
                </a:lnTo>
                <a:lnTo>
                  <a:pt x="1165" y="3068"/>
                </a:lnTo>
                <a:lnTo>
                  <a:pt x="1180" y="3088"/>
                </a:lnTo>
                <a:lnTo>
                  <a:pt x="1200" y="3105"/>
                </a:lnTo>
                <a:lnTo>
                  <a:pt x="1222" y="3118"/>
                </a:lnTo>
                <a:lnTo>
                  <a:pt x="1246" y="3128"/>
                </a:lnTo>
                <a:lnTo>
                  <a:pt x="1273" y="3134"/>
                </a:lnTo>
                <a:lnTo>
                  <a:pt x="1305" y="3136"/>
                </a:lnTo>
                <a:lnTo>
                  <a:pt x="1336" y="3131"/>
                </a:lnTo>
                <a:lnTo>
                  <a:pt x="1367" y="3121"/>
                </a:lnTo>
                <a:lnTo>
                  <a:pt x="1395" y="3105"/>
                </a:lnTo>
                <a:lnTo>
                  <a:pt x="2022" y="2650"/>
                </a:lnTo>
                <a:lnTo>
                  <a:pt x="2038" y="2643"/>
                </a:lnTo>
                <a:lnTo>
                  <a:pt x="2053" y="2639"/>
                </a:lnTo>
                <a:lnTo>
                  <a:pt x="2068" y="2638"/>
                </a:lnTo>
                <a:lnTo>
                  <a:pt x="2090" y="2641"/>
                </a:lnTo>
                <a:lnTo>
                  <a:pt x="2110" y="2649"/>
                </a:lnTo>
                <a:lnTo>
                  <a:pt x="2127" y="2663"/>
                </a:lnTo>
                <a:lnTo>
                  <a:pt x="2140" y="2680"/>
                </a:lnTo>
                <a:lnTo>
                  <a:pt x="2148" y="2699"/>
                </a:lnTo>
                <a:lnTo>
                  <a:pt x="2150" y="2722"/>
                </a:lnTo>
                <a:lnTo>
                  <a:pt x="2148" y="2739"/>
                </a:lnTo>
                <a:lnTo>
                  <a:pt x="2140" y="2755"/>
                </a:lnTo>
                <a:lnTo>
                  <a:pt x="2131" y="2769"/>
                </a:lnTo>
                <a:lnTo>
                  <a:pt x="2117" y="2781"/>
                </a:lnTo>
                <a:lnTo>
                  <a:pt x="1724" y="3077"/>
                </a:lnTo>
                <a:lnTo>
                  <a:pt x="1705" y="3093"/>
                </a:lnTo>
                <a:lnTo>
                  <a:pt x="1691" y="3111"/>
                </a:lnTo>
                <a:lnTo>
                  <a:pt x="1681" y="3133"/>
                </a:lnTo>
                <a:lnTo>
                  <a:pt x="1674" y="3155"/>
                </a:lnTo>
                <a:lnTo>
                  <a:pt x="1671" y="3178"/>
                </a:lnTo>
                <a:lnTo>
                  <a:pt x="1675" y="3201"/>
                </a:lnTo>
                <a:lnTo>
                  <a:pt x="1682" y="3223"/>
                </a:lnTo>
                <a:lnTo>
                  <a:pt x="1694" y="3241"/>
                </a:lnTo>
                <a:lnTo>
                  <a:pt x="1710" y="3259"/>
                </a:lnTo>
                <a:lnTo>
                  <a:pt x="1730" y="3273"/>
                </a:lnTo>
                <a:lnTo>
                  <a:pt x="1751" y="3284"/>
                </a:lnTo>
                <a:lnTo>
                  <a:pt x="1772" y="3291"/>
                </a:lnTo>
                <a:lnTo>
                  <a:pt x="1796" y="3292"/>
                </a:lnTo>
                <a:lnTo>
                  <a:pt x="1819" y="3290"/>
                </a:lnTo>
                <a:lnTo>
                  <a:pt x="1841" y="3283"/>
                </a:lnTo>
                <a:lnTo>
                  <a:pt x="1859" y="3270"/>
                </a:lnTo>
                <a:lnTo>
                  <a:pt x="1895" y="3247"/>
                </a:lnTo>
                <a:lnTo>
                  <a:pt x="1898" y="3214"/>
                </a:lnTo>
                <a:lnTo>
                  <a:pt x="1905" y="3181"/>
                </a:lnTo>
                <a:lnTo>
                  <a:pt x="1919" y="3150"/>
                </a:lnTo>
                <a:lnTo>
                  <a:pt x="1937" y="3121"/>
                </a:lnTo>
                <a:lnTo>
                  <a:pt x="1959" y="3094"/>
                </a:lnTo>
                <a:lnTo>
                  <a:pt x="1986" y="3071"/>
                </a:lnTo>
                <a:lnTo>
                  <a:pt x="2015" y="3054"/>
                </a:lnTo>
                <a:lnTo>
                  <a:pt x="2048" y="3041"/>
                </a:lnTo>
                <a:lnTo>
                  <a:pt x="2081" y="3035"/>
                </a:lnTo>
                <a:lnTo>
                  <a:pt x="2115" y="3034"/>
                </a:lnTo>
                <a:lnTo>
                  <a:pt x="2148" y="3039"/>
                </a:lnTo>
                <a:lnTo>
                  <a:pt x="2221" y="2993"/>
                </a:lnTo>
                <a:lnTo>
                  <a:pt x="2221" y="2960"/>
                </a:lnTo>
                <a:lnTo>
                  <a:pt x="2226" y="2927"/>
                </a:lnTo>
                <a:lnTo>
                  <a:pt x="2235" y="2895"/>
                </a:lnTo>
                <a:lnTo>
                  <a:pt x="2249" y="2864"/>
                </a:lnTo>
                <a:lnTo>
                  <a:pt x="2267" y="2836"/>
                </a:lnTo>
                <a:lnTo>
                  <a:pt x="2290" y="2809"/>
                </a:lnTo>
                <a:lnTo>
                  <a:pt x="2317" y="2787"/>
                </a:lnTo>
                <a:lnTo>
                  <a:pt x="2350" y="2769"/>
                </a:lnTo>
                <a:lnTo>
                  <a:pt x="2384" y="2755"/>
                </a:lnTo>
                <a:lnTo>
                  <a:pt x="2418" y="2748"/>
                </a:lnTo>
                <a:lnTo>
                  <a:pt x="2453" y="2747"/>
                </a:lnTo>
                <a:lnTo>
                  <a:pt x="2489" y="2752"/>
                </a:lnTo>
                <a:lnTo>
                  <a:pt x="2522" y="2760"/>
                </a:lnTo>
                <a:lnTo>
                  <a:pt x="2555" y="2775"/>
                </a:lnTo>
                <a:lnTo>
                  <a:pt x="2581" y="2755"/>
                </a:lnTo>
                <a:lnTo>
                  <a:pt x="2578" y="2719"/>
                </a:lnTo>
                <a:lnTo>
                  <a:pt x="2580" y="2682"/>
                </a:lnTo>
                <a:lnTo>
                  <a:pt x="2587" y="2646"/>
                </a:lnTo>
                <a:lnTo>
                  <a:pt x="2601" y="2613"/>
                </a:lnTo>
                <a:lnTo>
                  <a:pt x="2620" y="2581"/>
                </a:lnTo>
                <a:lnTo>
                  <a:pt x="2645" y="2553"/>
                </a:lnTo>
                <a:lnTo>
                  <a:pt x="2674" y="2529"/>
                </a:lnTo>
                <a:lnTo>
                  <a:pt x="2679" y="2524"/>
                </a:lnTo>
                <a:lnTo>
                  <a:pt x="2710" y="2505"/>
                </a:lnTo>
                <a:lnTo>
                  <a:pt x="2745" y="2493"/>
                </a:lnTo>
                <a:lnTo>
                  <a:pt x="2779" y="2486"/>
                </a:lnTo>
                <a:lnTo>
                  <a:pt x="2814" y="2485"/>
                </a:lnTo>
                <a:lnTo>
                  <a:pt x="2848" y="2488"/>
                </a:lnTo>
                <a:lnTo>
                  <a:pt x="2882" y="2497"/>
                </a:lnTo>
                <a:lnTo>
                  <a:pt x="2914" y="2510"/>
                </a:lnTo>
                <a:lnTo>
                  <a:pt x="2944" y="2527"/>
                </a:lnTo>
                <a:lnTo>
                  <a:pt x="2949" y="2527"/>
                </a:lnTo>
                <a:lnTo>
                  <a:pt x="2946" y="2518"/>
                </a:lnTo>
                <a:lnTo>
                  <a:pt x="2925" y="2482"/>
                </a:lnTo>
                <a:lnTo>
                  <a:pt x="2910" y="2447"/>
                </a:lnTo>
                <a:lnTo>
                  <a:pt x="2902" y="2409"/>
                </a:lnTo>
                <a:lnTo>
                  <a:pt x="2900" y="2372"/>
                </a:lnTo>
                <a:lnTo>
                  <a:pt x="2904" y="2334"/>
                </a:lnTo>
                <a:lnTo>
                  <a:pt x="2913" y="2297"/>
                </a:lnTo>
                <a:lnTo>
                  <a:pt x="2929" y="2262"/>
                </a:lnTo>
                <a:lnTo>
                  <a:pt x="2948" y="2229"/>
                </a:lnTo>
                <a:lnTo>
                  <a:pt x="2974" y="2199"/>
                </a:lnTo>
                <a:lnTo>
                  <a:pt x="3004" y="2173"/>
                </a:lnTo>
                <a:lnTo>
                  <a:pt x="3037" y="2154"/>
                </a:lnTo>
                <a:lnTo>
                  <a:pt x="3071" y="2140"/>
                </a:lnTo>
                <a:lnTo>
                  <a:pt x="3108" y="2133"/>
                </a:lnTo>
                <a:lnTo>
                  <a:pt x="3143" y="2130"/>
                </a:lnTo>
                <a:lnTo>
                  <a:pt x="3179" y="2133"/>
                </a:lnTo>
                <a:lnTo>
                  <a:pt x="3215" y="2140"/>
                </a:lnTo>
                <a:lnTo>
                  <a:pt x="3249" y="2154"/>
                </a:lnTo>
                <a:lnTo>
                  <a:pt x="3281" y="2172"/>
                </a:lnTo>
                <a:lnTo>
                  <a:pt x="3310" y="2194"/>
                </a:lnTo>
                <a:lnTo>
                  <a:pt x="3584" y="1877"/>
                </a:lnTo>
                <a:lnTo>
                  <a:pt x="3630" y="1826"/>
                </a:lnTo>
                <a:lnTo>
                  <a:pt x="3680" y="1780"/>
                </a:lnTo>
                <a:lnTo>
                  <a:pt x="3733" y="1737"/>
                </a:lnTo>
                <a:lnTo>
                  <a:pt x="3787" y="1697"/>
                </a:lnTo>
                <a:lnTo>
                  <a:pt x="3846" y="1661"/>
                </a:lnTo>
                <a:lnTo>
                  <a:pt x="4019" y="1563"/>
                </a:lnTo>
                <a:lnTo>
                  <a:pt x="4019" y="1760"/>
                </a:lnTo>
                <a:lnTo>
                  <a:pt x="3893" y="1832"/>
                </a:lnTo>
                <a:lnTo>
                  <a:pt x="3829" y="1873"/>
                </a:lnTo>
                <a:lnTo>
                  <a:pt x="3768" y="1921"/>
                </a:lnTo>
                <a:lnTo>
                  <a:pt x="3711" y="1972"/>
                </a:lnTo>
                <a:lnTo>
                  <a:pt x="3658" y="2028"/>
                </a:lnTo>
                <a:lnTo>
                  <a:pt x="3404" y="2325"/>
                </a:lnTo>
                <a:lnTo>
                  <a:pt x="3521" y="2492"/>
                </a:lnTo>
                <a:lnTo>
                  <a:pt x="3541" y="2527"/>
                </a:lnTo>
                <a:lnTo>
                  <a:pt x="3556" y="2563"/>
                </a:lnTo>
                <a:lnTo>
                  <a:pt x="3563" y="2600"/>
                </a:lnTo>
                <a:lnTo>
                  <a:pt x="3566" y="2638"/>
                </a:lnTo>
                <a:lnTo>
                  <a:pt x="3562" y="2676"/>
                </a:lnTo>
                <a:lnTo>
                  <a:pt x="3552" y="2713"/>
                </a:lnTo>
                <a:lnTo>
                  <a:pt x="3538" y="2748"/>
                </a:lnTo>
                <a:lnTo>
                  <a:pt x="3518" y="2781"/>
                </a:lnTo>
                <a:lnTo>
                  <a:pt x="3493" y="2811"/>
                </a:lnTo>
                <a:lnTo>
                  <a:pt x="3462" y="2837"/>
                </a:lnTo>
                <a:lnTo>
                  <a:pt x="3429" y="2856"/>
                </a:lnTo>
                <a:lnTo>
                  <a:pt x="3395" y="2870"/>
                </a:lnTo>
                <a:lnTo>
                  <a:pt x="3359" y="2877"/>
                </a:lnTo>
                <a:lnTo>
                  <a:pt x="3322" y="2879"/>
                </a:lnTo>
                <a:lnTo>
                  <a:pt x="3285" y="2877"/>
                </a:lnTo>
                <a:lnTo>
                  <a:pt x="3250" y="2870"/>
                </a:lnTo>
                <a:lnTo>
                  <a:pt x="3216" y="2856"/>
                </a:lnTo>
                <a:lnTo>
                  <a:pt x="3184" y="2838"/>
                </a:lnTo>
                <a:lnTo>
                  <a:pt x="3156" y="2816"/>
                </a:lnTo>
                <a:lnTo>
                  <a:pt x="3170" y="2849"/>
                </a:lnTo>
                <a:lnTo>
                  <a:pt x="3178" y="2884"/>
                </a:lnTo>
                <a:lnTo>
                  <a:pt x="3181" y="2920"/>
                </a:lnTo>
                <a:lnTo>
                  <a:pt x="3178" y="2955"/>
                </a:lnTo>
                <a:lnTo>
                  <a:pt x="3170" y="2990"/>
                </a:lnTo>
                <a:lnTo>
                  <a:pt x="3156" y="3022"/>
                </a:lnTo>
                <a:lnTo>
                  <a:pt x="3138" y="3054"/>
                </a:lnTo>
                <a:lnTo>
                  <a:pt x="3114" y="3080"/>
                </a:lnTo>
                <a:lnTo>
                  <a:pt x="3084" y="3105"/>
                </a:lnTo>
                <a:lnTo>
                  <a:pt x="3080" y="3110"/>
                </a:lnTo>
                <a:lnTo>
                  <a:pt x="3048" y="3128"/>
                </a:lnTo>
                <a:lnTo>
                  <a:pt x="3013" y="3141"/>
                </a:lnTo>
                <a:lnTo>
                  <a:pt x="2977" y="3147"/>
                </a:lnTo>
                <a:lnTo>
                  <a:pt x="2941" y="3149"/>
                </a:lnTo>
                <a:lnTo>
                  <a:pt x="2905" y="3145"/>
                </a:lnTo>
                <a:lnTo>
                  <a:pt x="2870" y="3135"/>
                </a:lnTo>
                <a:lnTo>
                  <a:pt x="2837" y="3119"/>
                </a:lnTo>
                <a:lnTo>
                  <a:pt x="2807" y="3099"/>
                </a:lnTo>
                <a:lnTo>
                  <a:pt x="2780" y="3073"/>
                </a:lnTo>
                <a:lnTo>
                  <a:pt x="2786" y="3105"/>
                </a:lnTo>
                <a:lnTo>
                  <a:pt x="2788" y="3138"/>
                </a:lnTo>
                <a:lnTo>
                  <a:pt x="2786" y="3169"/>
                </a:lnTo>
                <a:lnTo>
                  <a:pt x="2780" y="3201"/>
                </a:lnTo>
                <a:lnTo>
                  <a:pt x="2769" y="3231"/>
                </a:lnTo>
                <a:lnTo>
                  <a:pt x="2754" y="3259"/>
                </a:lnTo>
                <a:lnTo>
                  <a:pt x="2735" y="3286"/>
                </a:lnTo>
                <a:lnTo>
                  <a:pt x="2710" y="3309"/>
                </a:lnTo>
                <a:lnTo>
                  <a:pt x="2682" y="3330"/>
                </a:lnTo>
                <a:lnTo>
                  <a:pt x="2651" y="3346"/>
                </a:lnTo>
                <a:lnTo>
                  <a:pt x="2617" y="3357"/>
                </a:lnTo>
                <a:lnTo>
                  <a:pt x="2581" y="3362"/>
                </a:lnTo>
                <a:lnTo>
                  <a:pt x="2546" y="3362"/>
                </a:lnTo>
                <a:lnTo>
                  <a:pt x="2512" y="3356"/>
                </a:lnTo>
                <a:lnTo>
                  <a:pt x="2479" y="3346"/>
                </a:lnTo>
                <a:lnTo>
                  <a:pt x="2447" y="3330"/>
                </a:lnTo>
                <a:lnTo>
                  <a:pt x="2418" y="3309"/>
                </a:lnTo>
                <a:lnTo>
                  <a:pt x="2393" y="3285"/>
                </a:lnTo>
                <a:lnTo>
                  <a:pt x="2369" y="3257"/>
                </a:lnTo>
                <a:lnTo>
                  <a:pt x="2363" y="3247"/>
                </a:lnTo>
                <a:lnTo>
                  <a:pt x="2373" y="3280"/>
                </a:lnTo>
                <a:lnTo>
                  <a:pt x="2378" y="3315"/>
                </a:lnTo>
                <a:lnTo>
                  <a:pt x="2377" y="3351"/>
                </a:lnTo>
                <a:lnTo>
                  <a:pt x="2369" y="3385"/>
                </a:lnTo>
                <a:lnTo>
                  <a:pt x="2356" y="3419"/>
                </a:lnTo>
                <a:lnTo>
                  <a:pt x="2339" y="3449"/>
                </a:lnTo>
                <a:lnTo>
                  <a:pt x="2316" y="3476"/>
                </a:lnTo>
                <a:lnTo>
                  <a:pt x="2289" y="3501"/>
                </a:lnTo>
                <a:lnTo>
                  <a:pt x="2260" y="3516"/>
                </a:lnTo>
                <a:lnTo>
                  <a:pt x="2229" y="3529"/>
                </a:lnTo>
                <a:lnTo>
                  <a:pt x="2196" y="3536"/>
                </a:lnTo>
                <a:lnTo>
                  <a:pt x="2163" y="3537"/>
                </a:lnTo>
                <a:lnTo>
                  <a:pt x="2131" y="3535"/>
                </a:lnTo>
                <a:lnTo>
                  <a:pt x="2099" y="3526"/>
                </a:lnTo>
                <a:lnTo>
                  <a:pt x="2070" y="3514"/>
                </a:lnTo>
                <a:lnTo>
                  <a:pt x="2042" y="3497"/>
                </a:lnTo>
                <a:lnTo>
                  <a:pt x="2016" y="3475"/>
                </a:lnTo>
                <a:lnTo>
                  <a:pt x="1994" y="3449"/>
                </a:lnTo>
                <a:lnTo>
                  <a:pt x="1958" y="3397"/>
                </a:lnTo>
                <a:lnTo>
                  <a:pt x="1953" y="3397"/>
                </a:lnTo>
                <a:lnTo>
                  <a:pt x="1920" y="3416"/>
                </a:lnTo>
                <a:lnTo>
                  <a:pt x="1886" y="3432"/>
                </a:lnTo>
                <a:lnTo>
                  <a:pt x="1850" y="3442"/>
                </a:lnTo>
                <a:lnTo>
                  <a:pt x="1815" y="3448"/>
                </a:lnTo>
                <a:lnTo>
                  <a:pt x="1779" y="3448"/>
                </a:lnTo>
                <a:lnTo>
                  <a:pt x="1748" y="3447"/>
                </a:lnTo>
                <a:lnTo>
                  <a:pt x="1704" y="3435"/>
                </a:lnTo>
                <a:lnTo>
                  <a:pt x="1664" y="3418"/>
                </a:lnTo>
                <a:lnTo>
                  <a:pt x="1627" y="3396"/>
                </a:lnTo>
                <a:lnTo>
                  <a:pt x="1596" y="3368"/>
                </a:lnTo>
                <a:lnTo>
                  <a:pt x="1568" y="3336"/>
                </a:lnTo>
                <a:lnTo>
                  <a:pt x="1550" y="3307"/>
                </a:lnTo>
                <a:lnTo>
                  <a:pt x="1536" y="3278"/>
                </a:lnTo>
                <a:lnTo>
                  <a:pt x="1525" y="3246"/>
                </a:lnTo>
                <a:lnTo>
                  <a:pt x="1519" y="3212"/>
                </a:lnTo>
                <a:lnTo>
                  <a:pt x="1487" y="3236"/>
                </a:lnTo>
                <a:lnTo>
                  <a:pt x="1451" y="3259"/>
                </a:lnTo>
                <a:lnTo>
                  <a:pt x="1412" y="3276"/>
                </a:lnTo>
                <a:lnTo>
                  <a:pt x="1370" y="3289"/>
                </a:lnTo>
                <a:lnTo>
                  <a:pt x="1328" y="3295"/>
                </a:lnTo>
                <a:lnTo>
                  <a:pt x="1283" y="3296"/>
                </a:lnTo>
                <a:lnTo>
                  <a:pt x="1264" y="3295"/>
                </a:lnTo>
                <a:lnTo>
                  <a:pt x="1247" y="3293"/>
                </a:lnTo>
                <a:lnTo>
                  <a:pt x="1206" y="3284"/>
                </a:lnTo>
                <a:lnTo>
                  <a:pt x="1167" y="3269"/>
                </a:lnTo>
                <a:lnTo>
                  <a:pt x="1130" y="3251"/>
                </a:lnTo>
                <a:lnTo>
                  <a:pt x="1096" y="3226"/>
                </a:lnTo>
                <a:lnTo>
                  <a:pt x="1066" y="3198"/>
                </a:lnTo>
                <a:lnTo>
                  <a:pt x="1038" y="3167"/>
                </a:lnTo>
                <a:lnTo>
                  <a:pt x="1014" y="3128"/>
                </a:lnTo>
                <a:lnTo>
                  <a:pt x="994" y="3086"/>
                </a:lnTo>
                <a:lnTo>
                  <a:pt x="982" y="3043"/>
                </a:lnTo>
                <a:lnTo>
                  <a:pt x="977" y="2998"/>
                </a:lnTo>
                <a:lnTo>
                  <a:pt x="979" y="2952"/>
                </a:lnTo>
                <a:lnTo>
                  <a:pt x="957" y="2951"/>
                </a:lnTo>
                <a:lnTo>
                  <a:pt x="933" y="2950"/>
                </a:lnTo>
                <a:lnTo>
                  <a:pt x="909" y="2949"/>
                </a:lnTo>
                <a:lnTo>
                  <a:pt x="869" y="2944"/>
                </a:lnTo>
                <a:lnTo>
                  <a:pt x="828" y="2937"/>
                </a:lnTo>
                <a:lnTo>
                  <a:pt x="792" y="2924"/>
                </a:lnTo>
                <a:lnTo>
                  <a:pt x="756" y="2907"/>
                </a:lnTo>
                <a:lnTo>
                  <a:pt x="724" y="2887"/>
                </a:lnTo>
                <a:lnTo>
                  <a:pt x="694" y="2861"/>
                </a:lnTo>
                <a:lnTo>
                  <a:pt x="668" y="2829"/>
                </a:lnTo>
                <a:lnTo>
                  <a:pt x="646" y="2794"/>
                </a:lnTo>
                <a:lnTo>
                  <a:pt x="629" y="2759"/>
                </a:lnTo>
                <a:lnTo>
                  <a:pt x="618" y="2721"/>
                </a:lnTo>
                <a:lnTo>
                  <a:pt x="610" y="2682"/>
                </a:lnTo>
                <a:lnTo>
                  <a:pt x="608" y="2641"/>
                </a:lnTo>
                <a:lnTo>
                  <a:pt x="566" y="2646"/>
                </a:lnTo>
                <a:lnTo>
                  <a:pt x="523" y="2646"/>
                </a:lnTo>
                <a:lnTo>
                  <a:pt x="504" y="2646"/>
                </a:lnTo>
                <a:lnTo>
                  <a:pt x="486" y="2644"/>
                </a:lnTo>
                <a:lnTo>
                  <a:pt x="446" y="2635"/>
                </a:lnTo>
                <a:lnTo>
                  <a:pt x="407" y="2620"/>
                </a:lnTo>
                <a:lnTo>
                  <a:pt x="370" y="2600"/>
                </a:lnTo>
                <a:lnTo>
                  <a:pt x="336" y="2577"/>
                </a:lnTo>
                <a:lnTo>
                  <a:pt x="305" y="2549"/>
                </a:lnTo>
                <a:lnTo>
                  <a:pt x="277" y="2518"/>
                </a:lnTo>
                <a:lnTo>
                  <a:pt x="256" y="2481"/>
                </a:lnTo>
                <a:lnTo>
                  <a:pt x="241" y="2442"/>
                </a:lnTo>
                <a:lnTo>
                  <a:pt x="230" y="2403"/>
                </a:lnTo>
                <a:lnTo>
                  <a:pt x="224" y="2363"/>
                </a:lnTo>
                <a:lnTo>
                  <a:pt x="224" y="2322"/>
                </a:lnTo>
                <a:lnTo>
                  <a:pt x="229" y="2281"/>
                </a:lnTo>
                <a:lnTo>
                  <a:pt x="238" y="2241"/>
                </a:lnTo>
                <a:lnTo>
                  <a:pt x="252" y="2203"/>
                </a:lnTo>
                <a:lnTo>
                  <a:pt x="270" y="2167"/>
                </a:lnTo>
                <a:lnTo>
                  <a:pt x="295" y="2133"/>
                </a:lnTo>
                <a:lnTo>
                  <a:pt x="323" y="2101"/>
                </a:lnTo>
                <a:lnTo>
                  <a:pt x="356" y="2073"/>
                </a:lnTo>
                <a:lnTo>
                  <a:pt x="409" y="2031"/>
                </a:lnTo>
                <a:lnTo>
                  <a:pt x="378" y="1972"/>
                </a:lnTo>
                <a:lnTo>
                  <a:pt x="341" y="1916"/>
                </a:lnTo>
                <a:lnTo>
                  <a:pt x="300" y="1865"/>
                </a:lnTo>
                <a:lnTo>
                  <a:pt x="253" y="1816"/>
                </a:lnTo>
                <a:lnTo>
                  <a:pt x="203" y="1772"/>
                </a:lnTo>
                <a:lnTo>
                  <a:pt x="150" y="1733"/>
                </a:lnTo>
                <a:lnTo>
                  <a:pt x="93" y="1698"/>
                </a:lnTo>
                <a:lnTo>
                  <a:pt x="0" y="1648"/>
                </a:lnTo>
                <a:lnTo>
                  <a:pt x="0" y="0"/>
                </a:lnTo>
                <a:close/>
              </a:path>
            </a:pathLst>
          </a:custGeom>
          <a:solidFill>
            <a:srgbClr val="BB4545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52" name="Group 937"/>
          <p:cNvGrpSpPr>
            <a:grpSpLocks noChangeAspect="1"/>
          </p:cNvGrpSpPr>
          <p:nvPr/>
        </p:nvGrpSpPr>
        <p:grpSpPr bwMode="auto">
          <a:xfrm>
            <a:off x="5956156" y="5106552"/>
            <a:ext cx="260822" cy="259915"/>
            <a:chOff x="6094" y="274"/>
            <a:chExt cx="575" cy="573"/>
          </a:xfrm>
          <a:solidFill>
            <a:srgbClr val="BB4545"/>
          </a:solidFill>
        </p:grpSpPr>
        <p:sp>
          <p:nvSpPr>
            <p:cNvPr id="53" name="Freeform 939"/>
            <p:cNvSpPr/>
            <p:nvPr/>
          </p:nvSpPr>
          <p:spPr bwMode="auto">
            <a:xfrm>
              <a:off x="6313" y="274"/>
              <a:ext cx="137" cy="137"/>
            </a:xfrm>
            <a:custGeom>
              <a:avLst/>
              <a:gdLst>
                <a:gd name="T0" fmla="*/ 411 w 821"/>
                <a:gd name="T1" fmla="*/ 0 h 821"/>
                <a:gd name="T2" fmla="*/ 462 w 821"/>
                <a:gd name="T3" fmla="*/ 3 h 821"/>
                <a:gd name="T4" fmla="*/ 512 w 821"/>
                <a:gd name="T5" fmla="*/ 13 h 821"/>
                <a:gd name="T6" fmla="*/ 560 w 821"/>
                <a:gd name="T7" fmla="*/ 29 h 821"/>
                <a:gd name="T8" fmla="*/ 604 w 821"/>
                <a:gd name="T9" fmla="*/ 49 h 821"/>
                <a:gd name="T10" fmla="*/ 645 w 821"/>
                <a:gd name="T11" fmla="*/ 74 h 821"/>
                <a:gd name="T12" fmla="*/ 683 w 821"/>
                <a:gd name="T13" fmla="*/ 104 h 821"/>
                <a:gd name="T14" fmla="*/ 718 w 821"/>
                <a:gd name="T15" fmla="*/ 139 h 821"/>
                <a:gd name="T16" fmla="*/ 748 w 821"/>
                <a:gd name="T17" fmla="*/ 176 h 821"/>
                <a:gd name="T18" fmla="*/ 773 w 821"/>
                <a:gd name="T19" fmla="*/ 218 h 821"/>
                <a:gd name="T20" fmla="*/ 794 w 821"/>
                <a:gd name="T21" fmla="*/ 263 h 821"/>
                <a:gd name="T22" fmla="*/ 809 w 821"/>
                <a:gd name="T23" fmla="*/ 310 h 821"/>
                <a:gd name="T24" fmla="*/ 818 w 821"/>
                <a:gd name="T25" fmla="*/ 360 h 821"/>
                <a:gd name="T26" fmla="*/ 821 w 821"/>
                <a:gd name="T27" fmla="*/ 411 h 821"/>
                <a:gd name="T28" fmla="*/ 818 w 821"/>
                <a:gd name="T29" fmla="*/ 462 h 821"/>
                <a:gd name="T30" fmla="*/ 809 w 821"/>
                <a:gd name="T31" fmla="*/ 512 h 821"/>
                <a:gd name="T32" fmla="*/ 794 w 821"/>
                <a:gd name="T33" fmla="*/ 560 h 821"/>
                <a:gd name="T34" fmla="*/ 773 w 821"/>
                <a:gd name="T35" fmla="*/ 604 h 821"/>
                <a:gd name="T36" fmla="*/ 748 w 821"/>
                <a:gd name="T37" fmla="*/ 645 h 821"/>
                <a:gd name="T38" fmla="*/ 718 w 821"/>
                <a:gd name="T39" fmla="*/ 683 h 821"/>
                <a:gd name="T40" fmla="*/ 683 w 821"/>
                <a:gd name="T41" fmla="*/ 718 h 821"/>
                <a:gd name="T42" fmla="*/ 645 w 821"/>
                <a:gd name="T43" fmla="*/ 748 h 821"/>
                <a:gd name="T44" fmla="*/ 604 w 821"/>
                <a:gd name="T45" fmla="*/ 773 h 821"/>
                <a:gd name="T46" fmla="*/ 560 w 821"/>
                <a:gd name="T47" fmla="*/ 794 h 821"/>
                <a:gd name="T48" fmla="*/ 512 w 821"/>
                <a:gd name="T49" fmla="*/ 809 h 821"/>
                <a:gd name="T50" fmla="*/ 462 w 821"/>
                <a:gd name="T51" fmla="*/ 818 h 821"/>
                <a:gd name="T52" fmla="*/ 411 w 821"/>
                <a:gd name="T53" fmla="*/ 821 h 821"/>
                <a:gd name="T54" fmla="*/ 360 w 821"/>
                <a:gd name="T55" fmla="*/ 818 h 821"/>
                <a:gd name="T56" fmla="*/ 310 w 821"/>
                <a:gd name="T57" fmla="*/ 809 h 821"/>
                <a:gd name="T58" fmla="*/ 263 w 821"/>
                <a:gd name="T59" fmla="*/ 794 h 821"/>
                <a:gd name="T60" fmla="*/ 218 w 821"/>
                <a:gd name="T61" fmla="*/ 773 h 821"/>
                <a:gd name="T62" fmla="*/ 176 w 821"/>
                <a:gd name="T63" fmla="*/ 748 h 821"/>
                <a:gd name="T64" fmla="*/ 139 w 821"/>
                <a:gd name="T65" fmla="*/ 718 h 821"/>
                <a:gd name="T66" fmla="*/ 104 w 821"/>
                <a:gd name="T67" fmla="*/ 683 h 821"/>
                <a:gd name="T68" fmla="*/ 74 w 821"/>
                <a:gd name="T69" fmla="*/ 645 h 821"/>
                <a:gd name="T70" fmla="*/ 49 w 821"/>
                <a:gd name="T71" fmla="*/ 604 h 821"/>
                <a:gd name="T72" fmla="*/ 29 w 821"/>
                <a:gd name="T73" fmla="*/ 560 h 821"/>
                <a:gd name="T74" fmla="*/ 13 w 821"/>
                <a:gd name="T75" fmla="*/ 512 h 821"/>
                <a:gd name="T76" fmla="*/ 3 w 821"/>
                <a:gd name="T77" fmla="*/ 462 h 821"/>
                <a:gd name="T78" fmla="*/ 0 w 821"/>
                <a:gd name="T79" fmla="*/ 411 h 821"/>
                <a:gd name="T80" fmla="*/ 3 w 821"/>
                <a:gd name="T81" fmla="*/ 360 h 821"/>
                <a:gd name="T82" fmla="*/ 13 w 821"/>
                <a:gd name="T83" fmla="*/ 310 h 821"/>
                <a:gd name="T84" fmla="*/ 29 w 821"/>
                <a:gd name="T85" fmla="*/ 263 h 821"/>
                <a:gd name="T86" fmla="*/ 49 w 821"/>
                <a:gd name="T87" fmla="*/ 218 h 821"/>
                <a:gd name="T88" fmla="*/ 74 w 821"/>
                <a:gd name="T89" fmla="*/ 176 h 821"/>
                <a:gd name="T90" fmla="*/ 104 w 821"/>
                <a:gd name="T91" fmla="*/ 139 h 821"/>
                <a:gd name="T92" fmla="*/ 139 w 821"/>
                <a:gd name="T93" fmla="*/ 104 h 821"/>
                <a:gd name="T94" fmla="*/ 176 w 821"/>
                <a:gd name="T95" fmla="*/ 74 h 821"/>
                <a:gd name="T96" fmla="*/ 218 w 821"/>
                <a:gd name="T97" fmla="*/ 49 h 821"/>
                <a:gd name="T98" fmla="*/ 263 w 821"/>
                <a:gd name="T99" fmla="*/ 29 h 821"/>
                <a:gd name="T100" fmla="*/ 310 w 821"/>
                <a:gd name="T101" fmla="*/ 13 h 821"/>
                <a:gd name="T102" fmla="*/ 360 w 821"/>
                <a:gd name="T103" fmla="*/ 3 h 821"/>
                <a:gd name="T104" fmla="*/ 411 w 821"/>
                <a:gd name="T105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1" h="821">
                  <a:moveTo>
                    <a:pt x="411" y="0"/>
                  </a:moveTo>
                  <a:lnTo>
                    <a:pt x="462" y="3"/>
                  </a:lnTo>
                  <a:lnTo>
                    <a:pt x="512" y="13"/>
                  </a:lnTo>
                  <a:lnTo>
                    <a:pt x="560" y="29"/>
                  </a:lnTo>
                  <a:lnTo>
                    <a:pt x="604" y="49"/>
                  </a:lnTo>
                  <a:lnTo>
                    <a:pt x="645" y="74"/>
                  </a:lnTo>
                  <a:lnTo>
                    <a:pt x="683" y="104"/>
                  </a:lnTo>
                  <a:lnTo>
                    <a:pt x="718" y="139"/>
                  </a:lnTo>
                  <a:lnTo>
                    <a:pt x="748" y="176"/>
                  </a:lnTo>
                  <a:lnTo>
                    <a:pt x="773" y="218"/>
                  </a:lnTo>
                  <a:lnTo>
                    <a:pt x="794" y="263"/>
                  </a:lnTo>
                  <a:lnTo>
                    <a:pt x="809" y="310"/>
                  </a:lnTo>
                  <a:lnTo>
                    <a:pt x="818" y="360"/>
                  </a:lnTo>
                  <a:lnTo>
                    <a:pt x="821" y="411"/>
                  </a:lnTo>
                  <a:lnTo>
                    <a:pt x="818" y="462"/>
                  </a:lnTo>
                  <a:lnTo>
                    <a:pt x="809" y="512"/>
                  </a:lnTo>
                  <a:lnTo>
                    <a:pt x="794" y="560"/>
                  </a:lnTo>
                  <a:lnTo>
                    <a:pt x="773" y="604"/>
                  </a:lnTo>
                  <a:lnTo>
                    <a:pt x="748" y="645"/>
                  </a:lnTo>
                  <a:lnTo>
                    <a:pt x="718" y="683"/>
                  </a:lnTo>
                  <a:lnTo>
                    <a:pt x="683" y="718"/>
                  </a:lnTo>
                  <a:lnTo>
                    <a:pt x="645" y="748"/>
                  </a:lnTo>
                  <a:lnTo>
                    <a:pt x="604" y="773"/>
                  </a:lnTo>
                  <a:lnTo>
                    <a:pt x="560" y="794"/>
                  </a:lnTo>
                  <a:lnTo>
                    <a:pt x="512" y="809"/>
                  </a:lnTo>
                  <a:lnTo>
                    <a:pt x="462" y="818"/>
                  </a:lnTo>
                  <a:lnTo>
                    <a:pt x="411" y="821"/>
                  </a:lnTo>
                  <a:lnTo>
                    <a:pt x="360" y="818"/>
                  </a:lnTo>
                  <a:lnTo>
                    <a:pt x="310" y="809"/>
                  </a:lnTo>
                  <a:lnTo>
                    <a:pt x="263" y="794"/>
                  </a:lnTo>
                  <a:lnTo>
                    <a:pt x="218" y="773"/>
                  </a:lnTo>
                  <a:lnTo>
                    <a:pt x="176" y="748"/>
                  </a:lnTo>
                  <a:lnTo>
                    <a:pt x="139" y="718"/>
                  </a:lnTo>
                  <a:lnTo>
                    <a:pt x="104" y="683"/>
                  </a:lnTo>
                  <a:lnTo>
                    <a:pt x="74" y="645"/>
                  </a:lnTo>
                  <a:lnTo>
                    <a:pt x="49" y="604"/>
                  </a:lnTo>
                  <a:lnTo>
                    <a:pt x="29" y="560"/>
                  </a:lnTo>
                  <a:lnTo>
                    <a:pt x="13" y="512"/>
                  </a:lnTo>
                  <a:lnTo>
                    <a:pt x="3" y="462"/>
                  </a:lnTo>
                  <a:lnTo>
                    <a:pt x="0" y="411"/>
                  </a:lnTo>
                  <a:lnTo>
                    <a:pt x="3" y="360"/>
                  </a:lnTo>
                  <a:lnTo>
                    <a:pt x="13" y="310"/>
                  </a:lnTo>
                  <a:lnTo>
                    <a:pt x="29" y="263"/>
                  </a:lnTo>
                  <a:lnTo>
                    <a:pt x="49" y="218"/>
                  </a:lnTo>
                  <a:lnTo>
                    <a:pt x="74" y="176"/>
                  </a:lnTo>
                  <a:lnTo>
                    <a:pt x="104" y="139"/>
                  </a:lnTo>
                  <a:lnTo>
                    <a:pt x="139" y="104"/>
                  </a:lnTo>
                  <a:lnTo>
                    <a:pt x="176" y="74"/>
                  </a:lnTo>
                  <a:lnTo>
                    <a:pt x="218" y="49"/>
                  </a:lnTo>
                  <a:lnTo>
                    <a:pt x="263" y="29"/>
                  </a:lnTo>
                  <a:lnTo>
                    <a:pt x="310" y="13"/>
                  </a:lnTo>
                  <a:lnTo>
                    <a:pt x="360" y="3"/>
                  </a:lnTo>
                  <a:lnTo>
                    <a:pt x="4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4" name="Freeform 940"/>
            <p:cNvSpPr/>
            <p:nvPr/>
          </p:nvSpPr>
          <p:spPr bwMode="auto">
            <a:xfrm>
              <a:off x="6365" y="431"/>
              <a:ext cx="33" cy="84"/>
            </a:xfrm>
            <a:custGeom>
              <a:avLst/>
              <a:gdLst>
                <a:gd name="T0" fmla="*/ 49 w 197"/>
                <a:gd name="T1" fmla="*/ 0 h 505"/>
                <a:gd name="T2" fmla="*/ 149 w 197"/>
                <a:gd name="T3" fmla="*/ 0 h 505"/>
                <a:gd name="T4" fmla="*/ 163 w 197"/>
                <a:gd name="T5" fmla="*/ 1 h 505"/>
                <a:gd name="T6" fmla="*/ 175 w 197"/>
                <a:gd name="T7" fmla="*/ 6 h 505"/>
                <a:gd name="T8" fmla="*/ 186 w 197"/>
                <a:gd name="T9" fmla="*/ 14 h 505"/>
                <a:gd name="T10" fmla="*/ 194 w 197"/>
                <a:gd name="T11" fmla="*/ 27 h 505"/>
                <a:gd name="T12" fmla="*/ 197 w 197"/>
                <a:gd name="T13" fmla="*/ 42 h 505"/>
                <a:gd name="T14" fmla="*/ 197 w 197"/>
                <a:gd name="T15" fmla="*/ 56 h 505"/>
                <a:gd name="T16" fmla="*/ 192 w 197"/>
                <a:gd name="T17" fmla="*/ 70 h 505"/>
                <a:gd name="T18" fmla="*/ 138 w 197"/>
                <a:gd name="T19" fmla="*/ 151 h 505"/>
                <a:gd name="T20" fmla="*/ 163 w 197"/>
                <a:gd name="T21" fmla="*/ 363 h 505"/>
                <a:gd name="T22" fmla="*/ 114 w 197"/>
                <a:gd name="T23" fmla="*/ 495 h 505"/>
                <a:gd name="T24" fmla="*/ 109 w 197"/>
                <a:gd name="T25" fmla="*/ 501 h 505"/>
                <a:gd name="T26" fmla="*/ 103 w 197"/>
                <a:gd name="T27" fmla="*/ 505 h 505"/>
                <a:gd name="T28" fmla="*/ 96 w 197"/>
                <a:gd name="T29" fmla="*/ 505 h 505"/>
                <a:gd name="T30" fmla="*/ 89 w 197"/>
                <a:gd name="T31" fmla="*/ 501 h 505"/>
                <a:gd name="T32" fmla="*/ 85 w 197"/>
                <a:gd name="T33" fmla="*/ 495 h 505"/>
                <a:gd name="T34" fmla="*/ 35 w 197"/>
                <a:gd name="T35" fmla="*/ 363 h 505"/>
                <a:gd name="T36" fmla="*/ 60 w 197"/>
                <a:gd name="T37" fmla="*/ 151 h 505"/>
                <a:gd name="T38" fmla="*/ 7 w 197"/>
                <a:gd name="T39" fmla="*/ 70 h 505"/>
                <a:gd name="T40" fmla="*/ 1 w 197"/>
                <a:gd name="T41" fmla="*/ 56 h 505"/>
                <a:gd name="T42" fmla="*/ 0 w 197"/>
                <a:gd name="T43" fmla="*/ 42 h 505"/>
                <a:gd name="T44" fmla="*/ 5 w 197"/>
                <a:gd name="T45" fmla="*/ 27 h 505"/>
                <a:gd name="T46" fmla="*/ 13 w 197"/>
                <a:gd name="T47" fmla="*/ 14 h 505"/>
                <a:gd name="T48" fmla="*/ 23 w 197"/>
                <a:gd name="T49" fmla="*/ 6 h 505"/>
                <a:gd name="T50" fmla="*/ 35 w 197"/>
                <a:gd name="T51" fmla="*/ 1 h 505"/>
                <a:gd name="T52" fmla="*/ 49 w 197"/>
                <a:gd name="T53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7" h="505">
                  <a:moveTo>
                    <a:pt x="49" y="0"/>
                  </a:moveTo>
                  <a:lnTo>
                    <a:pt x="149" y="0"/>
                  </a:lnTo>
                  <a:lnTo>
                    <a:pt x="163" y="1"/>
                  </a:lnTo>
                  <a:lnTo>
                    <a:pt x="175" y="6"/>
                  </a:lnTo>
                  <a:lnTo>
                    <a:pt x="186" y="14"/>
                  </a:lnTo>
                  <a:lnTo>
                    <a:pt x="194" y="27"/>
                  </a:lnTo>
                  <a:lnTo>
                    <a:pt x="197" y="42"/>
                  </a:lnTo>
                  <a:lnTo>
                    <a:pt x="197" y="56"/>
                  </a:lnTo>
                  <a:lnTo>
                    <a:pt x="192" y="70"/>
                  </a:lnTo>
                  <a:lnTo>
                    <a:pt x="138" y="151"/>
                  </a:lnTo>
                  <a:lnTo>
                    <a:pt x="163" y="363"/>
                  </a:lnTo>
                  <a:lnTo>
                    <a:pt x="114" y="495"/>
                  </a:lnTo>
                  <a:lnTo>
                    <a:pt x="109" y="501"/>
                  </a:lnTo>
                  <a:lnTo>
                    <a:pt x="103" y="505"/>
                  </a:lnTo>
                  <a:lnTo>
                    <a:pt x="96" y="505"/>
                  </a:lnTo>
                  <a:lnTo>
                    <a:pt x="89" y="501"/>
                  </a:lnTo>
                  <a:lnTo>
                    <a:pt x="85" y="495"/>
                  </a:lnTo>
                  <a:lnTo>
                    <a:pt x="35" y="363"/>
                  </a:lnTo>
                  <a:lnTo>
                    <a:pt x="60" y="151"/>
                  </a:lnTo>
                  <a:lnTo>
                    <a:pt x="7" y="70"/>
                  </a:lnTo>
                  <a:lnTo>
                    <a:pt x="1" y="56"/>
                  </a:lnTo>
                  <a:lnTo>
                    <a:pt x="0" y="42"/>
                  </a:lnTo>
                  <a:lnTo>
                    <a:pt x="5" y="27"/>
                  </a:lnTo>
                  <a:lnTo>
                    <a:pt x="13" y="14"/>
                  </a:lnTo>
                  <a:lnTo>
                    <a:pt x="23" y="6"/>
                  </a:lnTo>
                  <a:lnTo>
                    <a:pt x="35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5" name="Freeform 941"/>
            <p:cNvSpPr/>
            <p:nvPr/>
          </p:nvSpPr>
          <p:spPr bwMode="auto">
            <a:xfrm>
              <a:off x="6266" y="431"/>
              <a:ext cx="231" cy="160"/>
            </a:xfrm>
            <a:custGeom>
              <a:avLst/>
              <a:gdLst>
                <a:gd name="T0" fmla="*/ 375 w 1381"/>
                <a:gd name="T1" fmla="*/ 0 h 962"/>
                <a:gd name="T2" fmla="*/ 387 w 1381"/>
                <a:gd name="T3" fmla="*/ 2 h 962"/>
                <a:gd name="T4" fmla="*/ 399 w 1381"/>
                <a:gd name="T5" fmla="*/ 7 h 962"/>
                <a:gd name="T6" fmla="*/ 407 w 1381"/>
                <a:gd name="T7" fmla="*/ 17 h 962"/>
                <a:gd name="T8" fmla="*/ 413 w 1381"/>
                <a:gd name="T9" fmla="*/ 27 h 962"/>
                <a:gd name="T10" fmla="*/ 690 w 1381"/>
                <a:gd name="T11" fmla="*/ 786 h 962"/>
                <a:gd name="T12" fmla="*/ 966 w 1381"/>
                <a:gd name="T13" fmla="*/ 27 h 962"/>
                <a:gd name="T14" fmla="*/ 973 w 1381"/>
                <a:gd name="T15" fmla="*/ 17 h 962"/>
                <a:gd name="T16" fmla="*/ 982 w 1381"/>
                <a:gd name="T17" fmla="*/ 8 h 962"/>
                <a:gd name="T18" fmla="*/ 993 w 1381"/>
                <a:gd name="T19" fmla="*/ 2 h 962"/>
                <a:gd name="T20" fmla="*/ 1005 w 1381"/>
                <a:gd name="T21" fmla="*/ 0 h 962"/>
                <a:gd name="T22" fmla="*/ 1018 w 1381"/>
                <a:gd name="T23" fmla="*/ 2 h 962"/>
                <a:gd name="T24" fmla="*/ 1133 w 1381"/>
                <a:gd name="T25" fmla="*/ 37 h 962"/>
                <a:gd name="T26" fmla="*/ 1176 w 1381"/>
                <a:gd name="T27" fmla="*/ 55 h 962"/>
                <a:gd name="T28" fmla="*/ 1216 w 1381"/>
                <a:gd name="T29" fmla="*/ 77 h 962"/>
                <a:gd name="T30" fmla="*/ 1252 w 1381"/>
                <a:gd name="T31" fmla="*/ 103 h 962"/>
                <a:gd name="T32" fmla="*/ 1285 w 1381"/>
                <a:gd name="T33" fmla="*/ 134 h 962"/>
                <a:gd name="T34" fmla="*/ 1313 w 1381"/>
                <a:gd name="T35" fmla="*/ 168 h 962"/>
                <a:gd name="T36" fmla="*/ 1336 w 1381"/>
                <a:gd name="T37" fmla="*/ 205 h 962"/>
                <a:gd name="T38" fmla="*/ 1355 w 1381"/>
                <a:gd name="T39" fmla="*/ 245 h 962"/>
                <a:gd name="T40" fmla="*/ 1370 w 1381"/>
                <a:gd name="T41" fmla="*/ 287 h 962"/>
                <a:gd name="T42" fmla="*/ 1378 w 1381"/>
                <a:gd name="T43" fmla="*/ 331 h 962"/>
                <a:gd name="T44" fmla="*/ 1381 w 1381"/>
                <a:gd name="T45" fmla="*/ 377 h 962"/>
                <a:gd name="T46" fmla="*/ 1381 w 1381"/>
                <a:gd name="T47" fmla="*/ 904 h 962"/>
                <a:gd name="T48" fmla="*/ 1378 w 1381"/>
                <a:gd name="T49" fmla="*/ 922 h 962"/>
                <a:gd name="T50" fmla="*/ 1370 w 1381"/>
                <a:gd name="T51" fmla="*/ 938 h 962"/>
                <a:gd name="T52" fmla="*/ 1357 w 1381"/>
                <a:gd name="T53" fmla="*/ 951 h 962"/>
                <a:gd name="T54" fmla="*/ 1341 w 1381"/>
                <a:gd name="T55" fmla="*/ 959 h 962"/>
                <a:gd name="T56" fmla="*/ 1322 w 1381"/>
                <a:gd name="T57" fmla="*/ 962 h 962"/>
                <a:gd name="T58" fmla="*/ 57 w 1381"/>
                <a:gd name="T59" fmla="*/ 962 h 962"/>
                <a:gd name="T60" fmla="*/ 40 w 1381"/>
                <a:gd name="T61" fmla="*/ 959 h 962"/>
                <a:gd name="T62" fmla="*/ 23 w 1381"/>
                <a:gd name="T63" fmla="*/ 951 h 962"/>
                <a:gd name="T64" fmla="*/ 10 w 1381"/>
                <a:gd name="T65" fmla="*/ 938 h 962"/>
                <a:gd name="T66" fmla="*/ 2 w 1381"/>
                <a:gd name="T67" fmla="*/ 922 h 962"/>
                <a:gd name="T68" fmla="*/ 0 w 1381"/>
                <a:gd name="T69" fmla="*/ 904 h 962"/>
                <a:gd name="T70" fmla="*/ 0 w 1381"/>
                <a:gd name="T71" fmla="*/ 377 h 962"/>
                <a:gd name="T72" fmla="*/ 2 w 1381"/>
                <a:gd name="T73" fmla="*/ 331 h 962"/>
                <a:gd name="T74" fmla="*/ 11 w 1381"/>
                <a:gd name="T75" fmla="*/ 287 h 962"/>
                <a:gd name="T76" fmla="*/ 25 w 1381"/>
                <a:gd name="T77" fmla="*/ 245 h 962"/>
                <a:gd name="T78" fmla="*/ 44 w 1381"/>
                <a:gd name="T79" fmla="*/ 205 h 962"/>
                <a:gd name="T80" fmla="*/ 68 w 1381"/>
                <a:gd name="T81" fmla="*/ 168 h 962"/>
                <a:gd name="T82" fmla="*/ 96 w 1381"/>
                <a:gd name="T83" fmla="*/ 134 h 962"/>
                <a:gd name="T84" fmla="*/ 129 w 1381"/>
                <a:gd name="T85" fmla="*/ 103 h 962"/>
                <a:gd name="T86" fmla="*/ 165 w 1381"/>
                <a:gd name="T87" fmla="*/ 77 h 962"/>
                <a:gd name="T88" fmla="*/ 205 w 1381"/>
                <a:gd name="T89" fmla="*/ 54 h 962"/>
                <a:gd name="T90" fmla="*/ 248 w 1381"/>
                <a:gd name="T91" fmla="*/ 37 h 962"/>
                <a:gd name="T92" fmla="*/ 362 w 1381"/>
                <a:gd name="T93" fmla="*/ 2 h 962"/>
                <a:gd name="T94" fmla="*/ 368 w 1381"/>
                <a:gd name="T95" fmla="*/ 1 h 962"/>
                <a:gd name="T96" fmla="*/ 375 w 1381"/>
                <a:gd name="T97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1" h="962">
                  <a:moveTo>
                    <a:pt x="375" y="0"/>
                  </a:moveTo>
                  <a:lnTo>
                    <a:pt x="387" y="2"/>
                  </a:lnTo>
                  <a:lnTo>
                    <a:pt x="399" y="7"/>
                  </a:lnTo>
                  <a:lnTo>
                    <a:pt x="407" y="17"/>
                  </a:lnTo>
                  <a:lnTo>
                    <a:pt x="413" y="27"/>
                  </a:lnTo>
                  <a:lnTo>
                    <a:pt x="690" y="786"/>
                  </a:lnTo>
                  <a:lnTo>
                    <a:pt x="966" y="27"/>
                  </a:lnTo>
                  <a:lnTo>
                    <a:pt x="973" y="17"/>
                  </a:lnTo>
                  <a:lnTo>
                    <a:pt x="982" y="8"/>
                  </a:lnTo>
                  <a:lnTo>
                    <a:pt x="993" y="2"/>
                  </a:lnTo>
                  <a:lnTo>
                    <a:pt x="1005" y="0"/>
                  </a:lnTo>
                  <a:lnTo>
                    <a:pt x="1018" y="2"/>
                  </a:lnTo>
                  <a:lnTo>
                    <a:pt x="1133" y="37"/>
                  </a:lnTo>
                  <a:lnTo>
                    <a:pt x="1176" y="55"/>
                  </a:lnTo>
                  <a:lnTo>
                    <a:pt x="1216" y="77"/>
                  </a:lnTo>
                  <a:lnTo>
                    <a:pt x="1252" y="103"/>
                  </a:lnTo>
                  <a:lnTo>
                    <a:pt x="1285" y="134"/>
                  </a:lnTo>
                  <a:lnTo>
                    <a:pt x="1313" y="168"/>
                  </a:lnTo>
                  <a:lnTo>
                    <a:pt x="1336" y="205"/>
                  </a:lnTo>
                  <a:lnTo>
                    <a:pt x="1355" y="245"/>
                  </a:lnTo>
                  <a:lnTo>
                    <a:pt x="1370" y="287"/>
                  </a:lnTo>
                  <a:lnTo>
                    <a:pt x="1378" y="331"/>
                  </a:lnTo>
                  <a:lnTo>
                    <a:pt x="1381" y="377"/>
                  </a:lnTo>
                  <a:lnTo>
                    <a:pt x="1381" y="904"/>
                  </a:lnTo>
                  <a:lnTo>
                    <a:pt x="1378" y="922"/>
                  </a:lnTo>
                  <a:lnTo>
                    <a:pt x="1370" y="938"/>
                  </a:lnTo>
                  <a:lnTo>
                    <a:pt x="1357" y="951"/>
                  </a:lnTo>
                  <a:lnTo>
                    <a:pt x="1341" y="959"/>
                  </a:lnTo>
                  <a:lnTo>
                    <a:pt x="1322" y="962"/>
                  </a:lnTo>
                  <a:lnTo>
                    <a:pt x="57" y="962"/>
                  </a:lnTo>
                  <a:lnTo>
                    <a:pt x="40" y="959"/>
                  </a:lnTo>
                  <a:lnTo>
                    <a:pt x="23" y="951"/>
                  </a:lnTo>
                  <a:lnTo>
                    <a:pt x="10" y="938"/>
                  </a:lnTo>
                  <a:lnTo>
                    <a:pt x="2" y="922"/>
                  </a:lnTo>
                  <a:lnTo>
                    <a:pt x="0" y="904"/>
                  </a:lnTo>
                  <a:lnTo>
                    <a:pt x="0" y="377"/>
                  </a:lnTo>
                  <a:lnTo>
                    <a:pt x="2" y="331"/>
                  </a:lnTo>
                  <a:lnTo>
                    <a:pt x="11" y="287"/>
                  </a:lnTo>
                  <a:lnTo>
                    <a:pt x="25" y="245"/>
                  </a:lnTo>
                  <a:lnTo>
                    <a:pt x="44" y="205"/>
                  </a:lnTo>
                  <a:lnTo>
                    <a:pt x="68" y="168"/>
                  </a:lnTo>
                  <a:lnTo>
                    <a:pt x="96" y="134"/>
                  </a:lnTo>
                  <a:lnTo>
                    <a:pt x="129" y="103"/>
                  </a:lnTo>
                  <a:lnTo>
                    <a:pt x="165" y="77"/>
                  </a:lnTo>
                  <a:lnTo>
                    <a:pt x="205" y="54"/>
                  </a:lnTo>
                  <a:lnTo>
                    <a:pt x="248" y="37"/>
                  </a:lnTo>
                  <a:lnTo>
                    <a:pt x="362" y="2"/>
                  </a:lnTo>
                  <a:lnTo>
                    <a:pt x="368" y="1"/>
                  </a:lnTo>
                  <a:lnTo>
                    <a:pt x="3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6" name="Freeform 942"/>
            <p:cNvSpPr/>
            <p:nvPr/>
          </p:nvSpPr>
          <p:spPr bwMode="auto">
            <a:xfrm>
              <a:off x="6094" y="309"/>
              <a:ext cx="137" cy="137"/>
            </a:xfrm>
            <a:custGeom>
              <a:avLst/>
              <a:gdLst>
                <a:gd name="T0" fmla="*/ 411 w 821"/>
                <a:gd name="T1" fmla="*/ 0 h 821"/>
                <a:gd name="T2" fmla="*/ 462 w 821"/>
                <a:gd name="T3" fmla="*/ 3 h 821"/>
                <a:gd name="T4" fmla="*/ 511 w 821"/>
                <a:gd name="T5" fmla="*/ 12 h 821"/>
                <a:gd name="T6" fmla="*/ 559 w 821"/>
                <a:gd name="T7" fmla="*/ 27 h 821"/>
                <a:gd name="T8" fmla="*/ 603 w 821"/>
                <a:gd name="T9" fmla="*/ 48 h 821"/>
                <a:gd name="T10" fmla="*/ 645 w 821"/>
                <a:gd name="T11" fmla="*/ 73 h 821"/>
                <a:gd name="T12" fmla="*/ 683 w 821"/>
                <a:gd name="T13" fmla="*/ 104 h 821"/>
                <a:gd name="T14" fmla="*/ 717 w 821"/>
                <a:gd name="T15" fmla="*/ 137 h 821"/>
                <a:gd name="T16" fmla="*/ 748 w 821"/>
                <a:gd name="T17" fmla="*/ 176 h 821"/>
                <a:gd name="T18" fmla="*/ 773 w 821"/>
                <a:gd name="T19" fmla="*/ 217 h 821"/>
                <a:gd name="T20" fmla="*/ 794 w 821"/>
                <a:gd name="T21" fmla="*/ 262 h 821"/>
                <a:gd name="T22" fmla="*/ 808 w 821"/>
                <a:gd name="T23" fmla="*/ 309 h 821"/>
                <a:gd name="T24" fmla="*/ 818 w 821"/>
                <a:gd name="T25" fmla="*/ 358 h 821"/>
                <a:gd name="T26" fmla="*/ 821 w 821"/>
                <a:gd name="T27" fmla="*/ 410 h 821"/>
                <a:gd name="T28" fmla="*/ 818 w 821"/>
                <a:gd name="T29" fmla="*/ 462 h 821"/>
                <a:gd name="T30" fmla="*/ 808 w 821"/>
                <a:gd name="T31" fmla="*/ 511 h 821"/>
                <a:gd name="T32" fmla="*/ 794 w 821"/>
                <a:gd name="T33" fmla="*/ 558 h 821"/>
                <a:gd name="T34" fmla="*/ 773 w 821"/>
                <a:gd name="T35" fmla="*/ 603 h 821"/>
                <a:gd name="T36" fmla="*/ 748 w 821"/>
                <a:gd name="T37" fmla="*/ 644 h 821"/>
                <a:gd name="T38" fmla="*/ 717 w 821"/>
                <a:gd name="T39" fmla="*/ 683 h 821"/>
                <a:gd name="T40" fmla="*/ 683 w 821"/>
                <a:gd name="T41" fmla="*/ 717 h 821"/>
                <a:gd name="T42" fmla="*/ 645 w 821"/>
                <a:gd name="T43" fmla="*/ 747 h 821"/>
                <a:gd name="T44" fmla="*/ 603 w 821"/>
                <a:gd name="T45" fmla="*/ 773 h 821"/>
                <a:gd name="T46" fmla="*/ 559 w 821"/>
                <a:gd name="T47" fmla="*/ 793 h 821"/>
                <a:gd name="T48" fmla="*/ 511 w 821"/>
                <a:gd name="T49" fmla="*/ 808 h 821"/>
                <a:gd name="T50" fmla="*/ 462 w 821"/>
                <a:gd name="T51" fmla="*/ 818 h 821"/>
                <a:gd name="T52" fmla="*/ 411 w 821"/>
                <a:gd name="T53" fmla="*/ 821 h 821"/>
                <a:gd name="T54" fmla="*/ 359 w 821"/>
                <a:gd name="T55" fmla="*/ 818 h 821"/>
                <a:gd name="T56" fmla="*/ 310 w 821"/>
                <a:gd name="T57" fmla="*/ 808 h 821"/>
                <a:gd name="T58" fmla="*/ 263 w 821"/>
                <a:gd name="T59" fmla="*/ 793 h 821"/>
                <a:gd name="T60" fmla="*/ 218 w 821"/>
                <a:gd name="T61" fmla="*/ 773 h 821"/>
                <a:gd name="T62" fmla="*/ 176 w 821"/>
                <a:gd name="T63" fmla="*/ 747 h 821"/>
                <a:gd name="T64" fmla="*/ 138 w 821"/>
                <a:gd name="T65" fmla="*/ 717 h 821"/>
                <a:gd name="T66" fmla="*/ 104 w 821"/>
                <a:gd name="T67" fmla="*/ 683 h 821"/>
                <a:gd name="T68" fmla="*/ 73 w 821"/>
                <a:gd name="T69" fmla="*/ 644 h 821"/>
                <a:gd name="T70" fmla="*/ 48 w 821"/>
                <a:gd name="T71" fmla="*/ 603 h 821"/>
                <a:gd name="T72" fmla="*/ 27 w 821"/>
                <a:gd name="T73" fmla="*/ 558 h 821"/>
                <a:gd name="T74" fmla="*/ 13 w 821"/>
                <a:gd name="T75" fmla="*/ 511 h 821"/>
                <a:gd name="T76" fmla="*/ 3 w 821"/>
                <a:gd name="T77" fmla="*/ 462 h 821"/>
                <a:gd name="T78" fmla="*/ 0 w 821"/>
                <a:gd name="T79" fmla="*/ 410 h 821"/>
                <a:gd name="T80" fmla="*/ 3 w 821"/>
                <a:gd name="T81" fmla="*/ 358 h 821"/>
                <a:gd name="T82" fmla="*/ 13 w 821"/>
                <a:gd name="T83" fmla="*/ 309 h 821"/>
                <a:gd name="T84" fmla="*/ 27 w 821"/>
                <a:gd name="T85" fmla="*/ 262 h 821"/>
                <a:gd name="T86" fmla="*/ 48 w 821"/>
                <a:gd name="T87" fmla="*/ 217 h 821"/>
                <a:gd name="T88" fmla="*/ 73 w 821"/>
                <a:gd name="T89" fmla="*/ 176 h 821"/>
                <a:gd name="T90" fmla="*/ 104 w 821"/>
                <a:gd name="T91" fmla="*/ 137 h 821"/>
                <a:gd name="T92" fmla="*/ 138 w 821"/>
                <a:gd name="T93" fmla="*/ 104 h 821"/>
                <a:gd name="T94" fmla="*/ 176 w 821"/>
                <a:gd name="T95" fmla="*/ 73 h 821"/>
                <a:gd name="T96" fmla="*/ 218 w 821"/>
                <a:gd name="T97" fmla="*/ 48 h 821"/>
                <a:gd name="T98" fmla="*/ 263 w 821"/>
                <a:gd name="T99" fmla="*/ 27 h 821"/>
                <a:gd name="T100" fmla="*/ 310 w 821"/>
                <a:gd name="T101" fmla="*/ 12 h 821"/>
                <a:gd name="T102" fmla="*/ 359 w 821"/>
                <a:gd name="T103" fmla="*/ 3 h 821"/>
                <a:gd name="T104" fmla="*/ 411 w 821"/>
                <a:gd name="T105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1" h="821">
                  <a:moveTo>
                    <a:pt x="411" y="0"/>
                  </a:moveTo>
                  <a:lnTo>
                    <a:pt x="462" y="3"/>
                  </a:lnTo>
                  <a:lnTo>
                    <a:pt x="511" y="12"/>
                  </a:lnTo>
                  <a:lnTo>
                    <a:pt x="559" y="27"/>
                  </a:lnTo>
                  <a:lnTo>
                    <a:pt x="603" y="48"/>
                  </a:lnTo>
                  <a:lnTo>
                    <a:pt x="645" y="73"/>
                  </a:lnTo>
                  <a:lnTo>
                    <a:pt x="683" y="104"/>
                  </a:lnTo>
                  <a:lnTo>
                    <a:pt x="717" y="137"/>
                  </a:lnTo>
                  <a:lnTo>
                    <a:pt x="748" y="176"/>
                  </a:lnTo>
                  <a:lnTo>
                    <a:pt x="773" y="217"/>
                  </a:lnTo>
                  <a:lnTo>
                    <a:pt x="794" y="262"/>
                  </a:lnTo>
                  <a:lnTo>
                    <a:pt x="808" y="309"/>
                  </a:lnTo>
                  <a:lnTo>
                    <a:pt x="818" y="358"/>
                  </a:lnTo>
                  <a:lnTo>
                    <a:pt x="821" y="410"/>
                  </a:lnTo>
                  <a:lnTo>
                    <a:pt x="818" y="462"/>
                  </a:lnTo>
                  <a:lnTo>
                    <a:pt x="808" y="511"/>
                  </a:lnTo>
                  <a:lnTo>
                    <a:pt x="794" y="558"/>
                  </a:lnTo>
                  <a:lnTo>
                    <a:pt x="773" y="603"/>
                  </a:lnTo>
                  <a:lnTo>
                    <a:pt x="748" y="644"/>
                  </a:lnTo>
                  <a:lnTo>
                    <a:pt x="717" y="683"/>
                  </a:lnTo>
                  <a:lnTo>
                    <a:pt x="683" y="717"/>
                  </a:lnTo>
                  <a:lnTo>
                    <a:pt x="645" y="747"/>
                  </a:lnTo>
                  <a:lnTo>
                    <a:pt x="603" y="773"/>
                  </a:lnTo>
                  <a:lnTo>
                    <a:pt x="559" y="793"/>
                  </a:lnTo>
                  <a:lnTo>
                    <a:pt x="511" y="808"/>
                  </a:lnTo>
                  <a:lnTo>
                    <a:pt x="462" y="818"/>
                  </a:lnTo>
                  <a:lnTo>
                    <a:pt x="411" y="821"/>
                  </a:lnTo>
                  <a:lnTo>
                    <a:pt x="359" y="818"/>
                  </a:lnTo>
                  <a:lnTo>
                    <a:pt x="310" y="808"/>
                  </a:lnTo>
                  <a:lnTo>
                    <a:pt x="263" y="793"/>
                  </a:lnTo>
                  <a:lnTo>
                    <a:pt x="218" y="773"/>
                  </a:lnTo>
                  <a:lnTo>
                    <a:pt x="176" y="747"/>
                  </a:lnTo>
                  <a:lnTo>
                    <a:pt x="138" y="717"/>
                  </a:lnTo>
                  <a:lnTo>
                    <a:pt x="104" y="683"/>
                  </a:lnTo>
                  <a:lnTo>
                    <a:pt x="73" y="644"/>
                  </a:lnTo>
                  <a:lnTo>
                    <a:pt x="48" y="603"/>
                  </a:lnTo>
                  <a:lnTo>
                    <a:pt x="27" y="558"/>
                  </a:lnTo>
                  <a:lnTo>
                    <a:pt x="13" y="511"/>
                  </a:lnTo>
                  <a:lnTo>
                    <a:pt x="3" y="462"/>
                  </a:lnTo>
                  <a:lnTo>
                    <a:pt x="0" y="410"/>
                  </a:lnTo>
                  <a:lnTo>
                    <a:pt x="3" y="358"/>
                  </a:lnTo>
                  <a:lnTo>
                    <a:pt x="13" y="309"/>
                  </a:lnTo>
                  <a:lnTo>
                    <a:pt x="27" y="262"/>
                  </a:lnTo>
                  <a:lnTo>
                    <a:pt x="48" y="217"/>
                  </a:lnTo>
                  <a:lnTo>
                    <a:pt x="73" y="176"/>
                  </a:lnTo>
                  <a:lnTo>
                    <a:pt x="104" y="137"/>
                  </a:lnTo>
                  <a:lnTo>
                    <a:pt x="138" y="104"/>
                  </a:lnTo>
                  <a:lnTo>
                    <a:pt x="176" y="73"/>
                  </a:lnTo>
                  <a:lnTo>
                    <a:pt x="218" y="48"/>
                  </a:lnTo>
                  <a:lnTo>
                    <a:pt x="263" y="27"/>
                  </a:lnTo>
                  <a:lnTo>
                    <a:pt x="310" y="12"/>
                  </a:lnTo>
                  <a:lnTo>
                    <a:pt x="359" y="3"/>
                  </a:lnTo>
                  <a:lnTo>
                    <a:pt x="4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7" name="Freeform 943"/>
            <p:cNvSpPr/>
            <p:nvPr/>
          </p:nvSpPr>
          <p:spPr bwMode="auto">
            <a:xfrm>
              <a:off x="6100" y="465"/>
              <a:ext cx="230" cy="382"/>
            </a:xfrm>
            <a:custGeom>
              <a:avLst/>
              <a:gdLst>
                <a:gd name="T0" fmla="*/ 419 w 1375"/>
                <a:gd name="T1" fmla="*/ 2 h 2291"/>
                <a:gd name="T2" fmla="*/ 506 w 1375"/>
                <a:gd name="T3" fmla="*/ 24 h 2291"/>
                <a:gd name="T4" fmla="*/ 584 w 1375"/>
                <a:gd name="T5" fmla="*/ 66 h 2291"/>
                <a:gd name="T6" fmla="*/ 650 w 1375"/>
                <a:gd name="T7" fmla="*/ 125 h 2291"/>
                <a:gd name="T8" fmla="*/ 700 w 1375"/>
                <a:gd name="T9" fmla="*/ 197 h 2291"/>
                <a:gd name="T10" fmla="*/ 732 w 1375"/>
                <a:gd name="T11" fmla="*/ 280 h 2291"/>
                <a:gd name="T12" fmla="*/ 743 w 1375"/>
                <a:gd name="T13" fmla="*/ 372 h 2291"/>
                <a:gd name="T14" fmla="*/ 1070 w 1375"/>
                <a:gd name="T15" fmla="*/ 1017 h 2291"/>
                <a:gd name="T16" fmla="*/ 1158 w 1375"/>
                <a:gd name="T17" fmla="*/ 1030 h 2291"/>
                <a:gd name="T18" fmla="*/ 1237 w 1375"/>
                <a:gd name="T19" fmla="*/ 1066 h 2291"/>
                <a:gd name="T20" fmla="*/ 1300 w 1375"/>
                <a:gd name="T21" fmla="*/ 1122 h 2291"/>
                <a:gd name="T22" fmla="*/ 1347 w 1375"/>
                <a:gd name="T23" fmla="*/ 1193 h 2291"/>
                <a:gd name="T24" fmla="*/ 1372 w 1375"/>
                <a:gd name="T25" fmla="*/ 1277 h 2291"/>
                <a:gd name="T26" fmla="*/ 1375 w 1375"/>
                <a:gd name="T27" fmla="*/ 2191 h 2291"/>
                <a:gd name="T28" fmla="*/ 1364 w 1375"/>
                <a:gd name="T29" fmla="*/ 2235 h 2291"/>
                <a:gd name="T30" fmla="*/ 1337 w 1375"/>
                <a:gd name="T31" fmla="*/ 2269 h 2291"/>
                <a:gd name="T32" fmla="*/ 1297 w 1375"/>
                <a:gd name="T33" fmla="*/ 2289 h 2291"/>
                <a:gd name="T34" fmla="*/ 882 w 1375"/>
                <a:gd name="T35" fmla="*/ 2291 h 2291"/>
                <a:gd name="T36" fmla="*/ 838 w 1375"/>
                <a:gd name="T37" fmla="*/ 2281 h 2291"/>
                <a:gd name="T38" fmla="*/ 803 w 1375"/>
                <a:gd name="T39" fmla="*/ 2254 h 2291"/>
                <a:gd name="T40" fmla="*/ 784 w 1375"/>
                <a:gd name="T41" fmla="*/ 2214 h 2291"/>
                <a:gd name="T42" fmla="*/ 781 w 1375"/>
                <a:gd name="T43" fmla="*/ 1605 h 2291"/>
                <a:gd name="T44" fmla="*/ 309 w 1375"/>
                <a:gd name="T45" fmla="*/ 1602 h 2291"/>
                <a:gd name="T46" fmla="*/ 218 w 1375"/>
                <a:gd name="T47" fmla="*/ 1578 h 2291"/>
                <a:gd name="T48" fmla="*/ 139 w 1375"/>
                <a:gd name="T49" fmla="*/ 1531 h 2291"/>
                <a:gd name="T50" fmla="*/ 74 w 1375"/>
                <a:gd name="T51" fmla="*/ 1467 h 2291"/>
                <a:gd name="T52" fmla="*/ 28 w 1375"/>
                <a:gd name="T53" fmla="*/ 1388 h 2291"/>
                <a:gd name="T54" fmla="*/ 3 w 1375"/>
                <a:gd name="T55" fmla="*/ 1297 h 2291"/>
                <a:gd name="T56" fmla="*/ 0 w 1375"/>
                <a:gd name="T57" fmla="*/ 372 h 2291"/>
                <a:gd name="T58" fmla="*/ 11 w 1375"/>
                <a:gd name="T59" fmla="*/ 280 h 2291"/>
                <a:gd name="T60" fmla="*/ 44 w 1375"/>
                <a:gd name="T61" fmla="*/ 197 h 2291"/>
                <a:gd name="T62" fmla="*/ 94 w 1375"/>
                <a:gd name="T63" fmla="*/ 125 h 2291"/>
                <a:gd name="T64" fmla="*/ 159 w 1375"/>
                <a:gd name="T65" fmla="*/ 66 h 2291"/>
                <a:gd name="T66" fmla="*/ 237 w 1375"/>
                <a:gd name="T67" fmla="*/ 24 h 2291"/>
                <a:gd name="T68" fmla="*/ 325 w 1375"/>
                <a:gd name="T69" fmla="*/ 2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5" h="2291">
                  <a:moveTo>
                    <a:pt x="372" y="0"/>
                  </a:moveTo>
                  <a:lnTo>
                    <a:pt x="419" y="2"/>
                  </a:lnTo>
                  <a:lnTo>
                    <a:pt x="464" y="10"/>
                  </a:lnTo>
                  <a:lnTo>
                    <a:pt x="506" y="24"/>
                  </a:lnTo>
                  <a:lnTo>
                    <a:pt x="546" y="43"/>
                  </a:lnTo>
                  <a:lnTo>
                    <a:pt x="584" y="66"/>
                  </a:lnTo>
                  <a:lnTo>
                    <a:pt x="619" y="93"/>
                  </a:lnTo>
                  <a:lnTo>
                    <a:pt x="650" y="125"/>
                  </a:lnTo>
                  <a:lnTo>
                    <a:pt x="677" y="159"/>
                  </a:lnTo>
                  <a:lnTo>
                    <a:pt x="700" y="197"/>
                  </a:lnTo>
                  <a:lnTo>
                    <a:pt x="718" y="237"/>
                  </a:lnTo>
                  <a:lnTo>
                    <a:pt x="732" y="280"/>
                  </a:lnTo>
                  <a:lnTo>
                    <a:pt x="740" y="325"/>
                  </a:lnTo>
                  <a:lnTo>
                    <a:pt x="743" y="372"/>
                  </a:lnTo>
                  <a:lnTo>
                    <a:pt x="743" y="1017"/>
                  </a:lnTo>
                  <a:lnTo>
                    <a:pt x="1070" y="1017"/>
                  </a:lnTo>
                  <a:lnTo>
                    <a:pt x="1115" y="1021"/>
                  </a:lnTo>
                  <a:lnTo>
                    <a:pt x="1158" y="1030"/>
                  </a:lnTo>
                  <a:lnTo>
                    <a:pt x="1199" y="1045"/>
                  </a:lnTo>
                  <a:lnTo>
                    <a:pt x="1237" y="1066"/>
                  </a:lnTo>
                  <a:lnTo>
                    <a:pt x="1270" y="1092"/>
                  </a:lnTo>
                  <a:lnTo>
                    <a:pt x="1300" y="1122"/>
                  </a:lnTo>
                  <a:lnTo>
                    <a:pt x="1326" y="1156"/>
                  </a:lnTo>
                  <a:lnTo>
                    <a:pt x="1347" y="1193"/>
                  </a:lnTo>
                  <a:lnTo>
                    <a:pt x="1362" y="1234"/>
                  </a:lnTo>
                  <a:lnTo>
                    <a:pt x="1372" y="1277"/>
                  </a:lnTo>
                  <a:lnTo>
                    <a:pt x="1375" y="1322"/>
                  </a:lnTo>
                  <a:lnTo>
                    <a:pt x="1375" y="2191"/>
                  </a:lnTo>
                  <a:lnTo>
                    <a:pt x="1372" y="2214"/>
                  </a:lnTo>
                  <a:lnTo>
                    <a:pt x="1364" y="2235"/>
                  </a:lnTo>
                  <a:lnTo>
                    <a:pt x="1353" y="2254"/>
                  </a:lnTo>
                  <a:lnTo>
                    <a:pt x="1337" y="2269"/>
                  </a:lnTo>
                  <a:lnTo>
                    <a:pt x="1318" y="2281"/>
                  </a:lnTo>
                  <a:lnTo>
                    <a:pt x="1297" y="2289"/>
                  </a:lnTo>
                  <a:lnTo>
                    <a:pt x="1274" y="2291"/>
                  </a:lnTo>
                  <a:lnTo>
                    <a:pt x="882" y="2291"/>
                  </a:lnTo>
                  <a:lnTo>
                    <a:pt x="859" y="2289"/>
                  </a:lnTo>
                  <a:lnTo>
                    <a:pt x="838" y="2281"/>
                  </a:lnTo>
                  <a:lnTo>
                    <a:pt x="819" y="2269"/>
                  </a:lnTo>
                  <a:lnTo>
                    <a:pt x="803" y="2254"/>
                  </a:lnTo>
                  <a:lnTo>
                    <a:pt x="791" y="2235"/>
                  </a:lnTo>
                  <a:lnTo>
                    <a:pt x="784" y="2214"/>
                  </a:lnTo>
                  <a:lnTo>
                    <a:pt x="781" y="2191"/>
                  </a:lnTo>
                  <a:lnTo>
                    <a:pt x="781" y="1605"/>
                  </a:lnTo>
                  <a:lnTo>
                    <a:pt x="357" y="1605"/>
                  </a:lnTo>
                  <a:lnTo>
                    <a:pt x="309" y="1602"/>
                  </a:lnTo>
                  <a:lnTo>
                    <a:pt x="262" y="1593"/>
                  </a:lnTo>
                  <a:lnTo>
                    <a:pt x="218" y="1578"/>
                  </a:lnTo>
                  <a:lnTo>
                    <a:pt x="177" y="1557"/>
                  </a:lnTo>
                  <a:lnTo>
                    <a:pt x="139" y="1531"/>
                  </a:lnTo>
                  <a:lnTo>
                    <a:pt x="104" y="1502"/>
                  </a:lnTo>
                  <a:lnTo>
                    <a:pt x="74" y="1467"/>
                  </a:lnTo>
                  <a:lnTo>
                    <a:pt x="49" y="1429"/>
                  </a:lnTo>
                  <a:lnTo>
                    <a:pt x="28" y="1388"/>
                  </a:lnTo>
                  <a:lnTo>
                    <a:pt x="12" y="1344"/>
                  </a:lnTo>
                  <a:lnTo>
                    <a:pt x="3" y="1297"/>
                  </a:lnTo>
                  <a:lnTo>
                    <a:pt x="0" y="1248"/>
                  </a:lnTo>
                  <a:lnTo>
                    <a:pt x="0" y="372"/>
                  </a:lnTo>
                  <a:lnTo>
                    <a:pt x="3" y="325"/>
                  </a:lnTo>
                  <a:lnTo>
                    <a:pt x="11" y="280"/>
                  </a:lnTo>
                  <a:lnTo>
                    <a:pt x="25" y="237"/>
                  </a:lnTo>
                  <a:lnTo>
                    <a:pt x="44" y="197"/>
                  </a:lnTo>
                  <a:lnTo>
                    <a:pt x="67" y="159"/>
                  </a:lnTo>
                  <a:lnTo>
                    <a:pt x="94" y="125"/>
                  </a:lnTo>
                  <a:lnTo>
                    <a:pt x="124" y="93"/>
                  </a:lnTo>
                  <a:lnTo>
                    <a:pt x="159" y="66"/>
                  </a:lnTo>
                  <a:lnTo>
                    <a:pt x="197" y="43"/>
                  </a:lnTo>
                  <a:lnTo>
                    <a:pt x="237" y="24"/>
                  </a:lnTo>
                  <a:lnTo>
                    <a:pt x="280" y="10"/>
                  </a:lnTo>
                  <a:lnTo>
                    <a:pt x="325" y="2"/>
                  </a:lnTo>
                  <a:lnTo>
                    <a:pt x="3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8" name="Freeform 944"/>
            <p:cNvSpPr/>
            <p:nvPr/>
          </p:nvSpPr>
          <p:spPr bwMode="auto">
            <a:xfrm>
              <a:off x="6532" y="309"/>
              <a:ext cx="137" cy="137"/>
            </a:xfrm>
            <a:custGeom>
              <a:avLst/>
              <a:gdLst>
                <a:gd name="T0" fmla="*/ 410 w 821"/>
                <a:gd name="T1" fmla="*/ 0 h 821"/>
                <a:gd name="T2" fmla="*/ 462 w 821"/>
                <a:gd name="T3" fmla="*/ 3 h 821"/>
                <a:gd name="T4" fmla="*/ 512 w 821"/>
                <a:gd name="T5" fmla="*/ 12 h 821"/>
                <a:gd name="T6" fmla="*/ 559 w 821"/>
                <a:gd name="T7" fmla="*/ 27 h 821"/>
                <a:gd name="T8" fmla="*/ 604 w 821"/>
                <a:gd name="T9" fmla="*/ 48 h 821"/>
                <a:gd name="T10" fmla="*/ 645 w 821"/>
                <a:gd name="T11" fmla="*/ 73 h 821"/>
                <a:gd name="T12" fmla="*/ 684 w 821"/>
                <a:gd name="T13" fmla="*/ 104 h 821"/>
                <a:gd name="T14" fmla="*/ 717 w 821"/>
                <a:gd name="T15" fmla="*/ 137 h 821"/>
                <a:gd name="T16" fmla="*/ 747 w 821"/>
                <a:gd name="T17" fmla="*/ 176 h 821"/>
                <a:gd name="T18" fmla="*/ 773 w 821"/>
                <a:gd name="T19" fmla="*/ 217 h 821"/>
                <a:gd name="T20" fmla="*/ 793 w 821"/>
                <a:gd name="T21" fmla="*/ 262 h 821"/>
                <a:gd name="T22" fmla="*/ 808 w 821"/>
                <a:gd name="T23" fmla="*/ 309 h 821"/>
                <a:gd name="T24" fmla="*/ 818 w 821"/>
                <a:gd name="T25" fmla="*/ 358 h 821"/>
                <a:gd name="T26" fmla="*/ 821 w 821"/>
                <a:gd name="T27" fmla="*/ 410 h 821"/>
                <a:gd name="T28" fmla="*/ 818 w 821"/>
                <a:gd name="T29" fmla="*/ 462 h 821"/>
                <a:gd name="T30" fmla="*/ 808 w 821"/>
                <a:gd name="T31" fmla="*/ 511 h 821"/>
                <a:gd name="T32" fmla="*/ 793 w 821"/>
                <a:gd name="T33" fmla="*/ 558 h 821"/>
                <a:gd name="T34" fmla="*/ 773 w 821"/>
                <a:gd name="T35" fmla="*/ 603 h 821"/>
                <a:gd name="T36" fmla="*/ 747 w 821"/>
                <a:gd name="T37" fmla="*/ 644 h 821"/>
                <a:gd name="T38" fmla="*/ 717 w 821"/>
                <a:gd name="T39" fmla="*/ 683 h 821"/>
                <a:gd name="T40" fmla="*/ 684 w 821"/>
                <a:gd name="T41" fmla="*/ 717 h 821"/>
                <a:gd name="T42" fmla="*/ 645 w 821"/>
                <a:gd name="T43" fmla="*/ 747 h 821"/>
                <a:gd name="T44" fmla="*/ 604 w 821"/>
                <a:gd name="T45" fmla="*/ 773 h 821"/>
                <a:gd name="T46" fmla="*/ 559 w 821"/>
                <a:gd name="T47" fmla="*/ 793 h 821"/>
                <a:gd name="T48" fmla="*/ 512 w 821"/>
                <a:gd name="T49" fmla="*/ 808 h 821"/>
                <a:gd name="T50" fmla="*/ 462 w 821"/>
                <a:gd name="T51" fmla="*/ 818 h 821"/>
                <a:gd name="T52" fmla="*/ 410 w 821"/>
                <a:gd name="T53" fmla="*/ 821 h 821"/>
                <a:gd name="T54" fmla="*/ 359 w 821"/>
                <a:gd name="T55" fmla="*/ 818 h 821"/>
                <a:gd name="T56" fmla="*/ 310 w 821"/>
                <a:gd name="T57" fmla="*/ 808 h 821"/>
                <a:gd name="T58" fmla="*/ 263 w 821"/>
                <a:gd name="T59" fmla="*/ 793 h 821"/>
                <a:gd name="T60" fmla="*/ 217 w 821"/>
                <a:gd name="T61" fmla="*/ 773 h 821"/>
                <a:gd name="T62" fmla="*/ 177 w 821"/>
                <a:gd name="T63" fmla="*/ 747 h 821"/>
                <a:gd name="T64" fmla="*/ 138 w 821"/>
                <a:gd name="T65" fmla="*/ 717 h 821"/>
                <a:gd name="T66" fmla="*/ 103 w 821"/>
                <a:gd name="T67" fmla="*/ 683 h 821"/>
                <a:gd name="T68" fmla="*/ 74 w 821"/>
                <a:gd name="T69" fmla="*/ 644 h 821"/>
                <a:gd name="T70" fmla="*/ 48 w 821"/>
                <a:gd name="T71" fmla="*/ 603 h 821"/>
                <a:gd name="T72" fmla="*/ 28 w 821"/>
                <a:gd name="T73" fmla="*/ 558 h 821"/>
                <a:gd name="T74" fmla="*/ 12 w 821"/>
                <a:gd name="T75" fmla="*/ 511 h 821"/>
                <a:gd name="T76" fmla="*/ 3 w 821"/>
                <a:gd name="T77" fmla="*/ 462 h 821"/>
                <a:gd name="T78" fmla="*/ 0 w 821"/>
                <a:gd name="T79" fmla="*/ 410 h 821"/>
                <a:gd name="T80" fmla="*/ 3 w 821"/>
                <a:gd name="T81" fmla="*/ 358 h 821"/>
                <a:gd name="T82" fmla="*/ 12 w 821"/>
                <a:gd name="T83" fmla="*/ 309 h 821"/>
                <a:gd name="T84" fmla="*/ 28 w 821"/>
                <a:gd name="T85" fmla="*/ 262 h 821"/>
                <a:gd name="T86" fmla="*/ 48 w 821"/>
                <a:gd name="T87" fmla="*/ 217 h 821"/>
                <a:gd name="T88" fmla="*/ 74 w 821"/>
                <a:gd name="T89" fmla="*/ 176 h 821"/>
                <a:gd name="T90" fmla="*/ 103 w 821"/>
                <a:gd name="T91" fmla="*/ 137 h 821"/>
                <a:gd name="T92" fmla="*/ 138 w 821"/>
                <a:gd name="T93" fmla="*/ 104 h 821"/>
                <a:gd name="T94" fmla="*/ 177 w 821"/>
                <a:gd name="T95" fmla="*/ 73 h 821"/>
                <a:gd name="T96" fmla="*/ 217 w 821"/>
                <a:gd name="T97" fmla="*/ 48 h 821"/>
                <a:gd name="T98" fmla="*/ 263 w 821"/>
                <a:gd name="T99" fmla="*/ 27 h 821"/>
                <a:gd name="T100" fmla="*/ 310 w 821"/>
                <a:gd name="T101" fmla="*/ 12 h 821"/>
                <a:gd name="T102" fmla="*/ 359 w 821"/>
                <a:gd name="T103" fmla="*/ 3 h 821"/>
                <a:gd name="T104" fmla="*/ 410 w 821"/>
                <a:gd name="T105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1" h="821">
                  <a:moveTo>
                    <a:pt x="410" y="0"/>
                  </a:moveTo>
                  <a:lnTo>
                    <a:pt x="462" y="3"/>
                  </a:lnTo>
                  <a:lnTo>
                    <a:pt x="512" y="12"/>
                  </a:lnTo>
                  <a:lnTo>
                    <a:pt x="559" y="27"/>
                  </a:lnTo>
                  <a:lnTo>
                    <a:pt x="604" y="48"/>
                  </a:lnTo>
                  <a:lnTo>
                    <a:pt x="645" y="73"/>
                  </a:lnTo>
                  <a:lnTo>
                    <a:pt x="684" y="104"/>
                  </a:lnTo>
                  <a:lnTo>
                    <a:pt x="717" y="137"/>
                  </a:lnTo>
                  <a:lnTo>
                    <a:pt x="747" y="176"/>
                  </a:lnTo>
                  <a:lnTo>
                    <a:pt x="773" y="217"/>
                  </a:lnTo>
                  <a:lnTo>
                    <a:pt x="793" y="262"/>
                  </a:lnTo>
                  <a:lnTo>
                    <a:pt x="808" y="309"/>
                  </a:lnTo>
                  <a:lnTo>
                    <a:pt x="818" y="358"/>
                  </a:lnTo>
                  <a:lnTo>
                    <a:pt x="821" y="410"/>
                  </a:lnTo>
                  <a:lnTo>
                    <a:pt x="818" y="462"/>
                  </a:lnTo>
                  <a:lnTo>
                    <a:pt x="808" y="511"/>
                  </a:lnTo>
                  <a:lnTo>
                    <a:pt x="793" y="558"/>
                  </a:lnTo>
                  <a:lnTo>
                    <a:pt x="773" y="603"/>
                  </a:lnTo>
                  <a:lnTo>
                    <a:pt x="747" y="644"/>
                  </a:lnTo>
                  <a:lnTo>
                    <a:pt x="717" y="683"/>
                  </a:lnTo>
                  <a:lnTo>
                    <a:pt x="684" y="717"/>
                  </a:lnTo>
                  <a:lnTo>
                    <a:pt x="645" y="747"/>
                  </a:lnTo>
                  <a:lnTo>
                    <a:pt x="604" y="773"/>
                  </a:lnTo>
                  <a:lnTo>
                    <a:pt x="559" y="793"/>
                  </a:lnTo>
                  <a:lnTo>
                    <a:pt x="512" y="808"/>
                  </a:lnTo>
                  <a:lnTo>
                    <a:pt x="462" y="818"/>
                  </a:lnTo>
                  <a:lnTo>
                    <a:pt x="410" y="821"/>
                  </a:lnTo>
                  <a:lnTo>
                    <a:pt x="359" y="818"/>
                  </a:lnTo>
                  <a:lnTo>
                    <a:pt x="310" y="808"/>
                  </a:lnTo>
                  <a:lnTo>
                    <a:pt x="263" y="793"/>
                  </a:lnTo>
                  <a:lnTo>
                    <a:pt x="217" y="773"/>
                  </a:lnTo>
                  <a:lnTo>
                    <a:pt x="177" y="747"/>
                  </a:lnTo>
                  <a:lnTo>
                    <a:pt x="138" y="717"/>
                  </a:lnTo>
                  <a:lnTo>
                    <a:pt x="103" y="683"/>
                  </a:lnTo>
                  <a:lnTo>
                    <a:pt x="74" y="644"/>
                  </a:lnTo>
                  <a:lnTo>
                    <a:pt x="48" y="603"/>
                  </a:lnTo>
                  <a:lnTo>
                    <a:pt x="28" y="558"/>
                  </a:lnTo>
                  <a:lnTo>
                    <a:pt x="12" y="511"/>
                  </a:lnTo>
                  <a:lnTo>
                    <a:pt x="3" y="462"/>
                  </a:lnTo>
                  <a:lnTo>
                    <a:pt x="0" y="410"/>
                  </a:lnTo>
                  <a:lnTo>
                    <a:pt x="3" y="358"/>
                  </a:lnTo>
                  <a:lnTo>
                    <a:pt x="12" y="309"/>
                  </a:lnTo>
                  <a:lnTo>
                    <a:pt x="28" y="262"/>
                  </a:lnTo>
                  <a:lnTo>
                    <a:pt x="48" y="217"/>
                  </a:lnTo>
                  <a:lnTo>
                    <a:pt x="74" y="176"/>
                  </a:lnTo>
                  <a:lnTo>
                    <a:pt x="103" y="137"/>
                  </a:lnTo>
                  <a:lnTo>
                    <a:pt x="138" y="104"/>
                  </a:lnTo>
                  <a:lnTo>
                    <a:pt x="177" y="73"/>
                  </a:lnTo>
                  <a:lnTo>
                    <a:pt x="217" y="48"/>
                  </a:lnTo>
                  <a:lnTo>
                    <a:pt x="263" y="27"/>
                  </a:lnTo>
                  <a:lnTo>
                    <a:pt x="310" y="12"/>
                  </a:lnTo>
                  <a:lnTo>
                    <a:pt x="359" y="3"/>
                  </a:lnTo>
                  <a:lnTo>
                    <a:pt x="4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9" name="Freeform 945"/>
            <p:cNvSpPr/>
            <p:nvPr/>
          </p:nvSpPr>
          <p:spPr bwMode="auto">
            <a:xfrm>
              <a:off x="6433" y="465"/>
              <a:ext cx="229" cy="382"/>
            </a:xfrm>
            <a:custGeom>
              <a:avLst/>
              <a:gdLst>
                <a:gd name="T0" fmla="*/ 1049 w 1374"/>
                <a:gd name="T1" fmla="*/ 2 h 2291"/>
                <a:gd name="T2" fmla="*/ 1137 w 1374"/>
                <a:gd name="T3" fmla="*/ 24 h 2291"/>
                <a:gd name="T4" fmla="*/ 1215 w 1374"/>
                <a:gd name="T5" fmla="*/ 66 h 2291"/>
                <a:gd name="T6" fmla="*/ 1281 w 1374"/>
                <a:gd name="T7" fmla="*/ 125 h 2291"/>
                <a:gd name="T8" fmla="*/ 1331 w 1374"/>
                <a:gd name="T9" fmla="*/ 197 h 2291"/>
                <a:gd name="T10" fmla="*/ 1363 w 1374"/>
                <a:gd name="T11" fmla="*/ 280 h 2291"/>
                <a:gd name="T12" fmla="*/ 1374 w 1374"/>
                <a:gd name="T13" fmla="*/ 372 h 2291"/>
                <a:gd name="T14" fmla="*/ 1371 w 1374"/>
                <a:gd name="T15" fmla="*/ 1297 h 2291"/>
                <a:gd name="T16" fmla="*/ 1347 w 1374"/>
                <a:gd name="T17" fmla="*/ 1388 h 2291"/>
                <a:gd name="T18" fmla="*/ 1300 w 1374"/>
                <a:gd name="T19" fmla="*/ 1467 h 2291"/>
                <a:gd name="T20" fmla="*/ 1236 w 1374"/>
                <a:gd name="T21" fmla="*/ 1531 h 2291"/>
                <a:gd name="T22" fmla="*/ 1156 w 1374"/>
                <a:gd name="T23" fmla="*/ 1578 h 2291"/>
                <a:gd name="T24" fmla="*/ 1066 w 1374"/>
                <a:gd name="T25" fmla="*/ 1602 h 2291"/>
                <a:gd name="T26" fmla="*/ 593 w 1374"/>
                <a:gd name="T27" fmla="*/ 1605 h 2291"/>
                <a:gd name="T28" fmla="*/ 591 w 1374"/>
                <a:gd name="T29" fmla="*/ 2214 h 2291"/>
                <a:gd name="T30" fmla="*/ 571 w 1374"/>
                <a:gd name="T31" fmla="*/ 2254 h 2291"/>
                <a:gd name="T32" fmla="*/ 536 w 1374"/>
                <a:gd name="T33" fmla="*/ 2281 h 2291"/>
                <a:gd name="T34" fmla="*/ 492 w 1374"/>
                <a:gd name="T35" fmla="*/ 2291 h 2291"/>
                <a:gd name="T36" fmla="*/ 77 w 1374"/>
                <a:gd name="T37" fmla="*/ 2289 h 2291"/>
                <a:gd name="T38" fmla="*/ 38 w 1374"/>
                <a:gd name="T39" fmla="*/ 2269 h 2291"/>
                <a:gd name="T40" fmla="*/ 9 w 1374"/>
                <a:gd name="T41" fmla="*/ 2235 h 2291"/>
                <a:gd name="T42" fmla="*/ 0 w 1374"/>
                <a:gd name="T43" fmla="*/ 2191 h 2291"/>
                <a:gd name="T44" fmla="*/ 3 w 1374"/>
                <a:gd name="T45" fmla="*/ 1277 h 2291"/>
                <a:gd name="T46" fmla="*/ 28 w 1374"/>
                <a:gd name="T47" fmla="*/ 1193 h 2291"/>
                <a:gd name="T48" fmla="*/ 74 w 1374"/>
                <a:gd name="T49" fmla="*/ 1122 h 2291"/>
                <a:gd name="T50" fmla="*/ 138 w 1374"/>
                <a:gd name="T51" fmla="*/ 1066 h 2291"/>
                <a:gd name="T52" fmla="*/ 216 w 1374"/>
                <a:gd name="T53" fmla="*/ 1030 h 2291"/>
                <a:gd name="T54" fmla="*/ 304 w 1374"/>
                <a:gd name="T55" fmla="*/ 1017 h 2291"/>
                <a:gd name="T56" fmla="*/ 630 w 1374"/>
                <a:gd name="T57" fmla="*/ 372 h 2291"/>
                <a:gd name="T58" fmla="*/ 642 w 1374"/>
                <a:gd name="T59" fmla="*/ 280 h 2291"/>
                <a:gd name="T60" fmla="*/ 674 w 1374"/>
                <a:gd name="T61" fmla="*/ 197 h 2291"/>
                <a:gd name="T62" fmla="*/ 725 w 1374"/>
                <a:gd name="T63" fmla="*/ 125 h 2291"/>
                <a:gd name="T64" fmla="*/ 791 w 1374"/>
                <a:gd name="T65" fmla="*/ 66 h 2291"/>
                <a:gd name="T66" fmla="*/ 868 w 1374"/>
                <a:gd name="T67" fmla="*/ 24 h 2291"/>
                <a:gd name="T68" fmla="*/ 956 w 1374"/>
                <a:gd name="T69" fmla="*/ 2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4" h="2291">
                  <a:moveTo>
                    <a:pt x="1002" y="0"/>
                  </a:moveTo>
                  <a:lnTo>
                    <a:pt x="1049" y="2"/>
                  </a:lnTo>
                  <a:lnTo>
                    <a:pt x="1094" y="10"/>
                  </a:lnTo>
                  <a:lnTo>
                    <a:pt x="1137" y="24"/>
                  </a:lnTo>
                  <a:lnTo>
                    <a:pt x="1177" y="43"/>
                  </a:lnTo>
                  <a:lnTo>
                    <a:pt x="1215" y="66"/>
                  </a:lnTo>
                  <a:lnTo>
                    <a:pt x="1249" y="93"/>
                  </a:lnTo>
                  <a:lnTo>
                    <a:pt x="1281" y="125"/>
                  </a:lnTo>
                  <a:lnTo>
                    <a:pt x="1308" y="159"/>
                  </a:lnTo>
                  <a:lnTo>
                    <a:pt x="1331" y="197"/>
                  </a:lnTo>
                  <a:lnTo>
                    <a:pt x="1350" y="237"/>
                  </a:lnTo>
                  <a:lnTo>
                    <a:pt x="1363" y="280"/>
                  </a:lnTo>
                  <a:lnTo>
                    <a:pt x="1372" y="325"/>
                  </a:lnTo>
                  <a:lnTo>
                    <a:pt x="1374" y="372"/>
                  </a:lnTo>
                  <a:lnTo>
                    <a:pt x="1374" y="1248"/>
                  </a:lnTo>
                  <a:lnTo>
                    <a:pt x="1371" y="1297"/>
                  </a:lnTo>
                  <a:lnTo>
                    <a:pt x="1361" y="1344"/>
                  </a:lnTo>
                  <a:lnTo>
                    <a:pt x="1347" y="1388"/>
                  </a:lnTo>
                  <a:lnTo>
                    <a:pt x="1326" y="1429"/>
                  </a:lnTo>
                  <a:lnTo>
                    <a:pt x="1300" y="1467"/>
                  </a:lnTo>
                  <a:lnTo>
                    <a:pt x="1270" y="1502"/>
                  </a:lnTo>
                  <a:lnTo>
                    <a:pt x="1236" y="1531"/>
                  </a:lnTo>
                  <a:lnTo>
                    <a:pt x="1198" y="1557"/>
                  </a:lnTo>
                  <a:lnTo>
                    <a:pt x="1156" y="1578"/>
                  </a:lnTo>
                  <a:lnTo>
                    <a:pt x="1112" y="1593"/>
                  </a:lnTo>
                  <a:lnTo>
                    <a:pt x="1066" y="1602"/>
                  </a:lnTo>
                  <a:lnTo>
                    <a:pt x="1018" y="1605"/>
                  </a:lnTo>
                  <a:lnTo>
                    <a:pt x="593" y="1605"/>
                  </a:lnTo>
                  <a:lnTo>
                    <a:pt x="593" y="2191"/>
                  </a:lnTo>
                  <a:lnTo>
                    <a:pt x="591" y="2214"/>
                  </a:lnTo>
                  <a:lnTo>
                    <a:pt x="583" y="2235"/>
                  </a:lnTo>
                  <a:lnTo>
                    <a:pt x="571" y="2254"/>
                  </a:lnTo>
                  <a:lnTo>
                    <a:pt x="555" y="2269"/>
                  </a:lnTo>
                  <a:lnTo>
                    <a:pt x="536" y="2281"/>
                  </a:lnTo>
                  <a:lnTo>
                    <a:pt x="515" y="2289"/>
                  </a:lnTo>
                  <a:lnTo>
                    <a:pt x="492" y="2291"/>
                  </a:lnTo>
                  <a:lnTo>
                    <a:pt x="100" y="2291"/>
                  </a:lnTo>
                  <a:lnTo>
                    <a:pt x="77" y="2289"/>
                  </a:lnTo>
                  <a:lnTo>
                    <a:pt x="56" y="2281"/>
                  </a:lnTo>
                  <a:lnTo>
                    <a:pt x="38" y="2269"/>
                  </a:lnTo>
                  <a:lnTo>
                    <a:pt x="22" y="2254"/>
                  </a:lnTo>
                  <a:lnTo>
                    <a:pt x="9" y="2235"/>
                  </a:lnTo>
                  <a:lnTo>
                    <a:pt x="2" y="2214"/>
                  </a:lnTo>
                  <a:lnTo>
                    <a:pt x="0" y="2191"/>
                  </a:lnTo>
                  <a:lnTo>
                    <a:pt x="0" y="1322"/>
                  </a:lnTo>
                  <a:lnTo>
                    <a:pt x="3" y="1277"/>
                  </a:lnTo>
                  <a:lnTo>
                    <a:pt x="13" y="1234"/>
                  </a:lnTo>
                  <a:lnTo>
                    <a:pt x="28" y="1193"/>
                  </a:lnTo>
                  <a:lnTo>
                    <a:pt x="48" y="1156"/>
                  </a:lnTo>
                  <a:lnTo>
                    <a:pt x="74" y="1122"/>
                  </a:lnTo>
                  <a:lnTo>
                    <a:pt x="104" y="1092"/>
                  </a:lnTo>
                  <a:lnTo>
                    <a:pt x="138" y="1066"/>
                  </a:lnTo>
                  <a:lnTo>
                    <a:pt x="176" y="1045"/>
                  </a:lnTo>
                  <a:lnTo>
                    <a:pt x="216" y="1030"/>
                  </a:lnTo>
                  <a:lnTo>
                    <a:pt x="259" y="1021"/>
                  </a:lnTo>
                  <a:lnTo>
                    <a:pt x="304" y="1017"/>
                  </a:lnTo>
                  <a:lnTo>
                    <a:pt x="630" y="1017"/>
                  </a:lnTo>
                  <a:lnTo>
                    <a:pt x="630" y="372"/>
                  </a:lnTo>
                  <a:lnTo>
                    <a:pt x="634" y="325"/>
                  </a:lnTo>
                  <a:lnTo>
                    <a:pt x="642" y="280"/>
                  </a:lnTo>
                  <a:lnTo>
                    <a:pt x="656" y="237"/>
                  </a:lnTo>
                  <a:lnTo>
                    <a:pt x="674" y="197"/>
                  </a:lnTo>
                  <a:lnTo>
                    <a:pt x="697" y="159"/>
                  </a:lnTo>
                  <a:lnTo>
                    <a:pt x="725" y="125"/>
                  </a:lnTo>
                  <a:lnTo>
                    <a:pt x="756" y="93"/>
                  </a:lnTo>
                  <a:lnTo>
                    <a:pt x="791" y="66"/>
                  </a:lnTo>
                  <a:lnTo>
                    <a:pt x="827" y="43"/>
                  </a:lnTo>
                  <a:lnTo>
                    <a:pt x="868" y="24"/>
                  </a:lnTo>
                  <a:lnTo>
                    <a:pt x="911" y="10"/>
                  </a:lnTo>
                  <a:lnTo>
                    <a:pt x="956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60" name="Group 1136"/>
          <p:cNvGrpSpPr>
            <a:grpSpLocks noChangeAspect="1"/>
          </p:cNvGrpSpPr>
          <p:nvPr/>
        </p:nvGrpSpPr>
        <p:grpSpPr bwMode="auto">
          <a:xfrm>
            <a:off x="5968638" y="3142018"/>
            <a:ext cx="211224" cy="254968"/>
            <a:chOff x="2712" y="795"/>
            <a:chExt cx="2255" cy="2722"/>
          </a:xfrm>
          <a:solidFill>
            <a:srgbClr val="BB4545"/>
          </a:solidFill>
        </p:grpSpPr>
        <p:sp>
          <p:nvSpPr>
            <p:cNvPr id="61" name="Freeform 1138"/>
            <p:cNvSpPr/>
            <p:nvPr/>
          </p:nvSpPr>
          <p:spPr bwMode="auto">
            <a:xfrm>
              <a:off x="3897" y="2545"/>
              <a:ext cx="148" cy="243"/>
            </a:xfrm>
            <a:custGeom>
              <a:avLst/>
              <a:gdLst>
                <a:gd name="T0" fmla="*/ 0 w 298"/>
                <a:gd name="T1" fmla="*/ 0 h 487"/>
                <a:gd name="T2" fmla="*/ 63 w 298"/>
                <a:gd name="T3" fmla="*/ 17 h 487"/>
                <a:gd name="T4" fmla="*/ 124 w 298"/>
                <a:gd name="T5" fmla="*/ 38 h 487"/>
                <a:gd name="T6" fmla="*/ 184 w 298"/>
                <a:gd name="T7" fmla="*/ 65 h 487"/>
                <a:gd name="T8" fmla="*/ 210 w 298"/>
                <a:gd name="T9" fmla="*/ 80 h 487"/>
                <a:gd name="T10" fmla="*/ 235 w 298"/>
                <a:gd name="T11" fmla="*/ 96 h 487"/>
                <a:gd name="T12" fmla="*/ 257 w 298"/>
                <a:gd name="T13" fmla="*/ 118 h 487"/>
                <a:gd name="T14" fmla="*/ 273 w 298"/>
                <a:gd name="T15" fmla="*/ 139 h 487"/>
                <a:gd name="T16" fmla="*/ 285 w 298"/>
                <a:gd name="T17" fmla="*/ 164 h 487"/>
                <a:gd name="T18" fmla="*/ 293 w 298"/>
                <a:gd name="T19" fmla="*/ 191 h 487"/>
                <a:gd name="T20" fmla="*/ 298 w 298"/>
                <a:gd name="T21" fmla="*/ 229 h 487"/>
                <a:gd name="T22" fmla="*/ 296 w 298"/>
                <a:gd name="T23" fmla="*/ 268 h 487"/>
                <a:gd name="T24" fmla="*/ 288 w 298"/>
                <a:gd name="T25" fmla="*/ 306 h 487"/>
                <a:gd name="T26" fmla="*/ 271 w 298"/>
                <a:gd name="T27" fmla="*/ 343 h 487"/>
                <a:gd name="T28" fmla="*/ 250 w 298"/>
                <a:gd name="T29" fmla="*/ 376 h 487"/>
                <a:gd name="T30" fmla="*/ 222 w 298"/>
                <a:gd name="T31" fmla="*/ 404 h 487"/>
                <a:gd name="T32" fmla="*/ 189 w 298"/>
                <a:gd name="T33" fmla="*/ 427 h 487"/>
                <a:gd name="T34" fmla="*/ 154 w 298"/>
                <a:gd name="T35" fmla="*/ 445 h 487"/>
                <a:gd name="T36" fmla="*/ 116 w 298"/>
                <a:gd name="T37" fmla="*/ 460 h 487"/>
                <a:gd name="T38" fmla="*/ 78 w 298"/>
                <a:gd name="T39" fmla="*/ 472 h 487"/>
                <a:gd name="T40" fmla="*/ 38 w 298"/>
                <a:gd name="T41" fmla="*/ 480 h 487"/>
                <a:gd name="T42" fmla="*/ 0 w 298"/>
                <a:gd name="T43" fmla="*/ 487 h 487"/>
                <a:gd name="T44" fmla="*/ 0 w 298"/>
                <a:gd name="T45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8" h="487">
                  <a:moveTo>
                    <a:pt x="0" y="0"/>
                  </a:moveTo>
                  <a:lnTo>
                    <a:pt x="63" y="17"/>
                  </a:lnTo>
                  <a:lnTo>
                    <a:pt x="124" y="38"/>
                  </a:lnTo>
                  <a:lnTo>
                    <a:pt x="184" y="65"/>
                  </a:lnTo>
                  <a:lnTo>
                    <a:pt x="210" y="80"/>
                  </a:lnTo>
                  <a:lnTo>
                    <a:pt x="235" y="96"/>
                  </a:lnTo>
                  <a:lnTo>
                    <a:pt x="257" y="118"/>
                  </a:lnTo>
                  <a:lnTo>
                    <a:pt x="273" y="139"/>
                  </a:lnTo>
                  <a:lnTo>
                    <a:pt x="285" y="164"/>
                  </a:lnTo>
                  <a:lnTo>
                    <a:pt x="293" y="191"/>
                  </a:lnTo>
                  <a:lnTo>
                    <a:pt x="298" y="229"/>
                  </a:lnTo>
                  <a:lnTo>
                    <a:pt x="296" y="268"/>
                  </a:lnTo>
                  <a:lnTo>
                    <a:pt x="288" y="306"/>
                  </a:lnTo>
                  <a:lnTo>
                    <a:pt x="271" y="343"/>
                  </a:lnTo>
                  <a:lnTo>
                    <a:pt x="250" y="376"/>
                  </a:lnTo>
                  <a:lnTo>
                    <a:pt x="222" y="404"/>
                  </a:lnTo>
                  <a:lnTo>
                    <a:pt x="189" y="427"/>
                  </a:lnTo>
                  <a:lnTo>
                    <a:pt x="154" y="445"/>
                  </a:lnTo>
                  <a:lnTo>
                    <a:pt x="116" y="460"/>
                  </a:lnTo>
                  <a:lnTo>
                    <a:pt x="78" y="472"/>
                  </a:lnTo>
                  <a:lnTo>
                    <a:pt x="38" y="480"/>
                  </a:lnTo>
                  <a:lnTo>
                    <a:pt x="0" y="48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2" name="Freeform 1139"/>
            <p:cNvSpPr/>
            <p:nvPr/>
          </p:nvSpPr>
          <p:spPr bwMode="auto">
            <a:xfrm>
              <a:off x="3641" y="2153"/>
              <a:ext cx="122" cy="221"/>
            </a:xfrm>
            <a:custGeom>
              <a:avLst/>
              <a:gdLst>
                <a:gd name="T0" fmla="*/ 243 w 243"/>
                <a:gd name="T1" fmla="*/ 0 h 442"/>
                <a:gd name="T2" fmla="*/ 243 w 243"/>
                <a:gd name="T3" fmla="*/ 442 h 442"/>
                <a:gd name="T4" fmla="*/ 199 w 243"/>
                <a:gd name="T5" fmla="*/ 427 h 442"/>
                <a:gd name="T6" fmla="*/ 157 w 243"/>
                <a:gd name="T7" fmla="*/ 412 h 442"/>
                <a:gd name="T8" fmla="*/ 113 w 243"/>
                <a:gd name="T9" fmla="*/ 390 h 442"/>
                <a:gd name="T10" fmla="*/ 70 w 243"/>
                <a:gd name="T11" fmla="*/ 365 h 442"/>
                <a:gd name="T12" fmla="*/ 47 w 243"/>
                <a:gd name="T13" fmla="*/ 347 h 442"/>
                <a:gd name="T14" fmla="*/ 27 w 243"/>
                <a:gd name="T15" fmla="*/ 327 h 442"/>
                <a:gd name="T16" fmla="*/ 12 w 243"/>
                <a:gd name="T17" fmla="*/ 301 h 442"/>
                <a:gd name="T18" fmla="*/ 4 w 243"/>
                <a:gd name="T19" fmla="*/ 271 h 442"/>
                <a:gd name="T20" fmla="*/ 0 w 243"/>
                <a:gd name="T21" fmla="*/ 238 h 442"/>
                <a:gd name="T22" fmla="*/ 0 w 243"/>
                <a:gd name="T23" fmla="*/ 207 h 442"/>
                <a:gd name="T24" fmla="*/ 7 w 243"/>
                <a:gd name="T25" fmla="*/ 177 h 442"/>
                <a:gd name="T26" fmla="*/ 17 w 243"/>
                <a:gd name="T27" fmla="*/ 147 h 442"/>
                <a:gd name="T28" fmla="*/ 33 w 243"/>
                <a:gd name="T29" fmla="*/ 121 h 442"/>
                <a:gd name="T30" fmla="*/ 58 w 243"/>
                <a:gd name="T31" fmla="*/ 89 h 442"/>
                <a:gd name="T32" fmla="*/ 91 w 243"/>
                <a:gd name="T33" fmla="*/ 63 h 442"/>
                <a:gd name="T34" fmla="*/ 126 w 243"/>
                <a:gd name="T35" fmla="*/ 41 h 442"/>
                <a:gd name="T36" fmla="*/ 164 w 243"/>
                <a:gd name="T37" fmla="*/ 23 h 442"/>
                <a:gd name="T38" fmla="*/ 204 w 243"/>
                <a:gd name="T39" fmla="*/ 10 h 442"/>
                <a:gd name="T40" fmla="*/ 243 w 243"/>
                <a:gd name="T4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" h="442">
                  <a:moveTo>
                    <a:pt x="243" y="0"/>
                  </a:moveTo>
                  <a:lnTo>
                    <a:pt x="243" y="442"/>
                  </a:lnTo>
                  <a:lnTo>
                    <a:pt x="199" y="427"/>
                  </a:lnTo>
                  <a:lnTo>
                    <a:pt x="157" y="412"/>
                  </a:lnTo>
                  <a:lnTo>
                    <a:pt x="113" y="390"/>
                  </a:lnTo>
                  <a:lnTo>
                    <a:pt x="70" y="365"/>
                  </a:lnTo>
                  <a:lnTo>
                    <a:pt x="47" y="347"/>
                  </a:lnTo>
                  <a:lnTo>
                    <a:pt x="27" y="327"/>
                  </a:lnTo>
                  <a:lnTo>
                    <a:pt x="12" y="301"/>
                  </a:lnTo>
                  <a:lnTo>
                    <a:pt x="4" y="271"/>
                  </a:lnTo>
                  <a:lnTo>
                    <a:pt x="0" y="238"/>
                  </a:lnTo>
                  <a:lnTo>
                    <a:pt x="0" y="207"/>
                  </a:lnTo>
                  <a:lnTo>
                    <a:pt x="7" y="177"/>
                  </a:lnTo>
                  <a:lnTo>
                    <a:pt x="17" y="147"/>
                  </a:lnTo>
                  <a:lnTo>
                    <a:pt x="33" y="121"/>
                  </a:lnTo>
                  <a:lnTo>
                    <a:pt x="58" y="89"/>
                  </a:lnTo>
                  <a:lnTo>
                    <a:pt x="91" y="63"/>
                  </a:lnTo>
                  <a:lnTo>
                    <a:pt x="126" y="41"/>
                  </a:lnTo>
                  <a:lnTo>
                    <a:pt x="164" y="23"/>
                  </a:lnTo>
                  <a:lnTo>
                    <a:pt x="204" y="10"/>
                  </a:lnTo>
                  <a:lnTo>
                    <a:pt x="2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3" name="Freeform 1140"/>
            <p:cNvSpPr>
              <a:spLocks noEditPoints="1"/>
            </p:cNvSpPr>
            <p:nvPr/>
          </p:nvSpPr>
          <p:spPr bwMode="auto">
            <a:xfrm>
              <a:off x="2712" y="795"/>
              <a:ext cx="2255" cy="2722"/>
            </a:xfrm>
            <a:custGeom>
              <a:avLst/>
              <a:gdLst>
                <a:gd name="T0" fmla="*/ 2105 w 4510"/>
                <a:gd name="T1" fmla="*/ 2268 h 5443"/>
                <a:gd name="T2" fmla="*/ 1792 w 4510"/>
                <a:gd name="T3" fmla="*/ 2563 h 5443"/>
                <a:gd name="T4" fmla="*/ 1592 w 4510"/>
                <a:gd name="T5" fmla="*/ 2900 h 5443"/>
                <a:gd name="T6" fmla="*/ 1683 w 4510"/>
                <a:gd name="T7" fmla="*/ 3220 h 5443"/>
                <a:gd name="T8" fmla="*/ 2040 w 4510"/>
                <a:gd name="T9" fmla="*/ 3420 h 5443"/>
                <a:gd name="T10" fmla="*/ 1898 w 4510"/>
                <a:gd name="T11" fmla="*/ 3837 h 5443"/>
                <a:gd name="T12" fmla="*/ 1781 w 4510"/>
                <a:gd name="T13" fmla="*/ 3635 h 5443"/>
                <a:gd name="T14" fmla="*/ 1592 w 4510"/>
                <a:gd name="T15" fmla="*/ 3688 h 5443"/>
                <a:gd name="T16" fmla="*/ 1632 w 4510"/>
                <a:gd name="T17" fmla="*/ 3916 h 5443"/>
                <a:gd name="T18" fmla="*/ 1971 w 4510"/>
                <a:gd name="T19" fmla="*/ 4206 h 5443"/>
                <a:gd name="T20" fmla="*/ 2153 w 4510"/>
                <a:gd name="T21" fmla="*/ 4502 h 5443"/>
                <a:gd name="T22" fmla="*/ 2343 w 4510"/>
                <a:gd name="T23" fmla="*/ 4476 h 5443"/>
                <a:gd name="T24" fmla="*/ 2568 w 4510"/>
                <a:gd name="T25" fmla="*/ 4214 h 5443"/>
                <a:gd name="T26" fmla="*/ 2900 w 4510"/>
                <a:gd name="T27" fmla="*/ 3920 h 5443"/>
                <a:gd name="T28" fmla="*/ 2877 w 4510"/>
                <a:gd name="T29" fmla="*/ 3511 h 5443"/>
                <a:gd name="T30" fmla="*/ 2887 w 4510"/>
                <a:gd name="T31" fmla="*/ 3529 h 5443"/>
                <a:gd name="T32" fmla="*/ 2869 w 4510"/>
                <a:gd name="T33" fmla="*/ 3496 h 5443"/>
                <a:gd name="T34" fmla="*/ 2870 w 4510"/>
                <a:gd name="T35" fmla="*/ 3498 h 5443"/>
                <a:gd name="T36" fmla="*/ 2735 w 4510"/>
                <a:gd name="T37" fmla="*/ 3362 h 5443"/>
                <a:gd name="T38" fmla="*/ 2369 w 4510"/>
                <a:gd name="T39" fmla="*/ 2715 h 5443"/>
                <a:gd name="T40" fmla="*/ 2627 w 4510"/>
                <a:gd name="T41" fmla="*/ 2874 h 5443"/>
                <a:gd name="T42" fmla="*/ 2740 w 4510"/>
                <a:gd name="T43" fmla="*/ 3021 h 5443"/>
                <a:gd name="T44" fmla="*/ 2907 w 4510"/>
                <a:gd name="T45" fmla="*/ 2925 h 5443"/>
                <a:gd name="T46" fmla="*/ 2812 w 4510"/>
                <a:gd name="T47" fmla="*/ 2669 h 5443"/>
                <a:gd name="T48" fmla="*/ 2421 w 4510"/>
                <a:gd name="T49" fmla="*/ 2452 h 5443"/>
                <a:gd name="T50" fmla="*/ 2292 w 4510"/>
                <a:gd name="T51" fmla="*/ 2176 h 5443"/>
                <a:gd name="T52" fmla="*/ 1528 w 4510"/>
                <a:gd name="T53" fmla="*/ 40 h 5443"/>
                <a:gd name="T54" fmla="*/ 1891 w 4510"/>
                <a:gd name="T55" fmla="*/ 185 h 5443"/>
                <a:gd name="T56" fmla="*/ 2263 w 4510"/>
                <a:gd name="T57" fmla="*/ 174 h 5443"/>
                <a:gd name="T58" fmla="*/ 2721 w 4510"/>
                <a:gd name="T59" fmla="*/ 50 h 5443"/>
                <a:gd name="T60" fmla="*/ 3079 w 4510"/>
                <a:gd name="T61" fmla="*/ 26 h 5443"/>
                <a:gd name="T62" fmla="*/ 3093 w 4510"/>
                <a:gd name="T63" fmla="*/ 260 h 5443"/>
                <a:gd name="T64" fmla="*/ 2931 w 4510"/>
                <a:gd name="T65" fmla="*/ 672 h 5443"/>
                <a:gd name="T66" fmla="*/ 2640 w 4510"/>
                <a:gd name="T67" fmla="*/ 1089 h 5443"/>
                <a:gd name="T68" fmla="*/ 2878 w 4510"/>
                <a:gd name="T69" fmla="*/ 1367 h 5443"/>
                <a:gd name="T70" fmla="*/ 3356 w 4510"/>
                <a:gd name="T71" fmla="*/ 1755 h 5443"/>
                <a:gd name="T72" fmla="*/ 3803 w 4510"/>
                <a:gd name="T73" fmla="*/ 2262 h 5443"/>
                <a:gd name="T74" fmla="*/ 4171 w 4510"/>
                <a:gd name="T75" fmla="*/ 2843 h 5443"/>
                <a:gd name="T76" fmla="*/ 4423 w 4510"/>
                <a:gd name="T77" fmla="*/ 3453 h 5443"/>
                <a:gd name="T78" fmla="*/ 4510 w 4510"/>
                <a:gd name="T79" fmla="*/ 4050 h 5443"/>
                <a:gd name="T80" fmla="*/ 4393 w 4510"/>
                <a:gd name="T81" fmla="*/ 4591 h 5443"/>
                <a:gd name="T82" fmla="*/ 4026 w 4510"/>
                <a:gd name="T83" fmla="*/ 5033 h 5443"/>
                <a:gd name="T84" fmla="*/ 3366 w 4510"/>
                <a:gd name="T85" fmla="*/ 5333 h 5443"/>
                <a:gd name="T86" fmla="*/ 2369 w 4510"/>
                <a:gd name="T87" fmla="*/ 5443 h 5443"/>
                <a:gd name="T88" fmla="*/ 1255 w 4510"/>
                <a:gd name="T89" fmla="*/ 5341 h 5443"/>
                <a:gd name="T90" fmla="*/ 536 w 4510"/>
                <a:gd name="T91" fmla="*/ 5038 h 5443"/>
                <a:gd name="T92" fmla="*/ 134 w 4510"/>
                <a:gd name="T93" fmla="*/ 4578 h 5443"/>
                <a:gd name="T94" fmla="*/ 0 w 4510"/>
                <a:gd name="T95" fmla="*/ 4011 h 5443"/>
                <a:gd name="T96" fmla="*/ 86 w 4510"/>
                <a:gd name="T97" fmla="*/ 3385 h 5443"/>
                <a:gd name="T98" fmla="*/ 341 w 4510"/>
                <a:gd name="T99" fmla="*/ 2750 h 5443"/>
                <a:gd name="T100" fmla="*/ 718 w 4510"/>
                <a:gd name="T101" fmla="*/ 2156 h 5443"/>
                <a:gd name="T102" fmla="*/ 1166 w 4510"/>
                <a:gd name="T103" fmla="*/ 1651 h 5443"/>
                <a:gd name="T104" fmla="*/ 1635 w 4510"/>
                <a:gd name="T105" fmla="*/ 1286 h 5443"/>
                <a:gd name="T106" fmla="*/ 1476 w 4510"/>
                <a:gd name="T107" fmla="*/ 953 h 5443"/>
                <a:gd name="T108" fmla="*/ 1209 w 4510"/>
                <a:gd name="T109" fmla="*/ 505 h 5443"/>
                <a:gd name="T110" fmla="*/ 1161 w 4510"/>
                <a:gd name="T111" fmla="*/ 134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10" h="5443">
                  <a:moveTo>
                    <a:pt x="2230" y="2164"/>
                  </a:moveTo>
                  <a:lnTo>
                    <a:pt x="2201" y="2167"/>
                  </a:lnTo>
                  <a:lnTo>
                    <a:pt x="2173" y="2179"/>
                  </a:lnTo>
                  <a:lnTo>
                    <a:pt x="2146" y="2197"/>
                  </a:lnTo>
                  <a:lnTo>
                    <a:pt x="2128" y="2219"/>
                  </a:lnTo>
                  <a:lnTo>
                    <a:pt x="2113" y="2242"/>
                  </a:lnTo>
                  <a:lnTo>
                    <a:pt x="2105" y="2268"/>
                  </a:lnTo>
                  <a:lnTo>
                    <a:pt x="2101" y="2297"/>
                  </a:lnTo>
                  <a:lnTo>
                    <a:pt x="2101" y="2445"/>
                  </a:lnTo>
                  <a:lnTo>
                    <a:pt x="2035" y="2457"/>
                  </a:lnTo>
                  <a:lnTo>
                    <a:pt x="1971" y="2475"/>
                  </a:lnTo>
                  <a:lnTo>
                    <a:pt x="1908" y="2498"/>
                  </a:lnTo>
                  <a:lnTo>
                    <a:pt x="1848" y="2528"/>
                  </a:lnTo>
                  <a:lnTo>
                    <a:pt x="1792" y="2563"/>
                  </a:lnTo>
                  <a:lnTo>
                    <a:pt x="1741" y="2606"/>
                  </a:lnTo>
                  <a:lnTo>
                    <a:pt x="1698" y="2651"/>
                  </a:lnTo>
                  <a:lnTo>
                    <a:pt x="1660" y="2702"/>
                  </a:lnTo>
                  <a:lnTo>
                    <a:pt x="1630" y="2756"/>
                  </a:lnTo>
                  <a:lnTo>
                    <a:pt x="1612" y="2803"/>
                  </a:lnTo>
                  <a:lnTo>
                    <a:pt x="1600" y="2851"/>
                  </a:lnTo>
                  <a:lnTo>
                    <a:pt x="1592" y="2900"/>
                  </a:lnTo>
                  <a:lnTo>
                    <a:pt x="1591" y="2950"/>
                  </a:lnTo>
                  <a:lnTo>
                    <a:pt x="1594" y="3000"/>
                  </a:lnTo>
                  <a:lnTo>
                    <a:pt x="1600" y="3048"/>
                  </a:lnTo>
                  <a:lnTo>
                    <a:pt x="1614" y="3096"/>
                  </a:lnTo>
                  <a:lnTo>
                    <a:pt x="1632" y="3142"/>
                  </a:lnTo>
                  <a:lnTo>
                    <a:pt x="1655" y="3183"/>
                  </a:lnTo>
                  <a:lnTo>
                    <a:pt x="1683" y="3220"/>
                  </a:lnTo>
                  <a:lnTo>
                    <a:pt x="1715" y="3254"/>
                  </a:lnTo>
                  <a:lnTo>
                    <a:pt x="1751" y="3284"/>
                  </a:lnTo>
                  <a:lnTo>
                    <a:pt x="1802" y="3321"/>
                  </a:lnTo>
                  <a:lnTo>
                    <a:pt x="1858" y="3352"/>
                  </a:lnTo>
                  <a:lnTo>
                    <a:pt x="1918" y="3379"/>
                  </a:lnTo>
                  <a:lnTo>
                    <a:pt x="1977" y="3400"/>
                  </a:lnTo>
                  <a:lnTo>
                    <a:pt x="2040" y="3420"/>
                  </a:lnTo>
                  <a:lnTo>
                    <a:pt x="2101" y="3436"/>
                  </a:lnTo>
                  <a:lnTo>
                    <a:pt x="2101" y="3966"/>
                  </a:lnTo>
                  <a:lnTo>
                    <a:pt x="2055" y="3951"/>
                  </a:lnTo>
                  <a:lnTo>
                    <a:pt x="2010" y="3930"/>
                  </a:lnTo>
                  <a:lnTo>
                    <a:pt x="1969" y="3905"/>
                  </a:lnTo>
                  <a:lnTo>
                    <a:pt x="1931" y="3873"/>
                  </a:lnTo>
                  <a:lnTo>
                    <a:pt x="1898" y="3837"/>
                  </a:lnTo>
                  <a:lnTo>
                    <a:pt x="1872" y="3797"/>
                  </a:lnTo>
                  <a:lnTo>
                    <a:pt x="1852" y="3754"/>
                  </a:lnTo>
                  <a:lnTo>
                    <a:pt x="1843" y="3731"/>
                  </a:lnTo>
                  <a:lnTo>
                    <a:pt x="1837" y="3708"/>
                  </a:lnTo>
                  <a:lnTo>
                    <a:pt x="1824" y="3680"/>
                  </a:lnTo>
                  <a:lnTo>
                    <a:pt x="1805" y="3655"/>
                  </a:lnTo>
                  <a:lnTo>
                    <a:pt x="1781" y="3635"/>
                  </a:lnTo>
                  <a:lnTo>
                    <a:pt x="1753" y="3622"/>
                  </a:lnTo>
                  <a:lnTo>
                    <a:pt x="1723" y="3617"/>
                  </a:lnTo>
                  <a:lnTo>
                    <a:pt x="1690" y="3617"/>
                  </a:lnTo>
                  <a:lnTo>
                    <a:pt x="1660" y="3625"/>
                  </a:lnTo>
                  <a:lnTo>
                    <a:pt x="1634" y="3640"/>
                  </a:lnTo>
                  <a:lnTo>
                    <a:pt x="1610" y="3662"/>
                  </a:lnTo>
                  <a:lnTo>
                    <a:pt x="1592" y="3688"/>
                  </a:lnTo>
                  <a:lnTo>
                    <a:pt x="1582" y="3711"/>
                  </a:lnTo>
                  <a:lnTo>
                    <a:pt x="1577" y="3738"/>
                  </a:lnTo>
                  <a:lnTo>
                    <a:pt x="1577" y="3762"/>
                  </a:lnTo>
                  <a:lnTo>
                    <a:pt x="1581" y="3786"/>
                  </a:lnTo>
                  <a:lnTo>
                    <a:pt x="1587" y="3809"/>
                  </a:lnTo>
                  <a:lnTo>
                    <a:pt x="1604" y="3857"/>
                  </a:lnTo>
                  <a:lnTo>
                    <a:pt x="1632" y="3916"/>
                  </a:lnTo>
                  <a:lnTo>
                    <a:pt x="1665" y="3973"/>
                  </a:lnTo>
                  <a:lnTo>
                    <a:pt x="1705" y="4024"/>
                  </a:lnTo>
                  <a:lnTo>
                    <a:pt x="1751" y="4070"/>
                  </a:lnTo>
                  <a:lnTo>
                    <a:pt x="1801" y="4113"/>
                  </a:lnTo>
                  <a:lnTo>
                    <a:pt x="1853" y="4148"/>
                  </a:lnTo>
                  <a:lnTo>
                    <a:pt x="1911" y="4179"/>
                  </a:lnTo>
                  <a:lnTo>
                    <a:pt x="1971" y="4206"/>
                  </a:lnTo>
                  <a:lnTo>
                    <a:pt x="2032" y="4226"/>
                  </a:lnTo>
                  <a:lnTo>
                    <a:pt x="2101" y="4241"/>
                  </a:lnTo>
                  <a:lnTo>
                    <a:pt x="2101" y="4396"/>
                  </a:lnTo>
                  <a:lnTo>
                    <a:pt x="2105" y="4428"/>
                  </a:lnTo>
                  <a:lnTo>
                    <a:pt x="2115" y="4456"/>
                  </a:lnTo>
                  <a:lnTo>
                    <a:pt x="2131" y="4481"/>
                  </a:lnTo>
                  <a:lnTo>
                    <a:pt x="2153" y="4502"/>
                  </a:lnTo>
                  <a:lnTo>
                    <a:pt x="2179" y="4519"/>
                  </a:lnTo>
                  <a:lnTo>
                    <a:pt x="2209" y="4528"/>
                  </a:lnTo>
                  <a:lnTo>
                    <a:pt x="2239" y="4530"/>
                  </a:lnTo>
                  <a:lnTo>
                    <a:pt x="2270" y="4525"/>
                  </a:lnTo>
                  <a:lnTo>
                    <a:pt x="2298" y="4515"/>
                  </a:lnTo>
                  <a:lnTo>
                    <a:pt x="2323" y="4497"/>
                  </a:lnTo>
                  <a:lnTo>
                    <a:pt x="2343" y="4476"/>
                  </a:lnTo>
                  <a:lnTo>
                    <a:pt x="2356" y="4452"/>
                  </a:lnTo>
                  <a:lnTo>
                    <a:pt x="2366" y="4424"/>
                  </a:lnTo>
                  <a:lnTo>
                    <a:pt x="2369" y="4396"/>
                  </a:lnTo>
                  <a:lnTo>
                    <a:pt x="2369" y="4254"/>
                  </a:lnTo>
                  <a:lnTo>
                    <a:pt x="2435" y="4246"/>
                  </a:lnTo>
                  <a:lnTo>
                    <a:pt x="2503" y="4234"/>
                  </a:lnTo>
                  <a:lnTo>
                    <a:pt x="2568" y="4214"/>
                  </a:lnTo>
                  <a:lnTo>
                    <a:pt x="2630" y="4189"/>
                  </a:lnTo>
                  <a:lnTo>
                    <a:pt x="2690" y="4160"/>
                  </a:lnTo>
                  <a:lnTo>
                    <a:pt x="2746" y="4120"/>
                  </a:lnTo>
                  <a:lnTo>
                    <a:pt x="2794" y="4078"/>
                  </a:lnTo>
                  <a:lnTo>
                    <a:pt x="2837" y="4030"/>
                  </a:lnTo>
                  <a:lnTo>
                    <a:pt x="2872" y="3978"/>
                  </a:lnTo>
                  <a:lnTo>
                    <a:pt x="2900" y="3920"/>
                  </a:lnTo>
                  <a:lnTo>
                    <a:pt x="2920" y="3858"/>
                  </a:lnTo>
                  <a:lnTo>
                    <a:pt x="2931" y="3796"/>
                  </a:lnTo>
                  <a:lnTo>
                    <a:pt x="2935" y="3738"/>
                  </a:lnTo>
                  <a:lnTo>
                    <a:pt x="2930" y="3678"/>
                  </a:lnTo>
                  <a:lnTo>
                    <a:pt x="2920" y="3620"/>
                  </a:lnTo>
                  <a:lnTo>
                    <a:pt x="2902" y="3564"/>
                  </a:lnTo>
                  <a:lnTo>
                    <a:pt x="2877" y="3511"/>
                  </a:lnTo>
                  <a:lnTo>
                    <a:pt x="2878" y="3514"/>
                  </a:lnTo>
                  <a:lnTo>
                    <a:pt x="2882" y="3518"/>
                  </a:lnTo>
                  <a:lnTo>
                    <a:pt x="2883" y="3521"/>
                  </a:lnTo>
                  <a:lnTo>
                    <a:pt x="2885" y="3524"/>
                  </a:lnTo>
                  <a:lnTo>
                    <a:pt x="2887" y="3527"/>
                  </a:lnTo>
                  <a:lnTo>
                    <a:pt x="2887" y="3527"/>
                  </a:lnTo>
                  <a:lnTo>
                    <a:pt x="2887" y="3529"/>
                  </a:lnTo>
                  <a:lnTo>
                    <a:pt x="2887" y="3527"/>
                  </a:lnTo>
                  <a:lnTo>
                    <a:pt x="2885" y="3526"/>
                  </a:lnTo>
                  <a:lnTo>
                    <a:pt x="2883" y="3523"/>
                  </a:lnTo>
                  <a:lnTo>
                    <a:pt x="2880" y="3516"/>
                  </a:lnTo>
                  <a:lnTo>
                    <a:pt x="2877" y="3509"/>
                  </a:lnTo>
                  <a:lnTo>
                    <a:pt x="2872" y="3503"/>
                  </a:lnTo>
                  <a:lnTo>
                    <a:pt x="2869" y="3496"/>
                  </a:lnTo>
                  <a:lnTo>
                    <a:pt x="2867" y="3493"/>
                  </a:lnTo>
                  <a:lnTo>
                    <a:pt x="2865" y="3491"/>
                  </a:lnTo>
                  <a:lnTo>
                    <a:pt x="2865" y="3489"/>
                  </a:lnTo>
                  <a:lnTo>
                    <a:pt x="2865" y="3491"/>
                  </a:lnTo>
                  <a:lnTo>
                    <a:pt x="2867" y="3491"/>
                  </a:lnTo>
                  <a:lnTo>
                    <a:pt x="2869" y="3494"/>
                  </a:lnTo>
                  <a:lnTo>
                    <a:pt x="2870" y="3498"/>
                  </a:lnTo>
                  <a:lnTo>
                    <a:pt x="2872" y="3501"/>
                  </a:lnTo>
                  <a:lnTo>
                    <a:pt x="2874" y="3504"/>
                  </a:lnTo>
                  <a:lnTo>
                    <a:pt x="2877" y="3509"/>
                  </a:lnTo>
                  <a:lnTo>
                    <a:pt x="2847" y="3466"/>
                  </a:lnTo>
                  <a:lnTo>
                    <a:pt x="2814" y="3427"/>
                  </a:lnTo>
                  <a:lnTo>
                    <a:pt x="2776" y="3392"/>
                  </a:lnTo>
                  <a:lnTo>
                    <a:pt x="2735" y="3362"/>
                  </a:lnTo>
                  <a:lnTo>
                    <a:pt x="2692" y="3334"/>
                  </a:lnTo>
                  <a:lnTo>
                    <a:pt x="2645" y="3311"/>
                  </a:lnTo>
                  <a:lnTo>
                    <a:pt x="2597" y="3291"/>
                  </a:lnTo>
                  <a:lnTo>
                    <a:pt x="2523" y="3264"/>
                  </a:lnTo>
                  <a:lnTo>
                    <a:pt x="2445" y="3241"/>
                  </a:lnTo>
                  <a:lnTo>
                    <a:pt x="2369" y="3223"/>
                  </a:lnTo>
                  <a:lnTo>
                    <a:pt x="2369" y="2715"/>
                  </a:lnTo>
                  <a:lnTo>
                    <a:pt x="2417" y="2727"/>
                  </a:lnTo>
                  <a:lnTo>
                    <a:pt x="2465" y="2742"/>
                  </a:lnTo>
                  <a:lnTo>
                    <a:pt x="2510" y="2761"/>
                  </a:lnTo>
                  <a:lnTo>
                    <a:pt x="2553" y="2788"/>
                  </a:lnTo>
                  <a:lnTo>
                    <a:pt x="2587" y="2818"/>
                  </a:lnTo>
                  <a:lnTo>
                    <a:pt x="2616" y="2854"/>
                  </a:lnTo>
                  <a:lnTo>
                    <a:pt x="2627" y="2874"/>
                  </a:lnTo>
                  <a:lnTo>
                    <a:pt x="2637" y="2895"/>
                  </a:lnTo>
                  <a:lnTo>
                    <a:pt x="2645" y="2919"/>
                  </a:lnTo>
                  <a:lnTo>
                    <a:pt x="2652" y="2940"/>
                  </a:lnTo>
                  <a:lnTo>
                    <a:pt x="2667" y="2968"/>
                  </a:lnTo>
                  <a:lnTo>
                    <a:pt x="2687" y="2991"/>
                  </a:lnTo>
                  <a:lnTo>
                    <a:pt x="2711" y="3010"/>
                  </a:lnTo>
                  <a:lnTo>
                    <a:pt x="2740" y="3021"/>
                  </a:lnTo>
                  <a:lnTo>
                    <a:pt x="2771" y="3026"/>
                  </a:lnTo>
                  <a:lnTo>
                    <a:pt x="2802" y="3025"/>
                  </a:lnTo>
                  <a:lnTo>
                    <a:pt x="2832" y="3015"/>
                  </a:lnTo>
                  <a:lnTo>
                    <a:pt x="2859" y="2998"/>
                  </a:lnTo>
                  <a:lnTo>
                    <a:pt x="2880" y="2977"/>
                  </a:lnTo>
                  <a:lnTo>
                    <a:pt x="2898" y="2948"/>
                  </a:lnTo>
                  <a:lnTo>
                    <a:pt x="2907" y="2925"/>
                  </a:lnTo>
                  <a:lnTo>
                    <a:pt x="2910" y="2899"/>
                  </a:lnTo>
                  <a:lnTo>
                    <a:pt x="2908" y="2872"/>
                  </a:lnTo>
                  <a:lnTo>
                    <a:pt x="2903" y="2849"/>
                  </a:lnTo>
                  <a:lnTo>
                    <a:pt x="2897" y="2824"/>
                  </a:lnTo>
                  <a:lnTo>
                    <a:pt x="2877" y="2776"/>
                  </a:lnTo>
                  <a:lnTo>
                    <a:pt x="2849" y="2720"/>
                  </a:lnTo>
                  <a:lnTo>
                    <a:pt x="2812" y="2669"/>
                  </a:lnTo>
                  <a:lnTo>
                    <a:pt x="2771" y="2622"/>
                  </a:lnTo>
                  <a:lnTo>
                    <a:pt x="2721" y="2579"/>
                  </a:lnTo>
                  <a:lnTo>
                    <a:pt x="2667" y="2541"/>
                  </a:lnTo>
                  <a:lnTo>
                    <a:pt x="2609" y="2512"/>
                  </a:lnTo>
                  <a:lnTo>
                    <a:pt x="2548" y="2487"/>
                  </a:lnTo>
                  <a:lnTo>
                    <a:pt x="2485" y="2467"/>
                  </a:lnTo>
                  <a:lnTo>
                    <a:pt x="2421" y="2452"/>
                  </a:lnTo>
                  <a:lnTo>
                    <a:pt x="2369" y="2444"/>
                  </a:lnTo>
                  <a:lnTo>
                    <a:pt x="2369" y="2297"/>
                  </a:lnTo>
                  <a:lnTo>
                    <a:pt x="2366" y="2267"/>
                  </a:lnTo>
                  <a:lnTo>
                    <a:pt x="2354" y="2239"/>
                  </a:lnTo>
                  <a:lnTo>
                    <a:pt x="2338" y="2212"/>
                  </a:lnTo>
                  <a:lnTo>
                    <a:pt x="2316" y="2192"/>
                  </a:lnTo>
                  <a:lnTo>
                    <a:pt x="2292" y="2176"/>
                  </a:lnTo>
                  <a:lnTo>
                    <a:pt x="2262" y="2166"/>
                  </a:lnTo>
                  <a:lnTo>
                    <a:pt x="2230" y="2164"/>
                  </a:lnTo>
                  <a:close/>
                  <a:moveTo>
                    <a:pt x="1346" y="0"/>
                  </a:moveTo>
                  <a:lnTo>
                    <a:pt x="1389" y="2"/>
                  </a:lnTo>
                  <a:lnTo>
                    <a:pt x="1433" y="10"/>
                  </a:lnTo>
                  <a:lnTo>
                    <a:pt x="1480" y="23"/>
                  </a:lnTo>
                  <a:lnTo>
                    <a:pt x="1528" y="40"/>
                  </a:lnTo>
                  <a:lnTo>
                    <a:pt x="1577" y="58"/>
                  </a:lnTo>
                  <a:lnTo>
                    <a:pt x="1627" y="79"/>
                  </a:lnTo>
                  <a:lnTo>
                    <a:pt x="1680" y="103"/>
                  </a:lnTo>
                  <a:lnTo>
                    <a:pt x="1731" y="126"/>
                  </a:lnTo>
                  <a:lnTo>
                    <a:pt x="1784" y="147"/>
                  </a:lnTo>
                  <a:lnTo>
                    <a:pt x="1837" y="167"/>
                  </a:lnTo>
                  <a:lnTo>
                    <a:pt x="1891" y="185"/>
                  </a:lnTo>
                  <a:lnTo>
                    <a:pt x="1944" y="199"/>
                  </a:lnTo>
                  <a:lnTo>
                    <a:pt x="1999" y="207"/>
                  </a:lnTo>
                  <a:lnTo>
                    <a:pt x="2052" y="212"/>
                  </a:lnTo>
                  <a:lnTo>
                    <a:pt x="2106" y="208"/>
                  </a:lnTo>
                  <a:lnTo>
                    <a:pt x="2153" y="200"/>
                  </a:lnTo>
                  <a:lnTo>
                    <a:pt x="2206" y="189"/>
                  </a:lnTo>
                  <a:lnTo>
                    <a:pt x="2263" y="174"/>
                  </a:lnTo>
                  <a:lnTo>
                    <a:pt x="2323" y="157"/>
                  </a:lnTo>
                  <a:lnTo>
                    <a:pt x="2387" y="139"/>
                  </a:lnTo>
                  <a:lnTo>
                    <a:pt x="2452" y="121"/>
                  </a:lnTo>
                  <a:lnTo>
                    <a:pt x="2520" y="103"/>
                  </a:lnTo>
                  <a:lnTo>
                    <a:pt x="2587" y="83"/>
                  </a:lnTo>
                  <a:lnTo>
                    <a:pt x="2655" y="66"/>
                  </a:lnTo>
                  <a:lnTo>
                    <a:pt x="2721" y="50"/>
                  </a:lnTo>
                  <a:lnTo>
                    <a:pt x="2786" y="35"/>
                  </a:lnTo>
                  <a:lnTo>
                    <a:pt x="2849" y="25"/>
                  </a:lnTo>
                  <a:lnTo>
                    <a:pt x="2908" y="17"/>
                  </a:lnTo>
                  <a:lnTo>
                    <a:pt x="2964" y="13"/>
                  </a:lnTo>
                  <a:lnTo>
                    <a:pt x="3016" y="13"/>
                  </a:lnTo>
                  <a:lnTo>
                    <a:pt x="3060" y="18"/>
                  </a:lnTo>
                  <a:lnTo>
                    <a:pt x="3079" y="26"/>
                  </a:lnTo>
                  <a:lnTo>
                    <a:pt x="3093" y="43"/>
                  </a:lnTo>
                  <a:lnTo>
                    <a:pt x="3103" y="65"/>
                  </a:lnTo>
                  <a:lnTo>
                    <a:pt x="3110" y="93"/>
                  </a:lnTo>
                  <a:lnTo>
                    <a:pt x="3112" y="127"/>
                  </a:lnTo>
                  <a:lnTo>
                    <a:pt x="3108" y="167"/>
                  </a:lnTo>
                  <a:lnTo>
                    <a:pt x="3103" y="210"/>
                  </a:lnTo>
                  <a:lnTo>
                    <a:pt x="3093" y="260"/>
                  </a:lnTo>
                  <a:lnTo>
                    <a:pt x="3080" y="311"/>
                  </a:lnTo>
                  <a:lnTo>
                    <a:pt x="3062" y="366"/>
                  </a:lnTo>
                  <a:lnTo>
                    <a:pt x="3042" y="424"/>
                  </a:lnTo>
                  <a:lnTo>
                    <a:pt x="3019" y="485"/>
                  </a:lnTo>
                  <a:lnTo>
                    <a:pt x="2993" y="546"/>
                  </a:lnTo>
                  <a:lnTo>
                    <a:pt x="2963" y="609"/>
                  </a:lnTo>
                  <a:lnTo>
                    <a:pt x="2931" y="672"/>
                  </a:lnTo>
                  <a:lnTo>
                    <a:pt x="2897" y="736"/>
                  </a:lnTo>
                  <a:lnTo>
                    <a:pt x="2860" y="799"/>
                  </a:lnTo>
                  <a:lnTo>
                    <a:pt x="2821" y="860"/>
                  </a:lnTo>
                  <a:lnTo>
                    <a:pt x="2778" y="922"/>
                  </a:lnTo>
                  <a:lnTo>
                    <a:pt x="2735" y="979"/>
                  </a:lnTo>
                  <a:lnTo>
                    <a:pt x="2688" y="1036"/>
                  </a:lnTo>
                  <a:lnTo>
                    <a:pt x="2640" y="1089"/>
                  </a:lnTo>
                  <a:lnTo>
                    <a:pt x="2591" y="1138"/>
                  </a:lnTo>
                  <a:lnTo>
                    <a:pt x="2540" y="1185"/>
                  </a:lnTo>
                  <a:lnTo>
                    <a:pt x="2606" y="1214"/>
                  </a:lnTo>
                  <a:lnTo>
                    <a:pt x="2673" y="1246"/>
                  </a:lnTo>
                  <a:lnTo>
                    <a:pt x="2741" y="1284"/>
                  </a:lnTo>
                  <a:lnTo>
                    <a:pt x="2809" y="1324"/>
                  </a:lnTo>
                  <a:lnTo>
                    <a:pt x="2878" y="1367"/>
                  </a:lnTo>
                  <a:lnTo>
                    <a:pt x="2946" y="1413"/>
                  </a:lnTo>
                  <a:lnTo>
                    <a:pt x="3016" y="1463"/>
                  </a:lnTo>
                  <a:lnTo>
                    <a:pt x="3084" y="1516"/>
                  </a:lnTo>
                  <a:lnTo>
                    <a:pt x="3153" y="1572"/>
                  </a:lnTo>
                  <a:lnTo>
                    <a:pt x="3221" y="1631"/>
                  </a:lnTo>
                  <a:lnTo>
                    <a:pt x="3289" y="1693"/>
                  </a:lnTo>
                  <a:lnTo>
                    <a:pt x="3356" y="1755"/>
                  </a:lnTo>
                  <a:lnTo>
                    <a:pt x="3422" y="1822"/>
                  </a:lnTo>
                  <a:lnTo>
                    <a:pt x="3489" y="1891"/>
                  </a:lnTo>
                  <a:lnTo>
                    <a:pt x="3553" y="1961"/>
                  </a:lnTo>
                  <a:lnTo>
                    <a:pt x="3618" y="2033"/>
                  </a:lnTo>
                  <a:lnTo>
                    <a:pt x="3680" y="2108"/>
                  </a:lnTo>
                  <a:lnTo>
                    <a:pt x="3742" y="2184"/>
                  </a:lnTo>
                  <a:lnTo>
                    <a:pt x="3803" y="2262"/>
                  </a:lnTo>
                  <a:lnTo>
                    <a:pt x="3861" y="2341"/>
                  </a:lnTo>
                  <a:lnTo>
                    <a:pt x="3917" y="2422"/>
                  </a:lnTo>
                  <a:lnTo>
                    <a:pt x="3973" y="2505"/>
                  </a:lnTo>
                  <a:lnTo>
                    <a:pt x="4026" y="2588"/>
                  </a:lnTo>
                  <a:lnTo>
                    <a:pt x="4077" y="2672"/>
                  </a:lnTo>
                  <a:lnTo>
                    <a:pt x="4125" y="2756"/>
                  </a:lnTo>
                  <a:lnTo>
                    <a:pt x="4171" y="2843"/>
                  </a:lnTo>
                  <a:lnTo>
                    <a:pt x="4216" y="2929"/>
                  </a:lnTo>
                  <a:lnTo>
                    <a:pt x="4257" y="3016"/>
                  </a:lnTo>
                  <a:lnTo>
                    <a:pt x="4297" y="3102"/>
                  </a:lnTo>
                  <a:lnTo>
                    <a:pt x="4333" y="3190"/>
                  </a:lnTo>
                  <a:lnTo>
                    <a:pt x="4367" y="3278"/>
                  </a:lnTo>
                  <a:lnTo>
                    <a:pt x="4396" y="3365"/>
                  </a:lnTo>
                  <a:lnTo>
                    <a:pt x="4423" y="3453"/>
                  </a:lnTo>
                  <a:lnTo>
                    <a:pt x="4446" y="3541"/>
                  </a:lnTo>
                  <a:lnTo>
                    <a:pt x="4467" y="3627"/>
                  </a:lnTo>
                  <a:lnTo>
                    <a:pt x="4484" y="3713"/>
                  </a:lnTo>
                  <a:lnTo>
                    <a:pt x="4495" y="3799"/>
                  </a:lnTo>
                  <a:lnTo>
                    <a:pt x="4505" y="3883"/>
                  </a:lnTo>
                  <a:lnTo>
                    <a:pt x="4510" y="3968"/>
                  </a:lnTo>
                  <a:lnTo>
                    <a:pt x="4510" y="4050"/>
                  </a:lnTo>
                  <a:lnTo>
                    <a:pt x="4509" y="4133"/>
                  </a:lnTo>
                  <a:lnTo>
                    <a:pt x="4500" y="4212"/>
                  </a:lnTo>
                  <a:lnTo>
                    <a:pt x="4489" y="4292"/>
                  </a:lnTo>
                  <a:lnTo>
                    <a:pt x="4472" y="4370"/>
                  </a:lnTo>
                  <a:lnTo>
                    <a:pt x="4451" y="4446"/>
                  </a:lnTo>
                  <a:lnTo>
                    <a:pt x="4424" y="4520"/>
                  </a:lnTo>
                  <a:lnTo>
                    <a:pt x="4393" y="4591"/>
                  </a:lnTo>
                  <a:lnTo>
                    <a:pt x="4357" y="4663"/>
                  </a:lnTo>
                  <a:lnTo>
                    <a:pt x="4315" y="4730"/>
                  </a:lnTo>
                  <a:lnTo>
                    <a:pt x="4269" y="4797"/>
                  </a:lnTo>
                  <a:lnTo>
                    <a:pt x="4216" y="4859"/>
                  </a:lnTo>
                  <a:lnTo>
                    <a:pt x="4158" y="4921"/>
                  </a:lnTo>
                  <a:lnTo>
                    <a:pt x="4095" y="4979"/>
                  </a:lnTo>
                  <a:lnTo>
                    <a:pt x="4026" y="5033"/>
                  </a:lnTo>
                  <a:lnTo>
                    <a:pt x="3950" y="5086"/>
                  </a:lnTo>
                  <a:lnTo>
                    <a:pt x="3869" y="5136"/>
                  </a:lnTo>
                  <a:lnTo>
                    <a:pt x="3781" y="5182"/>
                  </a:lnTo>
                  <a:lnTo>
                    <a:pt x="3687" y="5225"/>
                  </a:lnTo>
                  <a:lnTo>
                    <a:pt x="3586" y="5263"/>
                  </a:lnTo>
                  <a:lnTo>
                    <a:pt x="3480" y="5300"/>
                  </a:lnTo>
                  <a:lnTo>
                    <a:pt x="3366" y="5333"/>
                  </a:lnTo>
                  <a:lnTo>
                    <a:pt x="3246" y="5361"/>
                  </a:lnTo>
                  <a:lnTo>
                    <a:pt x="3117" y="5386"/>
                  </a:lnTo>
                  <a:lnTo>
                    <a:pt x="2983" y="5405"/>
                  </a:lnTo>
                  <a:lnTo>
                    <a:pt x="2840" y="5422"/>
                  </a:lnTo>
                  <a:lnTo>
                    <a:pt x="2692" y="5434"/>
                  </a:lnTo>
                  <a:lnTo>
                    <a:pt x="2535" y="5442"/>
                  </a:lnTo>
                  <a:lnTo>
                    <a:pt x="2369" y="5443"/>
                  </a:lnTo>
                  <a:lnTo>
                    <a:pt x="2197" y="5442"/>
                  </a:lnTo>
                  <a:lnTo>
                    <a:pt x="2017" y="5435"/>
                  </a:lnTo>
                  <a:lnTo>
                    <a:pt x="1829" y="5424"/>
                  </a:lnTo>
                  <a:lnTo>
                    <a:pt x="1673" y="5410"/>
                  </a:lnTo>
                  <a:lnTo>
                    <a:pt x="1526" y="5392"/>
                  </a:lnTo>
                  <a:lnTo>
                    <a:pt x="1387" y="5369"/>
                  </a:lnTo>
                  <a:lnTo>
                    <a:pt x="1255" y="5341"/>
                  </a:lnTo>
                  <a:lnTo>
                    <a:pt x="1131" y="5309"/>
                  </a:lnTo>
                  <a:lnTo>
                    <a:pt x="1015" y="5273"/>
                  </a:lnTo>
                  <a:lnTo>
                    <a:pt x="904" y="5233"/>
                  </a:lnTo>
                  <a:lnTo>
                    <a:pt x="802" y="5190"/>
                  </a:lnTo>
                  <a:lnTo>
                    <a:pt x="706" y="5142"/>
                  </a:lnTo>
                  <a:lnTo>
                    <a:pt x="618" y="5093"/>
                  </a:lnTo>
                  <a:lnTo>
                    <a:pt x="536" y="5038"/>
                  </a:lnTo>
                  <a:lnTo>
                    <a:pt x="460" y="4982"/>
                  </a:lnTo>
                  <a:lnTo>
                    <a:pt x="390" y="4921"/>
                  </a:lnTo>
                  <a:lnTo>
                    <a:pt x="327" y="4858"/>
                  </a:lnTo>
                  <a:lnTo>
                    <a:pt x="269" y="4792"/>
                  </a:lnTo>
                  <a:lnTo>
                    <a:pt x="218" y="4724"/>
                  </a:lnTo>
                  <a:lnTo>
                    <a:pt x="174" y="4653"/>
                  </a:lnTo>
                  <a:lnTo>
                    <a:pt x="134" y="4578"/>
                  </a:lnTo>
                  <a:lnTo>
                    <a:pt x="99" y="4504"/>
                  </a:lnTo>
                  <a:lnTo>
                    <a:pt x="69" y="4426"/>
                  </a:lnTo>
                  <a:lnTo>
                    <a:pt x="46" y="4345"/>
                  </a:lnTo>
                  <a:lnTo>
                    <a:pt x="26" y="4264"/>
                  </a:lnTo>
                  <a:lnTo>
                    <a:pt x="13" y="4181"/>
                  </a:lnTo>
                  <a:lnTo>
                    <a:pt x="5" y="4097"/>
                  </a:lnTo>
                  <a:lnTo>
                    <a:pt x="0" y="4011"/>
                  </a:lnTo>
                  <a:lnTo>
                    <a:pt x="0" y="3925"/>
                  </a:lnTo>
                  <a:lnTo>
                    <a:pt x="3" y="3835"/>
                  </a:lnTo>
                  <a:lnTo>
                    <a:pt x="13" y="3748"/>
                  </a:lnTo>
                  <a:lnTo>
                    <a:pt x="25" y="3657"/>
                  </a:lnTo>
                  <a:lnTo>
                    <a:pt x="41" y="3567"/>
                  </a:lnTo>
                  <a:lnTo>
                    <a:pt x="61" y="3476"/>
                  </a:lnTo>
                  <a:lnTo>
                    <a:pt x="86" y="3385"/>
                  </a:lnTo>
                  <a:lnTo>
                    <a:pt x="112" y="3294"/>
                  </a:lnTo>
                  <a:lnTo>
                    <a:pt x="144" y="3203"/>
                  </a:lnTo>
                  <a:lnTo>
                    <a:pt x="177" y="3111"/>
                  </a:lnTo>
                  <a:lnTo>
                    <a:pt x="215" y="3020"/>
                  </a:lnTo>
                  <a:lnTo>
                    <a:pt x="255" y="2930"/>
                  </a:lnTo>
                  <a:lnTo>
                    <a:pt x="296" y="2839"/>
                  </a:lnTo>
                  <a:lnTo>
                    <a:pt x="341" y="2750"/>
                  </a:lnTo>
                  <a:lnTo>
                    <a:pt x="389" y="2662"/>
                  </a:lnTo>
                  <a:lnTo>
                    <a:pt x="438" y="2574"/>
                  </a:lnTo>
                  <a:lnTo>
                    <a:pt x="491" y="2487"/>
                  </a:lnTo>
                  <a:lnTo>
                    <a:pt x="546" y="2402"/>
                  </a:lnTo>
                  <a:lnTo>
                    <a:pt x="600" y="2318"/>
                  </a:lnTo>
                  <a:lnTo>
                    <a:pt x="658" y="2237"/>
                  </a:lnTo>
                  <a:lnTo>
                    <a:pt x="718" y="2156"/>
                  </a:lnTo>
                  <a:lnTo>
                    <a:pt x="779" y="2076"/>
                  </a:lnTo>
                  <a:lnTo>
                    <a:pt x="840" y="2000"/>
                  </a:lnTo>
                  <a:lnTo>
                    <a:pt x="904" y="1926"/>
                  </a:lnTo>
                  <a:lnTo>
                    <a:pt x="969" y="1853"/>
                  </a:lnTo>
                  <a:lnTo>
                    <a:pt x="1033" y="1784"/>
                  </a:lnTo>
                  <a:lnTo>
                    <a:pt x="1099" y="1716"/>
                  </a:lnTo>
                  <a:lnTo>
                    <a:pt x="1166" y="1651"/>
                  </a:lnTo>
                  <a:lnTo>
                    <a:pt x="1232" y="1588"/>
                  </a:lnTo>
                  <a:lnTo>
                    <a:pt x="1300" y="1530"/>
                  </a:lnTo>
                  <a:lnTo>
                    <a:pt x="1367" y="1474"/>
                  </a:lnTo>
                  <a:lnTo>
                    <a:pt x="1435" y="1421"/>
                  </a:lnTo>
                  <a:lnTo>
                    <a:pt x="1501" y="1373"/>
                  </a:lnTo>
                  <a:lnTo>
                    <a:pt x="1569" y="1327"/>
                  </a:lnTo>
                  <a:lnTo>
                    <a:pt x="1635" y="1286"/>
                  </a:lnTo>
                  <a:lnTo>
                    <a:pt x="1701" y="1248"/>
                  </a:lnTo>
                  <a:lnTo>
                    <a:pt x="1766" y="1214"/>
                  </a:lnTo>
                  <a:lnTo>
                    <a:pt x="1703" y="1170"/>
                  </a:lnTo>
                  <a:lnTo>
                    <a:pt x="1642" y="1122"/>
                  </a:lnTo>
                  <a:lnTo>
                    <a:pt x="1584" y="1069"/>
                  </a:lnTo>
                  <a:lnTo>
                    <a:pt x="1529" y="1013"/>
                  </a:lnTo>
                  <a:lnTo>
                    <a:pt x="1476" y="953"/>
                  </a:lnTo>
                  <a:lnTo>
                    <a:pt x="1427" y="892"/>
                  </a:lnTo>
                  <a:lnTo>
                    <a:pt x="1382" y="829"/>
                  </a:lnTo>
                  <a:lnTo>
                    <a:pt x="1339" y="764"/>
                  </a:lnTo>
                  <a:lnTo>
                    <a:pt x="1301" y="698"/>
                  </a:lnTo>
                  <a:lnTo>
                    <a:pt x="1266" y="634"/>
                  </a:lnTo>
                  <a:lnTo>
                    <a:pt x="1235" y="569"/>
                  </a:lnTo>
                  <a:lnTo>
                    <a:pt x="1209" y="505"/>
                  </a:lnTo>
                  <a:lnTo>
                    <a:pt x="1187" y="443"/>
                  </a:lnTo>
                  <a:lnTo>
                    <a:pt x="1171" y="382"/>
                  </a:lnTo>
                  <a:lnTo>
                    <a:pt x="1157" y="326"/>
                  </a:lnTo>
                  <a:lnTo>
                    <a:pt x="1151" y="271"/>
                  </a:lnTo>
                  <a:lnTo>
                    <a:pt x="1149" y="222"/>
                  </a:lnTo>
                  <a:lnTo>
                    <a:pt x="1152" y="175"/>
                  </a:lnTo>
                  <a:lnTo>
                    <a:pt x="1161" y="134"/>
                  </a:lnTo>
                  <a:lnTo>
                    <a:pt x="1176" y="99"/>
                  </a:lnTo>
                  <a:lnTo>
                    <a:pt x="1197" y="69"/>
                  </a:lnTo>
                  <a:lnTo>
                    <a:pt x="1230" y="38"/>
                  </a:lnTo>
                  <a:lnTo>
                    <a:pt x="1266" y="18"/>
                  </a:lnTo>
                  <a:lnTo>
                    <a:pt x="1306" y="5"/>
                  </a:lnTo>
                  <a:lnTo>
                    <a:pt x="1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4" name="Freeform 1141"/>
            <p:cNvSpPr/>
            <p:nvPr/>
          </p:nvSpPr>
          <p:spPr bwMode="auto">
            <a:xfrm>
              <a:off x="4031" y="2718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2 h 3"/>
                <a:gd name="T4" fmla="*/ 0 w 2"/>
                <a:gd name="T5" fmla="*/ 3 h 3"/>
                <a:gd name="T6" fmla="*/ 2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2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65" name="Rectangle 30"/>
          <p:cNvSpPr/>
          <p:nvPr/>
        </p:nvSpPr>
        <p:spPr>
          <a:xfrm>
            <a:off x="6637652" y="2160392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66" name="Rectangle 30"/>
          <p:cNvSpPr/>
          <p:nvPr/>
        </p:nvSpPr>
        <p:spPr>
          <a:xfrm>
            <a:off x="6637652" y="3152050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67" name="Rectangle 30"/>
          <p:cNvSpPr/>
          <p:nvPr/>
        </p:nvSpPr>
        <p:spPr>
          <a:xfrm>
            <a:off x="6637652" y="4101995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68" name="Rectangle 30"/>
          <p:cNvSpPr/>
          <p:nvPr/>
        </p:nvSpPr>
        <p:spPr>
          <a:xfrm>
            <a:off x="6637652" y="5060167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69" name="Rectangle 30"/>
          <p:cNvSpPr/>
          <p:nvPr/>
        </p:nvSpPr>
        <p:spPr>
          <a:xfrm>
            <a:off x="4435942" y="2160392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70" name="Rectangle 30"/>
          <p:cNvSpPr/>
          <p:nvPr/>
        </p:nvSpPr>
        <p:spPr>
          <a:xfrm>
            <a:off x="4435942" y="3152050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71" name="Rectangle 30"/>
          <p:cNvSpPr/>
          <p:nvPr/>
        </p:nvSpPr>
        <p:spPr>
          <a:xfrm>
            <a:off x="4435942" y="4101995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  <p:sp>
        <p:nvSpPr>
          <p:cNvPr id="72" name="Rectangle 30"/>
          <p:cNvSpPr/>
          <p:nvPr/>
        </p:nvSpPr>
        <p:spPr>
          <a:xfrm>
            <a:off x="4435942" y="5060167"/>
            <a:ext cx="1092141" cy="30777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637227" y="2430632"/>
            <a:ext cx="5232551" cy="2865540"/>
            <a:chOff x="1207624" y="2204864"/>
            <a:chExt cx="5232551" cy="2865540"/>
          </a:xfrm>
        </p:grpSpPr>
        <p:sp>
          <p:nvSpPr>
            <p:cNvPr id="4" name="Freeform: Shape 1"/>
            <p:cNvSpPr/>
            <p:nvPr/>
          </p:nvSpPr>
          <p:spPr>
            <a:xfrm>
              <a:off x="3153878" y="2204864"/>
              <a:ext cx="1341041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33"/>
                  </a:move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lnTo>
                    <a:pt x="0" y="833"/>
                  </a:lnTo>
                  <a:close/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1811524" y="2204864"/>
              <a:ext cx="1342354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557"/>
                  </a:move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41" y="0"/>
                    <a:pt x="1630" y="0"/>
                  </a:cubicBezTo>
                  <a:cubicBezTo>
                    <a:pt x="19970" y="0"/>
                    <a:pt x="19970" y="0"/>
                    <a:pt x="19970" y="0"/>
                  </a:cubicBezTo>
                  <a:cubicBezTo>
                    <a:pt x="20859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59" y="21600"/>
                    <a:pt x="19970" y="21600"/>
                  </a:cubicBezTo>
                  <a:cubicBezTo>
                    <a:pt x="1630" y="21600"/>
                    <a:pt x="1630" y="21600"/>
                    <a:pt x="1630" y="21600"/>
                  </a:cubicBezTo>
                  <a:cubicBezTo>
                    <a:pt x="741" y="21600"/>
                    <a:pt x="0" y="21218"/>
                    <a:pt x="0" y="20767"/>
                  </a:cubicBezTo>
                  <a:cubicBezTo>
                    <a:pt x="0" y="16999"/>
                    <a:pt x="0" y="16999"/>
                    <a:pt x="0" y="16999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1710141" y="4280380"/>
              <a:ext cx="204717" cy="179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97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4494918" y="2204864"/>
              <a:ext cx="1341330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4514"/>
                    <a:pt x="21600" y="4514"/>
                    <a:pt x="21600" y="4514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Freeform: Shape 5"/>
            <p:cNvSpPr/>
            <p:nvPr/>
          </p:nvSpPr>
          <p:spPr>
            <a:xfrm>
              <a:off x="5734795" y="2739348"/>
              <a:ext cx="204858" cy="177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97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1207624" y="3029429"/>
              <a:ext cx="1209430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7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255065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Freeform: Shape 8"/>
            <p:cNvSpPr/>
            <p:nvPr/>
          </p:nvSpPr>
          <p:spPr>
            <a:xfrm>
              <a:off x="389169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523273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B4545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3" name="Freeform: Shape 14"/>
          <p:cNvSpPr/>
          <p:nvPr/>
        </p:nvSpPr>
        <p:spPr>
          <a:xfrm>
            <a:off x="6629982" y="1769060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Freeform: Shape 16"/>
          <p:cNvSpPr/>
          <p:nvPr/>
        </p:nvSpPr>
        <p:spPr>
          <a:xfrm>
            <a:off x="6629982" y="2832067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Freeform: Shape 17"/>
          <p:cNvSpPr/>
          <p:nvPr/>
        </p:nvSpPr>
        <p:spPr>
          <a:xfrm>
            <a:off x="6629982" y="3844274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4" name="Freeform: Shape 15"/>
          <p:cNvSpPr/>
          <p:nvPr/>
        </p:nvSpPr>
        <p:spPr>
          <a:xfrm>
            <a:off x="6629982" y="5053966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B454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išľíďè"/>
          <p:cNvSpPr/>
          <p:nvPr/>
        </p:nvSpPr>
        <p:spPr bwMode="auto">
          <a:xfrm>
            <a:off x="7233909" y="2063895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iSlíďè"/>
          <p:cNvSpPr txBox="1"/>
          <p:nvPr/>
        </p:nvSpPr>
        <p:spPr bwMode="auto">
          <a:xfrm>
            <a:off x="7233909" y="171269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3" name="išľíďè"/>
          <p:cNvSpPr/>
          <p:nvPr/>
        </p:nvSpPr>
        <p:spPr bwMode="auto">
          <a:xfrm>
            <a:off x="7233909" y="3138309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iSlíďè"/>
          <p:cNvSpPr txBox="1"/>
          <p:nvPr/>
        </p:nvSpPr>
        <p:spPr bwMode="auto">
          <a:xfrm>
            <a:off x="7233909" y="2787113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5" name="išľíďè"/>
          <p:cNvSpPr/>
          <p:nvPr/>
        </p:nvSpPr>
        <p:spPr bwMode="auto">
          <a:xfrm>
            <a:off x="7233909" y="4158159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6" name="iSlíďè"/>
          <p:cNvSpPr txBox="1"/>
          <p:nvPr/>
        </p:nvSpPr>
        <p:spPr bwMode="auto">
          <a:xfrm>
            <a:off x="7233909" y="3806963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7" name="išľíďè"/>
          <p:cNvSpPr/>
          <p:nvPr/>
        </p:nvSpPr>
        <p:spPr bwMode="auto">
          <a:xfrm>
            <a:off x="7233909" y="5360208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全字库正楷体" panose="02010604000101010101" pitchFamily="2" charset="-122"/>
                <a:sym typeface="+mn-ea"/>
              </a:rPr>
              <a:t>您的内容打在这里，或者通过复制您的文本后，在此框中选择粘贴，并选择只保留文字。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8" name="iSlíďè"/>
          <p:cNvSpPr txBox="1"/>
          <p:nvPr/>
        </p:nvSpPr>
        <p:spPr bwMode="auto">
          <a:xfrm>
            <a:off x="7233909" y="5009012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" name="PA-文本框 13"/>
          <p:cNvSpPr txBox="1"/>
          <p:nvPr>
            <p:custDataLst>
              <p:tags r:id="rId2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文本框 13"/>
          <p:cNvSpPr txBox="1"/>
          <p:nvPr>
            <p:custDataLst>
              <p:tags r:id="rId1"/>
            </p:custDataLst>
          </p:nvPr>
        </p:nvSpPr>
        <p:spPr>
          <a:xfrm>
            <a:off x="330835" y="164465"/>
            <a:ext cx="2221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PA-任意多边形 19"/>
          <p:cNvSpPr/>
          <p:nvPr>
            <p:custDataLst>
              <p:tags r:id="rId2"/>
            </p:custDataLst>
          </p:nvPr>
        </p:nvSpPr>
        <p:spPr bwMode="auto">
          <a:xfrm rot="10800000">
            <a:off x="5103813" y="3117850"/>
            <a:ext cx="1174750" cy="1339850"/>
          </a:xfrm>
          <a:custGeom>
            <a:avLst/>
            <a:gdLst>
              <a:gd name="T0" fmla="*/ 933135 w 423"/>
              <a:gd name="T1" fmla="*/ 0 h 483"/>
              <a:gd name="T2" fmla="*/ 869259 w 423"/>
              <a:gd name="T3" fmla="*/ 116509 h 483"/>
              <a:gd name="T4" fmla="*/ 727623 w 423"/>
              <a:gd name="T5" fmla="*/ 171989 h 483"/>
              <a:gd name="T6" fmla="*/ 583209 w 423"/>
              <a:gd name="T7" fmla="*/ 116509 h 483"/>
              <a:gd name="T8" fmla="*/ 519334 w 423"/>
              <a:gd name="T9" fmla="*/ 0 h 483"/>
              <a:gd name="T10" fmla="*/ 174963 w 423"/>
              <a:gd name="T11" fmla="*/ 0 h 483"/>
              <a:gd name="T12" fmla="*/ 174963 w 423"/>
              <a:gd name="T13" fmla="*/ 527063 h 483"/>
              <a:gd name="T14" fmla="*/ 152745 w 423"/>
              <a:gd name="T15" fmla="*/ 527063 h 483"/>
              <a:gd name="T16" fmla="*/ 0 w 423"/>
              <a:gd name="T17" fmla="*/ 693504 h 483"/>
              <a:gd name="T18" fmla="*/ 152745 w 423"/>
              <a:gd name="T19" fmla="*/ 857171 h 483"/>
              <a:gd name="T20" fmla="*/ 174963 w 423"/>
              <a:gd name="T21" fmla="*/ 859945 h 483"/>
              <a:gd name="T22" fmla="*/ 174963 w 423"/>
              <a:gd name="T23" fmla="*/ 1339850 h 483"/>
              <a:gd name="T24" fmla="*/ 599872 w 423"/>
              <a:gd name="T25" fmla="*/ 1339850 h 483"/>
              <a:gd name="T26" fmla="*/ 885923 w 423"/>
              <a:gd name="T27" fmla="*/ 540933 h 483"/>
              <a:gd name="T28" fmla="*/ 988678 w 423"/>
              <a:gd name="T29" fmla="*/ 352300 h 483"/>
              <a:gd name="T30" fmla="*/ 1174750 w 423"/>
              <a:gd name="T31" fmla="*/ 0 h 483"/>
              <a:gd name="T32" fmla="*/ 933135 w 423"/>
              <a:gd name="T33" fmla="*/ 0 h 48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23" h="483">
                <a:moveTo>
                  <a:pt x="336" y="0"/>
                </a:moveTo>
                <a:cubicBezTo>
                  <a:pt x="334" y="16"/>
                  <a:pt x="326" y="31"/>
                  <a:pt x="313" y="42"/>
                </a:cubicBezTo>
                <a:cubicBezTo>
                  <a:pt x="299" y="55"/>
                  <a:pt x="281" y="62"/>
                  <a:pt x="262" y="62"/>
                </a:cubicBezTo>
                <a:cubicBezTo>
                  <a:pt x="242" y="62"/>
                  <a:pt x="224" y="55"/>
                  <a:pt x="210" y="42"/>
                </a:cubicBezTo>
                <a:cubicBezTo>
                  <a:pt x="198" y="31"/>
                  <a:pt x="190" y="16"/>
                  <a:pt x="18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3" y="190"/>
                  <a:pt x="63" y="190"/>
                  <a:pt x="63" y="190"/>
                </a:cubicBezTo>
                <a:cubicBezTo>
                  <a:pt x="55" y="190"/>
                  <a:pt x="55" y="190"/>
                  <a:pt x="55" y="190"/>
                </a:cubicBezTo>
                <a:cubicBezTo>
                  <a:pt x="24" y="193"/>
                  <a:pt x="0" y="219"/>
                  <a:pt x="0" y="250"/>
                </a:cubicBezTo>
                <a:cubicBezTo>
                  <a:pt x="0" y="281"/>
                  <a:pt x="24" y="307"/>
                  <a:pt x="55" y="309"/>
                </a:cubicBezTo>
                <a:cubicBezTo>
                  <a:pt x="63" y="310"/>
                  <a:pt x="63" y="310"/>
                  <a:pt x="63" y="310"/>
                </a:cubicBezTo>
                <a:cubicBezTo>
                  <a:pt x="63" y="483"/>
                  <a:pt x="63" y="483"/>
                  <a:pt x="63" y="483"/>
                </a:cubicBezTo>
                <a:cubicBezTo>
                  <a:pt x="216" y="483"/>
                  <a:pt x="216" y="483"/>
                  <a:pt x="216" y="483"/>
                </a:cubicBezTo>
                <a:cubicBezTo>
                  <a:pt x="231" y="419"/>
                  <a:pt x="260" y="321"/>
                  <a:pt x="319" y="195"/>
                </a:cubicBezTo>
                <a:cubicBezTo>
                  <a:pt x="328" y="175"/>
                  <a:pt x="341" y="153"/>
                  <a:pt x="356" y="127"/>
                </a:cubicBezTo>
                <a:cubicBezTo>
                  <a:pt x="378" y="90"/>
                  <a:pt x="404" y="45"/>
                  <a:pt x="423" y="0"/>
                </a:cubicBezTo>
                <a:lnTo>
                  <a:pt x="336" y="0"/>
                </a:lnTo>
                <a:close/>
              </a:path>
            </a:pathLst>
          </a:custGeom>
          <a:solidFill>
            <a:srgbClr val="BB4545"/>
          </a:solidFill>
          <a:ln>
            <a:noFill/>
          </a:ln>
        </p:spPr>
        <p:txBody>
          <a:bodyPr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2" name="PA-任意多边形 20"/>
          <p:cNvSpPr/>
          <p:nvPr>
            <p:custDataLst>
              <p:tags r:id="rId3"/>
            </p:custDataLst>
          </p:nvPr>
        </p:nvSpPr>
        <p:spPr bwMode="auto">
          <a:xfrm rot="10800000">
            <a:off x="6149975" y="3117850"/>
            <a:ext cx="1012825" cy="1511300"/>
          </a:xfrm>
          <a:custGeom>
            <a:avLst/>
            <a:gdLst>
              <a:gd name="T0" fmla="*/ 365 w 365"/>
              <a:gd name="T1" fmla="*/ 387 h 545"/>
              <a:gd name="T2" fmla="*/ 323 w 365"/>
              <a:gd name="T3" fmla="*/ 363 h 545"/>
              <a:gd name="T4" fmla="*/ 303 w 365"/>
              <a:gd name="T5" fmla="*/ 312 h 545"/>
              <a:gd name="T6" fmla="*/ 323 w 365"/>
              <a:gd name="T7" fmla="*/ 260 h 545"/>
              <a:gd name="T8" fmla="*/ 365 w 365"/>
              <a:gd name="T9" fmla="*/ 237 h 545"/>
              <a:gd name="T10" fmla="*/ 365 w 365"/>
              <a:gd name="T11" fmla="*/ 62 h 545"/>
              <a:gd name="T12" fmla="*/ 231 w 365"/>
              <a:gd name="T13" fmla="*/ 62 h 545"/>
              <a:gd name="T14" fmla="*/ 230 w 365"/>
              <a:gd name="T15" fmla="*/ 55 h 545"/>
              <a:gd name="T16" fmla="*/ 170 w 365"/>
              <a:gd name="T17" fmla="*/ 0 h 545"/>
              <a:gd name="T18" fmla="*/ 111 w 365"/>
              <a:gd name="T19" fmla="*/ 55 h 545"/>
              <a:gd name="T20" fmla="*/ 110 w 365"/>
              <a:gd name="T21" fmla="*/ 62 h 545"/>
              <a:gd name="T22" fmla="*/ 0 w 365"/>
              <a:gd name="T23" fmla="*/ 62 h 545"/>
              <a:gd name="T24" fmla="*/ 66 w 365"/>
              <a:gd name="T25" fmla="*/ 189 h 545"/>
              <a:gd name="T26" fmla="*/ 103 w 365"/>
              <a:gd name="T27" fmla="*/ 257 h 545"/>
              <a:gd name="T28" fmla="*/ 206 w 365"/>
              <a:gd name="T29" fmla="*/ 545 h 545"/>
              <a:gd name="T30" fmla="*/ 365 w 365"/>
              <a:gd name="T31" fmla="*/ 545 h 545"/>
              <a:gd name="T32" fmla="*/ 365 w 365"/>
              <a:gd name="T33" fmla="*/ 38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5" h="545">
                <a:moveTo>
                  <a:pt x="365" y="387"/>
                </a:moveTo>
                <a:cubicBezTo>
                  <a:pt x="349" y="384"/>
                  <a:pt x="335" y="376"/>
                  <a:pt x="323" y="363"/>
                </a:cubicBezTo>
                <a:cubicBezTo>
                  <a:pt x="310" y="349"/>
                  <a:pt x="303" y="331"/>
                  <a:pt x="303" y="312"/>
                </a:cubicBezTo>
                <a:cubicBezTo>
                  <a:pt x="303" y="293"/>
                  <a:pt x="310" y="274"/>
                  <a:pt x="323" y="260"/>
                </a:cubicBezTo>
                <a:cubicBezTo>
                  <a:pt x="335" y="248"/>
                  <a:pt x="349" y="240"/>
                  <a:pt x="365" y="237"/>
                </a:cubicBezTo>
                <a:cubicBezTo>
                  <a:pt x="365" y="62"/>
                  <a:pt x="365" y="62"/>
                  <a:pt x="365" y="62"/>
                </a:cubicBezTo>
                <a:cubicBezTo>
                  <a:pt x="231" y="62"/>
                  <a:pt x="231" y="62"/>
                  <a:pt x="231" y="62"/>
                </a:cubicBezTo>
                <a:cubicBezTo>
                  <a:pt x="230" y="55"/>
                  <a:pt x="230" y="55"/>
                  <a:pt x="230" y="55"/>
                </a:cubicBezTo>
                <a:cubicBezTo>
                  <a:pt x="228" y="24"/>
                  <a:pt x="201" y="0"/>
                  <a:pt x="170" y="0"/>
                </a:cubicBezTo>
                <a:cubicBezTo>
                  <a:pt x="140" y="0"/>
                  <a:pt x="113" y="24"/>
                  <a:pt x="111" y="55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19" y="107"/>
                  <a:pt x="45" y="152"/>
                  <a:pt x="66" y="189"/>
                </a:cubicBezTo>
                <a:cubicBezTo>
                  <a:pt x="81" y="215"/>
                  <a:pt x="94" y="237"/>
                  <a:pt x="103" y="257"/>
                </a:cubicBezTo>
                <a:cubicBezTo>
                  <a:pt x="162" y="383"/>
                  <a:pt x="192" y="481"/>
                  <a:pt x="206" y="545"/>
                </a:cubicBezTo>
                <a:cubicBezTo>
                  <a:pt x="365" y="545"/>
                  <a:pt x="365" y="545"/>
                  <a:pt x="365" y="545"/>
                </a:cubicBezTo>
                <a:lnTo>
                  <a:pt x="365" y="387"/>
                </a:lnTo>
                <a:close/>
              </a:path>
            </a:pathLst>
          </a:custGeom>
          <a:solidFill>
            <a:srgbClr val="BB4545"/>
          </a:solidFill>
          <a:ln>
            <a:noFill/>
          </a:ln>
        </p:spPr>
        <p:txBody>
          <a:bodyPr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23" name="PA-任意多边形 18"/>
          <p:cNvSpPr/>
          <p:nvPr>
            <p:custDataLst>
              <p:tags r:id="rId4"/>
            </p:custDataLst>
          </p:nvPr>
        </p:nvSpPr>
        <p:spPr bwMode="auto">
          <a:xfrm rot="10800000">
            <a:off x="5032375" y="4329113"/>
            <a:ext cx="1069975" cy="1527175"/>
          </a:xfrm>
          <a:custGeom>
            <a:avLst/>
            <a:gdLst>
              <a:gd name="T0" fmla="*/ 0 w 386"/>
              <a:gd name="T1" fmla="*/ 164 h 551"/>
              <a:gd name="T2" fmla="*/ 42 w 386"/>
              <a:gd name="T3" fmla="*/ 187 h 551"/>
              <a:gd name="T4" fmla="*/ 62 w 386"/>
              <a:gd name="T5" fmla="*/ 239 h 551"/>
              <a:gd name="T6" fmla="*/ 42 w 386"/>
              <a:gd name="T7" fmla="*/ 291 h 551"/>
              <a:gd name="T8" fmla="*/ 0 w 386"/>
              <a:gd name="T9" fmla="*/ 314 h 551"/>
              <a:gd name="T10" fmla="*/ 0 w 386"/>
              <a:gd name="T11" fmla="*/ 488 h 551"/>
              <a:gd name="T12" fmla="*/ 139 w 386"/>
              <a:gd name="T13" fmla="*/ 488 h 551"/>
              <a:gd name="T14" fmla="*/ 139 w 386"/>
              <a:gd name="T15" fmla="*/ 496 h 551"/>
              <a:gd name="T16" fmla="*/ 199 w 386"/>
              <a:gd name="T17" fmla="*/ 551 h 551"/>
              <a:gd name="T18" fmla="*/ 258 w 386"/>
              <a:gd name="T19" fmla="*/ 496 h 551"/>
              <a:gd name="T20" fmla="*/ 259 w 386"/>
              <a:gd name="T21" fmla="*/ 488 h 551"/>
              <a:gd name="T22" fmla="*/ 366 w 386"/>
              <a:gd name="T23" fmla="*/ 488 h 551"/>
              <a:gd name="T24" fmla="*/ 386 w 386"/>
              <a:gd name="T25" fmla="*/ 397 h 551"/>
              <a:gd name="T26" fmla="*/ 0 w 386"/>
              <a:gd name="T27" fmla="*/ 0 h 551"/>
              <a:gd name="T28" fmla="*/ 0 w 386"/>
              <a:gd name="T29" fmla="*/ 164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6" h="551">
                <a:moveTo>
                  <a:pt x="0" y="164"/>
                </a:moveTo>
                <a:cubicBezTo>
                  <a:pt x="16" y="167"/>
                  <a:pt x="31" y="175"/>
                  <a:pt x="42" y="187"/>
                </a:cubicBezTo>
                <a:cubicBezTo>
                  <a:pt x="55" y="201"/>
                  <a:pt x="62" y="220"/>
                  <a:pt x="62" y="239"/>
                </a:cubicBezTo>
                <a:cubicBezTo>
                  <a:pt x="62" y="258"/>
                  <a:pt x="55" y="276"/>
                  <a:pt x="42" y="291"/>
                </a:cubicBezTo>
                <a:cubicBezTo>
                  <a:pt x="31" y="303"/>
                  <a:pt x="16" y="311"/>
                  <a:pt x="0" y="314"/>
                </a:cubicBezTo>
                <a:cubicBezTo>
                  <a:pt x="0" y="488"/>
                  <a:pt x="0" y="488"/>
                  <a:pt x="0" y="488"/>
                </a:cubicBezTo>
                <a:cubicBezTo>
                  <a:pt x="139" y="488"/>
                  <a:pt x="139" y="488"/>
                  <a:pt x="139" y="488"/>
                </a:cubicBezTo>
                <a:cubicBezTo>
                  <a:pt x="139" y="496"/>
                  <a:pt x="139" y="496"/>
                  <a:pt x="139" y="496"/>
                </a:cubicBezTo>
                <a:cubicBezTo>
                  <a:pt x="142" y="527"/>
                  <a:pt x="168" y="551"/>
                  <a:pt x="199" y="551"/>
                </a:cubicBezTo>
                <a:cubicBezTo>
                  <a:pt x="230" y="551"/>
                  <a:pt x="256" y="527"/>
                  <a:pt x="258" y="496"/>
                </a:cubicBezTo>
                <a:cubicBezTo>
                  <a:pt x="259" y="488"/>
                  <a:pt x="259" y="488"/>
                  <a:pt x="259" y="488"/>
                </a:cubicBezTo>
                <a:cubicBezTo>
                  <a:pt x="366" y="488"/>
                  <a:pt x="366" y="488"/>
                  <a:pt x="366" y="488"/>
                </a:cubicBezTo>
                <a:cubicBezTo>
                  <a:pt x="378" y="457"/>
                  <a:pt x="386" y="426"/>
                  <a:pt x="386" y="397"/>
                </a:cubicBezTo>
                <a:cubicBezTo>
                  <a:pt x="386" y="182"/>
                  <a:pt x="214" y="6"/>
                  <a:pt x="0" y="0"/>
                </a:cubicBezTo>
                <a:lnTo>
                  <a:pt x="0" y="164"/>
                </a:lnTo>
                <a:close/>
              </a:path>
            </a:pathLst>
          </a:custGeom>
          <a:solidFill>
            <a:srgbClr val="BB4545"/>
          </a:solidFill>
          <a:ln>
            <a:noFill/>
          </a:ln>
        </p:spPr>
        <p:txBody>
          <a:bodyPr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24" name="PA-任意多边形 17"/>
          <p:cNvSpPr/>
          <p:nvPr>
            <p:custDataLst>
              <p:tags r:id="rId5"/>
            </p:custDataLst>
          </p:nvPr>
        </p:nvSpPr>
        <p:spPr bwMode="auto">
          <a:xfrm rot="10800000">
            <a:off x="5975350" y="4502150"/>
            <a:ext cx="1260475" cy="1354138"/>
          </a:xfrm>
          <a:custGeom>
            <a:avLst/>
            <a:gdLst>
              <a:gd name="T0" fmla="*/ 122 w 454"/>
              <a:gd name="T1" fmla="*/ 489 h 489"/>
              <a:gd name="T2" fmla="*/ 145 w 454"/>
              <a:gd name="T3" fmla="*/ 447 h 489"/>
              <a:gd name="T4" fmla="*/ 196 w 454"/>
              <a:gd name="T5" fmla="*/ 426 h 489"/>
              <a:gd name="T6" fmla="*/ 248 w 454"/>
              <a:gd name="T7" fmla="*/ 447 h 489"/>
              <a:gd name="T8" fmla="*/ 271 w 454"/>
              <a:gd name="T9" fmla="*/ 489 h 489"/>
              <a:gd name="T10" fmla="*/ 391 w 454"/>
              <a:gd name="T11" fmla="*/ 489 h 489"/>
              <a:gd name="T12" fmla="*/ 391 w 454"/>
              <a:gd name="T13" fmla="*/ 299 h 489"/>
              <a:gd name="T14" fmla="*/ 399 w 454"/>
              <a:gd name="T15" fmla="*/ 298 h 489"/>
              <a:gd name="T16" fmla="*/ 454 w 454"/>
              <a:gd name="T17" fmla="*/ 239 h 489"/>
              <a:gd name="T18" fmla="*/ 399 w 454"/>
              <a:gd name="T19" fmla="*/ 179 h 489"/>
              <a:gd name="T20" fmla="*/ 391 w 454"/>
              <a:gd name="T21" fmla="*/ 179 h 489"/>
              <a:gd name="T22" fmla="*/ 391 w 454"/>
              <a:gd name="T23" fmla="*/ 0 h 489"/>
              <a:gd name="T24" fmla="*/ 0 w 454"/>
              <a:gd name="T25" fmla="*/ 397 h 489"/>
              <a:gd name="T26" fmla="*/ 19 w 454"/>
              <a:gd name="T27" fmla="*/ 489 h 489"/>
              <a:gd name="T28" fmla="*/ 122 w 454"/>
              <a:gd name="T29" fmla="*/ 489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4" h="489">
                <a:moveTo>
                  <a:pt x="122" y="489"/>
                </a:moveTo>
                <a:cubicBezTo>
                  <a:pt x="125" y="473"/>
                  <a:pt x="133" y="458"/>
                  <a:pt x="145" y="447"/>
                </a:cubicBezTo>
                <a:cubicBezTo>
                  <a:pt x="159" y="434"/>
                  <a:pt x="177" y="426"/>
                  <a:pt x="196" y="426"/>
                </a:cubicBezTo>
                <a:cubicBezTo>
                  <a:pt x="216" y="426"/>
                  <a:pt x="234" y="434"/>
                  <a:pt x="248" y="447"/>
                </a:cubicBezTo>
                <a:cubicBezTo>
                  <a:pt x="260" y="458"/>
                  <a:pt x="268" y="473"/>
                  <a:pt x="271" y="489"/>
                </a:cubicBezTo>
                <a:cubicBezTo>
                  <a:pt x="391" y="489"/>
                  <a:pt x="391" y="489"/>
                  <a:pt x="391" y="489"/>
                </a:cubicBezTo>
                <a:cubicBezTo>
                  <a:pt x="391" y="299"/>
                  <a:pt x="391" y="299"/>
                  <a:pt x="391" y="299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30" y="296"/>
                  <a:pt x="454" y="270"/>
                  <a:pt x="454" y="239"/>
                </a:cubicBezTo>
                <a:cubicBezTo>
                  <a:pt x="454" y="208"/>
                  <a:pt x="430" y="182"/>
                  <a:pt x="399" y="179"/>
                </a:cubicBezTo>
                <a:cubicBezTo>
                  <a:pt x="391" y="179"/>
                  <a:pt x="391" y="179"/>
                  <a:pt x="391" y="179"/>
                </a:cubicBezTo>
                <a:cubicBezTo>
                  <a:pt x="391" y="0"/>
                  <a:pt x="391" y="0"/>
                  <a:pt x="391" y="0"/>
                </a:cubicBezTo>
                <a:cubicBezTo>
                  <a:pt x="175" y="3"/>
                  <a:pt x="0" y="180"/>
                  <a:pt x="0" y="397"/>
                </a:cubicBezTo>
                <a:cubicBezTo>
                  <a:pt x="0" y="426"/>
                  <a:pt x="7" y="457"/>
                  <a:pt x="19" y="489"/>
                </a:cubicBezTo>
                <a:lnTo>
                  <a:pt x="122" y="489"/>
                </a:lnTo>
                <a:close/>
              </a:path>
            </a:pathLst>
          </a:custGeom>
          <a:solidFill>
            <a:srgbClr val="BB4545"/>
          </a:solidFill>
          <a:ln>
            <a:noFill/>
          </a:ln>
        </p:spPr>
        <p:txBody>
          <a:bodyPr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grpSp>
        <p:nvGrpSpPr>
          <p:cNvPr id="25" name="PA-组合 7"/>
          <p:cNvGrpSpPr/>
          <p:nvPr>
            <p:custDataLst>
              <p:tags r:id="rId6"/>
            </p:custDataLst>
          </p:nvPr>
        </p:nvGrpSpPr>
        <p:grpSpPr>
          <a:xfrm>
            <a:off x="4666456" y="1454150"/>
            <a:ext cx="2935287" cy="4768850"/>
            <a:chOff x="4649788" y="967712"/>
            <a:chExt cx="2935287" cy="4768850"/>
          </a:xfrm>
          <a:solidFill>
            <a:srgbClr val="BB4545"/>
          </a:solidFill>
        </p:grpSpPr>
        <p:sp>
          <p:nvSpPr>
            <p:cNvPr id="26" name="PA-任意多边形 1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 rot="10800000">
              <a:off x="4649788" y="2266287"/>
              <a:ext cx="2935287" cy="3470275"/>
            </a:xfrm>
            <a:custGeom>
              <a:avLst/>
              <a:gdLst>
                <a:gd name="T0" fmla="*/ 774 w 1058"/>
                <a:gd name="T1" fmla="*/ 1252 h 1252"/>
                <a:gd name="T2" fmla="*/ 283 w 1058"/>
                <a:gd name="T3" fmla="*/ 1252 h 1252"/>
                <a:gd name="T4" fmla="*/ 248 w 1058"/>
                <a:gd name="T5" fmla="*/ 1218 h 1252"/>
                <a:gd name="T6" fmla="*/ 142 w 1058"/>
                <a:gd name="T7" fmla="*/ 887 h 1252"/>
                <a:gd name="T8" fmla="*/ 110 w 1058"/>
                <a:gd name="T9" fmla="*/ 831 h 1252"/>
                <a:gd name="T10" fmla="*/ 0 w 1058"/>
                <a:gd name="T11" fmla="*/ 529 h 1252"/>
                <a:gd name="T12" fmla="*/ 529 w 1058"/>
                <a:gd name="T13" fmla="*/ 0 h 1252"/>
                <a:gd name="T14" fmla="*/ 1058 w 1058"/>
                <a:gd name="T15" fmla="*/ 529 h 1252"/>
                <a:gd name="T16" fmla="*/ 947 w 1058"/>
                <a:gd name="T17" fmla="*/ 831 h 1252"/>
                <a:gd name="T18" fmla="*/ 916 w 1058"/>
                <a:gd name="T19" fmla="*/ 887 h 1252"/>
                <a:gd name="T20" fmla="*/ 810 w 1058"/>
                <a:gd name="T21" fmla="*/ 1218 h 1252"/>
                <a:gd name="T22" fmla="*/ 774 w 1058"/>
                <a:gd name="T23" fmla="*/ 1252 h 1252"/>
                <a:gd name="T24" fmla="*/ 315 w 1058"/>
                <a:gd name="T25" fmla="*/ 1180 h 1252"/>
                <a:gd name="T26" fmla="*/ 742 w 1058"/>
                <a:gd name="T27" fmla="*/ 1180 h 1252"/>
                <a:gd name="T28" fmla="*/ 851 w 1058"/>
                <a:gd name="T29" fmla="*/ 857 h 1252"/>
                <a:gd name="T30" fmla="*/ 885 w 1058"/>
                <a:gd name="T31" fmla="*/ 794 h 1252"/>
                <a:gd name="T32" fmla="*/ 986 w 1058"/>
                <a:gd name="T33" fmla="*/ 529 h 1252"/>
                <a:gd name="T34" fmla="*/ 529 w 1058"/>
                <a:gd name="T35" fmla="*/ 72 h 1252"/>
                <a:gd name="T36" fmla="*/ 72 w 1058"/>
                <a:gd name="T37" fmla="*/ 529 h 1252"/>
                <a:gd name="T38" fmla="*/ 172 w 1058"/>
                <a:gd name="T39" fmla="*/ 794 h 1252"/>
                <a:gd name="T40" fmla="*/ 207 w 1058"/>
                <a:gd name="T41" fmla="*/ 857 h 1252"/>
                <a:gd name="T42" fmla="*/ 315 w 1058"/>
                <a:gd name="T43" fmla="*/ 118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8" h="1252">
                  <a:moveTo>
                    <a:pt x="774" y="1252"/>
                  </a:moveTo>
                  <a:cubicBezTo>
                    <a:pt x="283" y="1252"/>
                    <a:pt x="283" y="1252"/>
                    <a:pt x="283" y="1252"/>
                  </a:cubicBezTo>
                  <a:cubicBezTo>
                    <a:pt x="264" y="1252"/>
                    <a:pt x="249" y="1237"/>
                    <a:pt x="248" y="1218"/>
                  </a:cubicBezTo>
                  <a:cubicBezTo>
                    <a:pt x="247" y="1217"/>
                    <a:pt x="239" y="1097"/>
                    <a:pt x="142" y="887"/>
                  </a:cubicBezTo>
                  <a:cubicBezTo>
                    <a:pt x="135" y="873"/>
                    <a:pt x="123" y="853"/>
                    <a:pt x="110" y="831"/>
                  </a:cubicBezTo>
                  <a:cubicBezTo>
                    <a:pt x="66" y="755"/>
                    <a:pt x="0" y="640"/>
                    <a:pt x="0" y="529"/>
                  </a:cubicBezTo>
                  <a:cubicBezTo>
                    <a:pt x="0" y="238"/>
                    <a:pt x="237" y="0"/>
                    <a:pt x="529" y="0"/>
                  </a:cubicBezTo>
                  <a:cubicBezTo>
                    <a:pt x="820" y="0"/>
                    <a:pt x="1058" y="238"/>
                    <a:pt x="1058" y="529"/>
                  </a:cubicBezTo>
                  <a:cubicBezTo>
                    <a:pt x="1058" y="640"/>
                    <a:pt x="991" y="755"/>
                    <a:pt x="947" y="831"/>
                  </a:cubicBezTo>
                  <a:cubicBezTo>
                    <a:pt x="934" y="853"/>
                    <a:pt x="923" y="873"/>
                    <a:pt x="916" y="887"/>
                  </a:cubicBezTo>
                  <a:cubicBezTo>
                    <a:pt x="818" y="1097"/>
                    <a:pt x="810" y="1217"/>
                    <a:pt x="810" y="1218"/>
                  </a:cubicBezTo>
                  <a:cubicBezTo>
                    <a:pt x="809" y="1237"/>
                    <a:pt x="793" y="1252"/>
                    <a:pt x="774" y="1252"/>
                  </a:cubicBezTo>
                  <a:close/>
                  <a:moveTo>
                    <a:pt x="315" y="1180"/>
                  </a:moveTo>
                  <a:cubicBezTo>
                    <a:pt x="742" y="1180"/>
                    <a:pt x="742" y="1180"/>
                    <a:pt x="742" y="1180"/>
                  </a:cubicBezTo>
                  <a:cubicBezTo>
                    <a:pt x="751" y="1127"/>
                    <a:pt x="776" y="1017"/>
                    <a:pt x="851" y="857"/>
                  </a:cubicBezTo>
                  <a:cubicBezTo>
                    <a:pt x="859" y="840"/>
                    <a:pt x="871" y="819"/>
                    <a:pt x="885" y="794"/>
                  </a:cubicBezTo>
                  <a:cubicBezTo>
                    <a:pt x="928" y="721"/>
                    <a:pt x="986" y="621"/>
                    <a:pt x="986" y="529"/>
                  </a:cubicBezTo>
                  <a:cubicBezTo>
                    <a:pt x="986" y="277"/>
                    <a:pt x="781" y="72"/>
                    <a:pt x="529" y="72"/>
                  </a:cubicBezTo>
                  <a:cubicBezTo>
                    <a:pt x="277" y="72"/>
                    <a:pt x="72" y="277"/>
                    <a:pt x="72" y="529"/>
                  </a:cubicBezTo>
                  <a:cubicBezTo>
                    <a:pt x="72" y="621"/>
                    <a:pt x="130" y="721"/>
                    <a:pt x="172" y="794"/>
                  </a:cubicBezTo>
                  <a:cubicBezTo>
                    <a:pt x="187" y="819"/>
                    <a:pt x="199" y="840"/>
                    <a:pt x="207" y="857"/>
                  </a:cubicBezTo>
                  <a:cubicBezTo>
                    <a:pt x="281" y="1017"/>
                    <a:pt x="307" y="1127"/>
                    <a:pt x="315" y="1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27" name="PA-任意多边形 16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rot="10800000">
              <a:off x="5346701" y="967712"/>
              <a:ext cx="1500187" cy="1203325"/>
            </a:xfrm>
            <a:custGeom>
              <a:avLst/>
              <a:gdLst>
                <a:gd name="T0" fmla="*/ 495 w 541"/>
                <a:gd name="T1" fmla="*/ 223 h 434"/>
                <a:gd name="T2" fmla="*/ 540 w 541"/>
                <a:gd name="T3" fmla="*/ 168 h 434"/>
                <a:gd name="T4" fmla="*/ 494 w 541"/>
                <a:gd name="T5" fmla="*/ 112 h 434"/>
                <a:gd name="T6" fmla="*/ 540 w 541"/>
                <a:gd name="T7" fmla="*/ 57 h 434"/>
                <a:gd name="T8" fmla="*/ 483 w 541"/>
                <a:gd name="T9" fmla="*/ 0 h 434"/>
                <a:gd name="T10" fmla="*/ 56 w 541"/>
                <a:gd name="T11" fmla="*/ 0 h 434"/>
                <a:gd name="T12" fmla="*/ 0 w 541"/>
                <a:gd name="T13" fmla="*/ 56 h 434"/>
                <a:gd name="T14" fmla="*/ 46 w 541"/>
                <a:gd name="T15" fmla="*/ 112 h 434"/>
                <a:gd name="T16" fmla="*/ 0 w 541"/>
                <a:gd name="T17" fmla="*/ 167 h 434"/>
                <a:gd name="T18" fmla="*/ 46 w 541"/>
                <a:gd name="T19" fmla="*/ 223 h 434"/>
                <a:gd name="T20" fmla="*/ 1 w 541"/>
                <a:gd name="T21" fmla="*/ 278 h 434"/>
                <a:gd name="T22" fmla="*/ 57 w 541"/>
                <a:gd name="T23" fmla="*/ 334 h 434"/>
                <a:gd name="T24" fmla="*/ 157 w 541"/>
                <a:gd name="T25" fmla="*/ 334 h 434"/>
                <a:gd name="T26" fmla="*/ 161 w 541"/>
                <a:gd name="T27" fmla="*/ 351 h 434"/>
                <a:gd name="T28" fmla="*/ 272 w 541"/>
                <a:gd name="T29" fmla="*/ 433 h 434"/>
                <a:gd name="T30" fmla="*/ 383 w 541"/>
                <a:gd name="T31" fmla="*/ 335 h 434"/>
                <a:gd name="T32" fmla="*/ 484 w 541"/>
                <a:gd name="T33" fmla="*/ 335 h 434"/>
                <a:gd name="T34" fmla="*/ 541 w 541"/>
                <a:gd name="T35" fmla="*/ 278 h 434"/>
                <a:gd name="T36" fmla="*/ 495 w 541"/>
                <a:gd name="T37" fmla="*/ 223 h 434"/>
                <a:gd name="T38" fmla="*/ 423 w 541"/>
                <a:gd name="T39" fmla="*/ 241 h 434"/>
                <a:gd name="T40" fmla="*/ 118 w 541"/>
                <a:gd name="T41" fmla="*/ 241 h 434"/>
                <a:gd name="T42" fmla="*/ 104 w 541"/>
                <a:gd name="T43" fmla="*/ 227 h 434"/>
                <a:gd name="T44" fmla="*/ 118 w 541"/>
                <a:gd name="T45" fmla="*/ 213 h 434"/>
                <a:gd name="T46" fmla="*/ 423 w 541"/>
                <a:gd name="T47" fmla="*/ 213 h 434"/>
                <a:gd name="T48" fmla="*/ 437 w 541"/>
                <a:gd name="T49" fmla="*/ 227 h 434"/>
                <a:gd name="T50" fmla="*/ 423 w 541"/>
                <a:gd name="T51" fmla="*/ 241 h 434"/>
                <a:gd name="T52" fmla="*/ 423 w 541"/>
                <a:gd name="T53" fmla="*/ 116 h 434"/>
                <a:gd name="T54" fmla="*/ 118 w 541"/>
                <a:gd name="T55" fmla="*/ 116 h 434"/>
                <a:gd name="T56" fmla="*/ 104 w 541"/>
                <a:gd name="T57" fmla="*/ 102 h 434"/>
                <a:gd name="T58" fmla="*/ 118 w 541"/>
                <a:gd name="T59" fmla="*/ 88 h 434"/>
                <a:gd name="T60" fmla="*/ 423 w 541"/>
                <a:gd name="T61" fmla="*/ 88 h 434"/>
                <a:gd name="T62" fmla="*/ 437 w 541"/>
                <a:gd name="T63" fmla="*/ 102 h 434"/>
                <a:gd name="T64" fmla="*/ 423 w 541"/>
                <a:gd name="T65" fmla="*/ 11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1" h="434">
                  <a:moveTo>
                    <a:pt x="495" y="223"/>
                  </a:moveTo>
                  <a:cubicBezTo>
                    <a:pt x="521" y="218"/>
                    <a:pt x="540" y="195"/>
                    <a:pt x="540" y="168"/>
                  </a:cubicBezTo>
                  <a:cubicBezTo>
                    <a:pt x="540" y="140"/>
                    <a:pt x="520" y="117"/>
                    <a:pt x="494" y="112"/>
                  </a:cubicBezTo>
                  <a:cubicBezTo>
                    <a:pt x="520" y="107"/>
                    <a:pt x="540" y="84"/>
                    <a:pt x="540" y="57"/>
                  </a:cubicBezTo>
                  <a:cubicBezTo>
                    <a:pt x="540" y="26"/>
                    <a:pt x="514" y="0"/>
                    <a:pt x="48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4"/>
                    <a:pt x="20" y="107"/>
                    <a:pt x="46" y="112"/>
                  </a:cubicBezTo>
                  <a:cubicBezTo>
                    <a:pt x="20" y="117"/>
                    <a:pt x="0" y="140"/>
                    <a:pt x="0" y="167"/>
                  </a:cubicBezTo>
                  <a:cubicBezTo>
                    <a:pt x="0" y="195"/>
                    <a:pt x="20" y="218"/>
                    <a:pt x="46" y="223"/>
                  </a:cubicBezTo>
                  <a:cubicBezTo>
                    <a:pt x="20" y="228"/>
                    <a:pt x="1" y="250"/>
                    <a:pt x="1" y="278"/>
                  </a:cubicBezTo>
                  <a:cubicBezTo>
                    <a:pt x="1" y="309"/>
                    <a:pt x="26" y="334"/>
                    <a:pt x="57" y="33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8" y="340"/>
                    <a:pt x="159" y="345"/>
                    <a:pt x="161" y="351"/>
                  </a:cubicBezTo>
                  <a:cubicBezTo>
                    <a:pt x="175" y="399"/>
                    <a:pt x="219" y="434"/>
                    <a:pt x="272" y="433"/>
                  </a:cubicBezTo>
                  <a:cubicBezTo>
                    <a:pt x="331" y="433"/>
                    <a:pt x="380" y="392"/>
                    <a:pt x="383" y="335"/>
                  </a:cubicBezTo>
                  <a:cubicBezTo>
                    <a:pt x="484" y="335"/>
                    <a:pt x="484" y="335"/>
                    <a:pt x="484" y="335"/>
                  </a:cubicBezTo>
                  <a:cubicBezTo>
                    <a:pt x="515" y="335"/>
                    <a:pt x="541" y="309"/>
                    <a:pt x="541" y="278"/>
                  </a:cubicBezTo>
                  <a:cubicBezTo>
                    <a:pt x="541" y="251"/>
                    <a:pt x="521" y="228"/>
                    <a:pt x="495" y="223"/>
                  </a:cubicBezTo>
                  <a:close/>
                  <a:moveTo>
                    <a:pt x="423" y="241"/>
                  </a:moveTo>
                  <a:cubicBezTo>
                    <a:pt x="118" y="241"/>
                    <a:pt x="118" y="241"/>
                    <a:pt x="118" y="241"/>
                  </a:cubicBezTo>
                  <a:cubicBezTo>
                    <a:pt x="110" y="241"/>
                    <a:pt x="104" y="234"/>
                    <a:pt x="104" y="227"/>
                  </a:cubicBezTo>
                  <a:cubicBezTo>
                    <a:pt x="104" y="219"/>
                    <a:pt x="110" y="213"/>
                    <a:pt x="118" y="213"/>
                  </a:cubicBezTo>
                  <a:cubicBezTo>
                    <a:pt x="423" y="213"/>
                    <a:pt x="423" y="213"/>
                    <a:pt x="423" y="213"/>
                  </a:cubicBezTo>
                  <a:cubicBezTo>
                    <a:pt x="431" y="213"/>
                    <a:pt x="437" y="219"/>
                    <a:pt x="437" y="227"/>
                  </a:cubicBezTo>
                  <a:cubicBezTo>
                    <a:pt x="437" y="234"/>
                    <a:pt x="431" y="241"/>
                    <a:pt x="423" y="241"/>
                  </a:cubicBezTo>
                  <a:close/>
                  <a:moveTo>
                    <a:pt x="423" y="116"/>
                  </a:moveTo>
                  <a:cubicBezTo>
                    <a:pt x="118" y="116"/>
                    <a:pt x="118" y="116"/>
                    <a:pt x="118" y="116"/>
                  </a:cubicBezTo>
                  <a:cubicBezTo>
                    <a:pt x="110" y="116"/>
                    <a:pt x="104" y="110"/>
                    <a:pt x="104" y="102"/>
                  </a:cubicBezTo>
                  <a:cubicBezTo>
                    <a:pt x="104" y="95"/>
                    <a:pt x="110" y="88"/>
                    <a:pt x="118" y="88"/>
                  </a:cubicBezTo>
                  <a:cubicBezTo>
                    <a:pt x="423" y="88"/>
                    <a:pt x="423" y="88"/>
                    <a:pt x="423" y="88"/>
                  </a:cubicBezTo>
                  <a:cubicBezTo>
                    <a:pt x="431" y="88"/>
                    <a:pt x="437" y="95"/>
                    <a:pt x="437" y="102"/>
                  </a:cubicBezTo>
                  <a:cubicBezTo>
                    <a:pt x="437" y="110"/>
                    <a:pt x="431" y="116"/>
                    <a:pt x="423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</p:grpSp>
      <p:cxnSp>
        <p:nvCxnSpPr>
          <p:cNvPr id="28" name="PA-直接连接符 10"/>
          <p:cNvCxnSpPr/>
          <p:nvPr>
            <p:custDataLst>
              <p:tags r:id="rId9"/>
            </p:custDataLst>
          </p:nvPr>
        </p:nvCxnSpPr>
        <p:spPr>
          <a:xfrm>
            <a:off x="6096000" y="0"/>
            <a:ext cx="0" cy="1666875"/>
          </a:xfrm>
          <a:prstGeom prst="line">
            <a:avLst/>
          </a:prstGeom>
          <a:ln w="165100">
            <a:solidFill>
              <a:srgbClr val="BB45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A-直接连接符 11"/>
          <p:cNvCxnSpPr/>
          <p:nvPr>
            <p:custDataLst>
              <p:tags r:id="rId10"/>
            </p:custDataLst>
          </p:nvPr>
        </p:nvCxnSpPr>
        <p:spPr>
          <a:xfrm flipV="1">
            <a:off x="6750050" y="3117850"/>
            <a:ext cx="1466850" cy="614363"/>
          </a:xfrm>
          <a:prstGeom prst="line">
            <a:avLst/>
          </a:prstGeom>
          <a:ln>
            <a:solidFill>
              <a:srgbClr val="BB45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A-直接连接符 12"/>
          <p:cNvCxnSpPr/>
          <p:nvPr>
            <p:custDataLst>
              <p:tags r:id="rId11"/>
            </p:custDataLst>
          </p:nvPr>
        </p:nvCxnSpPr>
        <p:spPr>
          <a:xfrm>
            <a:off x="3871913" y="3086100"/>
            <a:ext cx="1722437" cy="773113"/>
          </a:xfrm>
          <a:prstGeom prst="line">
            <a:avLst/>
          </a:prstGeom>
          <a:ln>
            <a:solidFill>
              <a:srgbClr val="BB45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A-直接连接符 13"/>
          <p:cNvCxnSpPr/>
          <p:nvPr>
            <p:custDataLst>
              <p:tags r:id="rId12"/>
            </p:custDataLst>
          </p:nvPr>
        </p:nvCxnSpPr>
        <p:spPr>
          <a:xfrm flipV="1">
            <a:off x="3871913" y="4840288"/>
            <a:ext cx="1492250" cy="247650"/>
          </a:xfrm>
          <a:prstGeom prst="line">
            <a:avLst/>
          </a:prstGeom>
          <a:ln>
            <a:solidFill>
              <a:srgbClr val="BB45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A-直接连接符 14"/>
          <p:cNvCxnSpPr/>
          <p:nvPr>
            <p:custDataLst>
              <p:tags r:id="rId13"/>
            </p:custDataLst>
          </p:nvPr>
        </p:nvCxnSpPr>
        <p:spPr>
          <a:xfrm>
            <a:off x="6992938" y="4840288"/>
            <a:ext cx="1223962" cy="119062"/>
          </a:xfrm>
          <a:prstGeom prst="line">
            <a:avLst/>
          </a:prstGeom>
          <a:ln>
            <a:solidFill>
              <a:srgbClr val="BB45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092" name="PA-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25" y="37734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3" name="PA-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88" y="37750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4" name="PA-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49466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5" name="PA-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49180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PA-组合 1"/>
          <p:cNvGrpSpPr/>
          <p:nvPr>
            <p:custDataLst>
              <p:tags r:id="rId22"/>
            </p:custDataLst>
          </p:nvPr>
        </p:nvGrpSpPr>
        <p:grpSpPr>
          <a:xfrm>
            <a:off x="8376044" y="2657475"/>
            <a:ext cx="2338080" cy="746091"/>
            <a:chOff x="8684306" y="2094467"/>
            <a:chExt cx="2338080" cy="746091"/>
          </a:xfrm>
        </p:grpSpPr>
        <p:sp>
          <p:nvSpPr>
            <p:cNvPr id="34" name="PA-文本框 13"/>
            <p:cNvSpPr txBox="1"/>
            <p:nvPr>
              <p:custDataLst>
                <p:tags r:id="rId23"/>
              </p:custDataLst>
            </p:nvPr>
          </p:nvSpPr>
          <p:spPr>
            <a:xfrm>
              <a:off x="8684306" y="2094467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5" name="PA-文本框 13"/>
            <p:cNvSpPr txBox="1"/>
            <p:nvPr>
              <p:custDataLst>
                <p:tags r:id="rId24"/>
              </p:custDataLst>
            </p:nvPr>
          </p:nvSpPr>
          <p:spPr>
            <a:xfrm>
              <a:off x="8688387" y="2416468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</p:grpSp>
      <p:grpSp>
        <p:nvGrpSpPr>
          <p:cNvPr id="36" name="PA-组合 15"/>
          <p:cNvGrpSpPr/>
          <p:nvPr>
            <p:custDataLst>
              <p:tags r:id="rId25"/>
            </p:custDataLst>
          </p:nvPr>
        </p:nvGrpSpPr>
        <p:grpSpPr>
          <a:xfrm>
            <a:off x="8376044" y="4687875"/>
            <a:ext cx="2338080" cy="746091"/>
            <a:chOff x="8684306" y="4900874"/>
            <a:chExt cx="2338080" cy="746091"/>
          </a:xfrm>
        </p:grpSpPr>
        <p:sp>
          <p:nvSpPr>
            <p:cNvPr id="37" name="PA-文本框 13"/>
            <p:cNvSpPr txBox="1"/>
            <p:nvPr>
              <p:custDataLst>
                <p:tags r:id="rId26"/>
              </p:custDataLst>
            </p:nvPr>
          </p:nvSpPr>
          <p:spPr>
            <a:xfrm>
              <a:off x="8684306" y="4900874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单击编辑标题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  <p:sp>
          <p:nvSpPr>
            <p:cNvPr id="38" name="PA-文本框 13"/>
            <p:cNvSpPr txBox="1"/>
            <p:nvPr>
              <p:custDataLst>
                <p:tags r:id="rId27"/>
              </p:custDataLst>
            </p:nvPr>
          </p:nvSpPr>
          <p:spPr>
            <a:xfrm>
              <a:off x="8688387" y="5222875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汉仪中圆简" panose="02010600000101010101" charset="-122"/>
                  <a:sym typeface="汉仪中圆简" panose="02010600000101010101" charset="-122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endParaRPr>
            </a:p>
          </p:txBody>
        </p:sp>
      </p:grpSp>
      <p:sp>
        <p:nvSpPr>
          <p:cNvPr id="39" name="PA-文本框 13"/>
          <p:cNvSpPr txBox="1"/>
          <p:nvPr>
            <p:custDataLst>
              <p:tags r:id="rId28"/>
            </p:custDataLst>
          </p:nvPr>
        </p:nvSpPr>
        <p:spPr>
          <a:xfrm>
            <a:off x="2458963" y="2657475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40" name="PA-文本框 13"/>
          <p:cNvSpPr txBox="1"/>
          <p:nvPr>
            <p:custDataLst>
              <p:tags r:id="rId29"/>
            </p:custDataLst>
          </p:nvPr>
        </p:nvSpPr>
        <p:spPr>
          <a:xfrm>
            <a:off x="1420251" y="297947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41" name="PA-文本框 13"/>
          <p:cNvSpPr txBox="1"/>
          <p:nvPr>
            <p:custDataLst>
              <p:tags r:id="rId30"/>
            </p:custDataLst>
          </p:nvPr>
        </p:nvSpPr>
        <p:spPr>
          <a:xfrm>
            <a:off x="2458963" y="4687875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  <p:sp>
        <p:nvSpPr>
          <p:cNvPr id="42" name="PA-文本框 13"/>
          <p:cNvSpPr txBox="1"/>
          <p:nvPr>
            <p:custDataLst>
              <p:tags r:id="rId31"/>
            </p:custDataLst>
          </p:nvPr>
        </p:nvSpPr>
        <p:spPr>
          <a:xfrm>
            <a:off x="1420251" y="500987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0000101010101" charset="-122"/>
                <a:sym typeface="汉仪中圆简" panose="02010600000101010101" charset="-122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中圆简" panose="02010600000101010101" charset="-122"/>
              <a:sym typeface="汉仪中圆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美术培训海报"/>
          <p:cNvPicPr>
            <a:picLocks noChangeAspect="1"/>
          </p:cNvPicPr>
          <p:nvPr/>
        </p:nvPicPr>
        <p:blipFill>
          <a:blip r:embed="rId1"/>
          <a:srcRect r="7343" b="60294"/>
          <a:stretch>
            <a:fillRect/>
          </a:stretch>
        </p:blipFill>
        <p:spPr>
          <a:xfrm>
            <a:off x="0" y="0"/>
            <a:ext cx="12192000" cy="6908165"/>
          </a:xfrm>
          <a:prstGeom prst="rect">
            <a:avLst/>
          </a:prstGeom>
        </p:spPr>
      </p:pic>
      <p:pic>
        <p:nvPicPr>
          <p:cNvPr id="11" name="羽肿 - Windy Hi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49809" y="256331"/>
            <a:ext cx="609600" cy="609600"/>
          </a:xfrm>
          <a:prstGeom prst="rect">
            <a:avLst/>
          </a:prstGeom>
        </p:spPr>
      </p:pic>
      <p:sp>
        <p:nvSpPr>
          <p:cNvPr id="14" name="圆角矩形 18"/>
          <p:cNvSpPr/>
          <p:nvPr/>
        </p:nvSpPr>
        <p:spPr>
          <a:xfrm>
            <a:off x="811000" y="3600667"/>
            <a:ext cx="3569989" cy="379410"/>
          </a:xfrm>
          <a:prstGeom prst="roundRect">
            <a:avLst/>
          </a:prstGeom>
          <a:solidFill>
            <a:srgbClr val="BB4545"/>
          </a:solidFill>
          <a:ln w="28575"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汇报人：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CN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  时间：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20XX.XX.XX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81224" y="4079537"/>
            <a:ext cx="6344239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96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字魂58号-创中黑" panose="00000500000000000000" pitchFamily="2" charset="-122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200" spc="296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字魂58号-创中黑" panose="00000500000000000000" pitchFamily="2" charset="-122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566931" y="2330199"/>
            <a:ext cx="855011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zh-CN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感谢您的聆听</a:t>
            </a:r>
            <a:endParaRPr lang="zh-CN" altLang="zh-CN" sz="6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4" grpId="0" bldLvl="0" animBg="1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66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2000">
        <p14:reveal/>
      </p:transition>
    </mc:Choice>
    <mc:Fallback>
      <p:transition spd="slow" advClick="0" advTm="2000">
        <p:fade/>
      </p:transition>
    </mc:Fallback>
  </mc:AlternateContent>
</p:sld>
</file>

<file path=ppt/tags/tag1.xml><?xml version="1.0" encoding="utf-8"?>
<p:tagLst xmlns:p="http://schemas.openxmlformats.org/presentationml/2006/main">
  <p:tag name="PA" val="v5.2.10"/>
</p:tagLst>
</file>

<file path=ppt/tags/tag2.xml><?xml version="1.0" encoding="utf-8"?>
<p:tagLst xmlns:p="http://schemas.openxmlformats.org/presentationml/2006/main">
  <p:tag name="PA" val="v5.2.10"/>
</p:tagLst>
</file>

<file path=ppt/tags/tag3.xml><?xml version="1.0" encoding="utf-8"?>
<p:tagLst xmlns:p="http://schemas.openxmlformats.org/presentationml/2006/main">
  <p:tag name="PA" val="v5.2.10"/>
</p:tagLst>
</file>

<file path=ppt/tags/tag4.xml><?xml version="1.0" encoding="utf-8"?>
<p:tagLst xmlns:p="http://schemas.openxmlformats.org/presentationml/2006/main">
  <p:tag name="PA" val="v5.2.10"/>
</p:tagLst>
</file>

<file path=ppt/tags/tag5.xml><?xml version="1.0" encoding="utf-8"?>
<p:tagLst xmlns:p="http://schemas.openxmlformats.org/presentationml/2006/main">
  <p:tag name="PA" val="v5.2.10"/>
</p:tagLst>
</file>

<file path=ppt/tags/tag6.xml><?xml version="1.0" encoding="utf-8"?>
<p:tagLst xmlns:p="http://schemas.openxmlformats.org/presentationml/2006/main">
  <p:tag name="PA" val="v5.2.10"/>
</p:tagLst>
</file>

<file path=ppt/tags/tag7.xml><?xml version="1.0" encoding="utf-8"?>
<p:tagLst xmlns:p="http://schemas.openxmlformats.org/presentationml/2006/main">
  <p:tag name="PA" val="v5.2.10"/>
</p:tagLst>
</file>

<file path=ppt/tags/tag8.xml><?xml version="1.0" encoding="utf-8"?>
<p:tagLst xmlns:p="http://schemas.openxmlformats.org/presentationml/2006/main">
  <p:tag name="PA" val="v5.2.10"/>
</p:tagLst>
</file>

<file path=ppt/tags/tag9.xml><?xml version="1.0" encoding="utf-8"?>
<p:tagLst xmlns:p="http://schemas.openxmlformats.org/presentationml/2006/main">
  <p:tag name="PA" val="v5.2.10"/>
</p:tagLst>
</file>

<file path=ppt/tags/tag10.xml><?xml version="1.0" encoding="utf-8"?>
<p:tagLst xmlns:p="http://schemas.openxmlformats.org/presentationml/2006/main">
  <p:tag name="PA" val="v5.2.10"/>
</p:tagLst>
</file>

<file path=ppt/tags/tag11.xml><?xml version="1.0" encoding="utf-8"?>
<p:tagLst xmlns:p="http://schemas.openxmlformats.org/presentationml/2006/main">
  <p:tag name="PA" val="v5.2.10"/>
</p:tagLst>
</file>

<file path=ppt/tags/tag12.xml><?xml version="1.0" encoding="utf-8"?>
<p:tagLst xmlns:p="http://schemas.openxmlformats.org/presentationml/2006/main">
  <p:tag name="PA" val="v5.2.10"/>
</p:tagLst>
</file>

<file path=ppt/tags/tag13.xml><?xml version="1.0" encoding="utf-8"?>
<p:tagLst xmlns:p="http://schemas.openxmlformats.org/presentationml/2006/main">
  <p:tag name="PA" val="v5.2.10"/>
</p:tagLst>
</file>

<file path=ppt/tags/tag14.xml><?xml version="1.0" encoding="utf-8"?>
<p:tagLst xmlns:p="http://schemas.openxmlformats.org/presentationml/2006/main">
  <p:tag name="PA" val="v5.2.10"/>
</p:tagLst>
</file>

<file path=ppt/tags/tag15.xml><?xml version="1.0" encoding="utf-8"?>
<p:tagLst xmlns:p="http://schemas.openxmlformats.org/presentationml/2006/main">
  <p:tag name="PA" val="v5.2.10"/>
</p:tagLst>
</file>

<file path=ppt/tags/tag16.xml><?xml version="1.0" encoding="utf-8"?>
<p:tagLst xmlns:p="http://schemas.openxmlformats.org/presentationml/2006/main">
  <p:tag name="PA" val="v5.2.10"/>
</p:tagLst>
</file>

<file path=ppt/tags/tag17.xml><?xml version="1.0" encoding="utf-8"?>
<p:tagLst xmlns:p="http://schemas.openxmlformats.org/presentationml/2006/main">
  <p:tag name="PA" val="v5.2.10"/>
</p:tagLst>
</file>

<file path=ppt/tags/tag18.xml><?xml version="1.0" encoding="utf-8"?>
<p:tagLst xmlns:p="http://schemas.openxmlformats.org/presentationml/2006/main">
  <p:tag name="PA" val="v5.2.10"/>
</p:tagLst>
</file>

<file path=ppt/tags/tag19.xml><?xml version="1.0" encoding="utf-8"?>
<p:tagLst xmlns:p="http://schemas.openxmlformats.org/presentationml/2006/main">
  <p:tag name="PA" val="v5.2.10"/>
</p:tagLst>
</file>

<file path=ppt/tags/tag20.xml><?xml version="1.0" encoding="utf-8"?>
<p:tagLst xmlns:p="http://schemas.openxmlformats.org/presentationml/2006/main">
  <p:tag name="PA" val="v5.2.10"/>
</p:tagLst>
</file>

<file path=ppt/tags/tag21.xml><?xml version="1.0" encoding="utf-8"?>
<p:tagLst xmlns:p="http://schemas.openxmlformats.org/presentationml/2006/main">
  <p:tag name="PA" val="v5.2.10"/>
</p:tagLst>
</file>

<file path=ppt/tags/tag22.xml><?xml version="1.0" encoding="utf-8"?>
<p:tagLst xmlns:p="http://schemas.openxmlformats.org/presentationml/2006/main">
  <p:tag name="PA" val="v5.2.10"/>
</p:tagLst>
</file>

<file path=ppt/tags/tag23.xml><?xml version="1.0" encoding="utf-8"?>
<p:tagLst xmlns:p="http://schemas.openxmlformats.org/presentationml/2006/main">
  <p:tag name="PA" val="v5.2.10"/>
</p:tagLst>
</file>

<file path=ppt/tags/tag24.xml><?xml version="1.0" encoding="utf-8"?>
<p:tagLst xmlns:p="http://schemas.openxmlformats.org/presentationml/2006/main">
  <p:tag name="PA" val="v5.2.10"/>
</p:tagLst>
</file>

<file path=ppt/tags/tag25.xml><?xml version="1.0" encoding="utf-8"?>
<p:tagLst xmlns:p="http://schemas.openxmlformats.org/presentationml/2006/main">
  <p:tag name="PA" val="v5.2.10"/>
</p:tagLst>
</file>

<file path=ppt/tags/tag26.xml><?xml version="1.0" encoding="utf-8"?>
<p:tagLst xmlns:p="http://schemas.openxmlformats.org/presentationml/2006/main">
  <p:tag name="PA" val="v5.2.10"/>
</p:tagLst>
</file>

<file path=ppt/tags/tag27.xml><?xml version="1.0" encoding="utf-8"?>
<p:tagLst xmlns:p="http://schemas.openxmlformats.org/presentationml/2006/main">
  <p:tag name="PA" val="v5.2.10"/>
</p:tagLst>
</file>

<file path=ppt/tags/tag28.xml><?xml version="1.0" encoding="utf-8"?>
<p:tagLst xmlns:p="http://schemas.openxmlformats.org/presentationml/2006/main">
  <p:tag name="PA" val="v5.2.10"/>
</p:tagLst>
</file>

<file path=ppt/tags/tag29.xml><?xml version="1.0" encoding="utf-8"?>
<p:tagLst xmlns:p="http://schemas.openxmlformats.org/presentationml/2006/main">
  <p:tag name="PA" val="v5.2.10"/>
</p:tagLst>
</file>

<file path=ppt/tags/tag30.xml><?xml version="1.0" encoding="utf-8"?>
<p:tagLst xmlns:p="http://schemas.openxmlformats.org/presentationml/2006/main">
  <p:tag name="PA" val="v5.2.10"/>
</p:tagLst>
</file>

<file path=ppt/tags/tag31.xml><?xml version="1.0" encoding="utf-8"?>
<p:tagLst xmlns:p="http://schemas.openxmlformats.org/presentationml/2006/main">
  <p:tag name="PA" val="v5.2.10"/>
</p:tagLst>
</file>

<file path=ppt/tags/tag32.xml><?xml version="1.0" encoding="utf-8"?>
<p:tagLst xmlns:p="http://schemas.openxmlformats.org/presentationml/2006/main">
  <p:tag name="PA" val="v5.2.10"/>
</p:tagLst>
</file>

<file path=ppt/tags/tag33.xml><?xml version="1.0" encoding="utf-8"?>
<p:tagLst xmlns:p="http://schemas.openxmlformats.org/presentationml/2006/main">
  <p:tag name="PA" val="v5.2.10"/>
</p:tagLst>
</file>

<file path=ppt/tags/tag34.xml><?xml version="1.0" encoding="utf-8"?>
<p:tagLst xmlns:p="http://schemas.openxmlformats.org/presentationml/2006/main">
  <p:tag name="PA" val="v5.2.10"/>
</p:tagLst>
</file>

<file path=ppt/tags/tag35.xml><?xml version="1.0" encoding="utf-8"?>
<p:tagLst xmlns:p="http://schemas.openxmlformats.org/presentationml/2006/main">
  <p:tag name="PA" val="v5.2.10"/>
</p:tagLst>
</file>

<file path=ppt/tags/tag36.xml><?xml version="1.0" encoding="utf-8"?>
<p:tagLst xmlns:p="http://schemas.openxmlformats.org/presentationml/2006/main">
  <p:tag name="PA" val="v5.2.10"/>
</p:tagLst>
</file>

<file path=ppt/tags/tag37.xml><?xml version="1.0" encoding="utf-8"?>
<p:tagLst xmlns:p="http://schemas.openxmlformats.org/presentationml/2006/main">
  <p:tag name="PA" val="v5.2.10"/>
</p:tagLst>
</file>

<file path=ppt/tags/tag38.xml><?xml version="1.0" encoding="utf-8"?>
<p:tagLst xmlns:p="http://schemas.openxmlformats.org/presentationml/2006/main">
  <p:tag name="PA" val="v5.2.10"/>
</p:tagLst>
</file>

<file path=ppt/tags/tag39.xml><?xml version="1.0" encoding="utf-8"?>
<p:tagLst xmlns:p="http://schemas.openxmlformats.org/presentationml/2006/main">
  <p:tag name="PA" val="v5.2.10"/>
</p:tagLst>
</file>

<file path=ppt/tags/tag40.xml><?xml version="1.0" encoding="utf-8"?>
<p:tagLst xmlns:p="http://schemas.openxmlformats.org/presentationml/2006/main">
  <p:tag name="PA" val="v5.2.10"/>
</p:tagLst>
</file>

<file path=ppt/tags/tag41.xml><?xml version="1.0" encoding="utf-8"?>
<p:tagLst xmlns:p="http://schemas.openxmlformats.org/presentationml/2006/main">
  <p:tag name="PA" val="v5.2.10"/>
</p:tagLst>
</file>

<file path=ppt/tags/tag42.xml><?xml version="1.0" encoding="utf-8"?>
<p:tagLst xmlns:p="http://schemas.openxmlformats.org/presentationml/2006/main">
  <p:tag name="PA" val="v5.2.10"/>
</p:tagLst>
</file>

<file path=ppt/tags/tag43.xml><?xml version="1.0" encoding="utf-8"?>
<p:tagLst xmlns:p="http://schemas.openxmlformats.org/presentationml/2006/main">
  <p:tag name="PA" val="v5.2.10"/>
</p:tagLst>
</file>

<file path=ppt/tags/tag44.xml><?xml version="1.0" encoding="utf-8"?>
<p:tagLst xmlns:p="http://schemas.openxmlformats.org/presentationml/2006/main">
  <p:tag name="PA" val="v5.2.10"/>
</p:tagLst>
</file>

<file path=ppt/tags/tag45.xml><?xml version="1.0" encoding="utf-8"?>
<p:tagLst xmlns:p="http://schemas.openxmlformats.org/presentationml/2006/main">
  <p:tag name="PA" val="v5.2.10"/>
</p:tagLst>
</file>

<file path=ppt/tags/tag46.xml><?xml version="1.0" encoding="utf-8"?>
<p:tagLst xmlns:p="http://schemas.openxmlformats.org/presentationml/2006/main">
  <p:tag name="PA" val="v5.2.10"/>
</p:tagLst>
</file>

<file path=ppt/tags/tag47.xml><?xml version="1.0" encoding="utf-8"?>
<p:tagLst xmlns:p="http://schemas.openxmlformats.org/presentationml/2006/main">
  <p:tag name="PA" val="v5.2.10"/>
</p:tagLst>
</file>

<file path=ppt/tags/tag48.xml><?xml version="1.0" encoding="utf-8"?>
<p:tagLst xmlns:p="http://schemas.openxmlformats.org/presentationml/2006/main">
  <p:tag name="PA" val="v5.2.10"/>
</p:tagLst>
</file>

<file path=ppt/tags/tag49.xml><?xml version="1.0" encoding="utf-8"?>
<p:tagLst xmlns:p="http://schemas.openxmlformats.org/presentationml/2006/main">
  <p:tag name="PA" val="v5.2.2"/>
  <p:tag name="KSO_WM_UNIT_VALUE" val="1537*1992"/>
  <p:tag name="KSO_WM_UNIT_HIGHLIGHT" val="0"/>
  <p:tag name="KSO_WM_UNIT_COMPATIBLE" val="0"/>
  <p:tag name="KSO_WM_UNIT_DIAGRAM_ISNUMVISUAL" val="0"/>
  <p:tag name="KSO_WM_UNIT_DIAGRAM_ISREFERUNIT" val="0"/>
  <p:tag name="KSO_WM_DIAGRAM_GROUP_CODE" val="1554550598"/>
  <p:tag name="KSO_WM_UNIT_TYPE" val="ζ_h_d"/>
  <p:tag name="KSO_WM_UNIT_INDEX" val="1_1_1"/>
  <p:tag name="KSO_WM_UNIT_ID" val="crop20194992_1*ζ_h_d*1_1_1"/>
  <p:tag name="KSO_WM_TEMPLATE_CATEGORY" val="crop"/>
  <p:tag name="KSO_WM_TEMPLATE_INDEX" val="20194992"/>
  <p:tag name="KSO_WM_UNIT_LAYERLEVEL" val="1_1_1"/>
  <p:tag name="KSO_WM_TAG_VERSION" val="1.0"/>
  <p:tag name="KSO_WM_BEAUTIFY_FLAG" val="#wm#"/>
  <p:tag name="KSO_WM_UNIT_DIAGRAM_MODELTYPE" val="creativeCrop"/>
  <p:tag name="PICTUREFILLRANGE" val="9a9ee22e-4572-4d8c-9ca4-d7164fcea171"/>
  <p:tag name="KSO_WM_BLIP_RECT_LEFT" val="-213"/>
  <p:tag name="KSO_WM_BLIP_RECT_RIGHT" val="-5"/>
  <p:tag name="KSO_WM_BLIP_RECT_TOP" val="0"/>
  <p:tag name="KSO_WM_BLIP_RECT_BOTTOM" val="-450"/>
  <p:tag name="KSO_WM_CREATIVE_CROP_ORG_WIDTH" val="206.7"/>
  <p:tag name="KSO_WM_CREATIVE_CROP_ORG_HEIGHT" val="144"/>
  <p:tag name="KSO_WM_CREATIVE_CROP_HEIGHT" val="144"/>
  <p:tag name="KSO_WM_CREATIVE_CROP_WIDTH" val="186.653"/>
  <p:tag name="KSO_WM_CREATIVE_CROP_VERSION" val="1"/>
  <p:tag name="KSO_WM_CREATIVE_CROP_TEMPLATE_ID" val="3107070"/>
</p:tagLst>
</file>

<file path=ppt/tags/tag50.xml><?xml version="1.0" encoding="utf-8"?>
<p:tagLst xmlns:p="http://schemas.openxmlformats.org/presentationml/2006/main">
  <p:tag name="PA" val="v5.2.1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5.2.10"/>
</p:tagLst>
</file>

<file path=ppt/tags/tag53.xml><?xml version="1.0" encoding="utf-8"?>
<p:tagLst xmlns:p="http://schemas.openxmlformats.org/presentationml/2006/main">
  <p:tag name="PA" val="v5.2.10"/>
</p:tagLst>
</file>

<file path=ppt/tags/tag54.xml><?xml version="1.0" encoding="utf-8"?>
<p:tagLst xmlns:p="http://schemas.openxmlformats.org/presentationml/2006/main">
  <p:tag name="PA" val="v5.2.10"/>
</p:tagLst>
</file>

<file path=ppt/tags/tag55.xml><?xml version="1.0" encoding="utf-8"?>
<p:tagLst xmlns:p="http://schemas.openxmlformats.org/presentationml/2006/main">
  <p:tag name="PA" val="v5.2.10"/>
</p:tagLst>
</file>

<file path=ppt/tags/tag56.xml><?xml version="1.0" encoding="utf-8"?>
<p:tagLst xmlns:p="http://schemas.openxmlformats.org/presentationml/2006/main">
  <p:tag name="PA" val="v5.2.10"/>
</p:tagLst>
</file>

<file path=ppt/tags/tag57.xml><?xml version="1.0" encoding="utf-8"?>
<p:tagLst xmlns:p="http://schemas.openxmlformats.org/presentationml/2006/main">
  <p:tag name="PA" val="v5.2.10"/>
</p:tagLst>
</file>

<file path=ppt/tags/tag58.xml><?xml version="1.0" encoding="utf-8"?>
<p:tagLst xmlns:p="http://schemas.openxmlformats.org/presentationml/2006/main">
  <p:tag name="PA" val="v5.2.10"/>
</p:tagLst>
</file>

<file path=ppt/tags/tag59.xml><?xml version="1.0" encoding="utf-8"?>
<p:tagLst xmlns:p="http://schemas.openxmlformats.org/presentationml/2006/main">
  <p:tag name="PA" val="v5.2.10"/>
</p:tagLst>
</file>

<file path=ppt/tags/tag60.xml><?xml version="1.0" encoding="utf-8"?>
<p:tagLst xmlns:p="http://schemas.openxmlformats.org/presentationml/2006/main">
  <p:tag name="PA" val="v5.2.10"/>
</p:tagLst>
</file>

<file path=ppt/tags/tag61.xml><?xml version="1.0" encoding="utf-8"?>
<p:tagLst xmlns:p="http://schemas.openxmlformats.org/presentationml/2006/main">
  <p:tag name="PA" val="v5.2.10"/>
</p:tagLst>
</file>

<file path=ppt/tags/tag62.xml><?xml version="1.0" encoding="utf-8"?>
<p:tagLst xmlns:p="http://schemas.openxmlformats.org/presentationml/2006/main">
  <p:tag name="PA" val="v5.2.10"/>
</p:tagLst>
</file>

<file path=ppt/tags/tag63.xml><?xml version="1.0" encoding="utf-8"?>
<p:tagLst xmlns:p="http://schemas.openxmlformats.org/presentationml/2006/main">
  <p:tag name="PA" val="v5.2.10"/>
</p:tagLst>
</file>

<file path=ppt/tags/tag64.xml><?xml version="1.0" encoding="utf-8"?>
<p:tagLst xmlns:p="http://schemas.openxmlformats.org/presentationml/2006/main">
  <p:tag name="PA" val="v5.2.10"/>
</p:tagLst>
</file>

<file path=ppt/tags/tag65.xml><?xml version="1.0" encoding="utf-8"?>
<p:tagLst xmlns:p="http://schemas.openxmlformats.org/presentationml/2006/main">
  <p:tag name="PA" val="v5.2.10"/>
</p:tagLst>
</file>

<file path=ppt/tags/tag66.xml><?xml version="1.0" encoding="utf-8"?>
<p:tagLst xmlns:p="http://schemas.openxmlformats.org/presentationml/2006/main">
  <p:tag name="PA" val="v5.2.10"/>
</p:tagLst>
</file>

<file path=ppt/tags/tag67.xml><?xml version="1.0" encoding="utf-8"?>
<p:tagLst xmlns:p="http://schemas.openxmlformats.org/presentationml/2006/main">
  <p:tag name="PA" val="v5.2.10"/>
</p:tagLst>
</file>

<file path=ppt/tags/tag68.xml><?xml version="1.0" encoding="utf-8"?>
<p:tagLst xmlns:p="http://schemas.openxmlformats.org/presentationml/2006/main">
  <p:tag name="PA" val="v5.2.10"/>
</p:tagLst>
</file>

<file path=ppt/tags/tag69.xml><?xml version="1.0" encoding="utf-8"?>
<p:tagLst xmlns:p="http://schemas.openxmlformats.org/presentationml/2006/main">
  <p:tag name="PA" val="v5.2.10"/>
</p:tagLst>
</file>

<file path=ppt/tags/tag70.xml><?xml version="1.0" encoding="utf-8"?>
<p:tagLst xmlns:p="http://schemas.openxmlformats.org/presentationml/2006/main">
  <p:tag name="PA" val="v5.2.10"/>
</p:tagLst>
</file>

<file path=ppt/tags/tag71.xml><?xml version="1.0" encoding="utf-8"?>
<p:tagLst xmlns:p="http://schemas.openxmlformats.org/presentationml/2006/main">
  <p:tag name="PA" val="v5.2.10"/>
</p:tagLst>
</file>

<file path=ppt/tags/tag72.xml><?xml version="1.0" encoding="utf-8"?>
<p:tagLst xmlns:p="http://schemas.openxmlformats.org/presentationml/2006/main">
  <p:tag name="PA" val="v5.2.10"/>
</p:tagLst>
</file>

<file path=ppt/tags/tag73.xml><?xml version="1.0" encoding="utf-8"?>
<p:tagLst xmlns:p="http://schemas.openxmlformats.org/presentationml/2006/main">
  <p:tag name="PA" val="v5.2.10"/>
</p:tagLst>
</file>

<file path=ppt/tags/tag74.xml><?xml version="1.0" encoding="utf-8"?>
<p:tagLst xmlns:p="http://schemas.openxmlformats.org/presentationml/2006/main">
  <p:tag name="PA" val="v5.2.10"/>
</p:tagLst>
</file>

<file path=ppt/tags/tag75.xml><?xml version="1.0" encoding="utf-8"?>
<p:tagLst xmlns:p="http://schemas.openxmlformats.org/presentationml/2006/main">
  <p:tag name="PA" val="v5.2.10"/>
</p:tagLst>
</file>

<file path=ppt/tags/tag76.xml><?xml version="1.0" encoding="utf-8"?>
<p:tagLst xmlns:p="http://schemas.openxmlformats.org/presentationml/2006/main">
  <p:tag name="PA" val="v5.2.10"/>
</p:tagLst>
</file>

<file path=ppt/tags/tag77.xml><?xml version="1.0" encoding="utf-8"?>
<p:tagLst xmlns:p="http://schemas.openxmlformats.org/presentationml/2006/main">
  <p:tag name="PA" val="v5.2.10"/>
</p:tagLst>
</file>

<file path=ppt/tags/tag78.xml><?xml version="1.0" encoding="utf-8"?>
<p:tagLst xmlns:p="http://schemas.openxmlformats.org/presentationml/2006/main">
  <p:tag name="PA" val="v5.2.10"/>
</p:tagLst>
</file>

<file path=ppt/tags/tag79.xml><?xml version="1.0" encoding="utf-8"?>
<p:tagLst xmlns:p="http://schemas.openxmlformats.org/presentationml/2006/main">
  <p:tag name="PA" val="v5.2.10"/>
</p:tagLst>
</file>

<file path=ppt/tags/tag80.xml><?xml version="1.0" encoding="utf-8"?>
<p:tagLst xmlns:p="http://schemas.openxmlformats.org/presentationml/2006/main">
  <p:tag name="PA" val="v5.2.10"/>
</p:tagLst>
</file>

<file path=ppt/tags/tag81.xml><?xml version="1.0" encoding="utf-8"?>
<p:tagLst xmlns:p="http://schemas.openxmlformats.org/presentationml/2006/main">
  <p:tag name="PA" val="v5.2.1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5.2.10"/>
</p:tagLst>
</file>

<file path=ppt/tags/tag84.xml><?xml version="1.0" encoding="utf-8"?>
<p:tagLst xmlns:p="http://schemas.openxmlformats.org/presentationml/2006/main">
  <p:tag name="PA" val="v5.2.10"/>
</p:tagLst>
</file>

<file path=ppt/tags/tag85.xml><?xml version="1.0" encoding="utf-8"?>
<p:tagLst xmlns:p="http://schemas.openxmlformats.org/presentationml/2006/main">
  <p:tag name="PA" val="v5.2.10"/>
</p:tagLst>
</file>

<file path=ppt/tags/tag86.xml><?xml version="1.0" encoding="utf-8"?>
<p:tagLst xmlns:p="http://schemas.openxmlformats.org/presentationml/2006/main">
  <p:tag name="PA" val="v5.2.10"/>
</p:tagLst>
</file>

<file path=ppt/tags/tag87.xml><?xml version="1.0" encoding="utf-8"?>
<p:tagLst xmlns:p="http://schemas.openxmlformats.org/presentationml/2006/main">
  <p:tag name="PA" val="v5.2.10"/>
</p:tagLst>
</file>

<file path=ppt/tags/tag88.xml><?xml version="1.0" encoding="utf-8"?>
<p:tagLst xmlns:p="http://schemas.openxmlformats.org/presentationml/2006/main">
  <p:tag name="PA" val="v5.2.10"/>
</p:tagLst>
</file>

<file path=ppt/tags/tag89.xml><?xml version="1.0" encoding="utf-8"?>
<p:tagLst xmlns:p="http://schemas.openxmlformats.org/presentationml/2006/main">
  <p:tag name="PA" val="v5.2.10"/>
</p:tagLst>
</file>

<file path=ppt/tags/tag90.xml><?xml version="1.0" encoding="utf-8"?>
<p:tagLst xmlns:p="http://schemas.openxmlformats.org/presentationml/2006/main">
  <p:tag name="PA" val="v5.2.10"/>
</p:tagLst>
</file>

<file path=ppt/tags/tag91.xml><?xml version="1.0" encoding="utf-8"?>
<p:tagLst xmlns:p="http://schemas.openxmlformats.org/presentationml/2006/main">
  <p:tag name="PA" val="v5.2.10"/>
</p:tagLst>
</file>

<file path=ppt/tags/tag92.xml><?xml version="1.0" encoding="utf-8"?>
<p:tagLst xmlns:p="http://schemas.openxmlformats.org/presentationml/2006/main">
  <p:tag name="PA" val="v5.2.10"/>
</p:tagLst>
</file>

<file path=ppt/tags/tag93.xml><?xml version="1.0" encoding="utf-8"?>
<p:tagLst xmlns:p="http://schemas.openxmlformats.org/presentationml/2006/main">
  <p:tag name="PA" val="v5.2.10"/>
</p:tagLst>
</file>

<file path=ppt/tags/tag94.xml><?xml version="1.0" encoding="utf-8"?>
<p:tagLst xmlns:p="http://schemas.openxmlformats.org/presentationml/2006/main">
  <p:tag name="PA" val="v5.2.10"/>
</p:tagLst>
</file>

<file path=ppt/tags/tag95.xml><?xml version="1.0" encoding="utf-8"?>
<p:tagLst xmlns:p="http://schemas.openxmlformats.org/presentationml/2006/main">
  <p:tag name="PA" val="v5.2.10"/>
</p:tagLst>
</file>

<file path=ppt/tags/tag96.xml><?xml version="1.0" encoding="utf-8"?>
<p:tagLst xmlns:p="http://schemas.openxmlformats.org/presentationml/2006/main">
  <p:tag name="PA" val="v5.2.10"/>
</p:tagLst>
</file>

<file path=ppt/tags/tag97.xml><?xml version="1.0" encoding="utf-8"?>
<p:tagLst xmlns:p="http://schemas.openxmlformats.org/presentationml/2006/main">
  <p:tag name="PA" val="v5.2.10"/>
</p:tagLst>
</file>

<file path=ppt/tags/tag98.xml><?xml version="1.0" encoding="utf-8"?>
<p:tagLst xmlns:p="http://schemas.openxmlformats.org/presentationml/2006/main">
  <p:tag name="PA" val="v5.2.10"/>
</p:tagLst>
</file>

<file path=ppt/tags/tag99.xml><?xml version="1.0" encoding="utf-8"?>
<p:tagLst xmlns:p="http://schemas.openxmlformats.org/presentationml/2006/main">
  <p:tag name="PA" val="v5.2.10"/>
</p:tagLst>
</file>

<file path=ppt/tags/tag100.xml><?xml version="1.0" encoding="utf-8"?>
<p:tagLst xmlns:p="http://schemas.openxmlformats.org/presentationml/2006/main">
  <p:tag name="PA" val="v5.2.10"/>
</p:tagLst>
</file>

<file path=ppt/tags/tag101.xml><?xml version="1.0" encoding="utf-8"?>
<p:tagLst xmlns:p="http://schemas.openxmlformats.org/presentationml/2006/main">
  <p:tag name="PA" val="v5.2.10"/>
</p:tagLst>
</file>

<file path=ppt/tags/tag102.xml><?xml version="1.0" encoding="utf-8"?>
<p:tagLst xmlns:p="http://schemas.openxmlformats.org/presentationml/2006/main">
  <p:tag name="PA" val="v5.2.10"/>
</p:tagLst>
</file>

<file path=ppt/tags/tag103.xml><?xml version="1.0" encoding="utf-8"?>
<p:tagLst xmlns:p="http://schemas.openxmlformats.org/presentationml/2006/main">
  <p:tag name="PA" val="v5.2.10"/>
</p:tagLst>
</file>

<file path=ppt/tags/tag104.xml><?xml version="1.0" encoding="utf-8"?>
<p:tagLst xmlns:p="http://schemas.openxmlformats.org/presentationml/2006/main">
  <p:tag name="PA" val="v5.2.10"/>
</p:tagLst>
</file>

<file path=ppt/tags/tag105.xml><?xml version="1.0" encoding="utf-8"?>
<p:tagLst xmlns:p="http://schemas.openxmlformats.org/presentationml/2006/main">
  <p:tag name="PA" val="v5.2.10"/>
</p:tagLst>
</file>

<file path=ppt/tags/tag106.xml><?xml version="1.0" encoding="utf-8"?>
<p:tagLst xmlns:p="http://schemas.openxmlformats.org/presentationml/2006/main">
  <p:tag name="PA" val="v5.2.10"/>
</p:tagLst>
</file>

<file path=ppt/tags/tag107.xml><?xml version="1.0" encoding="utf-8"?>
<p:tagLst xmlns:p="http://schemas.openxmlformats.org/presentationml/2006/main">
  <p:tag name="PA" val="v5.2.10"/>
</p:tagLst>
</file>

<file path=ppt/tags/tag108.xml><?xml version="1.0" encoding="utf-8"?>
<p:tagLst xmlns:p="http://schemas.openxmlformats.org/presentationml/2006/main">
  <p:tag name="PA" val="v5.2.10"/>
</p:tagLst>
</file>

<file path=ppt/tags/tag109.xml><?xml version="1.0" encoding="utf-8"?>
<p:tagLst xmlns:p="http://schemas.openxmlformats.org/presentationml/2006/main">
  <p:tag name="PA" val="v5.2.10"/>
</p:tagLst>
</file>

<file path=ppt/tags/tag110.xml><?xml version="1.0" encoding="utf-8"?>
<p:tagLst xmlns:p="http://schemas.openxmlformats.org/presentationml/2006/main">
  <p:tag name="PA" val="v5.2.10"/>
</p:tagLst>
</file>

<file path=ppt/tags/tag111.xml><?xml version="1.0" encoding="utf-8"?>
<p:tagLst xmlns:p="http://schemas.openxmlformats.org/presentationml/2006/main">
  <p:tag name="ISPRING_FIRST_PUBLISH" val="1"/>
  <p:tag name="ISPRING_PRESENTATION_TITLE" val="779"/>
</p:tagLst>
</file>

<file path=ppt/theme/theme1.xml><?xml version="1.0" encoding="utf-8"?>
<a:theme xmlns:a="http://schemas.openxmlformats.org/drawingml/2006/main" name="千图网海量PPT模板www.58pic.com ​​">
  <a:themeElements>
    <a:clrScheme name="自定义 22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9B3F"/>
      </a:accent1>
      <a:accent2>
        <a:srgbClr val="D99B3F"/>
      </a:accent2>
      <a:accent3>
        <a:srgbClr val="D99B3F"/>
      </a:accent3>
      <a:accent4>
        <a:srgbClr val="D99B3F"/>
      </a:accent4>
      <a:accent5>
        <a:srgbClr val="D99B3F"/>
      </a:accent5>
      <a:accent6>
        <a:srgbClr val="D99B3F"/>
      </a:accent6>
      <a:hlink>
        <a:srgbClr val="D99B3F"/>
      </a:hlink>
      <a:folHlink>
        <a:srgbClr val="D99B3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 ​​">
  <a:themeElements>
    <a:clrScheme name="自定义 22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9B3F"/>
      </a:accent1>
      <a:accent2>
        <a:srgbClr val="D99B3F"/>
      </a:accent2>
      <a:accent3>
        <a:srgbClr val="D99B3F"/>
      </a:accent3>
      <a:accent4>
        <a:srgbClr val="D99B3F"/>
      </a:accent4>
      <a:accent5>
        <a:srgbClr val="D99B3F"/>
      </a:accent5>
      <a:accent6>
        <a:srgbClr val="D99B3F"/>
      </a:accent6>
      <a:hlink>
        <a:srgbClr val="D99B3F"/>
      </a:hlink>
      <a:folHlink>
        <a:srgbClr val="D99B3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3743</Words>
  <Application>WPS 演示</Application>
  <PresentationFormat>宽屏</PresentationFormat>
  <Paragraphs>349</Paragraphs>
  <Slides>20</Slides>
  <Notes>25</Notes>
  <HiddenSlides>0</HiddenSlides>
  <MMClips>7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4" baseType="lpstr">
      <vt:lpstr>Arial</vt:lpstr>
      <vt:lpstr>宋体</vt:lpstr>
      <vt:lpstr>Wingdings</vt:lpstr>
      <vt:lpstr>字魂58号-创中黑</vt:lpstr>
      <vt:lpstr>黑体</vt:lpstr>
      <vt:lpstr>Open Sans</vt:lpstr>
      <vt:lpstr>微软雅黑</vt:lpstr>
      <vt:lpstr>Lato Light</vt:lpstr>
      <vt:lpstr>Montserrat Semi</vt:lpstr>
      <vt:lpstr>Helvetica Light</vt:lpstr>
      <vt:lpstr>Lato Light</vt:lpstr>
      <vt:lpstr>Calibri</vt:lpstr>
      <vt:lpstr>Simply City Light</vt:lpstr>
      <vt:lpstr>SimSun-ExtB</vt:lpstr>
      <vt:lpstr>Hiragino Sans GB W3</vt:lpstr>
      <vt:lpstr>Roboto Slab Regular</vt:lpstr>
      <vt:lpstr>等线</vt:lpstr>
      <vt:lpstr>Arial Unicode MS</vt:lpstr>
      <vt:lpstr>等线 Light</vt:lpstr>
      <vt:lpstr>Segoe Print</vt:lpstr>
      <vt:lpstr>NumberOnly</vt:lpstr>
      <vt:lpstr>Lato Regular</vt:lpstr>
      <vt:lpstr>Montserrat</vt:lpstr>
      <vt:lpstr>字魂凤鸣手书</vt:lpstr>
      <vt:lpstr>汉仪粗简黑简</vt:lpstr>
      <vt:lpstr>全字库正楷体</vt:lpstr>
      <vt:lpstr>站酷文艺体</vt:lpstr>
      <vt:lpstr>站酷快乐体2016修订版</vt:lpstr>
      <vt:lpstr>汉仪中圆简</vt:lpstr>
      <vt:lpstr>Gill Sans</vt:lpstr>
      <vt:lpstr>MS PGothic</vt:lpstr>
      <vt:lpstr>思源黑体</vt:lpstr>
      <vt:lpstr>千图网海量PPT模板www.58pic.com ​​</vt:lpstr>
      <vt:lpstr>1_千图网海量PPT模板www.58pic.com 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779</dc:title>
  <dc:creator>asus</dc:creator>
  <cp:lastModifiedBy>罗祉璇</cp:lastModifiedBy>
  <cp:revision>66</cp:revision>
  <dcterms:created xsi:type="dcterms:W3CDTF">2018-04-10T04:31:00Z</dcterms:created>
  <dcterms:modified xsi:type="dcterms:W3CDTF">2020-06-11T07:27:20Z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