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6" r:id="rId5"/>
    <p:sldId id="264" r:id="rId6"/>
    <p:sldId id="276" r:id="rId7"/>
    <p:sldId id="267" r:id="rId8"/>
    <p:sldId id="271" r:id="rId9"/>
    <p:sldId id="275" r:id="rId10"/>
    <p:sldId id="262" r:id="rId11"/>
    <p:sldId id="278" r:id="rId12"/>
    <p:sldId id="280" r:id="rId13"/>
    <p:sldId id="265" r:id="rId14"/>
    <p:sldId id="281" r:id="rId15"/>
    <p:sldId id="277" r:id="rId16"/>
    <p:sldId id="279" r:id="rId17"/>
    <p:sldId id="283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3E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A7856-2A2C-407C-849C-981C24FE646D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3154B-ACDB-42E1-96C5-9F86A946CC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85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846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793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137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762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974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813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58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665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693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284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420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00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0838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816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547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275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3154B-ACDB-42E1-96C5-9F86A946CCB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243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43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744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60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89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4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47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68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14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10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35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2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8BFE6-F807-4662-8215-AC0C11359870}" type="datetimeFigureOut">
              <a:rPr lang="zh-CN" altLang="en-US" smtClean="0"/>
              <a:t>2019/2/1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F46BF-5F04-4CE8-A05C-85107DFECCB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0250"/>
            <a:ext cx="12192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25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543919" y="3391207"/>
            <a:ext cx="8937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贺岁迎新春新年晚会</a:t>
            </a:r>
            <a:r>
              <a:rPr lang="en-US" altLang="zh-CN" sz="5400" b="1" dirty="0" err="1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ppt</a:t>
            </a:r>
            <a:r>
              <a:rPr lang="zh-CN" altLang="en-US" sz="5400" b="1" dirty="0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模板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28"/>
            <a:ext cx="12192000" cy="13141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160" y="557397"/>
            <a:ext cx="2362200" cy="300037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040948" y="4600682"/>
            <a:ext cx="4535746" cy="640080"/>
            <a:chOff x="3884169" y="4809750"/>
            <a:chExt cx="4535746" cy="640080"/>
          </a:xfrm>
        </p:grpSpPr>
        <p:sp>
          <p:nvSpPr>
            <p:cNvPr id="14" name="圆角矩形 13"/>
            <p:cNvSpPr/>
            <p:nvPr/>
          </p:nvSpPr>
          <p:spPr>
            <a:xfrm>
              <a:off x="3884169" y="4809750"/>
              <a:ext cx="4535746" cy="64008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D93E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097898" y="4868180"/>
              <a:ext cx="4322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FF0000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——  </a:t>
              </a:r>
              <a:r>
                <a:rPr lang="zh-CN" altLang="en-US" sz="2800" dirty="0" smtClean="0">
                  <a:solidFill>
                    <a:srgbClr val="FF0000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汇报人：</a:t>
              </a:r>
              <a:r>
                <a:rPr lang="en-US" altLang="zh-CN" sz="2800" dirty="0" smtClean="0">
                  <a:solidFill>
                    <a:srgbClr val="FF0000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Sunny  ——</a:t>
              </a:r>
              <a:endParaRPr lang="zh-CN" altLang="en-US" sz="2800" dirty="0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9235"/>
            <a:ext cx="3096668" cy="325691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 flipH="1">
            <a:off x="3927690" y="1077460"/>
            <a:ext cx="5040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 smtClean="0">
                <a:blipFill>
                  <a:blip r:embed="rId6"/>
                  <a:stretch>
                    <a:fillRect/>
                  </a:stretch>
                </a:blip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2019</a:t>
            </a:r>
            <a:endParaRPr lang="zh-CN" altLang="en-US" sz="16600" dirty="0">
              <a:blipFill>
                <a:blip r:embed="rId6"/>
                <a:stretch>
                  <a:fillRect/>
                </a:stretch>
              </a:blip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11"/>
          <p:cNvSpPr txBox="1">
            <a:spLocks noChangeArrowheads="1"/>
          </p:cNvSpPr>
          <p:nvPr/>
        </p:nvSpPr>
        <p:spPr bwMode="auto">
          <a:xfrm>
            <a:off x="5147280" y="1647190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4771042" y="1459867"/>
            <a:ext cx="498475" cy="6492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13"/>
          <p:cNvSpPr txBox="1">
            <a:spLocks noChangeArrowheads="1"/>
          </p:cNvSpPr>
          <p:nvPr/>
        </p:nvSpPr>
        <p:spPr bwMode="auto">
          <a:xfrm>
            <a:off x="4572604" y="1170942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FF0000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1</a:t>
            </a:r>
            <a:endParaRPr lang="zh-CN" altLang="en-US" sz="4000">
              <a:solidFill>
                <a:srgbClr val="FF0000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8" name="文本框 15"/>
          <p:cNvSpPr txBox="1">
            <a:spLocks noChangeArrowheads="1"/>
          </p:cNvSpPr>
          <p:nvPr/>
        </p:nvSpPr>
        <p:spPr bwMode="auto">
          <a:xfrm>
            <a:off x="5147280" y="2745740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4771042" y="2556829"/>
            <a:ext cx="498475" cy="6508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7"/>
          <p:cNvSpPr txBox="1">
            <a:spLocks noChangeArrowheads="1"/>
          </p:cNvSpPr>
          <p:nvPr/>
        </p:nvSpPr>
        <p:spPr bwMode="auto">
          <a:xfrm>
            <a:off x="4572604" y="2267904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FF0000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2</a:t>
            </a:r>
            <a:endParaRPr lang="zh-CN" altLang="en-US" sz="4000">
              <a:solidFill>
                <a:srgbClr val="FF0000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1" name="文本框 19"/>
          <p:cNvSpPr txBox="1">
            <a:spLocks noChangeArrowheads="1"/>
          </p:cNvSpPr>
          <p:nvPr/>
        </p:nvSpPr>
        <p:spPr bwMode="auto">
          <a:xfrm>
            <a:off x="5147280" y="3844290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4771042" y="3655379"/>
            <a:ext cx="498475" cy="6508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21"/>
          <p:cNvSpPr txBox="1">
            <a:spLocks noChangeArrowheads="1"/>
          </p:cNvSpPr>
          <p:nvPr/>
        </p:nvSpPr>
        <p:spPr bwMode="auto">
          <a:xfrm>
            <a:off x="4572604" y="3366454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FF0000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3</a:t>
            </a:r>
            <a:endParaRPr lang="zh-CN" altLang="en-US" sz="4000">
              <a:solidFill>
                <a:srgbClr val="FF0000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4" name="文本框 23"/>
          <p:cNvSpPr txBox="1">
            <a:spLocks noChangeArrowheads="1"/>
          </p:cNvSpPr>
          <p:nvPr/>
        </p:nvSpPr>
        <p:spPr bwMode="auto">
          <a:xfrm>
            <a:off x="5147280" y="4942840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4771042" y="4753928"/>
            <a:ext cx="498475" cy="6492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25"/>
          <p:cNvSpPr txBox="1">
            <a:spLocks noChangeArrowheads="1"/>
          </p:cNvSpPr>
          <p:nvPr/>
        </p:nvSpPr>
        <p:spPr bwMode="auto">
          <a:xfrm>
            <a:off x="4572604" y="4465004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FF0000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4</a:t>
            </a:r>
            <a:endParaRPr lang="zh-CN" altLang="en-US" sz="4000">
              <a:solidFill>
                <a:srgbClr val="FF0000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95332" y="3484880"/>
            <a:ext cx="3096668" cy="32569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33"/>
          <a:stretch/>
        </p:blipFill>
        <p:spPr>
          <a:xfrm>
            <a:off x="0" y="-29210"/>
            <a:ext cx="3556000" cy="497205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799192" y="487312"/>
            <a:ext cx="1253753" cy="1946315"/>
            <a:chOff x="687345" y="1342594"/>
            <a:chExt cx="1253752" cy="1946315"/>
          </a:xfrm>
        </p:grpSpPr>
        <p:sp>
          <p:nvSpPr>
            <p:cNvPr id="38" name="TextBox 67"/>
            <p:cNvSpPr txBox="1"/>
            <p:nvPr/>
          </p:nvSpPr>
          <p:spPr>
            <a:xfrm>
              <a:off x="687345" y="1342594"/>
              <a:ext cx="1031050" cy="165660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5500" spc="59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39" name="TextBox 68"/>
            <p:cNvSpPr txBox="1"/>
            <p:nvPr/>
          </p:nvSpPr>
          <p:spPr>
            <a:xfrm>
              <a:off x="1479432" y="1847185"/>
              <a:ext cx="461665" cy="144172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en-US" altLang="zh-CN" b="1" spc="-15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CONTENTS</a:t>
              </a:r>
              <a:endParaRPr lang="zh-CN" altLang="en-US" b="1" spc="-15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44" y="1606446"/>
            <a:ext cx="698500" cy="35189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44" y="2716329"/>
            <a:ext cx="698500" cy="35189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44" y="3826212"/>
            <a:ext cx="698500" cy="35189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444" y="4936095"/>
            <a:ext cx="698500" cy="35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30" grpId="0"/>
      <p:bldP spid="31" grpId="0"/>
      <p:bldP spid="33" grpId="0"/>
      <p:bldP spid="34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117" y="390001"/>
            <a:ext cx="3743325" cy="3752850"/>
          </a:xfrm>
          <a:prstGeom prst="rect">
            <a:avLst/>
          </a:prstGeom>
        </p:spPr>
      </p:pic>
      <p:sp>
        <p:nvSpPr>
          <p:cNvPr id="21" name="文本框 58"/>
          <p:cNvSpPr txBox="1"/>
          <p:nvPr/>
        </p:nvSpPr>
        <p:spPr>
          <a:xfrm>
            <a:off x="3299506" y="4593207"/>
            <a:ext cx="69011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23" name="文本框 22"/>
          <p:cNvSpPr txBox="1"/>
          <p:nvPr/>
        </p:nvSpPr>
        <p:spPr>
          <a:xfrm flipH="1">
            <a:off x="4882730" y="1091928"/>
            <a:ext cx="5040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 smtClean="0">
                <a:blipFill>
                  <a:blip r:embed="rId4"/>
                  <a:stretch>
                    <a:fillRect/>
                  </a:stretch>
                </a:blip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01</a:t>
            </a:r>
            <a:endParaRPr lang="zh-CN" altLang="en-US" sz="16600" dirty="0">
              <a:blipFill>
                <a:blip r:embed="rId4"/>
                <a:stretch>
                  <a:fillRect/>
                </a:stretch>
              </a:blip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102" y="0"/>
            <a:ext cx="4323898" cy="389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1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5814695" y="3162890"/>
            <a:ext cx="606425" cy="609600"/>
          </a:xfrm>
          <a:prstGeom prst="ellipse">
            <a:avLst/>
          </a:prstGeom>
          <a:solidFill>
            <a:srgbClr val="77777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4363720" y="1718265"/>
            <a:ext cx="1557338" cy="1855788"/>
          </a:xfrm>
          <a:custGeom>
            <a:avLst/>
            <a:gdLst>
              <a:gd name="T0" fmla="*/ 414 w 414"/>
              <a:gd name="T1" fmla="*/ 150 h 493"/>
              <a:gd name="T2" fmla="*/ 374 w 414"/>
              <a:gd name="T3" fmla="*/ 88 h 493"/>
              <a:gd name="T4" fmla="*/ 411 w 414"/>
              <a:gd name="T5" fmla="*/ 0 h 493"/>
              <a:gd name="T6" fmla="*/ 207 w 414"/>
              <a:gd name="T7" fmla="*/ 75 h 493"/>
              <a:gd name="T8" fmla="*/ 59 w 414"/>
              <a:gd name="T9" fmla="*/ 152 h 493"/>
              <a:gd name="T10" fmla="*/ 56 w 414"/>
              <a:gd name="T11" fmla="*/ 241 h 493"/>
              <a:gd name="T12" fmla="*/ 0 w 414"/>
              <a:gd name="T13" fmla="*/ 458 h 493"/>
              <a:gd name="T14" fmla="*/ 82 w 414"/>
              <a:gd name="T15" fmla="*/ 493 h 493"/>
              <a:gd name="T16" fmla="*/ 149 w 414"/>
              <a:gd name="T17" fmla="*/ 449 h 493"/>
              <a:gd name="T18" fmla="*/ 178 w 414"/>
              <a:gd name="T19" fmla="*/ 330 h 493"/>
              <a:gd name="T20" fmla="*/ 298 w 414"/>
              <a:gd name="T21" fmla="*/ 251 h 493"/>
              <a:gd name="T22" fmla="*/ 307 w 414"/>
              <a:gd name="T23" fmla="*/ 188 h 493"/>
              <a:gd name="T24" fmla="*/ 414 w 414"/>
              <a:gd name="T25" fmla="*/ 15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4" h="493">
                <a:moveTo>
                  <a:pt x="414" y="150"/>
                </a:moveTo>
                <a:cubicBezTo>
                  <a:pt x="374" y="88"/>
                  <a:pt x="374" y="88"/>
                  <a:pt x="374" y="88"/>
                </a:cubicBezTo>
                <a:cubicBezTo>
                  <a:pt x="411" y="0"/>
                  <a:pt x="411" y="0"/>
                  <a:pt x="411" y="0"/>
                </a:cubicBezTo>
                <a:cubicBezTo>
                  <a:pt x="336" y="9"/>
                  <a:pt x="266" y="35"/>
                  <a:pt x="207" y="75"/>
                </a:cubicBezTo>
                <a:cubicBezTo>
                  <a:pt x="147" y="62"/>
                  <a:pt x="84" y="93"/>
                  <a:pt x="59" y="152"/>
                </a:cubicBezTo>
                <a:cubicBezTo>
                  <a:pt x="47" y="182"/>
                  <a:pt x="47" y="213"/>
                  <a:pt x="56" y="241"/>
                </a:cubicBezTo>
                <a:cubicBezTo>
                  <a:pt x="21" y="306"/>
                  <a:pt x="1" y="380"/>
                  <a:pt x="0" y="458"/>
                </a:cubicBezTo>
                <a:cubicBezTo>
                  <a:pt x="82" y="493"/>
                  <a:pt x="82" y="493"/>
                  <a:pt x="82" y="493"/>
                </a:cubicBezTo>
                <a:cubicBezTo>
                  <a:pt x="149" y="449"/>
                  <a:pt x="149" y="449"/>
                  <a:pt x="149" y="449"/>
                </a:cubicBezTo>
                <a:cubicBezTo>
                  <a:pt x="151" y="407"/>
                  <a:pt x="161" y="367"/>
                  <a:pt x="178" y="330"/>
                </a:cubicBezTo>
                <a:cubicBezTo>
                  <a:pt x="229" y="331"/>
                  <a:pt x="277" y="301"/>
                  <a:pt x="298" y="251"/>
                </a:cubicBezTo>
                <a:cubicBezTo>
                  <a:pt x="306" y="230"/>
                  <a:pt x="309" y="209"/>
                  <a:pt x="307" y="188"/>
                </a:cubicBezTo>
                <a:cubicBezTo>
                  <a:pt x="339" y="169"/>
                  <a:pt x="375" y="156"/>
                  <a:pt x="414" y="15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984558" y="1703977"/>
            <a:ext cx="1858963" cy="1489075"/>
          </a:xfrm>
          <a:custGeom>
            <a:avLst/>
            <a:gdLst>
              <a:gd name="T0" fmla="*/ 409 w 494"/>
              <a:gd name="T1" fmla="*/ 188 h 396"/>
              <a:gd name="T2" fmla="*/ 331 w 494"/>
              <a:gd name="T3" fmla="*/ 49 h 396"/>
              <a:gd name="T4" fmla="*/ 238 w 494"/>
              <a:gd name="T5" fmla="*/ 47 h 396"/>
              <a:gd name="T6" fmla="*/ 36 w 494"/>
              <a:gd name="T7" fmla="*/ 0 h 396"/>
              <a:gd name="T8" fmla="*/ 0 w 494"/>
              <a:gd name="T9" fmla="*/ 87 h 396"/>
              <a:gd name="T10" fmla="*/ 40 w 494"/>
              <a:gd name="T11" fmla="*/ 149 h 396"/>
              <a:gd name="T12" fmla="*/ 152 w 494"/>
              <a:gd name="T13" fmla="*/ 172 h 396"/>
              <a:gd name="T14" fmla="*/ 232 w 494"/>
              <a:gd name="T15" fmla="*/ 288 h 396"/>
              <a:gd name="T16" fmla="*/ 302 w 494"/>
              <a:gd name="T17" fmla="*/ 296 h 396"/>
              <a:gd name="T18" fmla="*/ 344 w 494"/>
              <a:gd name="T19" fmla="*/ 396 h 396"/>
              <a:gd name="T20" fmla="*/ 413 w 494"/>
              <a:gd name="T21" fmla="*/ 352 h 396"/>
              <a:gd name="T22" fmla="*/ 494 w 494"/>
              <a:gd name="T23" fmla="*/ 386 h 396"/>
              <a:gd name="T24" fmla="*/ 409 w 494"/>
              <a:gd name="T25" fmla="*/ 188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4" h="396">
                <a:moveTo>
                  <a:pt x="409" y="188"/>
                </a:moveTo>
                <a:cubicBezTo>
                  <a:pt x="418" y="131"/>
                  <a:pt x="387" y="72"/>
                  <a:pt x="331" y="49"/>
                </a:cubicBezTo>
                <a:cubicBezTo>
                  <a:pt x="300" y="36"/>
                  <a:pt x="267" y="36"/>
                  <a:pt x="238" y="47"/>
                </a:cubicBezTo>
                <a:cubicBezTo>
                  <a:pt x="177" y="17"/>
                  <a:pt x="108" y="1"/>
                  <a:pt x="36" y="0"/>
                </a:cubicBezTo>
                <a:cubicBezTo>
                  <a:pt x="0" y="87"/>
                  <a:pt x="0" y="87"/>
                  <a:pt x="0" y="87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80" y="150"/>
                  <a:pt x="117" y="158"/>
                  <a:pt x="152" y="172"/>
                </a:cubicBezTo>
                <a:cubicBezTo>
                  <a:pt x="154" y="221"/>
                  <a:pt x="183" y="268"/>
                  <a:pt x="232" y="288"/>
                </a:cubicBezTo>
                <a:cubicBezTo>
                  <a:pt x="255" y="297"/>
                  <a:pt x="279" y="300"/>
                  <a:pt x="302" y="296"/>
                </a:cubicBezTo>
                <a:cubicBezTo>
                  <a:pt x="322" y="326"/>
                  <a:pt x="336" y="360"/>
                  <a:pt x="344" y="396"/>
                </a:cubicBezTo>
                <a:cubicBezTo>
                  <a:pt x="413" y="352"/>
                  <a:pt x="413" y="352"/>
                  <a:pt x="413" y="352"/>
                </a:cubicBezTo>
                <a:cubicBezTo>
                  <a:pt x="494" y="386"/>
                  <a:pt x="494" y="386"/>
                  <a:pt x="494" y="386"/>
                </a:cubicBezTo>
                <a:cubicBezTo>
                  <a:pt x="481" y="312"/>
                  <a:pt x="451" y="245"/>
                  <a:pt x="409" y="18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6352858" y="3258140"/>
            <a:ext cx="1528763" cy="1947863"/>
          </a:xfrm>
          <a:custGeom>
            <a:avLst/>
            <a:gdLst>
              <a:gd name="T0" fmla="*/ 370 w 406"/>
              <a:gd name="T1" fmla="*/ 330 h 518"/>
              <a:gd name="T2" fmla="*/ 370 w 406"/>
              <a:gd name="T3" fmla="*/ 231 h 518"/>
              <a:gd name="T4" fmla="*/ 402 w 406"/>
              <a:gd name="T5" fmla="*/ 35 h 518"/>
              <a:gd name="T6" fmla="*/ 320 w 406"/>
              <a:gd name="T7" fmla="*/ 0 h 518"/>
              <a:gd name="T8" fmla="*/ 254 w 406"/>
              <a:gd name="T9" fmla="*/ 43 h 518"/>
              <a:gd name="T10" fmla="*/ 240 w 406"/>
              <a:gd name="T11" fmla="*/ 152 h 518"/>
              <a:gd name="T12" fmla="*/ 132 w 406"/>
              <a:gd name="T13" fmla="*/ 231 h 518"/>
              <a:gd name="T14" fmla="*/ 126 w 406"/>
              <a:gd name="T15" fmla="*/ 313 h 518"/>
              <a:gd name="T16" fmla="*/ 0 w 406"/>
              <a:gd name="T17" fmla="*/ 369 h 518"/>
              <a:gd name="T18" fmla="*/ 47 w 406"/>
              <a:gd name="T19" fmla="*/ 441 h 518"/>
              <a:gd name="T20" fmla="*/ 14 w 406"/>
              <a:gd name="T21" fmla="*/ 518 h 518"/>
              <a:gd name="T22" fmla="*/ 243 w 406"/>
              <a:gd name="T23" fmla="*/ 410 h 518"/>
              <a:gd name="T24" fmla="*/ 370 w 406"/>
              <a:gd name="T25" fmla="*/ 330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6" h="518">
                <a:moveTo>
                  <a:pt x="370" y="330"/>
                </a:moveTo>
                <a:cubicBezTo>
                  <a:pt x="384" y="297"/>
                  <a:pt x="383" y="261"/>
                  <a:pt x="370" y="231"/>
                </a:cubicBezTo>
                <a:cubicBezTo>
                  <a:pt x="394" y="170"/>
                  <a:pt x="406" y="104"/>
                  <a:pt x="402" y="35"/>
                </a:cubicBezTo>
                <a:cubicBezTo>
                  <a:pt x="320" y="0"/>
                  <a:pt x="320" y="0"/>
                  <a:pt x="320" y="0"/>
                </a:cubicBezTo>
                <a:cubicBezTo>
                  <a:pt x="254" y="43"/>
                  <a:pt x="254" y="43"/>
                  <a:pt x="254" y="43"/>
                </a:cubicBezTo>
                <a:cubicBezTo>
                  <a:pt x="256" y="81"/>
                  <a:pt x="251" y="118"/>
                  <a:pt x="240" y="152"/>
                </a:cubicBezTo>
                <a:cubicBezTo>
                  <a:pt x="194" y="156"/>
                  <a:pt x="151" y="185"/>
                  <a:pt x="132" y="231"/>
                </a:cubicBezTo>
                <a:cubicBezTo>
                  <a:pt x="121" y="258"/>
                  <a:pt x="120" y="287"/>
                  <a:pt x="126" y="313"/>
                </a:cubicBezTo>
                <a:cubicBezTo>
                  <a:pt x="90" y="340"/>
                  <a:pt x="47" y="360"/>
                  <a:pt x="0" y="369"/>
                </a:cubicBezTo>
                <a:cubicBezTo>
                  <a:pt x="47" y="441"/>
                  <a:pt x="47" y="441"/>
                  <a:pt x="47" y="441"/>
                </a:cubicBezTo>
                <a:cubicBezTo>
                  <a:pt x="14" y="518"/>
                  <a:pt x="14" y="518"/>
                  <a:pt x="14" y="518"/>
                </a:cubicBezTo>
                <a:cubicBezTo>
                  <a:pt x="102" y="503"/>
                  <a:pt x="180" y="465"/>
                  <a:pt x="243" y="410"/>
                </a:cubicBezTo>
                <a:cubicBezTo>
                  <a:pt x="297" y="413"/>
                  <a:pt x="349" y="382"/>
                  <a:pt x="370" y="330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4374833" y="3626440"/>
            <a:ext cx="1941513" cy="1595438"/>
          </a:xfrm>
          <a:custGeom>
            <a:avLst/>
            <a:gdLst>
              <a:gd name="T0" fmla="*/ 470 w 516"/>
              <a:gd name="T1" fmla="*/ 272 h 424"/>
              <a:gd name="T2" fmla="*/ 339 w 516"/>
              <a:gd name="T3" fmla="*/ 247 h 424"/>
              <a:gd name="T4" fmla="*/ 259 w 516"/>
              <a:gd name="T5" fmla="*/ 136 h 424"/>
              <a:gd name="T6" fmla="*/ 196 w 516"/>
              <a:gd name="T7" fmla="*/ 127 h 424"/>
              <a:gd name="T8" fmla="*/ 149 w 516"/>
              <a:gd name="T9" fmla="*/ 0 h 424"/>
              <a:gd name="T10" fmla="*/ 84 w 516"/>
              <a:gd name="T11" fmla="*/ 42 h 424"/>
              <a:gd name="T12" fmla="*/ 0 w 516"/>
              <a:gd name="T13" fmla="*/ 7 h 424"/>
              <a:gd name="T14" fmla="*/ 84 w 516"/>
              <a:gd name="T15" fmla="*/ 227 h 424"/>
              <a:gd name="T16" fmla="*/ 161 w 516"/>
              <a:gd name="T17" fmla="*/ 374 h 424"/>
              <a:gd name="T18" fmla="*/ 259 w 516"/>
              <a:gd name="T19" fmla="*/ 374 h 424"/>
              <a:gd name="T20" fmla="*/ 483 w 516"/>
              <a:gd name="T21" fmla="*/ 421 h 424"/>
              <a:gd name="T22" fmla="*/ 516 w 516"/>
              <a:gd name="T23" fmla="*/ 343 h 424"/>
              <a:gd name="T24" fmla="*/ 470 w 516"/>
              <a:gd name="T25" fmla="*/ 272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6" h="424">
                <a:moveTo>
                  <a:pt x="470" y="272"/>
                </a:moveTo>
                <a:cubicBezTo>
                  <a:pt x="424" y="273"/>
                  <a:pt x="379" y="264"/>
                  <a:pt x="339" y="247"/>
                </a:cubicBezTo>
                <a:cubicBezTo>
                  <a:pt x="336" y="199"/>
                  <a:pt x="306" y="155"/>
                  <a:pt x="259" y="136"/>
                </a:cubicBezTo>
                <a:cubicBezTo>
                  <a:pt x="239" y="127"/>
                  <a:pt x="217" y="124"/>
                  <a:pt x="196" y="127"/>
                </a:cubicBezTo>
                <a:cubicBezTo>
                  <a:pt x="172" y="89"/>
                  <a:pt x="156" y="46"/>
                  <a:pt x="149" y="0"/>
                </a:cubicBezTo>
                <a:cubicBezTo>
                  <a:pt x="84" y="42"/>
                  <a:pt x="84" y="42"/>
                  <a:pt x="84" y="42"/>
                </a:cubicBezTo>
                <a:cubicBezTo>
                  <a:pt x="0" y="7"/>
                  <a:pt x="0" y="7"/>
                  <a:pt x="0" y="7"/>
                </a:cubicBezTo>
                <a:cubicBezTo>
                  <a:pt x="9" y="89"/>
                  <a:pt x="39" y="164"/>
                  <a:pt x="84" y="227"/>
                </a:cubicBezTo>
                <a:cubicBezTo>
                  <a:pt x="71" y="287"/>
                  <a:pt x="102" y="350"/>
                  <a:pt x="161" y="374"/>
                </a:cubicBezTo>
                <a:cubicBezTo>
                  <a:pt x="194" y="388"/>
                  <a:pt x="229" y="387"/>
                  <a:pt x="259" y="374"/>
                </a:cubicBezTo>
                <a:cubicBezTo>
                  <a:pt x="327" y="407"/>
                  <a:pt x="403" y="424"/>
                  <a:pt x="483" y="421"/>
                </a:cubicBezTo>
                <a:cubicBezTo>
                  <a:pt x="516" y="343"/>
                  <a:pt x="516" y="343"/>
                  <a:pt x="516" y="343"/>
                </a:cubicBezTo>
                <a:lnTo>
                  <a:pt x="470" y="272"/>
                </a:lnTo>
                <a:close/>
              </a:path>
            </a:pathLst>
          </a:custGeom>
          <a:solidFill>
            <a:srgbClr val="F8300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4949508" y="4428127"/>
            <a:ext cx="411163" cy="274638"/>
          </a:xfrm>
          <a:custGeom>
            <a:avLst/>
            <a:gdLst>
              <a:gd name="T0" fmla="*/ 259 w 259"/>
              <a:gd name="T1" fmla="*/ 173 h 173"/>
              <a:gd name="T2" fmla="*/ 0 w 259"/>
              <a:gd name="T3" fmla="*/ 173 h 173"/>
              <a:gd name="T4" fmla="*/ 0 w 259"/>
              <a:gd name="T5" fmla="*/ 0 h 173"/>
              <a:gd name="T6" fmla="*/ 128 w 259"/>
              <a:gd name="T7" fmla="*/ 85 h 173"/>
              <a:gd name="T8" fmla="*/ 259 w 259"/>
              <a:gd name="T9" fmla="*/ 0 h 173"/>
              <a:gd name="T10" fmla="*/ 259 w 259"/>
              <a:gd name="T11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9" h="173">
                <a:moveTo>
                  <a:pt x="259" y="173"/>
                </a:moveTo>
                <a:lnTo>
                  <a:pt x="0" y="173"/>
                </a:lnTo>
                <a:lnTo>
                  <a:pt x="0" y="0"/>
                </a:lnTo>
                <a:lnTo>
                  <a:pt x="128" y="85"/>
                </a:lnTo>
                <a:lnTo>
                  <a:pt x="259" y="0"/>
                </a:lnTo>
                <a:lnTo>
                  <a:pt x="259" y="1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4949508" y="4390027"/>
            <a:ext cx="411163" cy="134938"/>
          </a:xfrm>
          <a:custGeom>
            <a:avLst/>
            <a:gdLst>
              <a:gd name="T0" fmla="*/ 259 w 259"/>
              <a:gd name="T1" fmla="*/ 0 h 85"/>
              <a:gd name="T2" fmla="*/ 0 w 259"/>
              <a:gd name="T3" fmla="*/ 0 h 85"/>
              <a:gd name="T4" fmla="*/ 0 w 259"/>
              <a:gd name="T5" fmla="*/ 2 h 85"/>
              <a:gd name="T6" fmla="*/ 128 w 259"/>
              <a:gd name="T7" fmla="*/ 85 h 85"/>
              <a:gd name="T8" fmla="*/ 259 w 259"/>
              <a:gd name="T9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9" h="85">
                <a:moveTo>
                  <a:pt x="259" y="0"/>
                </a:moveTo>
                <a:lnTo>
                  <a:pt x="0" y="0"/>
                </a:lnTo>
                <a:lnTo>
                  <a:pt x="0" y="2"/>
                </a:lnTo>
                <a:lnTo>
                  <a:pt x="128" y="85"/>
                </a:lnTo>
                <a:lnTo>
                  <a:pt x="2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0" name="Freeform 12"/>
          <p:cNvSpPr>
            <a:spLocks noEditPoints="1"/>
          </p:cNvSpPr>
          <p:nvPr/>
        </p:nvSpPr>
        <p:spPr bwMode="auto">
          <a:xfrm>
            <a:off x="7203758" y="4009027"/>
            <a:ext cx="338138" cy="447675"/>
          </a:xfrm>
          <a:custGeom>
            <a:avLst/>
            <a:gdLst>
              <a:gd name="T0" fmla="*/ 19 w 90"/>
              <a:gd name="T1" fmla="*/ 4 h 119"/>
              <a:gd name="T2" fmla="*/ 76 w 90"/>
              <a:gd name="T3" fmla="*/ 5 h 119"/>
              <a:gd name="T4" fmla="*/ 85 w 90"/>
              <a:gd name="T5" fmla="*/ 61 h 119"/>
              <a:gd name="T6" fmla="*/ 74 w 90"/>
              <a:gd name="T7" fmla="*/ 115 h 119"/>
              <a:gd name="T8" fmla="*/ 14 w 90"/>
              <a:gd name="T9" fmla="*/ 115 h 119"/>
              <a:gd name="T10" fmla="*/ 4 w 90"/>
              <a:gd name="T11" fmla="*/ 61 h 119"/>
              <a:gd name="T12" fmla="*/ 4 w 90"/>
              <a:gd name="T13" fmla="*/ 37 h 119"/>
              <a:gd name="T14" fmla="*/ 19 w 90"/>
              <a:gd name="T15" fmla="*/ 4 h 119"/>
              <a:gd name="T16" fmla="*/ 14 w 90"/>
              <a:gd name="T17" fmla="*/ 55 h 119"/>
              <a:gd name="T18" fmla="*/ 17 w 90"/>
              <a:gd name="T19" fmla="*/ 89 h 119"/>
              <a:gd name="T20" fmla="*/ 44 w 90"/>
              <a:gd name="T21" fmla="*/ 91 h 119"/>
              <a:gd name="T22" fmla="*/ 71 w 90"/>
              <a:gd name="T23" fmla="*/ 89 h 119"/>
              <a:gd name="T24" fmla="*/ 74 w 90"/>
              <a:gd name="T25" fmla="*/ 54 h 119"/>
              <a:gd name="T26" fmla="*/ 71 w 90"/>
              <a:gd name="T27" fmla="*/ 18 h 119"/>
              <a:gd name="T28" fmla="*/ 22 w 90"/>
              <a:gd name="T29" fmla="*/ 16 h 119"/>
              <a:gd name="T30" fmla="*/ 14 w 90"/>
              <a:gd name="T31" fmla="*/ 55 h 119"/>
              <a:gd name="T32" fmla="*/ 45 w 90"/>
              <a:gd name="T33" fmla="*/ 110 h 119"/>
              <a:gd name="T34" fmla="*/ 42 w 90"/>
              <a:gd name="T35" fmla="*/ 97 h 119"/>
              <a:gd name="T36" fmla="*/ 45 w 90"/>
              <a:gd name="T37" fmla="*/ 11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0" h="119">
                <a:moveTo>
                  <a:pt x="19" y="4"/>
                </a:moveTo>
                <a:cubicBezTo>
                  <a:pt x="31" y="2"/>
                  <a:pt x="66" y="0"/>
                  <a:pt x="76" y="5"/>
                </a:cubicBezTo>
                <a:cubicBezTo>
                  <a:pt x="89" y="13"/>
                  <a:pt x="85" y="41"/>
                  <a:pt x="85" y="61"/>
                </a:cubicBezTo>
                <a:cubicBezTo>
                  <a:pt x="85" y="81"/>
                  <a:pt x="90" y="109"/>
                  <a:pt x="74" y="115"/>
                </a:cubicBezTo>
                <a:cubicBezTo>
                  <a:pt x="65" y="119"/>
                  <a:pt x="22" y="119"/>
                  <a:pt x="14" y="115"/>
                </a:cubicBezTo>
                <a:cubicBezTo>
                  <a:pt x="0" y="109"/>
                  <a:pt x="4" y="82"/>
                  <a:pt x="4" y="61"/>
                </a:cubicBezTo>
                <a:cubicBezTo>
                  <a:pt x="4" y="51"/>
                  <a:pt x="4" y="44"/>
                  <a:pt x="4" y="37"/>
                </a:cubicBezTo>
                <a:cubicBezTo>
                  <a:pt x="4" y="20"/>
                  <a:pt x="2" y="7"/>
                  <a:pt x="19" y="4"/>
                </a:cubicBezTo>
                <a:close/>
                <a:moveTo>
                  <a:pt x="14" y="55"/>
                </a:moveTo>
                <a:cubicBezTo>
                  <a:pt x="14" y="69"/>
                  <a:pt x="13" y="85"/>
                  <a:pt x="17" y="89"/>
                </a:cubicBezTo>
                <a:cubicBezTo>
                  <a:pt x="22" y="93"/>
                  <a:pt x="38" y="91"/>
                  <a:pt x="44" y="91"/>
                </a:cubicBezTo>
                <a:cubicBezTo>
                  <a:pt x="51" y="91"/>
                  <a:pt x="67" y="93"/>
                  <a:pt x="71" y="89"/>
                </a:cubicBezTo>
                <a:cubicBezTo>
                  <a:pt x="77" y="83"/>
                  <a:pt x="74" y="66"/>
                  <a:pt x="74" y="54"/>
                </a:cubicBezTo>
                <a:cubicBezTo>
                  <a:pt x="74" y="41"/>
                  <a:pt x="77" y="24"/>
                  <a:pt x="71" y="18"/>
                </a:cubicBezTo>
                <a:cubicBezTo>
                  <a:pt x="66" y="13"/>
                  <a:pt x="33" y="13"/>
                  <a:pt x="22" y="16"/>
                </a:cubicBezTo>
                <a:cubicBezTo>
                  <a:pt x="11" y="19"/>
                  <a:pt x="14" y="36"/>
                  <a:pt x="14" y="55"/>
                </a:cubicBezTo>
                <a:close/>
                <a:moveTo>
                  <a:pt x="45" y="110"/>
                </a:moveTo>
                <a:cubicBezTo>
                  <a:pt x="53" y="109"/>
                  <a:pt x="53" y="93"/>
                  <a:pt x="42" y="97"/>
                </a:cubicBezTo>
                <a:cubicBezTo>
                  <a:pt x="34" y="100"/>
                  <a:pt x="38" y="110"/>
                  <a:pt x="45" y="1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7049770" y="2429465"/>
            <a:ext cx="71438" cy="104775"/>
          </a:xfrm>
          <a:custGeom>
            <a:avLst/>
            <a:gdLst>
              <a:gd name="T0" fmla="*/ 0 w 19"/>
              <a:gd name="T1" fmla="*/ 0 h 28"/>
              <a:gd name="T2" fmla="*/ 0 w 19"/>
              <a:gd name="T3" fmla="*/ 28 h 28"/>
              <a:gd name="T4" fmla="*/ 19 w 19"/>
              <a:gd name="T5" fmla="*/ 4 h 28"/>
              <a:gd name="T6" fmla="*/ 0 w 19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28">
                <a:moveTo>
                  <a:pt x="0" y="0"/>
                </a:moveTo>
                <a:cubicBezTo>
                  <a:pt x="0" y="28"/>
                  <a:pt x="0" y="28"/>
                  <a:pt x="0" y="28"/>
                </a:cubicBezTo>
                <a:cubicBezTo>
                  <a:pt x="7" y="25"/>
                  <a:pt x="14" y="16"/>
                  <a:pt x="19" y="4"/>
                </a:cubicBezTo>
                <a:cubicBezTo>
                  <a:pt x="13" y="2"/>
                  <a:pt x="6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7049770" y="2324690"/>
            <a:ext cx="90488" cy="96838"/>
          </a:xfrm>
          <a:custGeom>
            <a:avLst/>
            <a:gdLst>
              <a:gd name="T0" fmla="*/ 24 w 24"/>
              <a:gd name="T1" fmla="*/ 0 h 26"/>
              <a:gd name="T2" fmla="*/ 0 w 24"/>
              <a:gd name="T3" fmla="*/ 0 h 26"/>
              <a:gd name="T4" fmla="*/ 0 w 24"/>
              <a:gd name="T5" fmla="*/ 21 h 26"/>
              <a:gd name="T6" fmla="*/ 21 w 24"/>
              <a:gd name="T7" fmla="*/ 26 h 26"/>
              <a:gd name="T8" fmla="*/ 24 w 24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6">
                <a:moveTo>
                  <a:pt x="2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7" y="21"/>
                  <a:pt x="14" y="23"/>
                  <a:pt x="21" y="26"/>
                </a:cubicBezTo>
                <a:cubicBezTo>
                  <a:pt x="23" y="18"/>
                  <a:pt x="24" y="9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7049770" y="2204040"/>
            <a:ext cx="90488" cy="96838"/>
          </a:xfrm>
          <a:custGeom>
            <a:avLst/>
            <a:gdLst>
              <a:gd name="T0" fmla="*/ 0 w 24"/>
              <a:gd name="T1" fmla="*/ 5 h 26"/>
              <a:gd name="T2" fmla="*/ 0 w 24"/>
              <a:gd name="T3" fmla="*/ 26 h 26"/>
              <a:gd name="T4" fmla="*/ 24 w 24"/>
              <a:gd name="T5" fmla="*/ 26 h 26"/>
              <a:gd name="T6" fmla="*/ 20 w 24"/>
              <a:gd name="T7" fmla="*/ 0 h 26"/>
              <a:gd name="T8" fmla="*/ 0 w 24"/>
              <a:gd name="T9" fmla="*/ 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6">
                <a:moveTo>
                  <a:pt x="0" y="5"/>
                </a:moveTo>
                <a:cubicBezTo>
                  <a:pt x="0" y="26"/>
                  <a:pt x="0" y="26"/>
                  <a:pt x="0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17"/>
                  <a:pt x="22" y="8"/>
                  <a:pt x="20" y="0"/>
                </a:cubicBezTo>
                <a:cubicBezTo>
                  <a:pt x="14" y="3"/>
                  <a:pt x="7" y="4"/>
                  <a:pt x="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948170" y="2429465"/>
            <a:ext cx="79375" cy="104775"/>
          </a:xfrm>
          <a:custGeom>
            <a:avLst/>
            <a:gdLst>
              <a:gd name="T0" fmla="*/ 21 w 21"/>
              <a:gd name="T1" fmla="*/ 28 h 28"/>
              <a:gd name="T2" fmla="*/ 21 w 21"/>
              <a:gd name="T3" fmla="*/ 0 h 28"/>
              <a:gd name="T4" fmla="*/ 0 w 21"/>
              <a:gd name="T5" fmla="*/ 4 h 28"/>
              <a:gd name="T6" fmla="*/ 21 w 21"/>
              <a:gd name="T7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28">
                <a:moveTo>
                  <a:pt x="21" y="28"/>
                </a:moveTo>
                <a:cubicBezTo>
                  <a:pt x="21" y="0"/>
                  <a:pt x="21" y="0"/>
                  <a:pt x="21" y="0"/>
                </a:cubicBezTo>
                <a:cubicBezTo>
                  <a:pt x="14" y="0"/>
                  <a:pt x="7" y="1"/>
                  <a:pt x="0" y="4"/>
                </a:cubicBezTo>
                <a:cubicBezTo>
                  <a:pt x="5" y="17"/>
                  <a:pt x="13" y="26"/>
                  <a:pt x="21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6929120" y="2207215"/>
            <a:ext cx="98425" cy="93663"/>
          </a:xfrm>
          <a:custGeom>
            <a:avLst/>
            <a:gdLst>
              <a:gd name="T0" fmla="*/ 0 w 26"/>
              <a:gd name="T1" fmla="*/ 25 h 25"/>
              <a:gd name="T2" fmla="*/ 26 w 26"/>
              <a:gd name="T3" fmla="*/ 25 h 25"/>
              <a:gd name="T4" fmla="*/ 26 w 26"/>
              <a:gd name="T5" fmla="*/ 4 h 25"/>
              <a:gd name="T6" fmla="*/ 4 w 26"/>
              <a:gd name="T7" fmla="*/ 0 h 25"/>
              <a:gd name="T8" fmla="*/ 0 w 26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5">
                <a:moveTo>
                  <a:pt x="0" y="25"/>
                </a:moveTo>
                <a:cubicBezTo>
                  <a:pt x="26" y="25"/>
                  <a:pt x="26" y="25"/>
                  <a:pt x="26" y="25"/>
                </a:cubicBezTo>
                <a:cubicBezTo>
                  <a:pt x="26" y="4"/>
                  <a:pt x="26" y="4"/>
                  <a:pt x="26" y="4"/>
                </a:cubicBezTo>
                <a:cubicBezTo>
                  <a:pt x="18" y="4"/>
                  <a:pt x="11" y="2"/>
                  <a:pt x="4" y="0"/>
                </a:cubicBezTo>
                <a:cubicBezTo>
                  <a:pt x="2" y="7"/>
                  <a:pt x="0" y="16"/>
                  <a:pt x="0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7049770" y="2102440"/>
            <a:ext cx="66675" cy="93663"/>
          </a:xfrm>
          <a:custGeom>
            <a:avLst/>
            <a:gdLst>
              <a:gd name="T0" fmla="*/ 0 w 18"/>
              <a:gd name="T1" fmla="*/ 0 h 25"/>
              <a:gd name="T2" fmla="*/ 0 w 18"/>
              <a:gd name="T3" fmla="*/ 25 h 25"/>
              <a:gd name="T4" fmla="*/ 18 w 18"/>
              <a:gd name="T5" fmla="*/ 21 h 25"/>
              <a:gd name="T6" fmla="*/ 0 w 18"/>
              <a:gd name="T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25">
                <a:moveTo>
                  <a:pt x="0" y="0"/>
                </a:moveTo>
                <a:cubicBezTo>
                  <a:pt x="0" y="25"/>
                  <a:pt x="0" y="25"/>
                  <a:pt x="0" y="25"/>
                </a:cubicBezTo>
                <a:cubicBezTo>
                  <a:pt x="6" y="25"/>
                  <a:pt x="12" y="23"/>
                  <a:pt x="18" y="21"/>
                </a:cubicBezTo>
                <a:cubicBezTo>
                  <a:pt x="13" y="10"/>
                  <a:pt x="7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6951345" y="2097677"/>
            <a:ext cx="76200" cy="98425"/>
          </a:xfrm>
          <a:custGeom>
            <a:avLst/>
            <a:gdLst>
              <a:gd name="T0" fmla="*/ 20 w 20"/>
              <a:gd name="T1" fmla="*/ 26 h 26"/>
              <a:gd name="T2" fmla="*/ 20 w 20"/>
              <a:gd name="T3" fmla="*/ 0 h 26"/>
              <a:gd name="T4" fmla="*/ 0 w 20"/>
              <a:gd name="T5" fmla="*/ 22 h 26"/>
              <a:gd name="T6" fmla="*/ 20 w 20"/>
              <a:gd name="T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26">
                <a:moveTo>
                  <a:pt x="20" y="26"/>
                </a:moveTo>
                <a:cubicBezTo>
                  <a:pt x="20" y="0"/>
                  <a:pt x="20" y="0"/>
                  <a:pt x="20" y="0"/>
                </a:cubicBezTo>
                <a:cubicBezTo>
                  <a:pt x="12" y="2"/>
                  <a:pt x="5" y="11"/>
                  <a:pt x="0" y="22"/>
                </a:cubicBezTo>
                <a:cubicBezTo>
                  <a:pt x="6" y="25"/>
                  <a:pt x="13" y="26"/>
                  <a:pt x="20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6929120" y="2324690"/>
            <a:ext cx="98425" cy="96838"/>
          </a:xfrm>
          <a:custGeom>
            <a:avLst/>
            <a:gdLst>
              <a:gd name="T0" fmla="*/ 3 w 26"/>
              <a:gd name="T1" fmla="*/ 26 h 26"/>
              <a:gd name="T2" fmla="*/ 26 w 26"/>
              <a:gd name="T3" fmla="*/ 21 h 26"/>
              <a:gd name="T4" fmla="*/ 26 w 26"/>
              <a:gd name="T5" fmla="*/ 0 h 26"/>
              <a:gd name="T6" fmla="*/ 0 w 26"/>
              <a:gd name="T7" fmla="*/ 0 h 26"/>
              <a:gd name="T8" fmla="*/ 3 w 26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3" y="26"/>
                </a:moveTo>
                <a:cubicBezTo>
                  <a:pt x="10" y="23"/>
                  <a:pt x="18" y="21"/>
                  <a:pt x="26" y="21"/>
                </a:cubicBezTo>
                <a:cubicBezTo>
                  <a:pt x="26" y="0"/>
                  <a:pt x="26" y="0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9"/>
                  <a:pt x="1" y="18"/>
                  <a:pt x="3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6805295" y="2324690"/>
            <a:ext cx="112713" cy="146050"/>
          </a:xfrm>
          <a:custGeom>
            <a:avLst/>
            <a:gdLst>
              <a:gd name="T0" fmla="*/ 30 w 30"/>
              <a:gd name="T1" fmla="*/ 28 h 39"/>
              <a:gd name="T2" fmla="*/ 27 w 30"/>
              <a:gd name="T3" fmla="*/ 0 h 39"/>
              <a:gd name="T4" fmla="*/ 0 w 30"/>
              <a:gd name="T5" fmla="*/ 0 h 39"/>
              <a:gd name="T6" fmla="*/ 16 w 30"/>
              <a:gd name="T7" fmla="*/ 39 h 39"/>
              <a:gd name="T8" fmla="*/ 30 w 30"/>
              <a:gd name="T9" fmla="*/ 2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30" y="28"/>
                </a:moveTo>
                <a:cubicBezTo>
                  <a:pt x="28" y="20"/>
                  <a:pt x="27" y="10"/>
                  <a:pt x="2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5"/>
                  <a:pt x="7" y="28"/>
                  <a:pt x="16" y="39"/>
                </a:cubicBezTo>
                <a:cubicBezTo>
                  <a:pt x="20" y="35"/>
                  <a:pt x="25" y="31"/>
                  <a:pt x="30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7083108" y="2091327"/>
            <a:ext cx="101600" cy="77788"/>
          </a:xfrm>
          <a:custGeom>
            <a:avLst/>
            <a:gdLst>
              <a:gd name="T0" fmla="*/ 0 w 27"/>
              <a:gd name="T1" fmla="*/ 0 h 21"/>
              <a:gd name="T2" fmla="*/ 15 w 27"/>
              <a:gd name="T3" fmla="*/ 21 h 21"/>
              <a:gd name="T4" fmla="*/ 27 w 27"/>
              <a:gd name="T5" fmla="*/ 12 h 21"/>
              <a:gd name="T6" fmla="*/ 0 w 27"/>
              <a:gd name="T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21">
                <a:moveTo>
                  <a:pt x="0" y="0"/>
                </a:moveTo>
                <a:cubicBezTo>
                  <a:pt x="6" y="4"/>
                  <a:pt x="11" y="11"/>
                  <a:pt x="15" y="21"/>
                </a:cubicBezTo>
                <a:cubicBezTo>
                  <a:pt x="19" y="19"/>
                  <a:pt x="23" y="16"/>
                  <a:pt x="27" y="12"/>
                </a:cubicBezTo>
                <a:cubicBezTo>
                  <a:pt x="19" y="6"/>
                  <a:pt x="10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7151370" y="2324690"/>
            <a:ext cx="115888" cy="149225"/>
          </a:xfrm>
          <a:custGeom>
            <a:avLst/>
            <a:gdLst>
              <a:gd name="T0" fmla="*/ 4 w 31"/>
              <a:gd name="T1" fmla="*/ 0 h 40"/>
              <a:gd name="T2" fmla="*/ 0 w 31"/>
              <a:gd name="T3" fmla="*/ 29 h 40"/>
              <a:gd name="T4" fmla="*/ 15 w 31"/>
              <a:gd name="T5" fmla="*/ 40 h 40"/>
              <a:gd name="T6" fmla="*/ 31 w 31"/>
              <a:gd name="T7" fmla="*/ 0 h 40"/>
              <a:gd name="T8" fmla="*/ 4 w 3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4" y="0"/>
                </a:moveTo>
                <a:cubicBezTo>
                  <a:pt x="4" y="10"/>
                  <a:pt x="2" y="20"/>
                  <a:pt x="0" y="29"/>
                </a:cubicBezTo>
                <a:cubicBezTo>
                  <a:pt x="5" y="32"/>
                  <a:pt x="10" y="36"/>
                  <a:pt x="15" y="40"/>
                </a:cubicBezTo>
                <a:cubicBezTo>
                  <a:pt x="25" y="30"/>
                  <a:pt x="31" y="15"/>
                  <a:pt x="31" y="0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6887845" y="2091327"/>
            <a:ext cx="93663" cy="77788"/>
          </a:xfrm>
          <a:custGeom>
            <a:avLst/>
            <a:gdLst>
              <a:gd name="T0" fmla="*/ 11 w 25"/>
              <a:gd name="T1" fmla="*/ 21 h 21"/>
              <a:gd name="T2" fmla="*/ 25 w 25"/>
              <a:gd name="T3" fmla="*/ 0 h 21"/>
              <a:gd name="T4" fmla="*/ 0 w 25"/>
              <a:gd name="T5" fmla="*/ 13 h 21"/>
              <a:gd name="T6" fmla="*/ 11 w 25"/>
              <a:gd name="T7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21">
                <a:moveTo>
                  <a:pt x="11" y="21"/>
                </a:moveTo>
                <a:cubicBezTo>
                  <a:pt x="15" y="12"/>
                  <a:pt x="20" y="5"/>
                  <a:pt x="25" y="0"/>
                </a:cubicBezTo>
                <a:cubicBezTo>
                  <a:pt x="16" y="3"/>
                  <a:pt x="7" y="7"/>
                  <a:pt x="0" y="13"/>
                </a:cubicBezTo>
                <a:cubicBezTo>
                  <a:pt x="3" y="17"/>
                  <a:pt x="7" y="19"/>
                  <a:pt x="11" y="2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7146608" y="2154827"/>
            <a:ext cx="120650" cy="146050"/>
          </a:xfrm>
          <a:custGeom>
            <a:avLst/>
            <a:gdLst>
              <a:gd name="T0" fmla="*/ 0 w 32"/>
              <a:gd name="T1" fmla="*/ 10 h 39"/>
              <a:gd name="T2" fmla="*/ 5 w 32"/>
              <a:gd name="T3" fmla="*/ 39 h 39"/>
              <a:gd name="T4" fmla="*/ 32 w 32"/>
              <a:gd name="T5" fmla="*/ 39 h 39"/>
              <a:gd name="T6" fmla="*/ 15 w 32"/>
              <a:gd name="T7" fmla="*/ 0 h 39"/>
              <a:gd name="T8" fmla="*/ 0 w 32"/>
              <a:gd name="T9" fmla="*/ 1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9">
                <a:moveTo>
                  <a:pt x="0" y="10"/>
                </a:moveTo>
                <a:cubicBezTo>
                  <a:pt x="3" y="19"/>
                  <a:pt x="4" y="29"/>
                  <a:pt x="5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1" y="24"/>
                  <a:pt x="25" y="10"/>
                  <a:pt x="15" y="0"/>
                </a:cubicBezTo>
                <a:cubicBezTo>
                  <a:pt x="10" y="4"/>
                  <a:pt x="6" y="7"/>
                  <a:pt x="0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4" name="Freeform 26"/>
          <p:cNvSpPr>
            <a:spLocks/>
          </p:cNvSpPr>
          <p:nvPr/>
        </p:nvSpPr>
        <p:spPr bwMode="auto">
          <a:xfrm>
            <a:off x="6808470" y="2158002"/>
            <a:ext cx="112713" cy="142875"/>
          </a:xfrm>
          <a:custGeom>
            <a:avLst/>
            <a:gdLst>
              <a:gd name="T0" fmla="*/ 26 w 30"/>
              <a:gd name="T1" fmla="*/ 38 h 38"/>
              <a:gd name="T2" fmla="*/ 30 w 30"/>
              <a:gd name="T3" fmla="*/ 10 h 38"/>
              <a:gd name="T4" fmla="*/ 16 w 30"/>
              <a:gd name="T5" fmla="*/ 0 h 38"/>
              <a:gd name="T6" fmla="*/ 0 w 30"/>
              <a:gd name="T7" fmla="*/ 38 h 38"/>
              <a:gd name="T8" fmla="*/ 26 w 30"/>
              <a:gd name="T9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8">
                <a:moveTo>
                  <a:pt x="26" y="38"/>
                </a:moveTo>
                <a:cubicBezTo>
                  <a:pt x="26" y="28"/>
                  <a:pt x="27" y="18"/>
                  <a:pt x="30" y="10"/>
                </a:cubicBezTo>
                <a:cubicBezTo>
                  <a:pt x="25" y="7"/>
                  <a:pt x="20" y="4"/>
                  <a:pt x="16" y="0"/>
                </a:cubicBezTo>
                <a:cubicBezTo>
                  <a:pt x="7" y="10"/>
                  <a:pt x="1" y="23"/>
                  <a:pt x="0" y="38"/>
                </a:cubicBezTo>
                <a:cubicBezTo>
                  <a:pt x="26" y="38"/>
                  <a:pt x="26" y="38"/>
                  <a:pt x="26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7091045" y="2456452"/>
            <a:ext cx="96838" cy="85725"/>
          </a:xfrm>
          <a:custGeom>
            <a:avLst/>
            <a:gdLst>
              <a:gd name="T0" fmla="*/ 14 w 26"/>
              <a:gd name="T1" fmla="*/ 0 h 23"/>
              <a:gd name="T2" fmla="*/ 0 w 26"/>
              <a:gd name="T3" fmla="*/ 23 h 23"/>
              <a:gd name="T4" fmla="*/ 26 w 26"/>
              <a:gd name="T5" fmla="*/ 10 h 23"/>
              <a:gd name="T6" fmla="*/ 14 w 26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23">
                <a:moveTo>
                  <a:pt x="14" y="0"/>
                </a:moveTo>
                <a:cubicBezTo>
                  <a:pt x="10" y="10"/>
                  <a:pt x="5" y="18"/>
                  <a:pt x="0" y="23"/>
                </a:cubicBezTo>
                <a:cubicBezTo>
                  <a:pt x="9" y="21"/>
                  <a:pt x="18" y="16"/>
                  <a:pt x="26" y="10"/>
                </a:cubicBezTo>
                <a:cubicBezTo>
                  <a:pt x="22" y="6"/>
                  <a:pt x="18" y="3"/>
                  <a:pt x="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6883083" y="2456452"/>
            <a:ext cx="95250" cy="82550"/>
          </a:xfrm>
          <a:custGeom>
            <a:avLst/>
            <a:gdLst>
              <a:gd name="T0" fmla="*/ 11 w 25"/>
              <a:gd name="T1" fmla="*/ 0 h 22"/>
              <a:gd name="T2" fmla="*/ 0 w 25"/>
              <a:gd name="T3" fmla="*/ 9 h 22"/>
              <a:gd name="T4" fmla="*/ 25 w 25"/>
              <a:gd name="T5" fmla="*/ 22 h 22"/>
              <a:gd name="T6" fmla="*/ 11 w 25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22">
                <a:moveTo>
                  <a:pt x="11" y="0"/>
                </a:moveTo>
                <a:cubicBezTo>
                  <a:pt x="7" y="2"/>
                  <a:pt x="3" y="5"/>
                  <a:pt x="0" y="9"/>
                </a:cubicBezTo>
                <a:cubicBezTo>
                  <a:pt x="7" y="15"/>
                  <a:pt x="15" y="20"/>
                  <a:pt x="25" y="22"/>
                </a:cubicBezTo>
                <a:cubicBezTo>
                  <a:pt x="19" y="18"/>
                  <a:pt x="15" y="10"/>
                  <a:pt x="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7" name="Freeform 29"/>
          <p:cNvSpPr>
            <a:spLocks noEditPoints="1"/>
          </p:cNvSpPr>
          <p:nvPr/>
        </p:nvSpPr>
        <p:spPr bwMode="auto">
          <a:xfrm>
            <a:off x="4798695" y="2234202"/>
            <a:ext cx="430213" cy="436563"/>
          </a:xfrm>
          <a:custGeom>
            <a:avLst/>
            <a:gdLst>
              <a:gd name="T0" fmla="*/ 113 w 114"/>
              <a:gd name="T1" fmla="*/ 100 h 116"/>
              <a:gd name="T2" fmla="*/ 84 w 114"/>
              <a:gd name="T3" fmla="*/ 72 h 116"/>
              <a:gd name="T4" fmla="*/ 89 w 114"/>
              <a:gd name="T5" fmla="*/ 46 h 116"/>
              <a:gd name="T6" fmla="*/ 43 w 114"/>
              <a:gd name="T7" fmla="*/ 1 h 116"/>
              <a:gd name="T8" fmla="*/ 1 w 114"/>
              <a:gd name="T9" fmla="*/ 50 h 116"/>
              <a:gd name="T10" fmla="*/ 48 w 114"/>
              <a:gd name="T11" fmla="*/ 95 h 116"/>
              <a:gd name="T12" fmla="*/ 72 w 114"/>
              <a:gd name="T13" fmla="*/ 87 h 116"/>
              <a:gd name="T14" fmla="*/ 100 w 114"/>
              <a:gd name="T15" fmla="*/ 115 h 116"/>
              <a:gd name="T16" fmla="*/ 104 w 114"/>
              <a:gd name="T17" fmla="*/ 114 h 116"/>
              <a:gd name="T18" fmla="*/ 113 w 114"/>
              <a:gd name="T19" fmla="*/ 103 h 116"/>
              <a:gd name="T20" fmla="*/ 113 w 114"/>
              <a:gd name="T21" fmla="*/ 100 h 116"/>
              <a:gd name="T22" fmla="*/ 15 w 114"/>
              <a:gd name="T23" fmla="*/ 50 h 116"/>
              <a:gd name="T24" fmla="*/ 44 w 114"/>
              <a:gd name="T25" fmla="*/ 16 h 116"/>
              <a:gd name="T26" fmla="*/ 75 w 114"/>
              <a:gd name="T27" fmla="*/ 47 h 116"/>
              <a:gd name="T28" fmla="*/ 47 w 114"/>
              <a:gd name="T29" fmla="*/ 80 h 116"/>
              <a:gd name="T30" fmla="*/ 15 w 114"/>
              <a:gd name="T31" fmla="*/ 5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4" h="116">
                <a:moveTo>
                  <a:pt x="113" y="100"/>
                </a:moveTo>
                <a:cubicBezTo>
                  <a:pt x="84" y="72"/>
                  <a:pt x="84" y="72"/>
                  <a:pt x="84" y="72"/>
                </a:cubicBezTo>
                <a:cubicBezTo>
                  <a:pt x="88" y="65"/>
                  <a:pt x="90" y="56"/>
                  <a:pt x="89" y="46"/>
                </a:cubicBezTo>
                <a:cubicBezTo>
                  <a:pt x="88" y="21"/>
                  <a:pt x="67" y="0"/>
                  <a:pt x="43" y="1"/>
                </a:cubicBezTo>
                <a:cubicBezTo>
                  <a:pt x="18" y="3"/>
                  <a:pt x="0" y="24"/>
                  <a:pt x="1" y="50"/>
                </a:cubicBezTo>
                <a:cubicBezTo>
                  <a:pt x="3" y="76"/>
                  <a:pt x="24" y="96"/>
                  <a:pt x="48" y="95"/>
                </a:cubicBezTo>
                <a:cubicBezTo>
                  <a:pt x="57" y="95"/>
                  <a:pt x="65" y="92"/>
                  <a:pt x="72" y="87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1" y="116"/>
                  <a:pt x="103" y="115"/>
                  <a:pt x="104" y="11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1"/>
                  <a:pt x="113" y="100"/>
                </a:cubicBezTo>
                <a:close/>
                <a:moveTo>
                  <a:pt x="15" y="50"/>
                </a:moveTo>
                <a:cubicBezTo>
                  <a:pt x="14" y="32"/>
                  <a:pt x="27" y="17"/>
                  <a:pt x="44" y="16"/>
                </a:cubicBezTo>
                <a:cubicBezTo>
                  <a:pt x="60" y="16"/>
                  <a:pt x="74" y="29"/>
                  <a:pt x="75" y="47"/>
                </a:cubicBezTo>
                <a:cubicBezTo>
                  <a:pt x="76" y="65"/>
                  <a:pt x="64" y="80"/>
                  <a:pt x="47" y="80"/>
                </a:cubicBezTo>
                <a:cubicBezTo>
                  <a:pt x="31" y="81"/>
                  <a:pt x="16" y="67"/>
                  <a:pt x="15" y="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35" name="文本框 17"/>
          <p:cNvSpPr txBox="1"/>
          <p:nvPr/>
        </p:nvSpPr>
        <p:spPr>
          <a:xfrm>
            <a:off x="1192199" y="1306611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文本框 17"/>
          <p:cNvSpPr txBox="1"/>
          <p:nvPr/>
        </p:nvSpPr>
        <p:spPr>
          <a:xfrm>
            <a:off x="7992287" y="1284586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文本框 17"/>
          <p:cNvSpPr txBox="1"/>
          <p:nvPr/>
        </p:nvSpPr>
        <p:spPr>
          <a:xfrm>
            <a:off x="1192199" y="4442669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文本框 17"/>
          <p:cNvSpPr txBox="1"/>
          <p:nvPr/>
        </p:nvSpPr>
        <p:spPr>
          <a:xfrm>
            <a:off x="7992287" y="4457496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40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13622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6473880"/>
            <a:ext cx="12192000" cy="413147"/>
            <a:chOff x="0" y="6444852"/>
            <a:chExt cx="12192000" cy="41314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444852"/>
              <a:ext cx="6610350" cy="413147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3256"/>
            <a:stretch/>
          </p:blipFill>
          <p:spPr>
            <a:xfrm>
              <a:off x="6457950" y="6444852"/>
              <a:ext cx="5734050" cy="413147"/>
            </a:xfrm>
            <a:prstGeom prst="rect">
              <a:avLst/>
            </a:prstGeom>
          </p:spPr>
        </p:pic>
      </p:grpSp>
      <p:sp>
        <p:nvSpPr>
          <p:cNvPr id="24" name="文本框 8"/>
          <p:cNvSpPr txBox="1"/>
          <p:nvPr/>
        </p:nvSpPr>
        <p:spPr>
          <a:xfrm>
            <a:off x="1726566" y="3260972"/>
            <a:ext cx="2621400" cy="1030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“开始”面板中可以对字体、字号、颜色、行距等进行修改。顶部“开始”面板中可以对字体、字号、颜色、行距等进行修改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00544" y="2872894"/>
            <a:ext cx="1771639" cy="523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83A37"/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t>TEXT HERE</a:t>
            </a:r>
          </a:p>
        </p:txBody>
      </p:sp>
      <p:sp>
        <p:nvSpPr>
          <p:cNvPr id="26" name="文本框 8"/>
          <p:cNvSpPr txBox="1"/>
          <p:nvPr/>
        </p:nvSpPr>
        <p:spPr>
          <a:xfrm>
            <a:off x="8180069" y="3174098"/>
            <a:ext cx="260666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7" name="矩形 26"/>
          <p:cNvSpPr/>
          <p:nvPr/>
        </p:nvSpPr>
        <p:spPr>
          <a:xfrm>
            <a:off x="9015095" y="2719470"/>
            <a:ext cx="1771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40000"/>
                </a:solidFill>
                <a:effectLst/>
                <a:uLnTx/>
                <a:uFillTx/>
                <a:latin typeface="Calibri"/>
                <a:ea typeface="微软雅黑"/>
                <a:cs typeface="+mn-cs"/>
              </a:rPr>
              <a:t>TEXT HERE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3485464" y="1909824"/>
            <a:ext cx="3795654" cy="2000119"/>
            <a:chOff x="3123306" y="2337606"/>
            <a:chExt cx="3795654" cy="2000119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6450330" y="2519103"/>
              <a:ext cx="468630" cy="1818622"/>
            </a:xfrm>
            <a:prstGeom prst="rect">
              <a:avLst/>
            </a:prstGeom>
            <a:solidFill>
              <a:srgbClr val="DA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H="1" flipV="1">
            <a:off x="5206160" y="2924465"/>
            <a:ext cx="3776604" cy="2000119"/>
            <a:chOff x="3123306" y="2337606"/>
            <a:chExt cx="3776604" cy="200011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lum bright="-40000"/>
            </a:blip>
            <a:stretch>
              <a:fillRect/>
            </a:stretch>
          </p:blipFill>
          <p:spPr>
            <a:xfrm>
              <a:off x="3123306" y="2337606"/>
              <a:ext cx="3334644" cy="809646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>
              <a:off x="6431280" y="2519103"/>
              <a:ext cx="468630" cy="1818622"/>
            </a:xfrm>
            <a:prstGeom prst="rect">
              <a:avLst/>
            </a:prstGeom>
            <a:solidFill>
              <a:srgbClr val="7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sp>
        <p:nvSpPr>
          <p:cNvPr id="35" name="Freeform 183"/>
          <p:cNvSpPr>
            <a:spLocks noEditPoints="1"/>
          </p:cNvSpPr>
          <p:nvPr/>
        </p:nvSpPr>
        <p:spPr bwMode="auto">
          <a:xfrm>
            <a:off x="2317111" y="1894555"/>
            <a:ext cx="746125" cy="7429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" y="468"/>
              </a:cxn>
              <a:cxn ang="0">
                <a:pos x="192" y="374"/>
              </a:cxn>
              <a:cxn ang="0">
                <a:pos x="232" y="442"/>
              </a:cxn>
              <a:cxn ang="0">
                <a:pos x="294" y="330"/>
              </a:cxn>
              <a:cxn ang="0">
                <a:pos x="470" y="284"/>
              </a:cxn>
              <a:cxn ang="0">
                <a:pos x="0" y="0"/>
              </a:cxn>
              <a:cxn ang="0">
                <a:pos x="232" y="396"/>
              </a:cxn>
              <a:cxn ang="0">
                <a:pos x="54" y="80"/>
              </a:cxn>
              <a:cxn ang="0">
                <a:pos x="272" y="324"/>
              </a:cxn>
              <a:cxn ang="0">
                <a:pos x="232" y="396"/>
              </a:cxn>
            </a:cxnLst>
            <a:rect l="0" t="0" r="r" b="b"/>
            <a:pathLst>
              <a:path w="470" h="468">
                <a:moveTo>
                  <a:pt x="0" y="0"/>
                </a:moveTo>
                <a:lnTo>
                  <a:pt x="20" y="468"/>
                </a:lnTo>
                <a:lnTo>
                  <a:pt x="192" y="374"/>
                </a:lnTo>
                <a:lnTo>
                  <a:pt x="232" y="442"/>
                </a:lnTo>
                <a:lnTo>
                  <a:pt x="294" y="330"/>
                </a:lnTo>
                <a:lnTo>
                  <a:pt x="470" y="284"/>
                </a:lnTo>
                <a:lnTo>
                  <a:pt x="0" y="0"/>
                </a:lnTo>
                <a:close/>
                <a:moveTo>
                  <a:pt x="232" y="396"/>
                </a:moveTo>
                <a:lnTo>
                  <a:pt x="54" y="80"/>
                </a:lnTo>
                <a:lnTo>
                  <a:pt x="272" y="324"/>
                </a:lnTo>
                <a:lnTo>
                  <a:pt x="232" y="396"/>
                </a:lnTo>
                <a:close/>
              </a:path>
            </a:pathLst>
          </a:custGeom>
          <a:solidFill>
            <a:srgbClr val="E83A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36" name="Freeform 208"/>
          <p:cNvSpPr>
            <a:spLocks noEditPoints="1"/>
          </p:cNvSpPr>
          <p:nvPr/>
        </p:nvSpPr>
        <p:spPr bwMode="auto">
          <a:xfrm>
            <a:off x="9576114" y="1829489"/>
            <a:ext cx="812407" cy="808016"/>
          </a:xfrm>
          <a:custGeom>
            <a:avLst/>
            <a:gdLst/>
            <a:ahLst/>
            <a:cxnLst>
              <a:cxn ang="0">
                <a:pos x="268" y="350"/>
              </a:cxn>
              <a:cxn ang="0">
                <a:pos x="248" y="358"/>
              </a:cxn>
              <a:cxn ang="0">
                <a:pos x="208" y="368"/>
              </a:cxn>
              <a:cxn ang="0">
                <a:pos x="186" y="368"/>
              </a:cxn>
              <a:cxn ang="0">
                <a:pos x="148" y="364"/>
              </a:cxn>
              <a:cxn ang="0">
                <a:pos x="114" y="354"/>
              </a:cxn>
              <a:cxn ang="0">
                <a:pos x="82" y="336"/>
              </a:cxn>
              <a:cxn ang="0">
                <a:pos x="54" y="314"/>
              </a:cxn>
              <a:cxn ang="0">
                <a:pos x="32" y="288"/>
              </a:cxn>
              <a:cxn ang="0">
                <a:pos x="16" y="256"/>
              </a:cxn>
              <a:cxn ang="0">
                <a:pos x="4" y="222"/>
              </a:cxn>
              <a:cxn ang="0">
                <a:pos x="0" y="184"/>
              </a:cxn>
              <a:cxn ang="0">
                <a:pos x="2" y="166"/>
              </a:cxn>
              <a:cxn ang="0">
                <a:pos x="8" y="130"/>
              </a:cxn>
              <a:cxn ang="0">
                <a:pos x="22" y="98"/>
              </a:cxn>
              <a:cxn ang="0">
                <a:pos x="40" y="70"/>
              </a:cxn>
              <a:cxn ang="0">
                <a:pos x="64" y="46"/>
              </a:cxn>
              <a:cxn ang="0">
                <a:pos x="90" y="26"/>
              </a:cxn>
              <a:cxn ang="0">
                <a:pos x="122" y="10"/>
              </a:cxn>
              <a:cxn ang="0">
                <a:pos x="156" y="2"/>
              </a:cxn>
              <a:cxn ang="0">
                <a:pos x="174" y="184"/>
              </a:cxn>
              <a:cxn ang="0">
                <a:pos x="176" y="190"/>
              </a:cxn>
              <a:cxn ang="0">
                <a:pos x="370" y="172"/>
              </a:cxn>
              <a:cxn ang="0">
                <a:pos x="196" y="0"/>
              </a:cxn>
              <a:cxn ang="0">
                <a:pos x="214" y="2"/>
              </a:cxn>
              <a:cxn ang="0">
                <a:pos x="246" y="10"/>
              </a:cxn>
              <a:cxn ang="0">
                <a:pos x="276" y="24"/>
              </a:cxn>
              <a:cxn ang="0">
                <a:pos x="304" y="42"/>
              </a:cxn>
              <a:cxn ang="0">
                <a:pos x="326" y="66"/>
              </a:cxn>
              <a:cxn ang="0">
                <a:pos x="346" y="92"/>
              </a:cxn>
              <a:cxn ang="0">
                <a:pos x="360" y="122"/>
              </a:cxn>
              <a:cxn ang="0">
                <a:pos x="368" y="156"/>
              </a:cxn>
              <a:cxn ang="0">
                <a:pos x="370" y="172"/>
              </a:cxn>
              <a:cxn ang="0">
                <a:pos x="344" y="150"/>
              </a:cxn>
              <a:cxn ang="0">
                <a:pos x="336" y="126"/>
              </a:cxn>
              <a:cxn ang="0">
                <a:pos x="314" y="86"/>
              </a:cxn>
              <a:cxn ang="0">
                <a:pos x="282" y="54"/>
              </a:cxn>
              <a:cxn ang="0">
                <a:pos x="242" y="32"/>
              </a:cxn>
              <a:cxn ang="0">
                <a:pos x="220" y="150"/>
              </a:cxn>
              <a:cxn ang="0">
                <a:pos x="288" y="338"/>
              </a:cxn>
              <a:cxn ang="0">
                <a:pos x="320" y="310"/>
              </a:cxn>
              <a:cxn ang="0">
                <a:pos x="344" y="278"/>
              </a:cxn>
              <a:cxn ang="0">
                <a:pos x="362" y="238"/>
              </a:cxn>
              <a:cxn ang="0">
                <a:pos x="370" y="196"/>
              </a:cxn>
              <a:cxn ang="0">
                <a:pos x="288" y="338"/>
              </a:cxn>
            </a:cxnLst>
            <a:rect l="0" t="0" r="r" b="b"/>
            <a:pathLst>
              <a:path w="370" h="368">
                <a:moveTo>
                  <a:pt x="176" y="190"/>
                </a:moveTo>
                <a:lnTo>
                  <a:pt x="268" y="350"/>
                </a:lnTo>
                <a:lnTo>
                  <a:pt x="268" y="350"/>
                </a:lnTo>
                <a:lnTo>
                  <a:pt x="248" y="358"/>
                </a:lnTo>
                <a:lnTo>
                  <a:pt x="228" y="364"/>
                </a:lnTo>
                <a:lnTo>
                  <a:pt x="208" y="368"/>
                </a:lnTo>
                <a:lnTo>
                  <a:pt x="186" y="368"/>
                </a:lnTo>
                <a:lnTo>
                  <a:pt x="186" y="368"/>
                </a:lnTo>
                <a:lnTo>
                  <a:pt x="166" y="368"/>
                </a:lnTo>
                <a:lnTo>
                  <a:pt x="148" y="364"/>
                </a:lnTo>
                <a:lnTo>
                  <a:pt x="130" y="360"/>
                </a:lnTo>
                <a:lnTo>
                  <a:pt x="114" y="354"/>
                </a:lnTo>
                <a:lnTo>
                  <a:pt x="98" y="346"/>
                </a:lnTo>
                <a:lnTo>
                  <a:pt x="82" y="336"/>
                </a:lnTo>
                <a:lnTo>
                  <a:pt x="68" y="326"/>
                </a:lnTo>
                <a:lnTo>
                  <a:pt x="54" y="314"/>
                </a:lnTo>
                <a:lnTo>
                  <a:pt x="42" y="302"/>
                </a:lnTo>
                <a:lnTo>
                  <a:pt x="32" y="288"/>
                </a:lnTo>
                <a:lnTo>
                  <a:pt x="24" y="272"/>
                </a:lnTo>
                <a:lnTo>
                  <a:pt x="16" y="256"/>
                </a:lnTo>
                <a:lnTo>
                  <a:pt x="10" y="238"/>
                </a:lnTo>
                <a:lnTo>
                  <a:pt x="4" y="222"/>
                </a:lnTo>
                <a:lnTo>
                  <a:pt x="2" y="202"/>
                </a:lnTo>
                <a:lnTo>
                  <a:pt x="0" y="184"/>
                </a:lnTo>
                <a:lnTo>
                  <a:pt x="0" y="184"/>
                </a:lnTo>
                <a:lnTo>
                  <a:pt x="2" y="166"/>
                </a:lnTo>
                <a:lnTo>
                  <a:pt x="4" y="148"/>
                </a:lnTo>
                <a:lnTo>
                  <a:pt x="8" y="130"/>
                </a:lnTo>
                <a:lnTo>
                  <a:pt x="14" y="114"/>
                </a:lnTo>
                <a:lnTo>
                  <a:pt x="22" y="98"/>
                </a:lnTo>
                <a:lnTo>
                  <a:pt x="30" y="84"/>
                </a:lnTo>
                <a:lnTo>
                  <a:pt x="40" y="70"/>
                </a:lnTo>
                <a:lnTo>
                  <a:pt x="52" y="58"/>
                </a:lnTo>
                <a:lnTo>
                  <a:pt x="64" y="46"/>
                </a:lnTo>
                <a:lnTo>
                  <a:pt x="76" y="34"/>
                </a:lnTo>
                <a:lnTo>
                  <a:pt x="90" y="26"/>
                </a:lnTo>
                <a:lnTo>
                  <a:pt x="106" y="18"/>
                </a:lnTo>
                <a:lnTo>
                  <a:pt x="122" y="10"/>
                </a:lnTo>
                <a:lnTo>
                  <a:pt x="138" y="6"/>
                </a:lnTo>
                <a:lnTo>
                  <a:pt x="156" y="2"/>
                </a:lnTo>
                <a:lnTo>
                  <a:pt x="174" y="0"/>
                </a:lnTo>
                <a:lnTo>
                  <a:pt x="174" y="184"/>
                </a:lnTo>
                <a:lnTo>
                  <a:pt x="174" y="184"/>
                </a:lnTo>
                <a:lnTo>
                  <a:pt x="176" y="190"/>
                </a:lnTo>
                <a:lnTo>
                  <a:pt x="176" y="190"/>
                </a:lnTo>
                <a:close/>
                <a:moveTo>
                  <a:pt x="370" y="172"/>
                </a:moveTo>
                <a:lnTo>
                  <a:pt x="196" y="172"/>
                </a:lnTo>
                <a:lnTo>
                  <a:pt x="196" y="0"/>
                </a:lnTo>
                <a:lnTo>
                  <a:pt x="196" y="0"/>
                </a:lnTo>
                <a:lnTo>
                  <a:pt x="214" y="2"/>
                </a:lnTo>
                <a:lnTo>
                  <a:pt x="230" y="4"/>
                </a:lnTo>
                <a:lnTo>
                  <a:pt x="246" y="10"/>
                </a:lnTo>
                <a:lnTo>
                  <a:pt x="262" y="16"/>
                </a:lnTo>
                <a:lnTo>
                  <a:pt x="276" y="24"/>
                </a:lnTo>
                <a:lnTo>
                  <a:pt x="290" y="32"/>
                </a:lnTo>
                <a:lnTo>
                  <a:pt x="304" y="42"/>
                </a:lnTo>
                <a:lnTo>
                  <a:pt x="316" y="54"/>
                </a:lnTo>
                <a:lnTo>
                  <a:pt x="326" y="66"/>
                </a:lnTo>
                <a:lnTo>
                  <a:pt x="336" y="78"/>
                </a:lnTo>
                <a:lnTo>
                  <a:pt x="346" y="92"/>
                </a:lnTo>
                <a:lnTo>
                  <a:pt x="354" y="106"/>
                </a:lnTo>
                <a:lnTo>
                  <a:pt x="360" y="122"/>
                </a:lnTo>
                <a:lnTo>
                  <a:pt x="364" y="138"/>
                </a:lnTo>
                <a:lnTo>
                  <a:pt x="368" y="156"/>
                </a:lnTo>
                <a:lnTo>
                  <a:pt x="370" y="172"/>
                </a:lnTo>
                <a:lnTo>
                  <a:pt x="370" y="172"/>
                </a:lnTo>
                <a:close/>
                <a:moveTo>
                  <a:pt x="220" y="150"/>
                </a:moveTo>
                <a:lnTo>
                  <a:pt x="344" y="150"/>
                </a:lnTo>
                <a:lnTo>
                  <a:pt x="344" y="150"/>
                </a:lnTo>
                <a:lnTo>
                  <a:pt x="336" y="126"/>
                </a:lnTo>
                <a:lnTo>
                  <a:pt x="326" y="106"/>
                </a:lnTo>
                <a:lnTo>
                  <a:pt x="314" y="86"/>
                </a:lnTo>
                <a:lnTo>
                  <a:pt x="300" y="70"/>
                </a:lnTo>
                <a:lnTo>
                  <a:pt x="282" y="54"/>
                </a:lnTo>
                <a:lnTo>
                  <a:pt x="264" y="42"/>
                </a:lnTo>
                <a:lnTo>
                  <a:pt x="242" y="32"/>
                </a:lnTo>
                <a:lnTo>
                  <a:pt x="220" y="26"/>
                </a:lnTo>
                <a:lnTo>
                  <a:pt x="220" y="150"/>
                </a:lnTo>
                <a:close/>
                <a:moveTo>
                  <a:pt x="288" y="338"/>
                </a:moveTo>
                <a:lnTo>
                  <a:pt x="288" y="338"/>
                </a:lnTo>
                <a:lnTo>
                  <a:pt x="304" y="326"/>
                </a:lnTo>
                <a:lnTo>
                  <a:pt x="320" y="310"/>
                </a:lnTo>
                <a:lnTo>
                  <a:pt x="334" y="294"/>
                </a:lnTo>
                <a:lnTo>
                  <a:pt x="344" y="278"/>
                </a:lnTo>
                <a:lnTo>
                  <a:pt x="354" y="258"/>
                </a:lnTo>
                <a:lnTo>
                  <a:pt x="362" y="238"/>
                </a:lnTo>
                <a:lnTo>
                  <a:pt x="366" y="218"/>
                </a:lnTo>
                <a:lnTo>
                  <a:pt x="370" y="196"/>
                </a:lnTo>
                <a:lnTo>
                  <a:pt x="206" y="196"/>
                </a:lnTo>
                <a:lnTo>
                  <a:pt x="288" y="338"/>
                </a:lnTo>
                <a:close/>
              </a:path>
            </a:pathLst>
          </a:custGeom>
          <a:solidFill>
            <a:srgbClr val="74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18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50325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组合 244"/>
          <p:cNvGrpSpPr/>
          <p:nvPr/>
        </p:nvGrpSpPr>
        <p:grpSpPr>
          <a:xfrm flipH="1">
            <a:off x="6189075" y="2024928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46" name="直接连接符 245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椭圆 246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1" name="组合 250"/>
          <p:cNvGrpSpPr/>
          <p:nvPr/>
        </p:nvGrpSpPr>
        <p:grpSpPr>
          <a:xfrm flipH="1">
            <a:off x="7577141" y="3967600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52" name="直接连接符 251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椭圆 252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50770" y="2024928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43" name="直接连接符 242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3823847" y="3967600"/>
            <a:ext cx="1388066" cy="36000"/>
            <a:chOff x="2531312" y="2421168"/>
            <a:chExt cx="1388066" cy="36000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255" name="直接连接符 254"/>
            <p:cNvCxnSpPr/>
            <p:nvPr/>
          </p:nvCxnSpPr>
          <p:spPr>
            <a:xfrm>
              <a:off x="2539779" y="2439168"/>
              <a:ext cx="1379599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椭圆 255"/>
            <p:cNvSpPr/>
            <p:nvPr/>
          </p:nvSpPr>
          <p:spPr>
            <a:xfrm>
              <a:off x="2531312" y="2421168"/>
              <a:ext cx="36000" cy="36000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8"/>
          <p:cNvGrpSpPr>
            <a:grpSpLocks/>
          </p:cNvGrpSpPr>
          <p:nvPr/>
        </p:nvGrpSpPr>
        <p:grpSpPr bwMode="auto">
          <a:xfrm>
            <a:off x="3497377" y="1803976"/>
            <a:ext cx="2658715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1" name="等腰三角形 19">
              <a:hlinkClick r:id="rId3"/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2" name="文本框 20"/>
            <p:cNvSpPr>
              <a:spLocks noChangeArrowheads="1"/>
            </p:cNvSpPr>
            <p:nvPr/>
          </p:nvSpPr>
          <p:spPr bwMode="auto">
            <a:xfrm>
              <a:off x="734166" y="122472"/>
              <a:ext cx="61991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3" name="组合 21"/>
          <p:cNvGrpSpPr>
            <a:grpSpLocks/>
          </p:cNvGrpSpPr>
          <p:nvPr/>
        </p:nvGrpSpPr>
        <p:grpSpPr bwMode="auto">
          <a:xfrm>
            <a:off x="4881199" y="1803976"/>
            <a:ext cx="2660732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4" name="等腰三角形 22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5" name="文本框 23"/>
            <p:cNvSpPr>
              <a:spLocks noChangeArrowheads="1"/>
            </p:cNvSpPr>
            <p:nvPr/>
          </p:nvSpPr>
          <p:spPr bwMode="auto">
            <a:xfrm>
              <a:off x="736873" y="579708"/>
              <a:ext cx="61944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6" name="组合 24"/>
          <p:cNvGrpSpPr>
            <a:grpSpLocks/>
          </p:cNvGrpSpPr>
          <p:nvPr/>
        </p:nvGrpSpPr>
        <p:grpSpPr bwMode="auto">
          <a:xfrm>
            <a:off x="4881199" y="3657814"/>
            <a:ext cx="2660732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07" name="等腰三角形 25">
              <a:hlinkClick r:id="rId3"/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8" name="文本框 26"/>
            <p:cNvSpPr>
              <a:spLocks noChangeArrowheads="1"/>
            </p:cNvSpPr>
            <p:nvPr/>
          </p:nvSpPr>
          <p:spPr bwMode="auto">
            <a:xfrm>
              <a:off x="736873" y="180213"/>
              <a:ext cx="61944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4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9" name="组合 27"/>
          <p:cNvGrpSpPr>
            <a:grpSpLocks/>
          </p:cNvGrpSpPr>
          <p:nvPr/>
        </p:nvGrpSpPr>
        <p:grpSpPr bwMode="auto">
          <a:xfrm>
            <a:off x="6267040" y="3657814"/>
            <a:ext cx="2658715" cy="1799373"/>
            <a:chOff x="0" y="0"/>
            <a:chExt cx="2093189" cy="1416774"/>
          </a:xfrm>
          <a:solidFill>
            <a:srgbClr val="CB1B3D"/>
          </a:solidFill>
        </p:grpSpPr>
        <p:sp>
          <p:nvSpPr>
            <p:cNvPr id="210" name="等腰三角形 28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93189" cy="1416774"/>
            </a:xfrm>
            <a:prstGeom prst="triangle">
              <a:avLst>
                <a:gd name="adj" fmla="val 50000"/>
              </a:avLst>
            </a:prstGeom>
            <a:grpFill/>
            <a:ln w="1270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1" name="文本框 29"/>
            <p:cNvSpPr>
              <a:spLocks noChangeArrowheads="1"/>
            </p:cNvSpPr>
            <p:nvPr/>
          </p:nvSpPr>
          <p:spPr bwMode="auto">
            <a:xfrm>
              <a:off x="736637" y="520297"/>
              <a:ext cx="619911" cy="55736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4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1258636" y="2395101"/>
            <a:ext cx="2658325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7641429" y="2409045"/>
            <a:ext cx="2658325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2438689" y="4268721"/>
            <a:ext cx="2658325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8941652" y="4237169"/>
            <a:ext cx="2658325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402534" y="1778575"/>
            <a:ext cx="1212299" cy="553998"/>
            <a:chOff x="1354515" y="2174815"/>
            <a:chExt cx="1212299" cy="553998"/>
          </a:xfrm>
        </p:grpSpPr>
        <p:sp>
          <p:nvSpPr>
            <p:cNvPr id="3" name="圆角矩形 2"/>
            <p:cNvSpPr/>
            <p:nvPr/>
          </p:nvSpPr>
          <p:spPr>
            <a:xfrm>
              <a:off x="1354515" y="2193726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1386761" y="2174815"/>
              <a:ext cx="1180053" cy="55399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  <a:cs typeface="华文黑体" pitchFamily="2" charset="-122"/>
                </a:rPr>
                <a:t>方案一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37116" y="1766412"/>
            <a:ext cx="1180053" cy="554236"/>
            <a:chOff x="7689097" y="2162652"/>
            <a:chExt cx="1180053" cy="554236"/>
          </a:xfrm>
        </p:grpSpPr>
        <p:sp>
          <p:nvSpPr>
            <p:cNvPr id="87" name="圆角矩形 86"/>
            <p:cNvSpPr/>
            <p:nvPr/>
          </p:nvSpPr>
          <p:spPr>
            <a:xfrm>
              <a:off x="7725958" y="2193726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689097" y="2162652"/>
              <a:ext cx="1180053" cy="55399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  <a:cs typeface="华文黑体" pitchFamily="2" charset="-122"/>
                </a:rPr>
                <a:t>方案二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79541" y="3612569"/>
            <a:ext cx="1209355" cy="616613"/>
            <a:chOff x="9031522" y="4008808"/>
            <a:chExt cx="1209355" cy="616613"/>
          </a:xfrm>
        </p:grpSpPr>
        <p:sp>
          <p:nvSpPr>
            <p:cNvPr id="89" name="圆角矩形 88"/>
            <p:cNvSpPr/>
            <p:nvPr/>
          </p:nvSpPr>
          <p:spPr>
            <a:xfrm>
              <a:off x="9031522" y="4102259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9060824" y="4008808"/>
              <a:ext cx="1180053" cy="55399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  <a:cs typeface="华文黑体" pitchFamily="2" charset="-122"/>
                </a:rPr>
                <a:t>方案四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15999" y="3695011"/>
            <a:ext cx="1200750" cy="586813"/>
            <a:chOff x="2518192" y="4091250"/>
            <a:chExt cx="1200750" cy="586813"/>
          </a:xfrm>
        </p:grpSpPr>
        <p:sp>
          <p:nvSpPr>
            <p:cNvPr id="91" name="圆角矩形 90"/>
            <p:cNvSpPr/>
            <p:nvPr/>
          </p:nvSpPr>
          <p:spPr>
            <a:xfrm>
              <a:off x="2518192" y="4154901"/>
              <a:ext cx="1100328" cy="523162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2538889" y="4091250"/>
              <a:ext cx="1180053" cy="553998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  <a:cs typeface="华文黑体" pitchFamily="2" charset="-122"/>
                </a:rPr>
                <a:t>方案三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46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2324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33" grpId="0"/>
      <p:bldP spid="236" grpId="0"/>
      <p:bldP spid="239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6473880"/>
            <a:ext cx="12192000" cy="413147"/>
            <a:chOff x="0" y="6444852"/>
            <a:chExt cx="12192000" cy="41314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444852"/>
              <a:ext cx="6610350" cy="41314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3256"/>
            <a:stretch/>
          </p:blipFill>
          <p:spPr>
            <a:xfrm>
              <a:off x="6457950" y="6444852"/>
              <a:ext cx="5734050" cy="413147"/>
            </a:xfrm>
            <a:prstGeom prst="rect">
              <a:avLst/>
            </a:prstGeom>
          </p:spPr>
        </p:pic>
      </p:grpSp>
      <p:sp>
        <p:nvSpPr>
          <p:cNvPr id="11" name="同心圆 54"/>
          <p:cNvSpPr/>
          <p:nvPr/>
        </p:nvSpPr>
        <p:spPr>
          <a:xfrm>
            <a:off x="6158473" y="1620617"/>
            <a:ext cx="1783270" cy="1783270"/>
          </a:xfrm>
          <a:custGeom>
            <a:avLst/>
            <a:gdLst/>
            <a:ahLst/>
            <a:cxnLst/>
            <a:rect l="l" t="t" r="r" b="b"/>
            <a:pathLst>
              <a:path w="1458162" h="1458162">
                <a:moveTo>
                  <a:pt x="0" y="0"/>
                </a:moveTo>
                <a:cubicBezTo>
                  <a:pt x="805321" y="0"/>
                  <a:pt x="1458162" y="652841"/>
                  <a:pt x="1458162" y="1458162"/>
                </a:cubicBezTo>
                <a:lnTo>
                  <a:pt x="1233634" y="1458162"/>
                </a:lnTo>
                <a:cubicBezTo>
                  <a:pt x="1233634" y="776845"/>
                  <a:pt x="681317" y="224528"/>
                  <a:pt x="0" y="224528"/>
                </a:cubicBezTo>
                <a:close/>
              </a:path>
            </a:pathLst>
          </a:custGeom>
          <a:solidFill>
            <a:srgbClr val="E83A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29355" y="1974768"/>
            <a:ext cx="2858238" cy="2858238"/>
          </a:xfrm>
          <a:prstGeom prst="ellipse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3" name="同心圆 49"/>
          <p:cNvSpPr/>
          <p:nvPr/>
        </p:nvSpPr>
        <p:spPr>
          <a:xfrm>
            <a:off x="6158473" y="3403887"/>
            <a:ext cx="1783270" cy="1783270"/>
          </a:xfrm>
          <a:custGeom>
            <a:avLst/>
            <a:gdLst/>
            <a:ahLst/>
            <a:cxnLst/>
            <a:rect l="l" t="t" r="r" b="b"/>
            <a:pathLst>
              <a:path w="1458162" h="1458162">
                <a:moveTo>
                  <a:pt x="1233634" y="0"/>
                </a:moveTo>
                <a:lnTo>
                  <a:pt x="1458162" y="0"/>
                </a:lnTo>
                <a:cubicBezTo>
                  <a:pt x="1458162" y="805321"/>
                  <a:pt x="805321" y="1458162"/>
                  <a:pt x="0" y="1458162"/>
                </a:cubicBezTo>
                <a:lnTo>
                  <a:pt x="0" y="1233634"/>
                </a:lnTo>
                <a:cubicBezTo>
                  <a:pt x="681317" y="1233634"/>
                  <a:pt x="1233634" y="681317"/>
                  <a:pt x="1233634" y="0"/>
                </a:cubicBezTo>
                <a:close/>
              </a:path>
            </a:pathLst>
          </a:custGeom>
          <a:solidFill>
            <a:srgbClr val="CD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4" name="同心圆 50"/>
          <p:cNvSpPr/>
          <p:nvPr/>
        </p:nvSpPr>
        <p:spPr>
          <a:xfrm>
            <a:off x="4375204" y="3403887"/>
            <a:ext cx="1783270" cy="1783270"/>
          </a:xfrm>
          <a:custGeom>
            <a:avLst/>
            <a:gdLst/>
            <a:ahLst/>
            <a:cxnLst/>
            <a:rect l="l" t="t" r="r" b="b"/>
            <a:pathLst>
              <a:path w="1458162" h="1458162">
                <a:moveTo>
                  <a:pt x="0" y="0"/>
                </a:moveTo>
                <a:lnTo>
                  <a:pt x="224528" y="0"/>
                </a:lnTo>
                <a:cubicBezTo>
                  <a:pt x="224528" y="681317"/>
                  <a:pt x="776845" y="1233634"/>
                  <a:pt x="1458162" y="1233634"/>
                </a:cubicBezTo>
                <a:lnTo>
                  <a:pt x="1458162" y="1458162"/>
                </a:lnTo>
                <a:cubicBezTo>
                  <a:pt x="652841" y="1458162"/>
                  <a:pt x="0" y="805321"/>
                  <a:pt x="0" y="0"/>
                </a:cubicBezTo>
                <a:close/>
              </a:path>
            </a:pathLst>
          </a:custGeom>
          <a:solidFill>
            <a:srgbClr val="7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5" name="同心圆 51"/>
          <p:cNvSpPr/>
          <p:nvPr/>
        </p:nvSpPr>
        <p:spPr>
          <a:xfrm>
            <a:off x="4375204" y="1620617"/>
            <a:ext cx="1783270" cy="1783270"/>
          </a:xfrm>
          <a:custGeom>
            <a:avLst/>
            <a:gdLst/>
            <a:ahLst/>
            <a:cxnLst/>
            <a:rect l="l" t="t" r="r" b="b"/>
            <a:pathLst>
              <a:path w="1458162" h="1458162">
                <a:moveTo>
                  <a:pt x="1458162" y="0"/>
                </a:moveTo>
                <a:lnTo>
                  <a:pt x="1458162" y="224528"/>
                </a:lnTo>
                <a:cubicBezTo>
                  <a:pt x="776845" y="224528"/>
                  <a:pt x="224528" y="776845"/>
                  <a:pt x="224528" y="1458162"/>
                </a:cubicBezTo>
                <a:lnTo>
                  <a:pt x="0" y="1458162"/>
                </a:lnTo>
                <a:cubicBezTo>
                  <a:pt x="0" y="652841"/>
                  <a:pt x="652841" y="0"/>
                  <a:pt x="1458162" y="0"/>
                </a:cubicBezTo>
                <a:close/>
              </a:path>
            </a:pathLst>
          </a:custGeom>
          <a:solidFill>
            <a:srgbClr val="EC61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48563" y="3073651"/>
            <a:ext cx="2419824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顶部“开始”面板中可以对字体、字号、颜色、行距等进行修改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顶部“开始”面板中可以对字体、字号、颜色、行距等进行修改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TextBox 58"/>
          <p:cNvSpPr txBox="1"/>
          <p:nvPr/>
        </p:nvSpPr>
        <p:spPr>
          <a:xfrm>
            <a:off x="4948562" y="2621974"/>
            <a:ext cx="2419824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4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点击此处添加标题</a:t>
            </a:r>
          </a:p>
        </p:txBody>
      </p:sp>
      <p:sp>
        <p:nvSpPr>
          <p:cNvPr id="19" name="文本框 8"/>
          <p:cNvSpPr txBox="1"/>
          <p:nvPr/>
        </p:nvSpPr>
        <p:spPr>
          <a:xfrm>
            <a:off x="1300571" y="2231261"/>
            <a:ext cx="2611912" cy="572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“开始”面板中可以对字体、字号、颜色、行距等进行修改。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00571" y="1854863"/>
            <a:ext cx="2704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E383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8"/>
          <p:cNvSpPr txBox="1"/>
          <p:nvPr/>
        </p:nvSpPr>
        <p:spPr>
          <a:xfrm>
            <a:off x="1300571" y="4409863"/>
            <a:ext cx="2611912" cy="572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“开始”面板中可以对字体、字号、颜色、行距等进行修改。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0571" y="4033465"/>
            <a:ext cx="2704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E383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8"/>
          <p:cNvSpPr txBox="1"/>
          <p:nvPr/>
        </p:nvSpPr>
        <p:spPr>
          <a:xfrm>
            <a:off x="8755753" y="2244455"/>
            <a:ext cx="2611912" cy="572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“开始”面板中可以对字体、字号、颜色、行距等进行修改。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755753" y="1868057"/>
            <a:ext cx="2704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E383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8755753" y="4423056"/>
            <a:ext cx="2611912" cy="572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顶部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“开始”面板中可以对字体、字号、颜色、行距等进行修改。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755753" y="4046658"/>
            <a:ext cx="2704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E383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E383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506" y="1473642"/>
            <a:ext cx="1052419" cy="56379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505" y="3682917"/>
            <a:ext cx="1052419" cy="56379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688" y="3682917"/>
            <a:ext cx="1052419" cy="563796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688" y="1492783"/>
            <a:ext cx="1052419" cy="56379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27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1922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587990" y="2094881"/>
            <a:ext cx="1472634" cy="38471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defTabSz="914309"/>
            <a:r>
              <a:rPr lang="zh-CN" altLang="en-US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黑体" pitchFamily="49" charset="-122"/>
                <a:ea typeface="黑体" pitchFamily="49" charset="-122"/>
              </a:rPr>
              <a:t>添加内容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507517" y="2483757"/>
            <a:ext cx="2603041" cy="271304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defTabSz="914309">
              <a:lnSpc>
                <a:spcPct val="130000"/>
              </a:lnSpc>
            </a:pP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309">
              <a:lnSpc>
                <a:spcPct val="130000"/>
              </a:lnSpc>
            </a:pP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317161" y="1770613"/>
            <a:ext cx="2937413" cy="3560407"/>
          </a:xfrm>
          <a:prstGeom prst="roundRect">
            <a:avLst/>
          </a:prstGeom>
          <a:noFill/>
          <a:ln w="15875"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zh-CN" altLang="en-US" sz="190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97349" y="1536699"/>
            <a:ext cx="1677610" cy="432048"/>
            <a:chOff x="2109790" y="1790699"/>
            <a:chExt cx="1677610" cy="432048"/>
          </a:xfrm>
        </p:grpSpPr>
        <p:sp>
          <p:nvSpPr>
            <p:cNvPr id="73" name="圆角矩形 72"/>
            <p:cNvSpPr/>
            <p:nvPr/>
          </p:nvSpPr>
          <p:spPr>
            <a:xfrm>
              <a:off x="2109790" y="1790699"/>
              <a:ext cx="1440160" cy="432048"/>
            </a:xfrm>
            <a:prstGeom prst="round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zh-CN" altLang="en-US" sz="19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314766" y="1820153"/>
              <a:ext cx="1472634" cy="38471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defTabSz="914309"/>
              <a:r>
                <a:rPr lang="zh-CN" altLang="en-US" sz="1900" dirty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完成概述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41337" y="2041220"/>
            <a:ext cx="2924289" cy="2934195"/>
            <a:chOff x="4339553" y="2295219"/>
            <a:chExt cx="709173" cy="2934195"/>
          </a:xfrm>
        </p:grpSpPr>
        <p:cxnSp>
          <p:nvCxnSpPr>
            <p:cNvPr id="11" name="直接连接符 10"/>
            <p:cNvCxnSpPr>
              <a:endCxn id="4" idx="1"/>
            </p:cNvCxnSpPr>
            <p:nvPr/>
          </p:nvCxnSpPr>
          <p:spPr>
            <a:xfrm>
              <a:off x="4339553" y="229521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4367014" y="3449940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4367014" y="431340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4367014" y="5229413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7065627" y="1540001"/>
            <a:ext cx="4139243" cy="3791019"/>
            <a:chOff x="7178067" y="1794000"/>
            <a:chExt cx="4139243" cy="3791019"/>
          </a:xfrm>
        </p:grpSpPr>
        <p:grpSp>
          <p:nvGrpSpPr>
            <p:cNvPr id="7" name="组合 6"/>
            <p:cNvGrpSpPr/>
            <p:nvPr/>
          </p:nvGrpSpPr>
          <p:grpSpPr>
            <a:xfrm>
              <a:off x="7178067" y="3893558"/>
              <a:ext cx="4139243" cy="1691461"/>
              <a:chOff x="7445805" y="4025024"/>
              <a:chExt cx="4092125" cy="1691461"/>
            </a:xfrm>
          </p:grpSpPr>
          <p:pic>
            <p:nvPicPr>
              <p:cNvPr id="120" name="Picture 3" descr="F:\出售\PPT\______________图片素材\59f5225d4dd36b09f8ade3e55c755816.jpg"/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9458303" y="4025024"/>
                <a:ext cx="2079627" cy="169146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445805" y="4025024"/>
                <a:ext cx="1947470" cy="1691461"/>
              </a:xfrm>
              <a:prstGeom prst="rect">
                <a:avLst/>
              </a:prstGeom>
            </p:spPr>
          </p:pic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78067" y="1794000"/>
              <a:ext cx="4139243" cy="1825218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4936285" y="2067898"/>
            <a:ext cx="1531822" cy="450830"/>
            <a:chOff x="5048726" y="2321898"/>
            <a:chExt cx="1531822" cy="450830"/>
          </a:xfrm>
          <a:solidFill>
            <a:srgbClr val="CB1B3D"/>
          </a:solidFill>
        </p:grpSpPr>
        <p:sp>
          <p:nvSpPr>
            <p:cNvPr id="4" name="圆角矩形 3"/>
            <p:cNvSpPr/>
            <p:nvPr/>
          </p:nvSpPr>
          <p:spPr>
            <a:xfrm>
              <a:off x="5048726" y="2325711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zh-CN" altLang="en-US" sz="19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5231110" y="2321898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pPr defTabSz="914309"/>
              <a:r>
                <a:rPr lang="zh-CN" altLang="en-US" sz="1900" dirty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36285" y="2976248"/>
            <a:ext cx="1531822" cy="447017"/>
            <a:chOff x="5048726" y="3230247"/>
            <a:chExt cx="1531822" cy="447017"/>
          </a:xfrm>
          <a:solidFill>
            <a:srgbClr val="CB1B3D"/>
          </a:solidFill>
        </p:grpSpPr>
        <p:sp>
          <p:nvSpPr>
            <p:cNvPr id="125" name="圆角矩形 124"/>
            <p:cNvSpPr/>
            <p:nvPr/>
          </p:nvSpPr>
          <p:spPr>
            <a:xfrm>
              <a:off x="5048726" y="3230247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zh-CN" altLang="en-US" sz="19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5231110" y="3257586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pPr defTabSz="914309"/>
              <a:r>
                <a:rPr lang="zh-CN" altLang="en-US" sz="1900" dirty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36285" y="3868664"/>
            <a:ext cx="1531822" cy="447067"/>
            <a:chOff x="5048726" y="4122663"/>
            <a:chExt cx="1531822" cy="447067"/>
          </a:xfrm>
          <a:solidFill>
            <a:srgbClr val="CB1B3D"/>
          </a:solidFill>
        </p:grpSpPr>
        <p:sp>
          <p:nvSpPr>
            <p:cNvPr id="126" name="圆角矩形 125"/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zh-CN" altLang="en-US" sz="19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5231110" y="4122663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pPr defTabSz="914309"/>
              <a:r>
                <a:rPr lang="zh-CN" altLang="en-US" sz="1900" dirty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36285" y="4751907"/>
            <a:ext cx="1531822" cy="447017"/>
            <a:chOff x="5048726" y="5005906"/>
            <a:chExt cx="1531822" cy="447017"/>
          </a:xfrm>
          <a:solidFill>
            <a:srgbClr val="CB1B3D"/>
          </a:solidFill>
        </p:grpSpPr>
        <p:sp>
          <p:nvSpPr>
            <p:cNvPr id="127" name="圆角矩形 126"/>
            <p:cNvSpPr/>
            <p:nvPr/>
          </p:nvSpPr>
          <p:spPr>
            <a:xfrm>
              <a:off x="5048726" y="5005906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zh-CN" altLang="en-US" sz="190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5231110" y="5015537"/>
              <a:ext cx="1244303" cy="384711"/>
            </a:xfrm>
            <a:prstGeom prst="rect">
              <a:avLst/>
            </a:prstGeom>
            <a:grpFill/>
          </p:spPr>
          <p:txBody>
            <a:bodyPr wrap="square" lIns="91431" tIns="45715" rIns="91431" bIns="45715" rtlCol="0">
              <a:spAutoFit/>
            </a:bodyPr>
            <a:lstStyle/>
            <a:p>
              <a:pPr defTabSz="914309"/>
              <a:r>
                <a:rPr lang="zh-CN" altLang="en-US" sz="1900" dirty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sp>
        <p:nvSpPr>
          <p:cNvPr id="8" name="燕尾形 7"/>
          <p:cNvSpPr/>
          <p:nvPr/>
        </p:nvSpPr>
        <p:spPr>
          <a:xfrm rot="5400000">
            <a:off x="5586703" y="1610573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zh-CN" altLang="en-US" sz="190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3" name="燕尾形 172"/>
          <p:cNvSpPr/>
          <p:nvPr/>
        </p:nvSpPr>
        <p:spPr>
          <a:xfrm rot="5400000">
            <a:off x="5586703" y="2618869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zh-CN" altLang="en-US" sz="190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4" name="燕尾形 173"/>
          <p:cNvSpPr/>
          <p:nvPr/>
        </p:nvSpPr>
        <p:spPr>
          <a:xfrm rot="5400000">
            <a:off x="5586703" y="3500497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zh-CN" altLang="en-US" sz="190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5" name="燕尾形 174"/>
          <p:cNvSpPr/>
          <p:nvPr/>
        </p:nvSpPr>
        <p:spPr>
          <a:xfrm rot="5400000">
            <a:off x="5586703" y="4354150"/>
            <a:ext cx="216024" cy="320542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endParaRPr lang="zh-CN" altLang="en-US" sz="190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52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400093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2" grpId="0" animBg="1"/>
      <p:bldP spid="8" grpId="0" animBg="1"/>
      <p:bldP spid="173" grpId="0" animBg="1"/>
      <p:bldP spid="174" grpId="0" animBg="1"/>
      <p:bldP spid="175" grpId="0" animBg="1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组合 1044"/>
          <p:cNvGrpSpPr/>
          <p:nvPr/>
        </p:nvGrpSpPr>
        <p:grpSpPr>
          <a:xfrm>
            <a:off x="714924" y="2621032"/>
            <a:ext cx="10513167" cy="1661996"/>
            <a:chOff x="-1223381" y="3166398"/>
            <a:chExt cx="14258915" cy="22541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35" name="Oval 90"/>
            <p:cNvSpPr>
              <a:spLocks noChangeArrowheads="1"/>
            </p:cNvSpPr>
            <p:nvPr/>
          </p:nvSpPr>
          <p:spPr bwMode="auto">
            <a:xfrm>
              <a:off x="3838370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36" name="Oval 91"/>
            <p:cNvSpPr>
              <a:spLocks noChangeArrowheads="1"/>
            </p:cNvSpPr>
            <p:nvPr/>
          </p:nvSpPr>
          <p:spPr bwMode="auto">
            <a:xfrm>
              <a:off x="6046295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grpSp>
          <p:nvGrpSpPr>
            <p:cNvPr id="1044" name="组合 1043"/>
            <p:cNvGrpSpPr/>
            <p:nvPr/>
          </p:nvGrpSpPr>
          <p:grpSpPr>
            <a:xfrm>
              <a:off x="-1223381" y="3166398"/>
              <a:ext cx="14258915" cy="2254150"/>
              <a:chOff x="-1223381" y="3166398"/>
              <a:chExt cx="14258915" cy="2254150"/>
            </a:xfrm>
            <a:grpFill/>
          </p:grpSpPr>
          <p:sp>
            <p:nvSpPr>
              <p:cNvPr id="1031" name="Freeform 86"/>
              <p:cNvSpPr>
                <a:spLocks noEditPoints="1"/>
              </p:cNvSpPr>
              <p:nvPr/>
            </p:nvSpPr>
            <p:spPr bwMode="auto">
              <a:xfrm>
                <a:off x="1712982" y="3166398"/>
                <a:ext cx="8801914" cy="2254150"/>
              </a:xfrm>
              <a:custGeom>
                <a:avLst/>
                <a:gdLst>
                  <a:gd name="T0" fmla="*/ 533 w 533"/>
                  <a:gd name="T1" fmla="*/ 71 h 136"/>
                  <a:gd name="T2" fmla="*/ 529 w 533"/>
                  <a:gd name="T3" fmla="*/ 71 h 136"/>
                  <a:gd name="T4" fmla="*/ 465 w 533"/>
                  <a:gd name="T5" fmla="*/ 132 h 136"/>
                  <a:gd name="T6" fmla="*/ 401 w 533"/>
                  <a:gd name="T7" fmla="*/ 74 h 136"/>
                  <a:gd name="T8" fmla="*/ 397 w 533"/>
                  <a:gd name="T9" fmla="*/ 74 h 136"/>
                  <a:gd name="T10" fmla="*/ 465 w 533"/>
                  <a:gd name="T11" fmla="*/ 136 h 136"/>
                  <a:gd name="T12" fmla="*/ 533 w 533"/>
                  <a:gd name="T13" fmla="*/ 71 h 136"/>
                  <a:gd name="T14" fmla="*/ 399 w 533"/>
                  <a:gd name="T15" fmla="*/ 55 h 136"/>
                  <a:gd name="T16" fmla="*/ 332 w 533"/>
                  <a:gd name="T17" fmla="*/ 0 h 136"/>
                  <a:gd name="T18" fmla="*/ 266 w 533"/>
                  <a:gd name="T19" fmla="*/ 55 h 136"/>
                  <a:gd name="T20" fmla="*/ 269 w 533"/>
                  <a:gd name="T21" fmla="*/ 55 h 136"/>
                  <a:gd name="T22" fmla="*/ 332 w 533"/>
                  <a:gd name="T23" fmla="*/ 4 h 136"/>
                  <a:gd name="T24" fmla="*/ 396 w 533"/>
                  <a:gd name="T25" fmla="*/ 55 h 136"/>
                  <a:gd name="T26" fmla="*/ 399 w 533"/>
                  <a:gd name="T27" fmla="*/ 55 h 136"/>
                  <a:gd name="T28" fmla="*/ 264 w 533"/>
                  <a:gd name="T29" fmla="*/ 74 h 136"/>
                  <a:gd name="T30" fmla="*/ 200 w 533"/>
                  <a:gd name="T31" fmla="*/ 132 h 136"/>
                  <a:gd name="T32" fmla="*/ 136 w 533"/>
                  <a:gd name="T33" fmla="*/ 74 h 136"/>
                  <a:gd name="T34" fmla="*/ 132 w 533"/>
                  <a:gd name="T35" fmla="*/ 74 h 136"/>
                  <a:gd name="T36" fmla="*/ 200 w 533"/>
                  <a:gd name="T37" fmla="*/ 136 h 136"/>
                  <a:gd name="T38" fmla="*/ 268 w 533"/>
                  <a:gd name="T39" fmla="*/ 74 h 136"/>
                  <a:gd name="T40" fmla="*/ 264 w 533"/>
                  <a:gd name="T41" fmla="*/ 74 h 136"/>
                  <a:gd name="T42" fmla="*/ 134 w 533"/>
                  <a:gd name="T43" fmla="*/ 55 h 136"/>
                  <a:gd name="T44" fmla="*/ 68 w 533"/>
                  <a:gd name="T45" fmla="*/ 0 h 136"/>
                  <a:gd name="T46" fmla="*/ 0 w 533"/>
                  <a:gd name="T47" fmla="*/ 65 h 136"/>
                  <a:gd name="T48" fmla="*/ 3 w 533"/>
                  <a:gd name="T49" fmla="*/ 65 h 136"/>
                  <a:gd name="T50" fmla="*/ 68 w 533"/>
                  <a:gd name="T51" fmla="*/ 4 h 136"/>
                  <a:gd name="T52" fmla="*/ 131 w 533"/>
                  <a:gd name="T53" fmla="*/ 55 h 136"/>
                  <a:gd name="T54" fmla="*/ 134 w 533"/>
                  <a:gd name="T55" fmla="*/ 5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3" h="136">
                    <a:moveTo>
                      <a:pt x="533" y="71"/>
                    </a:moveTo>
                    <a:cubicBezTo>
                      <a:pt x="529" y="71"/>
                      <a:pt x="529" y="71"/>
                      <a:pt x="529" y="71"/>
                    </a:cubicBezTo>
                    <a:cubicBezTo>
                      <a:pt x="528" y="105"/>
                      <a:pt x="499" y="132"/>
                      <a:pt x="465" y="132"/>
                    </a:cubicBezTo>
                    <a:cubicBezTo>
                      <a:pt x="431" y="132"/>
                      <a:pt x="404" y="107"/>
                      <a:pt x="401" y="74"/>
                    </a:cubicBezTo>
                    <a:cubicBezTo>
                      <a:pt x="397" y="74"/>
                      <a:pt x="397" y="74"/>
                      <a:pt x="397" y="74"/>
                    </a:cubicBezTo>
                    <a:cubicBezTo>
                      <a:pt x="400" y="109"/>
                      <a:pt x="429" y="136"/>
                      <a:pt x="465" y="136"/>
                    </a:cubicBezTo>
                    <a:cubicBezTo>
                      <a:pt x="501" y="136"/>
                      <a:pt x="531" y="107"/>
                      <a:pt x="533" y="71"/>
                    </a:cubicBezTo>
                    <a:close/>
                    <a:moveTo>
                      <a:pt x="399" y="55"/>
                    </a:moveTo>
                    <a:cubicBezTo>
                      <a:pt x="393" y="24"/>
                      <a:pt x="366" y="0"/>
                      <a:pt x="332" y="0"/>
                    </a:cubicBezTo>
                    <a:cubicBezTo>
                      <a:pt x="299" y="0"/>
                      <a:pt x="272" y="24"/>
                      <a:pt x="266" y="55"/>
                    </a:cubicBezTo>
                    <a:cubicBezTo>
                      <a:pt x="269" y="55"/>
                      <a:pt x="269" y="55"/>
                      <a:pt x="269" y="55"/>
                    </a:cubicBezTo>
                    <a:cubicBezTo>
                      <a:pt x="275" y="26"/>
                      <a:pt x="301" y="4"/>
                      <a:pt x="332" y="4"/>
                    </a:cubicBezTo>
                    <a:cubicBezTo>
                      <a:pt x="364" y="4"/>
                      <a:pt x="390" y="26"/>
                      <a:pt x="396" y="55"/>
                    </a:cubicBezTo>
                    <a:lnTo>
                      <a:pt x="399" y="55"/>
                    </a:lnTo>
                    <a:close/>
                    <a:moveTo>
                      <a:pt x="264" y="74"/>
                    </a:moveTo>
                    <a:cubicBezTo>
                      <a:pt x="261" y="107"/>
                      <a:pt x="233" y="132"/>
                      <a:pt x="200" y="132"/>
                    </a:cubicBezTo>
                    <a:cubicBezTo>
                      <a:pt x="167" y="132"/>
                      <a:pt x="139" y="107"/>
                      <a:pt x="136" y="74"/>
                    </a:cubicBezTo>
                    <a:cubicBezTo>
                      <a:pt x="132" y="74"/>
                      <a:pt x="132" y="74"/>
                      <a:pt x="132" y="74"/>
                    </a:cubicBezTo>
                    <a:cubicBezTo>
                      <a:pt x="136" y="109"/>
                      <a:pt x="165" y="136"/>
                      <a:pt x="200" y="136"/>
                    </a:cubicBezTo>
                    <a:cubicBezTo>
                      <a:pt x="235" y="136"/>
                      <a:pt x="264" y="109"/>
                      <a:pt x="268" y="74"/>
                    </a:cubicBezTo>
                    <a:lnTo>
                      <a:pt x="264" y="74"/>
                    </a:lnTo>
                    <a:close/>
                    <a:moveTo>
                      <a:pt x="134" y="55"/>
                    </a:moveTo>
                    <a:cubicBezTo>
                      <a:pt x="128" y="24"/>
                      <a:pt x="101" y="0"/>
                      <a:pt x="68" y="0"/>
                    </a:cubicBezTo>
                    <a:cubicBezTo>
                      <a:pt x="31" y="0"/>
                      <a:pt x="1" y="29"/>
                      <a:pt x="0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5" y="31"/>
                      <a:pt x="33" y="4"/>
                      <a:pt x="68" y="4"/>
                    </a:cubicBezTo>
                    <a:cubicBezTo>
                      <a:pt x="99" y="4"/>
                      <a:pt x="125" y="26"/>
                      <a:pt x="131" y="55"/>
                    </a:cubicBezTo>
                    <a:lnTo>
                      <a:pt x="134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/>
                <a:endParaRPr lang="zh-CN" altLang="en-US" sz="190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037" name="Oval 92"/>
              <p:cNvSpPr>
                <a:spLocks noChangeArrowheads="1"/>
              </p:cNvSpPr>
              <p:nvPr/>
            </p:nvSpPr>
            <p:spPr bwMode="auto">
              <a:xfrm>
                <a:off x="8207502" y="4166217"/>
                <a:ext cx="132112" cy="1321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/>
                <a:endParaRPr lang="zh-CN" altLang="en-US" sz="190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040" name="Rectangle 95"/>
              <p:cNvSpPr>
                <a:spLocks noChangeArrowheads="1"/>
              </p:cNvSpPr>
              <p:nvPr/>
            </p:nvSpPr>
            <p:spPr bwMode="auto">
              <a:xfrm>
                <a:off x="-1223381" y="4188392"/>
                <a:ext cx="2950502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/>
                <a:endParaRPr lang="zh-CN" altLang="en-US" sz="190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041" name="Rectangle 96"/>
              <p:cNvSpPr>
                <a:spLocks noChangeArrowheads="1"/>
              </p:cNvSpPr>
              <p:nvPr/>
            </p:nvSpPr>
            <p:spPr bwMode="auto">
              <a:xfrm>
                <a:off x="10453555" y="4299599"/>
                <a:ext cx="2581979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09"/>
                <a:endParaRPr lang="zh-CN" altLang="en-US" sz="190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16" name="TextBox 115"/>
          <p:cNvSpPr txBox="1"/>
          <p:nvPr/>
        </p:nvSpPr>
        <p:spPr>
          <a:xfrm>
            <a:off x="2587130" y="4952301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378807" y="2100559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718794" y="2100559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86841" y="2805919"/>
            <a:ext cx="1290635" cy="1290635"/>
            <a:chOff x="4686046" y="3181838"/>
            <a:chExt cx="1290635" cy="1290635"/>
          </a:xfrm>
        </p:grpSpPr>
        <p:sp>
          <p:nvSpPr>
            <p:cNvPr id="1032" name="Oval 87"/>
            <p:cNvSpPr>
              <a:spLocks noChangeArrowheads="1"/>
            </p:cNvSpPr>
            <p:nvPr/>
          </p:nvSpPr>
          <p:spPr bwMode="auto">
            <a:xfrm>
              <a:off x="4686046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2" name="Freeform 44"/>
            <p:cNvSpPr>
              <a:spLocks noEditPoints="1"/>
            </p:cNvSpPr>
            <p:nvPr/>
          </p:nvSpPr>
          <p:spPr bwMode="auto">
            <a:xfrm>
              <a:off x="4943211" y="3521659"/>
              <a:ext cx="744244" cy="648096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1015" tIns="40507" rIns="81015" bIns="40507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6970" y="2805919"/>
            <a:ext cx="1290635" cy="1290635"/>
            <a:chOff x="6286175" y="3181838"/>
            <a:chExt cx="1290635" cy="1290635"/>
          </a:xfrm>
        </p:grpSpPr>
        <p:sp>
          <p:nvSpPr>
            <p:cNvPr id="1033" name="Oval 88"/>
            <p:cNvSpPr>
              <a:spLocks noChangeArrowheads="1"/>
            </p:cNvSpPr>
            <p:nvPr/>
          </p:nvSpPr>
          <p:spPr bwMode="auto">
            <a:xfrm>
              <a:off x="6286175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6513658" y="3467308"/>
              <a:ext cx="848984" cy="533412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20068" y="2805919"/>
            <a:ext cx="1290635" cy="1290635"/>
            <a:chOff x="7919273" y="3181838"/>
            <a:chExt cx="1290635" cy="1290635"/>
          </a:xfrm>
        </p:grpSpPr>
        <p:sp>
          <p:nvSpPr>
            <p:cNvPr id="1034" name="Oval 89"/>
            <p:cNvSpPr>
              <a:spLocks noChangeArrowheads="1"/>
            </p:cNvSpPr>
            <p:nvPr/>
          </p:nvSpPr>
          <p:spPr bwMode="auto">
            <a:xfrm>
              <a:off x="7919273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4" name="Freeform 45"/>
            <p:cNvSpPr>
              <a:spLocks noEditPoints="1"/>
            </p:cNvSpPr>
            <p:nvPr/>
          </p:nvSpPr>
          <p:spPr bwMode="auto">
            <a:xfrm>
              <a:off x="8295761" y="3462502"/>
              <a:ext cx="621462" cy="690549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1015" tIns="40507" rIns="81015" bIns="40507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48814" y="2805919"/>
            <a:ext cx="1302812" cy="1290632"/>
            <a:chOff x="3048020" y="3181839"/>
            <a:chExt cx="1302812" cy="1290632"/>
          </a:xfrm>
        </p:grpSpPr>
        <p:sp>
          <p:nvSpPr>
            <p:cNvPr id="1039" name="Oval 94"/>
            <p:cNvSpPr>
              <a:spLocks noChangeArrowheads="1"/>
            </p:cNvSpPr>
            <p:nvPr/>
          </p:nvSpPr>
          <p:spPr bwMode="auto">
            <a:xfrm>
              <a:off x="3048020" y="3181839"/>
              <a:ext cx="1302812" cy="1290632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5" name="Freeform 39"/>
            <p:cNvSpPr>
              <a:spLocks noEditPoints="1"/>
            </p:cNvSpPr>
            <p:nvPr/>
          </p:nvSpPr>
          <p:spPr bwMode="auto">
            <a:xfrm>
              <a:off x="3368516" y="3483160"/>
              <a:ext cx="686595" cy="686595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1015" tIns="40507" rIns="81015" bIns="40507" numCol="1" anchor="t" anchorCtr="0" compatLnSpc="1">
              <a:prstTxWarp prst="textNoShape">
                <a:avLst/>
              </a:prstTxWarp>
            </a:bodyPr>
            <a:lstStyle/>
            <a:p>
              <a:pPr defTabSz="914309"/>
              <a:endParaRPr lang="zh-CN" altLang="en-US" sz="19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4902" y="1540913"/>
            <a:ext cx="1359620" cy="531469"/>
            <a:chOff x="4584108" y="1916832"/>
            <a:chExt cx="1359620" cy="531469"/>
          </a:xfrm>
          <a:solidFill>
            <a:srgbClr val="CB1B3D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4584108" y="1947305"/>
              <a:ext cx="1359620" cy="500996"/>
              <a:chOff x="4714476" y="2226640"/>
              <a:chExt cx="1359620" cy="500996"/>
            </a:xfrm>
            <a:grpFill/>
          </p:grpSpPr>
          <p:sp>
            <p:nvSpPr>
              <p:cNvPr id="75" name="等腰三角形 74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endParaRPr lang="zh-CN" altLang="en-US" sz="190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14476" y="2226640"/>
                <a:ext cx="1359620" cy="384721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just" defTabSz="914309"/>
                <a:endParaRPr lang="zh-CN" altLang="en-US" sz="1900" dirty="0">
                  <a:solidFill>
                    <a:srgbClr val="001B36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661201" y="1916832"/>
              <a:ext cx="1257939" cy="461665"/>
            </a:xfrm>
            <a:prstGeom prst="rect">
              <a:avLst/>
            </a:prstGeom>
            <a:grpFill/>
          </p:spPr>
          <p:txBody>
            <a:bodyPr wrap="square" lIns="91431" tIns="0" rIns="91431" bIns="0" rtlCol="0" anchor="t">
              <a:spAutoFit/>
            </a:bodyPr>
            <a:lstStyle/>
            <a:p>
              <a:pPr defTabSz="914309">
                <a:lnSpc>
                  <a:spcPct val="150000"/>
                </a:lnSpc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07139" y="1540913"/>
            <a:ext cx="1359620" cy="531469"/>
            <a:chOff x="8106345" y="1916832"/>
            <a:chExt cx="1359620" cy="531469"/>
          </a:xfrm>
          <a:solidFill>
            <a:srgbClr val="FF6600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8106345" y="1947305"/>
              <a:ext cx="1359620" cy="500996"/>
              <a:chOff x="4714476" y="2226640"/>
              <a:chExt cx="1359620" cy="500996"/>
            </a:xfrm>
            <a:grpFill/>
          </p:grpSpPr>
          <p:sp>
            <p:nvSpPr>
              <p:cNvPr id="78" name="等腰三角形 77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endParaRPr lang="zh-CN" altLang="en-US" sz="190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714476" y="2226640"/>
                <a:ext cx="1359620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 defTabSz="914309"/>
                <a:endParaRPr lang="zh-CN" altLang="en-US" sz="1900" dirty="0">
                  <a:solidFill>
                    <a:srgbClr val="001B36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8183438" y="1916832"/>
              <a:ext cx="1257939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defTabSz="914309">
                <a:lnSpc>
                  <a:spcPct val="150000"/>
                </a:lnSpc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902192" y="4284371"/>
            <a:ext cx="1359620" cy="552972"/>
            <a:chOff x="2901398" y="4660291"/>
            <a:chExt cx="1359620" cy="552972"/>
          </a:xfrm>
        </p:grpSpPr>
        <p:grpSp>
          <p:nvGrpSpPr>
            <p:cNvPr id="81" name="组合 80"/>
            <p:cNvGrpSpPr/>
            <p:nvPr/>
          </p:nvGrpSpPr>
          <p:grpSpPr>
            <a:xfrm rot="10800000" flipH="1">
              <a:off x="2901398" y="4660291"/>
              <a:ext cx="1359620" cy="536891"/>
              <a:chOff x="4714476" y="2226641"/>
              <a:chExt cx="1359620" cy="536891"/>
            </a:xfrm>
            <a:solidFill>
              <a:srgbClr val="008986"/>
            </a:solidFill>
          </p:grpSpPr>
          <p:sp>
            <p:nvSpPr>
              <p:cNvPr id="82" name="等腰三角形 81"/>
              <p:cNvSpPr/>
              <p:nvPr/>
            </p:nvSpPr>
            <p:spPr>
              <a:xfrm rot="10800000">
                <a:off x="5799124" y="2606521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endParaRPr lang="zh-CN" altLang="en-US" sz="190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714476" y="2226641"/>
                <a:ext cx="1359620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 defTabSz="914309"/>
                <a:endParaRPr lang="zh-CN" altLang="en-US" sz="1900" dirty="0">
                  <a:solidFill>
                    <a:srgbClr val="001B36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2952238" y="4751598"/>
              <a:ext cx="1257939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defTabSz="914309">
                <a:lnSpc>
                  <a:spcPct val="150000"/>
                </a:lnSpc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5921067" y="4951793"/>
            <a:ext cx="1925120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 defTabSz="914309">
              <a:lnSpc>
                <a:spcPct val="130000"/>
              </a:lnSpc>
            </a:pP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236130" y="4307060"/>
            <a:ext cx="1372039" cy="513695"/>
            <a:chOff x="6235335" y="4682979"/>
            <a:chExt cx="1372039" cy="513695"/>
          </a:xfrm>
          <a:solidFill>
            <a:srgbClr val="0070C0"/>
          </a:solidFill>
        </p:grpSpPr>
        <p:grpSp>
          <p:nvGrpSpPr>
            <p:cNvPr id="86" name="组合 85"/>
            <p:cNvGrpSpPr/>
            <p:nvPr/>
          </p:nvGrpSpPr>
          <p:grpSpPr>
            <a:xfrm rot="10800000" flipH="1">
              <a:off x="6235335" y="4682979"/>
              <a:ext cx="1359620" cy="513695"/>
              <a:chOff x="4714476" y="2226641"/>
              <a:chExt cx="1359620" cy="513695"/>
            </a:xfrm>
            <a:grpFill/>
          </p:grpSpPr>
          <p:sp>
            <p:nvSpPr>
              <p:cNvPr id="87" name="等腰三角形 86"/>
              <p:cNvSpPr/>
              <p:nvPr/>
            </p:nvSpPr>
            <p:spPr>
              <a:xfrm rot="10800000">
                <a:off x="5813900" y="25833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09"/>
                <a:endParaRPr lang="zh-CN" altLang="en-US" sz="1900">
                  <a:solidFill>
                    <a:prstClr val="white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714476" y="2226641"/>
                <a:ext cx="1359620" cy="384721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 defTabSz="914309"/>
                <a:endParaRPr lang="zh-CN" altLang="en-US" sz="1900" dirty="0">
                  <a:solidFill>
                    <a:srgbClr val="001B36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6349435" y="4729581"/>
              <a:ext cx="1257939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defTabSz="914309">
                <a:lnSpc>
                  <a:spcPct val="150000"/>
                </a:lnSpc>
              </a:pPr>
              <a:r>
                <a:rPr lang="zh-CN" altLang="en-US" sz="200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50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88012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40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25" grpId="0"/>
      <p:bldP spid="128" grpId="0"/>
      <p:bldP spid="85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681" y="3056986"/>
            <a:ext cx="10267949" cy="3587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819" y="3056986"/>
            <a:ext cx="377032" cy="3770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479" y="3056986"/>
            <a:ext cx="377032" cy="37703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347" y="3056986"/>
            <a:ext cx="377032" cy="3770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99" y="3056986"/>
            <a:ext cx="377032" cy="377032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1860470" y="1337492"/>
            <a:ext cx="827729" cy="827729"/>
          </a:xfrm>
          <a:prstGeom prst="ellipse">
            <a:avLst/>
          </a:prstGeom>
          <a:noFill/>
          <a:ln w="9525">
            <a:solidFill>
              <a:srgbClr val="E83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7" name="TextBox 28"/>
          <p:cNvSpPr txBox="1"/>
          <p:nvPr/>
        </p:nvSpPr>
        <p:spPr>
          <a:xfrm>
            <a:off x="1803692" y="3512697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2013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1464109" y="3885462"/>
            <a:ext cx="1611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标题数字等都可以通过点击和重新输入进行更改，顶部“开始”面板中可以对字体、字号、颜色、行距等进行修改</a:t>
            </a:r>
          </a:p>
        </p:txBody>
      </p:sp>
      <p:cxnSp>
        <p:nvCxnSpPr>
          <p:cNvPr id="21" name="直接连接符 20"/>
          <p:cNvCxnSpPr>
            <a:stCxn id="12" idx="0"/>
            <a:endCxn id="16" idx="4"/>
          </p:cNvCxnSpPr>
          <p:nvPr/>
        </p:nvCxnSpPr>
        <p:spPr>
          <a:xfrm flipV="1">
            <a:off x="2274335" y="2165221"/>
            <a:ext cx="0" cy="891765"/>
          </a:xfrm>
          <a:prstGeom prst="line">
            <a:avLst/>
          </a:prstGeom>
          <a:ln>
            <a:solidFill>
              <a:srgbClr val="E8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/>
          </p:cNvSpPr>
          <p:nvPr/>
        </p:nvSpPr>
        <p:spPr bwMode="auto">
          <a:xfrm>
            <a:off x="2036054" y="1497039"/>
            <a:ext cx="495064" cy="469414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rgbClr val="E83A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3" name="TextBox 28"/>
          <p:cNvSpPr txBox="1"/>
          <p:nvPr/>
        </p:nvSpPr>
        <p:spPr>
          <a:xfrm>
            <a:off x="4160672" y="1451792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2014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4" name="TextBox 25"/>
          <p:cNvSpPr txBox="1"/>
          <p:nvPr/>
        </p:nvSpPr>
        <p:spPr>
          <a:xfrm>
            <a:off x="3821089" y="1824557"/>
            <a:ext cx="1611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标题数字等都可以通过点击和重新输入进行更改，顶部“开始”面板中可以对字体、字号、颜色、行距等进行修改</a:t>
            </a:r>
          </a:p>
        </p:txBody>
      </p:sp>
      <p:sp>
        <p:nvSpPr>
          <p:cNvPr id="25" name="椭圆 24"/>
          <p:cNvSpPr/>
          <p:nvPr/>
        </p:nvSpPr>
        <p:spPr>
          <a:xfrm>
            <a:off x="4160672" y="4318540"/>
            <a:ext cx="827729" cy="827729"/>
          </a:xfrm>
          <a:prstGeom prst="ellipse">
            <a:avLst/>
          </a:prstGeom>
          <a:noFill/>
          <a:ln w="9525">
            <a:solidFill>
              <a:srgbClr val="E83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4574537" y="3426775"/>
            <a:ext cx="0" cy="891765"/>
          </a:xfrm>
          <a:prstGeom prst="line">
            <a:avLst/>
          </a:prstGeom>
          <a:ln>
            <a:solidFill>
              <a:srgbClr val="E8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129"/>
          <p:cNvSpPr>
            <a:spLocks noEditPoints="1"/>
          </p:cNvSpPr>
          <p:nvPr/>
        </p:nvSpPr>
        <p:spPr bwMode="auto">
          <a:xfrm>
            <a:off x="4367339" y="4523111"/>
            <a:ext cx="425136" cy="425136"/>
          </a:xfrm>
          <a:custGeom>
            <a:avLst/>
            <a:gdLst/>
            <a:ahLst/>
            <a:cxnLst>
              <a:cxn ang="0">
                <a:pos x="68" y="362"/>
              </a:cxn>
              <a:cxn ang="0">
                <a:pos x="114" y="318"/>
              </a:cxn>
              <a:cxn ang="0">
                <a:pos x="158" y="272"/>
              </a:cxn>
              <a:cxn ang="0">
                <a:pos x="204" y="250"/>
              </a:cxn>
              <a:cxn ang="0">
                <a:pos x="204" y="218"/>
              </a:cxn>
              <a:cxn ang="0">
                <a:pos x="226" y="224"/>
              </a:cxn>
              <a:cxn ang="0">
                <a:pos x="248" y="226"/>
              </a:cxn>
              <a:cxn ang="0">
                <a:pos x="272" y="224"/>
              </a:cxn>
              <a:cxn ang="0">
                <a:pos x="312" y="208"/>
              </a:cxn>
              <a:cxn ang="0">
                <a:pos x="342" y="176"/>
              </a:cxn>
              <a:cxn ang="0">
                <a:pos x="360" y="136"/>
              </a:cxn>
              <a:cxn ang="0">
                <a:pos x="362" y="114"/>
              </a:cxn>
              <a:cxn ang="0">
                <a:pos x="352" y="70"/>
              </a:cxn>
              <a:cxn ang="0">
                <a:pos x="328" y="34"/>
              </a:cxn>
              <a:cxn ang="0">
                <a:pos x="292" y="10"/>
              </a:cxn>
              <a:cxn ang="0">
                <a:pos x="248" y="0"/>
              </a:cxn>
              <a:cxn ang="0">
                <a:pos x="226" y="4"/>
              </a:cxn>
              <a:cxn ang="0">
                <a:pos x="186" y="20"/>
              </a:cxn>
              <a:cxn ang="0">
                <a:pos x="156" y="50"/>
              </a:cxn>
              <a:cxn ang="0">
                <a:pos x="138" y="92"/>
              </a:cxn>
              <a:cxn ang="0">
                <a:pos x="136" y="114"/>
              </a:cxn>
              <a:cxn ang="0">
                <a:pos x="138" y="138"/>
              </a:cxn>
              <a:cxn ang="0">
                <a:pos x="114" y="158"/>
              </a:cxn>
              <a:cxn ang="0">
                <a:pos x="0" y="294"/>
              </a:cxn>
              <a:cxn ang="0">
                <a:pos x="46" y="362"/>
              </a:cxn>
              <a:cxn ang="0">
                <a:pos x="272" y="46"/>
              </a:cxn>
              <a:cxn ang="0">
                <a:pos x="288" y="50"/>
              </a:cxn>
              <a:cxn ang="0">
                <a:pos x="304" y="60"/>
              </a:cxn>
              <a:cxn ang="0">
                <a:pos x="312" y="74"/>
              </a:cxn>
              <a:cxn ang="0">
                <a:pos x="316" y="92"/>
              </a:cxn>
              <a:cxn ang="0">
                <a:pos x="316" y="100"/>
              </a:cxn>
              <a:cxn ang="0">
                <a:pos x="308" y="116"/>
              </a:cxn>
              <a:cxn ang="0">
                <a:pos x="296" y="128"/>
              </a:cxn>
              <a:cxn ang="0">
                <a:pos x="280" y="136"/>
              </a:cxn>
              <a:cxn ang="0">
                <a:pos x="272" y="136"/>
              </a:cxn>
              <a:cxn ang="0">
                <a:pos x="254" y="132"/>
              </a:cxn>
              <a:cxn ang="0">
                <a:pos x="240" y="124"/>
              </a:cxn>
              <a:cxn ang="0">
                <a:pos x="230" y="108"/>
              </a:cxn>
              <a:cxn ang="0">
                <a:pos x="226" y="92"/>
              </a:cxn>
              <a:cxn ang="0">
                <a:pos x="228" y="82"/>
              </a:cxn>
              <a:cxn ang="0">
                <a:pos x="234" y="66"/>
              </a:cxn>
              <a:cxn ang="0">
                <a:pos x="246" y="54"/>
              </a:cxn>
              <a:cxn ang="0">
                <a:pos x="262" y="46"/>
              </a:cxn>
              <a:cxn ang="0">
                <a:pos x="272" y="46"/>
              </a:cxn>
            </a:cxnLst>
            <a:rect l="0" t="0" r="r" b="b"/>
            <a:pathLst>
              <a:path w="362" h="362">
                <a:moveTo>
                  <a:pt x="46" y="362"/>
                </a:moveTo>
                <a:lnTo>
                  <a:pt x="68" y="362"/>
                </a:lnTo>
                <a:lnTo>
                  <a:pt x="68" y="318"/>
                </a:lnTo>
                <a:lnTo>
                  <a:pt x="114" y="318"/>
                </a:lnTo>
                <a:lnTo>
                  <a:pt x="114" y="272"/>
                </a:lnTo>
                <a:lnTo>
                  <a:pt x="158" y="272"/>
                </a:lnTo>
                <a:lnTo>
                  <a:pt x="158" y="250"/>
                </a:lnTo>
                <a:lnTo>
                  <a:pt x="204" y="250"/>
                </a:lnTo>
                <a:lnTo>
                  <a:pt x="204" y="226"/>
                </a:lnTo>
                <a:lnTo>
                  <a:pt x="204" y="218"/>
                </a:lnTo>
                <a:lnTo>
                  <a:pt x="204" y="218"/>
                </a:lnTo>
                <a:lnTo>
                  <a:pt x="226" y="224"/>
                </a:lnTo>
                <a:lnTo>
                  <a:pt x="236" y="226"/>
                </a:lnTo>
                <a:lnTo>
                  <a:pt x="248" y="226"/>
                </a:lnTo>
                <a:lnTo>
                  <a:pt x="248" y="226"/>
                </a:lnTo>
                <a:lnTo>
                  <a:pt x="272" y="224"/>
                </a:lnTo>
                <a:lnTo>
                  <a:pt x="292" y="218"/>
                </a:lnTo>
                <a:lnTo>
                  <a:pt x="312" y="208"/>
                </a:lnTo>
                <a:lnTo>
                  <a:pt x="328" y="194"/>
                </a:lnTo>
                <a:lnTo>
                  <a:pt x="342" y="176"/>
                </a:lnTo>
                <a:lnTo>
                  <a:pt x="352" y="158"/>
                </a:lnTo>
                <a:lnTo>
                  <a:pt x="360" y="136"/>
                </a:lnTo>
                <a:lnTo>
                  <a:pt x="362" y="114"/>
                </a:lnTo>
                <a:lnTo>
                  <a:pt x="362" y="114"/>
                </a:lnTo>
                <a:lnTo>
                  <a:pt x="360" y="92"/>
                </a:lnTo>
                <a:lnTo>
                  <a:pt x="352" y="70"/>
                </a:lnTo>
                <a:lnTo>
                  <a:pt x="342" y="50"/>
                </a:lnTo>
                <a:lnTo>
                  <a:pt x="328" y="34"/>
                </a:lnTo>
                <a:lnTo>
                  <a:pt x="312" y="20"/>
                </a:lnTo>
                <a:lnTo>
                  <a:pt x="292" y="10"/>
                </a:lnTo>
                <a:lnTo>
                  <a:pt x="272" y="4"/>
                </a:lnTo>
                <a:lnTo>
                  <a:pt x="248" y="0"/>
                </a:lnTo>
                <a:lnTo>
                  <a:pt x="248" y="0"/>
                </a:lnTo>
                <a:lnTo>
                  <a:pt x="226" y="4"/>
                </a:lnTo>
                <a:lnTo>
                  <a:pt x="204" y="10"/>
                </a:lnTo>
                <a:lnTo>
                  <a:pt x="186" y="20"/>
                </a:lnTo>
                <a:lnTo>
                  <a:pt x="168" y="34"/>
                </a:lnTo>
                <a:lnTo>
                  <a:pt x="156" y="50"/>
                </a:lnTo>
                <a:lnTo>
                  <a:pt x="144" y="70"/>
                </a:lnTo>
                <a:lnTo>
                  <a:pt x="138" y="92"/>
                </a:lnTo>
                <a:lnTo>
                  <a:pt x="136" y="114"/>
                </a:lnTo>
                <a:lnTo>
                  <a:pt x="136" y="114"/>
                </a:lnTo>
                <a:lnTo>
                  <a:pt x="136" y="126"/>
                </a:lnTo>
                <a:lnTo>
                  <a:pt x="138" y="138"/>
                </a:lnTo>
                <a:lnTo>
                  <a:pt x="146" y="158"/>
                </a:lnTo>
                <a:lnTo>
                  <a:pt x="114" y="158"/>
                </a:lnTo>
                <a:lnTo>
                  <a:pt x="114" y="204"/>
                </a:lnTo>
                <a:lnTo>
                  <a:pt x="0" y="294"/>
                </a:lnTo>
                <a:lnTo>
                  <a:pt x="0" y="362"/>
                </a:lnTo>
                <a:lnTo>
                  <a:pt x="46" y="362"/>
                </a:lnTo>
                <a:close/>
                <a:moveTo>
                  <a:pt x="272" y="46"/>
                </a:moveTo>
                <a:lnTo>
                  <a:pt x="272" y="46"/>
                </a:lnTo>
                <a:lnTo>
                  <a:pt x="280" y="46"/>
                </a:lnTo>
                <a:lnTo>
                  <a:pt x="288" y="50"/>
                </a:lnTo>
                <a:lnTo>
                  <a:pt x="296" y="54"/>
                </a:lnTo>
                <a:lnTo>
                  <a:pt x="304" y="60"/>
                </a:lnTo>
                <a:lnTo>
                  <a:pt x="308" y="66"/>
                </a:lnTo>
                <a:lnTo>
                  <a:pt x="312" y="74"/>
                </a:lnTo>
                <a:lnTo>
                  <a:pt x="316" y="82"/>
                </a:lnTo>
                <a:lnTo>
                  <a:pt x="316" y="92"/>
                </a:lnTo>
                <a:lnTo>
                  <a:pt x="316" y="92"/>
                </a:lnTo>
                <a:lnTo>
                  <a:pt x="316" y="100"/>
                </a:lnTo>
                <a:lnTo>
                  <a:pt x="312" y="108"/>
                </a:lnTo>
                <a:lnTo>
                  <a:pt x="308" y="116"/>
                </a:lnTo>
                <a:lnTo>
                  <a:pt x="304" y="124"/>
                </a:lnTo>
                <a:lnTo>
                  <a:pt x="296" y="128"/>
                </a:lnTo>
                <a:lnTo>
                  <a:pt x="288" y="132"/>
                </a:lnTo>
                <a:lnTo>
                  <a:pt x="280" y="136"/>
                </a:lnTo>
                <a:lnTo>
                  <a:pt x="272" y="136"/>
                </a:lnTo>
                <a:lnTo>
                  <a:pt x="272" y="136"/>
                </a:lnTo>
                <a:lnTo>
                  <a:pt x="262" y="136"/>
                </a:lnTo>
                <a:lnTo>
                  <a:pt x="254" y="132"/>
                </a:lnTo>
                <a:lnTo>
                  <a:pt x="246" y="128"/>
                </a:lnTo>
                <a:lnTo>
                  <a:pt x="240" y="124"/>
                </a:lnTo>
                <a:lnTo>
                  <a:pt x="234" y="116"/>
                </a:lnTo>
                <a:lnTo>
                  <a:pt x="230" y="108"/>
                </a:lnTo>
                <a:lnTo>
                  <a:pt x="228" y="100"/>
                </a:lnTo>
                <a:lnTo>
                  <a:pt x="226" y="92"/>
                </a:lnTo>
                <a:lnTo>
                  <a:pt x="226" y="92"/>
                </a:lnTo>
                <a:lnTo>
                  <a:pt x="228" y="82"/>
                </a:lnTo>
                <a:lnTo>
                  <a:pt x="230" y="74"/>
                </a:lnTo>
                <a:lnTo>
                  <a:pt x="234" y="66"/>
                </a:lnTo>
                <a:lnTo>
                  <a:pt x="240" y="60"/>
                </a:lnTo>
                <a:lnTo>
                  <a:pt x="246" y="54"/>
                </a:lnTo>
                <a:lnTo>
                  <a:pt x="254" y="50"/>
                </a:lnTo>
                <a:lnTo>
                  <a:pt x="262" y="46"/>
                </a:lnTo>
                <a:lnTo>
                  <a:pt x="272" y="46"/>
                </a:lnTo>
                <a:lnTo>
                  <a:pt x="272" y="46"/>
                </a:lnTo>
                <a:close/>
              </a:path>
            </a:pathLst>
          </a:custGeom>
          <a:solidFill>
            <a:srgbClr val="E83A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6998599" y="3525097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2015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29" name="TextBox 25"/>
          <p:cNvSpPr txBox="1"/>
          <p:nvPr/>
        </p:nvSpPr>
        <p:spPr>
          <a:xfrm>
            <a:off x="6659016" y="3897862"/>
            <a:ext cx="1611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标题数字等都可以通过点击和重新输入进行更改，顶部“开始”面板中可以对字体、字号、颜色、行距等进行修改</a:t>
            </a:r>
          </a:p>
        </p:txBody>
      </p:sp>
      <p:sp>
        <p:nvSpPr>
          <p:cNvPr id="30" name="椭圆 29"/>
          <p:cNvSpPr/>
          <p:nvPr/>
        </p:nvSpPr>
        <p:spPr>
          <a:xfrm>
            <a:off x="7009365" y="1337492"/>
            <a:ext cx="827729" cy="827729"/>
          </a:xfrm>
          <a:prstGeom prst="ellipse">
            <a:avLst/>
          </a:prstGeom>
          <a:noFill/>
          <a:ln w="9525">
            <a:solidFill>
              <a:srgbClr val="E83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cxnSp>
        <p:nvCxnSpPr>
          <p:cNvPr id="31" name="直接连接符 30"/>
          <p:cNvCxnSpPr>
            <a:endCxn id="30" idx="4"/>
          </p:cNvCxnSpPr>
          <p:nvPr/>
        </p:nvCxnSpPr>
        <p:spPr>
          <a:xfrm flipV="1">
            <a:off x="7423230" y="2165221"/>
            <a:ext cx="0" cy="891765"/>
          </a:xfrm>
          <a:prstGeom prst="line">
            <a:avLst/>
          </a:prstGeom>
          <a:ln>
            <a:solidFill>
              <a:srgbClr val="E8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20"/>
          <p:cNvSpPr>
            <a:spLocks noEditPoints="1"/>
          </p:cNvSpPr>
          <p:nvPr/>
        </p:nvSpPr>
        <p:spPr bwMode="auto">
          <a:xfrm>
            <a:off x="7174772" y="1573030"/>
            <a:ext cx="554452" cy="393423"/>
          </a:xfrm>
          <a:custGeom>
            <a:avLst/>
            <a:gdLst/>
            <a:ahLst/>
            <a:cxnLst>
              <a:cxn ang="0">
                <a:pos x="426" y="206"/>
              </a:cxn>
              <a:cxn ang="0">
                <a:pos x="598" y="34"/>
              </a:cxn>
              <a:cxn ang="0">
                <a:pos x="604" y="32"/>
              </a:cxn>
              <a:cxn ang="0">
                <a:pos x="606" y="38"/>
              </a:cxn>
              <a:cxn ang="0">
                <a:pos x="606" y="386"/>
              </a:cxn>
              <a:cxn ang="0">
                <a:pos x="604" y="392"/>
              </a:cxn>
              <a:cxn ang="0">
                <a:pos x="596" y="390"/>
              </a:cxn>
              <a:cxn ang="0">
                <a:pos x="336" y="296"/>
              </a:cxn>
              <a:cxn ang="0">
                <a:pos x="328" y="302"/>
              </a:cxn>
              <a:cxn ang="0">
                <a:pos x="310" y="310"/>
              </a:cxn>
              <a:cxn ang="0">
                <a:pos x="298" y="310"/>
              </a:cxn>
              <a:cxn ang="0">
                <a:pos x="288" y="310"/>
              </a:cxn>
              <a:cxn ang="0">
                <a:pos x="270" y="302"/>
              </a:cxn>
              <a:cxn ang="0">
                <a:pos x="210" y="244"/>
              </a:cxn>
              <a:cxn ang="0">
                <a:pos x="38" y="422"/>
              </a:cxn>
              <a:cxn ang="0">
                <a:pos x="36" y="428"/>
              </a:cxn>
              <a:cxn ang="0">
                <a:pos x="42" y="430"/>
              </a:cxn>
              <a:cxn ang="0">
                <a:pos x="568" y="430"/>
              </a:cxn>
              <a:cxn ang="0">
                <a:pos x="574" y="428"/>
              </a:cxn>
              <a:cxn ang="0">
                <a:pos x="572" y="422"/>
              </a:cxn>
              <a:cxn ang="0">
                <a:pos x="336" y="296"/>
              </a:cxn>
              <a:cxn ang="0">
                <a:pos x="298" y="272"/>
              </a:cxn>
              <a:cxn ang="0">
                <a:pos x="304" y="270"/>
              </a:cxn>
              <a:cxn ang="0">
                <a:pos x="568" y="8"/>
              </a:cxn>
              <a:cxn ang="0">
                <a:pos x="568" y="6"/>
              </a:cxn>
              <a:cxn ang="0">
                <a:pos x="566" y="0"/>
              </a:cxn>
              <a:cxn ang="0">
                <a:pos x="34" y="0"/>
              </a:cxn>
              <a:cxn ang="0">
                <a:pos x="30" y="0"/>
              </a:cxn>
              <a:cxn ang="0">
                <a:pos x="28" y="6"/>
              </a:cxn>
              <a:cxn ang="0">
                <a:pos x="290" y="268"/>
              </a:cxn>
              <a:cxn ang="0">
                <a:pos x="294" y="270"/>
              </a:cxn>
              <a:cxn ang="0">
                <a:pos x="298" y="272"/>
              </a:cxn>
              <a:cxn ang="0">
                <a:pos x="0" y="388"/>
              </a:cxn>
              <a:cxn ang="0">
                <a:pos x="2" y="392"/>
              </a:cxn>
              <a:cxn ang="0">
                <a:pos x="8" y="394"/>
              </a:cxn>
              <a:cxn ang="0">
                <a:pos x="182" y="216"/>
              </a:cxn>
              <a:cxn ang="0">
                <a:pos x="10" y="44"/>
              </a:cxn>
              <a:cxn ang="0">
                <a:pos x="4" y="44"/>
              </a:cxn>
              <a:cxn ang="0">
                <a:pos x="0" y="48"/>
              </a:cxn>
            </a:cxnLst>
            <a:rect l="0" t="0" r="r" b="b"/>
            <a:pathLst>
              <a:path w="606" h="430">
                <a:moveTo>
                  <a:pt x="596" y="390"/>
                </a:moveTo>
                <a:lnTo>
                  <a:pt x="426" y="206"/>
                </a:lnTo>
                <a:lnTo>
                  <a:pt x="598" y="34"/>
                </a:lnTo>
                <a:lnTo>
                  <a:pt x="598" y="34"/>
                </a:lnTo>
                <a:lnTo>
                  <a:pt x="600" y="32"/>
                </a:lnTo>
                <a:lnTo>
                  <a:pt x="604" y="32"/>
                </a:lnTo>
                <a:lnTo>
                  <a:pt x="606" y="34"/>
                </a:lnTo>
                <a:lnTo>
                  <a:pt x="606" y="38"/>
                </a:lnTo>
                <a:lnTo>
                  <a:pt x="606" y="386"/>
                </a:lnTo>
                <a:lnTo>
                  <a:pt x="606" y="386"/>
                </a:lnTo>
                <a:lnTo>
                  <a:pt x="606" y="390"/>
                </a:lnTo>
                <a:lnTo>
                  <a:pt x="604" y="392"/>
                </a:lnTo>
                <a:lnTo>
                  <a:pt x="600" y="392"/>
                </a:lnTo>
                <a:lnTo>
                  <a:pt x="596" y="390"/>
                </a:lnTo>
                <a:lnTo>
                  <a:pt x="596" y="390"/>
                </a:lnTo>
                <a:close/>
                <a:moveTo>
                  <a:pt x="336" y="296"/>
                </a:moveTo>
                <a:lnTo>
                  <a:pt x="336" y="296"/>
                </a:lnTo>
                <a:lnTo>
                  <a:pt x="328" y="302"/>
                </a:lnTo>
                <a:lnTo>
                  <a:pt x="320" y="306"/>
                </a:lnTo>
                <a:lnTo>
                  <a:pt x="310" y="310"/>
                </a:lnTo>
                <a:lnTo>
                  <a:pt x="300" y="310"/>
                </a:lnTo>
                <a:lnTo>
                  <a:pt x="298" y="310"/>
                </a:lnTo>
                <a:lnTo>
                  <a:pt x="298" y="310"/>
                </a:lnTo>
                <a:lnTo>
                  <a:pt x="288" y="310"/>
                </a:lnTo>
                <a:lnTo>
                  <a:pt x="278" y="306"/>
                </a:lnTo>
                <a:lnTo>
                  <a:pt x="270" y="302"/>
                </a:lnTo>
                <a:lnTo>
                  <a:pt x="262" y="296"/>
                </a:lnTo>
                <a:lnTo>
                  <a:pt x="210" y="244"/>
                </a:lnTo>
                <a:lnTo>
                  <a:pt x="38" y="422"/>
                </a:lnTo>
                <a:lnTo>
                  <a:pt x="38" y="422"/>
                </a:lnTo>
                <a:lnTo>
                  <a:pt x="36" y="424"/>
                </a:lnTo>
                <a:lnTo>
                  <a:pt x="36" y="428"/>
                </a:lnTo>
                <a:lnTo>
                  <a:pt x="38" y="430"/>
                </a:lnTo>
                <a:lnTo>
                  <a:pt x="42" y="430"/>
                </a:lnTo>
                <a:lnTo>
                  <a:pt x="568" y="430"/>
                </a:lnTo>
                <a:lnTo>
                  <a:pt x="568" y="430"/>
                </a:lnTo>
                <a:lnTo>
                  <a:pt x="572" y="430"/>
                </a:lnTo>
                <a:lnTo>
                  <a:pt x="574" y="428"/>
                </a:lnTo>
                <a:lnTo>
                  <a:pt x="574" y="424"/>
                </a:lnTo>
                <a:lnTo>
                  <a:pt x="572" y="422"/>
                </a:lnTo>
                <a:lnTo>
                  <a:pt x="398" y="234"/>
                </a:lnTo>
                <a:lnTo>
                  <a:pt x="336" y="296"/>
                </a:lnTo>
                <a:close/>
                <a:moveTo>
                  <a:pt x="298" y="272"/>
                </a:moveTo>
                <a:lnTo>
                  <a:pt x="298" y="272"/>
                </a:lnTo>
                <a:lnTo>
                  <a:pt x="298" y="272"/>
                </a:lnTo>
                <a:lnTo>
                  <a:pt x="304" y="270"/>
                </a:lnTo>
                <a:lnTo>
                  <a:pt x="308" y="268"/>
                </a:lnTo>
                <a:lnTo>
                  <a:pt x="568" y="8"/>
                </a:lnTo>
                <a:lnTo>
                  <a:pt x="568" y="8"/>
                </a:lnTo>
                <a:lnTo>
                  <a:pt x="568" y="6"/>
                </a:lnTo>
                <a:lnTo>
                  <a:pt x="568" y="2"/>
                </a:lnTo>
                <a:lnTo>
                  <a:pt x="566" y="0"/>
                </a:lnTo>
                <a:lnTo>
                  <a:pt x="564" y="0"/>
                </a:lnTo>
                <a:lnTo>
                  <a:pt x="34" y="0"/>
                </a:lnTo>
                <a:lnTo>
                  <a:pt x="34" y="0"/>
                </a:lnTo>
                <a:lnTo>
                  <a:pt x="30" y="0"/>
                </a:lnTo>
                <a:lnTo>
                  <a:pt x="28" y="2"/>
                </a:lnTo>
                <a:lnTo>
                  <a:pt x="28" y="6"/>
                </a:lnTo>
                <a:lnTo>
                  <a:pt x="30" y="8"/>
                </a:lnTo>
                <a:lnTo>
                  <a:pt x="290" y="268"/>
                </a:lnTo>
                <a:lnTo>
                  <a:pt x="290" y="268"/>
                </a:lnTo>
                <a:lnTo>
                  <a:pt x="294" y="270"/>
                </a:lnTo>
                <a:lnTo>
                  <a:pt x="298" y="272"/>
                </a:lnTo>
                <a:lnTo>
                  <a:pt x="298" y="272"/>
                </a:lnTo>
                <a:close/>
                <a:moveTo>
                  <a:pt x="0" y="48"/>
                </a:moveTo>
                <a:lnTo>
                  <a:pt x="0" y="388"/>
                </a:lnTo>
                <a:lnTo>
                  <a:pt x="0" y="388"/>
                </a:lnTo>
                <a:lnTo>
                  <a:pt x="2" y="392"/>
                </a:lnTo>
                <a:lnTo>
                  <a:pt x="4" y="394"/>
                </a:lnTo>
                <a:lnTo>
                  <a:pt x="8" y="394"/>
                </a:lnTo>
                <a:lnTo>
                  <a:pt x="10" y="392"/>
                </a:lnTo>
                <a:lnTo>
                  <a:pt x="182" y="216"/>
                </a:lnTo>
                <a:lnTo>
                  <a:pt x="10" y="44"/>
                </a:lnTo>
                <a:lnTo>
                  <a:pt x="10" y="44"/>
                </a:lnTo>
                <a:lnTo>
                  <a:pt x="8" y="42"/>
                </a:lnTo>
                <a:lnTo>
                  <a:pt x="4" y="44"/>
                </a:lnTo>
                <a:lnTo>
                  <a:pt x="2" y="46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E83A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34" name="TextBox 28"/>
          <p:cNvSpPr txBox="1"/>
          <p:nvPr/>
        </p:nvSpPr>
        <p:spPr>
          <a:xfrm>
            <a:off x="9754235" y="1451792"/>
            <a:ext cx="941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2016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evenim MT" pitchFamily="2" charset="-79"/>
            </a:endParaRPr>
          </a:p>
        </p:txBody>
      </p:sp>
      <p:sp>
        <p:nvSpPr>
          <p:cNvPr id="35" name="TextBox 25"/>
          <p:cNvSpPr txBox="1"/>
          <p:nvPr/>
        </p:nvSpPr>
        <p:spPr>
          <a:xfrm>
            <a:off x="9414652" y="1824557"/>
            <a:ext cx="1611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evenim MT" pitchFamily="2" charset="-79"/>
              </a:rPr>
              <a:t>标题数字等都可以通过点击和重新输入进行更改，顶部“开始”面板中可以对字体、字号、颜色、行距等进行修改</a:t>
            </a:r>
          </a:p>
        </p:txBody>
      </p:sp>
      <p:sp>
        <p:nvSpPr>
          <p:cNvPr id="36" name="椭圆 35"/>
          <p:cNvSpPr/>
          <p:nvPr/>
        </p:nvSpPr>
        <p:spPr>
          <a:xfrm>
            <a:off x="9682928" y="4318540"/>
            <a:ext cx="827729" cy="827729"/>
          </a:xfrm>
          <a:prstGeom prst="ellipse">
            <a:avLst/>
          </a:prstGeom>
          <a:noFill/>
          <a:ln w="9525">
            <a:solidFill>
              <a:srgbClr val="E83A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10096793" y="3426775"/>
            <a:ext cx="0" cy="891765"/>
          </a:xfrm>
          <a:prstGeom prst="line">
            <a:avLst/>
          </a:prstGeom>
          <a:ln>
            <a:solidFill>
              <a:srgbClr val="E83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120"/>
          <p:cNvSpPr>
            <a:spLocks noEditPoints="1"/>
          </p:cNvSpPr>
          <p:nvPr/>
        </p:nvSpPr>
        <p:spPr bwMode="auto">
          <a:xfrm>
            <a:off x="9916532" y="4485011"/>
            <a:ext cx="360522" cy="541903"/>
          </a:xfrm>
          <a:custGeom>
            <a:avLst/>
            <a:gdLst/>
            <a:ahLst/>
            <a:cxnLst>
              <a:cxn ang="0">
                <a:pos x="244" y="342"/>
              </a:cxn>
              <a:cxn ang="0">
                <a:pos x="262" y="292"/>
              </a:cxn>
              <a:cxn ang="0">
                <a:pos x="300" y="228"/>
              </a:cxn>
              <a:cxn ang="0">
                <a:pos x="320" y="184"/>
              </a:cxn>
              <a:cxn ang="0">
                <a:pos x="322" y="158"/>
              </a:cxn>
              <a:cxn ang="0">
                <a:pos x="314" y="110"/>
              </a:cxn>
              <a:cxn ang="0">
                <a:pos x="294" y="70"/>
              </a:cxn>
              <a:cxn ang="0">
                <a:pos x="264" y="36"/>
              </a:cxn>
              <a:cxn ang="0">
                <a:pos x="224" y="12"/>
              </a:cxn>
              <a:cxn ang="0">
                <a:pos x="178" y="2"/>
              </a:cxn>
              <a:cxn ang="0">
                <a:pos x="144" y="2"/>
              </a:cxn>
              <a:cxn ang="0">
                <a:pos x="98" y="12"/>
              </a:cxn>
              <a:cxn ang="0">
                <a:pos x="58" y="36"/>
              </a:cxn>
              <a:cxn ang="0">
                <a:pos x="28" y="70"/>
              </a:cxn>
              <a:cxn ang="0">
                <a:pos x="6" y="110"/>
              </a:cxn>
              <a:cxn ang="0">
                <a:pos x="0" y="158"/>
              </a:cxn>
              <a:cxn ang="0">
                <a:pos x="4" y="186"/>
              </a:cxn>
              <a:cxn ang="0">
                <a:pos x="26" y="236"/>
              </a:cxn>
              <a:cxn ang="0">
                <a:pos x="68" y="310"/>
              </a:cxn>
              <a:cxn ang="0">
                <a:pos x="80" y="356"/>
              </a:cxn>
              <a:cxn ang="0">
                <a:pos x="80" y="404"/>
              </a:cxn>
              <a:cxn ang="0">
                <a:pos x="90" y="432"/>
              </a:cxn>
              <a:cxn ang="0">
                <a:pos x="124" y="468"/>
              </a:cxn>
              <a:cxn ang="0">
                <a:pos x="152" y="482"/>
              </a:cxn>
              <a:cxn ang="0">
                <a:pos x="180" y="480"/>
              </a:cxn>
              <a:cxn ang="0">
                <a:pos x="226" y="440"/>
              </a:cxn>
              <a:cxn ang="0">
                <a:pos x="238" y="424"/>
              </a:cxn>
              <a:cxn ang="0">
                <a:pos x="242" y="384"/>
              </a:cxn>
              <a:cxn ang="0">
                <a:pos x="144" y="382"/>
              </a:cxn>
              <a:cxn ang="0">
                <a:pos x="130" y="362"/>
              </a:cxn>
              <a:cxn ang="0">
                <a:pos x="136" y="348"/>
              </a:cxn>
              <a:cxn ang="0">
                <a:pos x="152" y="342"/>
              </a:cxn>
              <a:cxn ang="0">
                <a:pos x="204" y="52"/>
              </a:cxn>
              <a:cxn ang="0">
                <a:pos x="242" y="78"/>
              </a:cxn>
              <a:cxn ang="0">
                <a:pos x="264" y="106"/>
              </a:cxn>
              <a:cxn ang="0">
                <a:pos x="272" y="132"/>
              </a:cxn>
              <a:cxn ang="0">
                <a:pos x="260" y="150"/>
              </a:cxn>
              <a:cxn ang="0">
                <a:pos x="244" y="150"/>
              </a:cxn>
              <a:cxn ang="0">
                <a:pos x="232" y="134"/>
              </a:cxn>
              <a:cxn ang="0">
                <a:pos x="216" y="108"/>
              </a:cxn>
              <a:cxn ang="0">
                <a:pos x="188" y="90"/>
              </a:cxn>
              <a:cxn ang="0">
                <a:pos x="176" y="84"/>
              </a:cxn>
              <a:cxn ang="0">
                <a:pos x="170" y="72"/>
              </a:cxn>
              <a:cxn ang="0">
                <a:pos x="184" y="52"/>
              </a:cxn>
            </a:cxnLst>
            <a:rect l="0" t="0" r="r" b="b"/>
            <a:pathLst>
              <a:path w="322" h="484">
                <a:moveTo>
                  <a:pt x="152" y="342"/>
                </a:moveTo>
                <a:lnTo>
                  <a:pt x="244" y="342"/>
                </a:lnTo>
                <a:lnTo>
                  <a:pt x="244" y="342"/>
                </a:lnTo>
                <a:lnTo>
                  <a:pt x="248" y="328"/>
                </a:lnTo>
                <a:lnTo>
                  <a:pt x="252" y="316"/>
                </a:lnTo>
                <a:lnTo>
                  <a:pt x="262" y="292"/>
                </a:lnTo>
                <a:lnTo>
                  <a:pt x="274" y="270"/>
                </a:lnTo>
                <a:lnTo>
                  <a:pt x="288" y="250"/>
                </a:lnTo>
                <a:lnTo>
                  <a:pt x="300" y="228"/>
                </a:lnTo>
                <a:lnTo>
                  <a:pt x="312" y="208"/>
                </a:lnTo>
                <a:lnTo>
                  <a:pt x="316" y="196"/>
                </a:lnTo>
                <a:lnTo>
                  <a:pt x="320" y="184"/>
                </a:lnTo>
                <a:lnTo>
                  <a:pt x="322" y="170"/>
                </a:lnTo>
                <a:lnTo>
                  <a:pt x="322" y="158"/>
                </a:lnTo>
                <a:lnTo>
                  <a:pt x="322" y="158"/>
                </a:lnTo>
                <a:lnTo>
                  <a:pt x="322" y="142"/>
                </a:lnTo>
                <a:lnTo>
                  <a:pt x="318" y="126"/>
                </a:lnTo>
                <a:lnTo>
                  <a:pt x="314" y="110"/>
                </a:lnTo>
                <a:lnTo>
                  <a:pt x="310" y="96"/>
                </a:lnTo>
                <a:lnTo>
                  <a:pt x="302" y="82"/>
                </a:lnTo>
                <a:lnTo>
                  <a:pt x="294" y="70"/>
                </a:lnTo>
                <a:lnTo>
                  <a:pt x="286" y="58"/>
                </a:lnTo>
                <a:lnTo>
                  <a:pt x="274" y="46"/>
                </a:lnTo>
                <a:lnTo>
                  <a:pt x="264" y="36"/>
                </a:lnTo>
                <a:lnTo>
                  <a:pt x="250" y="28"/>
                </a:lnTo>
                <a:lnTo>
                  <a:pt x="238" y="20"/>
                </a:lnTo>
                <a:lnTo>
                  <a:pt x="224" y="12"/>
                </a:lnTo>
                <a:lnTo>
                  <a:pt x="208" y="8"/>
                </a:lnTo>
                <a:lnTo>
                  <a:pt x="194" y="4"/>
                </a:lnTo>
                <a:lnTo>
                  <a:pt x="178" y="2"/>
                </a:lnTo>
                <a:lnTo>
                  <a:pt x="160" y="0"/>
                </a:lnTo>
                <a:lnTo>
                  <a:pt x="160" y="0"/>
                </a:lnTo>
                <a:lnTo>
                  <a:pt x="144" y="2"/>
                </a:lnTo>
                <a:lnTo>
                  <a:pt x="128" y="4"/>
                </a:lnTo>
                <a:lnTo>
                  <a:pt x="112" y="8"/>
                </a:lnTo>
                <a:lnTo>
                  <a:pt x="98" y="12"/>
                </a:lnTo>
                <a:lnTo>
                  <a:pt x="84" y="20"/>
                </a:lnTo>
                <a:lnTo>
                  <a:pt x="70" y="28"/>
                </a:lnTo>
                <a:lnTo>
                  <a:pt x="58" y="36"/>
                </a:lnTo>
                <a:lnTo>
                  <a:pt x="46" y="46"/>
                </a:lnTo>
                <a:lnTo>
                  <a:pt x="36" y="58"/>
                </a:lnTo>
                <a:lnTo>
                  <a:pt x="28" y="70"/>
                </a:lnTo>
                <a:lnTo>
                  <a:pt x="20" y="82"/>
                </a:lnTo>
                <a:lnTo>
                  <a:pt x="12" y="96"/>
                </a:lnTo>
                <a:lnTo>
                  <a:pt x="6" y="110"/>
                </a:lnTo>
                <a:lnTo>
                  <a:pt x="2" y="126"/>
                </a:lnTo>
                <a:lnTo>
                  <a:pt x="0" y="142"/>
                </a:lnTo>
                <a:lnTo>
                  <a:pt x="0" y="158"/>
                </a:lnTo>
                <a:lnTo>
                  <a:pt x="0" y="158"/>
                </a:lnTo>
                <a:lnTo>
                  <a:pt x="0" y="172"/>
                </a:lnTo>
                <a:lnTo>
                  <a:pt x="4" y="186"/>
                </a:lnTo>
                <a:lnTo>
                  <a:pt x="8" y="200"/>
                </a:lnTo>
                <a:lnTo>
                  <a:pt x="12" y="212"/>
                </a:lnTo>
                <a:lnTo>
                  <a:pt x="26" y="236"/>
                </a:lnTo>
                <a:lnTo>
                  <a:pt x="40" y="260"/>
                </a:lnTo>
                <a:lnTo>
                  <a:pt x="54" y="284"/>
                </a:lnTo>
                <a:lnTo>
                  <a:pt x="68" y="310"/>
                </a:lnTo>
                <a:lnTo>
                  <a:pt x="72" y="324"/>
                </a:lnTo>
                <a:lnTo>
                  <a:pt x="76" y="338"/>
                </a:lnTo>
                <a:lnTo>
                  <a:pt x="80" y="356"/>
                </a:lnTo>
                <a:lnTo>
                  <a:pt x="80" y="372"/>
                </a:lnTo>
                <a:lnTo>
                  <a:pt x="80" y="404"/>
                </a:lnTo>
                <a:lnTo>
                  <a:pt x="80" y="404"/>
                </a:lnTo>
                <a:lnTo>
                  <a:pt x="82" y="414"/>
                </a:lnTo>
                <a:lnTo>
                  <a:pt x="84" y="424"/>
                </a:lnTo>
                <a:lnTo>
                  <a:pt x="90" y="432"/>
                </a:lnTo>
                <a:lnTo>
                  <a:pt x="96" y="440"/>
                </a:lnTo>
                <a:lnTo>
                  <a:pt x="124" y="468"/>
                </a:lnTo>
                <a:lnTo>
                  <a:pt x="124" y="468"/>
                </a:lnTo>
                <a:lnTo>
                  <a:pt x="132" y="476"/>
                </a:lnTo>
                <a:lnTo>
                  <a:pt x="142" y="480"/>
                </a:lnTo>
                <a:lnTo>
                  <a:pt x="152" y="482"/>
                </a:lnTo>
                <a:lnTo>
                  <a:pt x="160" y="484"/>
                </a:lnTo>
                <a:lnTo>
                  <a:pt x="170" y="482"/>
                </a:lnTo>
                <a:lnTo>
                  <a:pt x="180" y="480"/>
                </a:lnTo>
                <a:lnTo>
                  <a:pt x="188" y="476"/>
                </a:lnTo>
                <a:lnTo>
                  <a:pt x="196" y="468"/>
                </a:lnTo>
                <a:lnTo>
                  <a:pt x="226" y="440"/>
                </a:lnTo>
                <a:lnTo>
                  <a:pt x="226" y="440"/>
                </a:lnTo>
                <a:lnTo>
                  <a:pt x="232" y="432"/>
                </a:lnTo>
                <a:lnTo>
                  <a:pt x="238" y="424"/>
                </a:lnTo>
                <a:lnTo>
                  <a:pt x="240" y="414"/>
                </a:lnTo>
                <a:lnTo>
                  <a:pt x="242" y="404"/>
                </a:lnTo>
                <a:lnTo>
                  <a:pt x="242" y="384"/>
                </a:lnTo>
                <a:lnTo>
                  <a:pt x="152" y="384"/>
                </a:lnTo>
                <a:lnTo>
                  <a:pt x="152" y="384"/>
                </a:lnTo>
                <a:lnTo>
                  <a:pt x="144" y="382"/>
                </a:lnTo>
                <a:lnTo>
                  <a:pt x="136" y="378"/>
                </a:lnTo>
                <a:lnTo>
                  <a:pt x="132" y="370"/>
                </a:lnTo>
                <a:lnTo>
                  <a:pt x="130" y="362"/>
                </a:lnTo>
                <a:lnTo>
                  <a:pt x="130" y="362"/>
                </a:lnTo>
                <a:lnTo>
                  <a:pt x="132" y="356"/>
                </a:lnTo>
                <a:lnTo>
                  <a:pt x="136" y="348"/>
                </a:lnTo>
                <a:lnTo>
                  <a:pt x="144" y="344"/>
                </a:lnTo>
                <a:lnTo>
                  <a:pt x="152" y="342"/>
                </a:lnTo>
                <a:lnTo>
                  <a:pt x="152" y="342"/>
                </a:lnTo>
                <a:close/>
                <a:moveTo>
                  <a:pt x="190" y="50"/>
                </a:moveTo>
                <a:lnTo>
                  <a:pt x="190" y="50"/>
                </a:lnTo>
                <a:lnTo>
                  <a:pt x="204" y="52"/>
                </a:lnTo>
                <a:lnTo>
                  <a:pt x="216" y="58"/>
                </a:lnTo>
                <a:lnTo>
                  <a:pt x="230" y="68"/>
                </a:lnTo>
                <a:lnTo>
                  <a:pt x="242" y="78"/>
                </a:lnTo>
                <a:lnTo>
                  <a:pt x="242" y="78"/>
                </a:lnTo>
                <a:lnTo>
                  <a:pt x="254" y="92"/>
                </a:lnTo>
                <a:lnTo>
                  <a:pt x="264" y="106"/>
                </a:lnTo>
                <a:lnTo>
                  <a:pt x="270" y="120"/>
                </a:lnTo>
                <a:lnTo>
                  <a:pt x="272" y="132"/>
                </a:lnTo>
                <a:lnTo>
                  <a:pt x="272" y="132"/>
                </a:lnTo>
                <a:lnTo>
                  <a:pt x="270" y="140"/>
                </a:lnTo>
                <a:lnTo>
                  <a:pt x="266" y="146"/>
                </a:lnTo>
                <a:lnTo>
                  <a:pt x="260" y="150"/>
                </a:lnTo>
                <a:lnTo>
                  <a:pt x="252" y="152"/>
                </a:lnTo>
                <a:lnTo>
                  <a:pt x="252" y="152"/>
                </a:lnTo>
                <a:lnTo>
                  <a:pt x="244" y="150"/>
                </a:lnTo>
                <a:lnTo>
                  <a:pt x="238" y="146"/>
                </a:lnTo>
                <a:lnTo>
                  <a:pt x="234" y="142"/>
                </a:lnTo>
                <a:lnTo>
                  <a:pt x="232" y="134"/>
                </a:lnTo>
                <a:lnTo>
                  <a:pt x="232" y="134"/>
                </a:lnTo>
                <a:lnTo>
                  <a:pt x="226" y="120"/>
                </a:lnTo>
                <a:lnTo>
                  <a:pt x="216" y="108"/>
                </a:lnTo>
                <a:lnTo>
                  <a:pt x="202" y="98"/>
                </a:lnTo>
                <a:lnTo>
                  <a:pt x="196" y="94"/>
                </a:lnTo>
                <a:lnTo>
                  <a:pt x="188" y="90"/>
                </a:lnTo>
                <a:lnTo>
                  <a:pt x="188" y="90"/>
                </a:lnTo>
                <a:lnTo>
                  <a:pt x="180" y="88"/>
                </a:lnTo>
                <a:lnTo>
                  <a:pt x="176" y="84"/>
                </a:lnTo>
                <a:lnTo>
                  <a:pt x="172" y="78"/>
                </a:lnTo>
                <a:lnTo>
                  <a:pt x="170" y="72"/>
                </a:lnTo>
                <a:lnTo>
                  <a:pt x="170" y="72"/>
                </a:lnTo>
                <a:lnTo>
                  <a:pt x="172" y="64"/>
                </a:lnTo>
                <a:lnTo>
                  <a:pt x="176" y="56"/>
                </a:lnTo>
                <a:lnTo>
                  <a:pt x="184" y="52"/>
                </a:lnTo>
                <a:lnTo>
                  <a:pt x="190" y="50"/>
                </a:lnTo>
                <a:lnTo>
                  <a:pt x="190" y="50"/>
                </a:lnTo>
                <a:close/>
              </a:path>
            </a:pathLst>
          </a:custGeom>
          <a:solidFill>
            <a:srgbClr val="E83A37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38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90334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9"/>
          <p:cNvSpPr>
            <a:spLocks noChangeAspect="1" noChangeArrowheads="1" noTextEdit="1"/>
          </p:cNvSpPr>
          <p:nvPr/>
        </p:nvSpPr>
        <p:spPr bwMode="auto">
          <a:xfrm rot="17150482">
            <a:off x="4198939" y="729456"/>
            <a:ext cx="4252913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813808" y="2593860"/>
            <a:ext cx="2162723" cy="1948834"/>
            <a:chOff x="2975573" y="2990925"/>
            <a:chExt cx="2162723" cy="1948834"/>
          </a:xfrm>
        </p:grpSpPr>
        <p:sp>
          <p:nvSpPr>
            <p:cNvPr id="75" name="Oval 21"/>
            <p:cNvSpPr>
              <a:spLocks noChangeArrowheads="1"/>
            </p:cNvSpPr>
            <p:nvPr/>
          </p:nvSpPr>
          <p:spPr bwMode="auto">
            <a:xfrm rot="17150482">
              <a:off x="2976315" y="3437573"/>
              <a:ext cx="1501444" cy="1502927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 rot="17150482">
              <a:off x="4052090" y="3000787"/>
              <a:ext cx="1096068" cy="1076344"/>
            </a:xfrm>
            <a:custGeom>
              <a:avLst/>
              <a:gdLst>
                <a:gd name="T0" fmla="*/ 175 w 453"/>
                <a:gd name="T1" fmla="*/ 0 h 445"/>
                <a:gd name="T2" fmla="*/ 453 w 453"/>
                <a:gd name="T3" fmla="*/ 200 h 445"/>
                <a:gd name="T4" fmla="*/ 266 w 453"/>
                <a:gd name="T5" fmla="*/ 445 h 445"/>
                <a:gd name="T6" fmla="*/ 0 w 453"/>
                <a:gd name="T7" fmla="*/ 230 h 445"/>
                <a:gd name="T8" fmla="*/ 175 w 453"/>
                <a:gd name="T9" fmla="*/ 0 h 4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3"/>
                <a:gd name="T16" fmla="*/ 0 h 445"/>
                <a:gd name="T17" fmla="*/ 453 w 453"/>
                <a:gd name="T18" fmla="*/ 445 h 4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3" h="445">
                  <a:moveTo>
                    <a:pt x="175" y="0"/>
                  </a:moveTo>
                  <a:cubicBezTo>
                    <a:pt x="148" y="159"/>
                    <a:pt x="291" y="280"/>
                    <a:pt x="453" y="200"/>
                  </a:cubicBezTo>
                  <a:cubicBezTo>
                    <a:pt x="266" y="445"/>
                    <a:pt x="266" y="445"/>
                    <a:pt x="266" y="445"/>
                  </a:cubicBezTo>
                  <a:cubicBezTo>
                    <a:pt x="300" y="268"/>
                    <a:pt x="146" y="162"/>
                    <a:pt x="0" y="23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 rot="17150482">
              <a:off x="3082597" y="3545384"/>
              <a:ext cx="1286750" cy="12896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22079" y="1603985"/>
            <a:ext cx="1880966" cy="2594278"/>
            <a:chOff x="4683845" y="2001050"/>
            <a:chExt cx="1880966" cy="2594278"/>
          </a:xfrm>
        </p:grpSpPr>
        <p:sp>
          <p:nvSpPr>
            <p:cNvPr id="77" name="Freeform 23"/>
            <p:cNvSpPr>
              <a:spLocks noChangeArrowheads="1"/>
            </p:cNvSpPr>
            <p:nvPr/>
          </p:nvSpPr>
          <p:spPr bwMode="auto">
            <a:xfrm rot="17150482">
              <a:off x="5353600" y="3384116"/>
              <a:ext cx="1224602" cy="1197821"/>
            </a:xfrm>
            <a:custGeom>
              <a:avLst/>
              <a:gdLst>
                <a:gd name="T0" fmla="*/ 506 w 506"/>
                <a:gd name="T1" fmla="*/ 258 h 495"/>
                <a:gd name="T2" fmla="*/ 204 w 506"/>
                <a:gd name="T3" fmla="*/ 495 h 495"/>
                <a:gd name="T4" fmla="*/ 0 w 506"/>
                <a:gd name="T5" fmla="*/ 222 h 495"/>
                <a:gd name="T6" fmla="*/ 313 w 506"/>
                <a:gd name="T7" fmla="*/ 0 h 495"/>
                <a:gd name="T8" fmla="*/ 506 w 506"/>
                <a:gd name="T9" fmla="*/ 258 h 4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6"/>
                <a:gd name="T16" fmla="*/ 0 h 495"/>
                <a:gd name="T17" fmla="*/ 506 w 506"/>
                <a:gd name="T18" fmla="*/ 495 h 4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6" h="495">
                  <a:moveTo>
                    <a:pt x="506" y="258"/>
                  </a:moveTo>
                  <a:cubicBezTo>
                    <a:pt x="341" y="178"/>
                    <a:pt x="168" y="297"/>
                    <a:pt x="204" y="495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79" y="313"/>
                    <a:pt x="342" y="180"/>
                    <a:pt x="313" y="0"/>
                  </a:cubicBezTo>
                  <a:lnTo>
                    <a:pt x="506" y="258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 rot="17150482">
              <a:off x="4683178" y="2001717"/>
              <a:ext cx="1685063" cy="168373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5" name="Oval 29"/>
            <p:cNvSpPr>
              <a:spLocks noChangeArrowheads="1"/>
            </p:cNvSpPr>
            <p:nvPr/>
          </p:nvSpPr>
          <p:spPr bwMode="auto">
            <a:xfrm rot="17150482">
              <a:off x="4801878" y="2121396"/>
              <a:ext cx="1444945" cy="1443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33392" y="3300980"/>
            <a:ext cx="2638470" cy="2407255"/>
            <a:chOff x="5495158" y="3698044"/>
            <a:chExt cx="2638470" cy="2407255"/>
          </a:xfrm>
        </p:grpSpPr>
        <p:sp>
          <p:nvSpPr>
            <p:cNvPr id="79" name="Freeform 25"/>
            <p:cNvSpPr>
              <a:spLocks noChangeArrowheads="1"/>
            </p:cNvSpPr>
            <p:nvPr/>
          </p:nvSpPr>
          <p:spPr bwMode="auto">
            <a:xfrm rot="17150482">
              <a:off x="6806592" y="3705782"/>
              <a:ext cx="1334773" cy="1319298"/>
            </a:xfrm>
            <a:custGeom>
              <a:avLst/>
              <a:gdLst>
                <a:gd name="T0" fmla="*/ 211 w 552"/>
                <a:gd name="T1" fmla="*/ 0 h 545"/>
                <a:gd name="T2" fmla="*/ 552 w 552"/>
                <a:gd name="T3" fmla="*/ 227 h 545"/>
                <a:gd name="T4" fmla="*/ 320 w 552"/>
                <a:gd name="T5" fmla="*/ 545 h 545"/>
                <a:gd name="T6" fmla="*/ 0 w 552"/>
                <a:gd name="T7" fmla="*/ 289 h 545"/>
                <a:gd name="T8" fmla="*/ 211 w 552"/>
                <a:gd name="T9" fmla="*/ 0 h 5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2"/>
                <a:gd name="T16" fmla="*/ 0 h 545"/>
                <a:gd name="T17" fmla="*/ 552 w 552"/>
                <a:gd name="T18" fmla="*/ 545 h 5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2" h="545">
                  <a:moveTo>
                    <a:pt x="211" y="0"/>
                  </a:moveTo>
                  <a:cubicBezTo>
                    <a:pt x="185" y="186"/>
                    <a:pt x="357" y="331"/>
                    <a:pt x="552" y="227"/>
                  </a:cubicBezTo>
                  <a:cubicBezTo>
                    <a:pt x="320" y="545"/>
                    <a:pt x="320" y="545"/>
                    <a:pt x="320" y="545"/>
                  </a:cubicBezTo>
                  <a:cubicBezTo>
                    <a:pt x="359" y="327"/>
                    <a:pt x="169" y="207"/>
                    <a:pt x="0" y="289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 rot="17150482">
              <a:off x="5495908" y="4255641"/>
              <a:ext cx="1848908" cy="18504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 rot="17150482">
              <a:off x="5627267" y="4388419"/>
              <a:ext cx="1586191" cy="15848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65010" y="1983095"/>
            <a:ext cx="2172464" cy="2172361"/>
            <a:chOff x="7526776" y="2380159"/>
            <a:chExt cx="2172464" cy="2172361"/>
          </a:xfrm>
        </p:grpSpPr>
        <p:sp>
          <p:nvSpPr>
            <p:cNvPr id="81" name="Oval 27"/>
            <p:cNvSpPr>
              <a:spLocks noChangeArrowheads="1"/>
            </p:cNvSpPr>
            <p:nvPr/>
          </p:nvSpPr>
          <p:spPr bwMode="auto">
            <a:xfrm rot="17150482">
              <a:off x="7526827" y="2380108"/>
              <a:ext cx="2172361" cy="2172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03" name="Oval 31"/>
            <p:cNvSpPr>
              <a:spLocks noChangeArrowheads="1"/>
            </p:cNvSpPr>
            <p:nvPr/>
          </p:nvSpPr>
          <p:spPr bwMode="auto">
            <a:xfrm rot="17150482">
              <a:off x="7681978" y="2535651"/>
              <a:ext cx="1863033" cy="18631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997226" y="3323912"/>
            <a:ext cx="1107997" cy="902129"/>
            <a:chOff x="3158991" y="3720976"/>
            <a:chExt cx="1107997" cy="902129"/>
          </a:xfrm>
        </p:grpSpPr>
        <p:sp>
          <p:nvSpPr>
            <p:cNvPr id="58" name="TextBox 8"/>
            <p:cNvSpPr>
              <a:spLocks noChangeArrowheads="1"/>
            </p:cNvSpPr>
            <p:nvPr/>
          </p:nvSpPr>
          <p:spPr bwMode="auto">
            <a:xfrm>
              <a:off x="3158991" y="4253773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62" name="TextBox 38"/>
            <p:cNvSpPr>
              <a:spLocks noChangeArrowheads="1"/>
            </p:cNvSpPr>
            <p:nvPr/>
          </p:nvSpPr>
          <p:spPr bwMode="auto">
            <a:xfrm>
              <a:off x="3359669" y="3720976"/>
              <a:ext cx="6880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spc="-15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01</a:t>
              </a:r>
              <a:endParaRPr lang="zh-CN" altLang="en-US" sz="3600" spc="-15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1823" y="1946245"/>
            <a:ext cx="1197499" cy="943527"/>
            <a:chOff x="4963588" y="2343309"/>
            <a:chExt cx="1197499" cy="943527"/>
          </a:xfrm>
        </p:grpSpPr>
        <p:sp>
          <p:nvSpPr>
            <p:cNvPr id="59" name="TextBox 8"/>
            <p:cNvSpPr>
              <a:spLocks noChangeArrowheads="1"/>
            </p:cNvSpPr>
            <p:nvPr/>
          </p:nvSpPr>
          <p:spPr bwMode="auto">
            <a:xfrm>
              <a:off x="4963588" y="2917504"/>
              <a:ext cx="11974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63" name="TextBox 39"/>
            <p:cNvSpPr>
              <a:spLocks noChangeArrowheads="1"/>
            </p:cNvSpPr>
            <p:nvPr/>
          </p:nvSpPr>
          <p:spPr bwMode="auto">
            <a:xfrm>
              <a:off x="5162468" y="2343309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02</a:t>
              </a:r>
              <a:endParaRPr lang="zh-CN" altLang="en-US" sz="36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04584" y="4338496"/>
            <a:ext cx="1107997" cy="952848"/>
            <a:chOff x="5866349" y="4735561"/>
            <a:chExt cx="1107997" cy="952848"/>
          </a:xfrm>
        </p:grpSpPr>
        <p:sp>
          <p:nvSpPr>
            <p:cNvPr id="60" name="TextBox 8"/>
            <p:cNvSpPr>
              <a:spLocks noChangeArrowheads="1"/>
            </p:cNvSpPr>
            <p:nvPr/>
          </p:nvSpPr>
          <p:spPr bwMode="auto">
            <a:xfrm>
              <a:off x="5866349" y="5319077"/>
              <a:ext cx="11079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2" name="TextBox 40"/>
            <p:cNvSpPr>
              <a:spLocks noChangeArrowheads="1"/>
            </p:cNvSpPr>
            <p:nvPr/>
          </p:nvSpPr>
          <p:spPr bwMode="auto">
            <a:xfrm>
              <a:off x="6030914" y="4735561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03</a:t>
              </a:r>
              <a:endParaRPr lang="zh-CN" altLang="en-US" sz="36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84273" y="2597945"/>
            <a:ext cx="1210693" cy="1046457"/>
            <a:chOff x="8046038" y="2995009"/>
            <a:chExt cx="1210693" cy="1046457"/>
          </a:xfrm>
        </p:grpSpPr>
        <p:sp>
          <p:nvSpPr>
            <p:cNvPr id="61" name="TextBox 8"/>
            <p:cNvSpPr>
              <a:spLocks noChangeArrowheads="1"/>
            </p:cNvSpPr>
            <p:nvPr/>
          </p:nvSpPr>
          <p:spPr bwMode="auto">
            <a:xfrm>
              <a:off x="8046038" y="3641340"/>
              <a:ext cx="1210693" cy="40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sz="20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3" name="TextBox 41"/>
            <p:cNvSpPr>
              <a:spLocks noChangeArrowheads="1"/>
            </p:cNvSpPr>
            <p:nvPr/>
          </p:nvSpPr>
          <p:spPr bwMode="auto">
            <a:xfrm>
              <a:off x="8255446" y="2995009"/>
              <a:ext cx="72648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04</a:t>
              </a:r>
              <a:endParaRPr lang="zh-CN" altLang="en-US" sz="36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104" name="组合 54"/>
          <p:cNvGrpSpPr>
            <a:grpSpLocks/>
          </p:cNvGrpSpPr>
          <p:nvPr/>
        </p:nvGrpSpPr>
        <p:grpSpPr bwMode="auto">
          <a:xfrm>
            <a:off x="836852" y="4690852"/>
            <a:ext cx="3430722" cy="942199"/>
            <a:chOff x="0" y="-92391"/>
            <a:chExt cx="3430717" cy="942809"/>
          </a:xfrm>
        </p:grpSpPr>
        <p:sp>
          <p:nvSpPr>
            <p:cNvPr id="105" name="TextBox 55"/>
            <p:cNvSpPr>
              <a:spLocks noChangeArrowheads="1"/>
            </p:cNvSpPr>
            <p:nvPr/>
          </p:nvSpPr>
          <p:spPr bwMode="auto">
            <a:xfrm>
              <a:off x="0" y="419251"/>
              <a:ext cx="3354009" cy="431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106" name="组合 56"/>
            <p:cNvGrpSpPr>
              <a:grpSpLocks/>
            </p:cNvGrpSpPr>
            <p:nvPr/>
          </p:nvGrpSpPr>
          <p:grpSpPr bwMode="auto">
            <a:xfrm>
              <a:off x="2782645" y="-92391"/>
              <a:ext cx="648072" cy="523220"/>
              <a:chOff x="-571364" y="-193262"/>
              <a:chExt cx="648072" cy="523220"/>
            </a:xfrm>
          </p:grpSpPr>
          <p:sp>
            <p:nvSpPr>
              <p:cNvPr id="107" name="矩形 57"/>
              <p:cNvSpPr>
                <a:spLocks noChangeArrowheads="1"/>
              </p:cNvSpPr>
              <p:nvPr/>
            </p:nvSpPr>
            <p:spPr bwMode="auto">
              <a:xfrm>
                <a:off x="-537457" y="-174098"/>
                <a:ext cx="454398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bg1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08" name="TextBox 58"/>
              <p:cNvSpPr>
                <a:spLocks noChangeArrowheads="1"/>
              </p:cNvSpPr>
              <p:nvPr/>
            </p:nvSpPr>
            <p:spPr bwMode="auto">
              <a:xfrm>
                <a:off x="-571364" y="-193262"/>
                <a:ext cx="64807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Cassannet Bold" charset="0"/>
                    <a:ea typeface="Calibri" pitchFamily="34" charset="0"/>
                    <a:cs typeface="Calibri" pitchFamily="34" charset="0"/>
                    <a:sym typeface="Calibri" pitchFamily="34" charset="0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Cassannet Bold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7775580" y="967583"/>
            <a:ext cx="3288680" cy="952133"/>
            <a:chOff x="8017316" y="1380270"/>
            <a:chExt cx="3288680" cy="952133"/>
          </a:xfrm>
        </p:grpSpPr>
        <p:sp>
          <p:nvSpPr>
            <p:cNvPr id="110" name="TextBox 60"/>
            <p:cNvSpPr>
              <a:spLocks noChangeArrowheads="1"/>
            </p:cNvSpPr>
            <p:nvPr/>
          </p:nvSpPr>
          <p:spPr bwMode="auto">
            <a:xfrm>
              <a:off x="8017316" y="1901516"/>
              <a:ext cx="328868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111" name="组合 61"/>
            <p:cNvGrpSpPr>
              <a:grpSpLocks/>
            </p:cNvGrpSpPr>
            <p:nvPr/>
          </p:nvGrpSpPr>
          <p:grpSpPr bwMode="auto">
            <a:xfrm>
              <a:off x="8164192" y="1380270"/>
              <a:ext cx="647958" cy="522883"/>
              <a:chOff x="701478" y="-492476"/>
              <a:chExt cx="648074" cy="523221"/>
            </a:xfrm>
          </p:grpSpPr>
          <p:sp>
            <p:nvSpPr>
              <p:cNvPr id="112" name="矩形 62"/>
              <p:cNvSpPr>
                <a:spLocks noChangeArrowheads="1"/>
              </p:cNvSpPr>
              <p:nvPr/>
            </p:nvSpPr>
            <p:spPr bwMode="auto">
              <a:xfrm>
                <a:off x="702139" y="-474969"/>
                <a:ext cx="566603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000">
                  <a:solidFill>
                    <a:schemeClr val="bg2">
                      <a:lumMod val="1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13" name="TextBox 63"/>
              <p:cNvSpPr>
                <a:spLocks noChangeArrowheads="1"/>
              </p:cNvSpPr>
              <p:nvPr/>
            </p:nvSpPr>
            <p:spPr bwMode="auto">
              <a:xfrm>
                <a:off x="701478" y="-492476"/>
                <a:ext cx="648074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800" dirty="0">
                    <a:solidFill>
                      <a:schemeClr val="bg1"/>
                    </a:solidFill>
                    <a:latin typeface="Cassannet Bold" charset="0"/>
                    <a:ea typeface="Calibri" pitchFamily="34" charset="0"/>
                    <a:cs typeface="Calibri" pitchFamily="34" charset="0"/>
                    <a:sym typeface="Calibri" pitchFamily="34" charset="0"/>
                  </a:rPr>
                  <a:t>04</a:t>
                </a:r>
                <a:endParaRPr lang="zh-CN" altLang="en-US" sz="2800" dirty="0">
                  <a:solidFill>
                    <a:schemeClr val="bg1"/>
                  </a:solidFill>
                  <a:latin typeface="Cassannet Bold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114" name="组合 64"/>
          <p:cNvGrpSpPr>
            <a:grpSpLocks/>
          </p:cNvGrpSpPr>
          <p:nvPr/>
        </p:nvGrpSpPr>
        <p:grpSpPr bwMode="auto">
          <a:xfrm>
            <a:off x="1057895" y="1822418"/>
            <a:ext cx="3159047" cy="1205853"/>
            <a:chOff x="378327" y="-15739"/>
            <a:chExt cx="3159401" cy="1207423"/>
          </a:xfrm>
        </p:grpSpPr>
        <p:sp>
          <p:nvSpPr>
            <p:cNvPr id="115" name="TextBox 65"/>
            <p:cNvSpPr>
              <a:spLocks noChangeArrowheads="1"/>
            </p:cNvSpPr>
            <p:nvPr/>
          </p:nvSpPr>
          <p:spPr bwMode="auto">
            <a:xfrm>
              <a:off x="378327" y="544512"/>
              <a:ext cx="3159401" cy="64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6" name="矩形 66"/>
            <p:cNvSpPr>
              <a:spLocks noChangeArrowheads="1"/>
            </p:cNvSpPr>
            <p:nvPr/>
          </p:nvSpPr>
          <p:spPr bwMode="auto">
            <a:xfrm>
              <a:off x="2933996" y="18695"/>
              <a:ext cx="454398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000">
                <a:solidFill>
                  <a:schemeClr val="bg2">
                    <a:lumMod val="10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17" name="TextBox 67"/>
            <p:cNvSpPr>
              <a:spLocks noChangeArrowheads="1"/>
            </p:cNvSpPr>
            <p:nvPr/>
          </p:nvSpPr>
          <p:spPr bwMode="auto">
            <a:xfrm>
              <a:off x="2889656" y="-15739"/>
              <a:ext cx="6480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Cassannet Bold" charset="0"/>
                  <a:ea typeface="Calibri" pitchFamily="34" charset="0"/>
                  <a:cs typeface="Calibri" pitchFamily="34" charset="0"/>
                  <a:sym typeface="Calibri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assannet Bold" charset="0"/>
                <a:sym typeface="宋体" pitchFamily="2" charset="-122"/>
              </a:endParaRPr>
            </a:p>
          </p:txBody>
        </p:sp>
      </p:grpSp>
      <p:grpSp>
        <p:nvGrpSpPr>
          <p:cNvPr id="118" name="组合 68"/>
          <p:cNvGrpSpPr>
            <a:grpSpLocks/>
          </p:cNvGrpSpPr>
          <p:nvPr/>
        </p:nvGrpSpPr>
        <p:grpSpPr bwMode="auto">
          <a:xfrm>
            <a:off x="7774158" y="4525277"/>
            <a:ext cx="3290102" cy="910238"/>
            <a:chOff x="252478" y="-361128"/>
            <a:chExt cx="3289276" cy="910827"/>
          </a:xfrm>
        </p:grpSpPr>
        <p:sp>
          <p:nvSpPr>
            <p:cNvPr id="119" name="TextBox 69"/>
            <p:cNvSpPr>
              <a:spLocks noChangeArrowheads="1"/>
            </p:cNvSpPr>
            <p:nvPr/>
          </p:nvSpPr>
          <p:spPr bwMode="auto">
            <a:xfrm>
              <a:off x="252478" y="118533"/>
              <a:ext cx="3289276" cy="43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0" name="矩形 70"/>
            <p:cNvSpPr>
              <a:spLocks noChangeArrowheads="1"/>
            </p:cNvSpPr>
            <p:nvPr/>
          </p:nvSpPr>
          <p:spPr bwMode="auto">
            <a:xfrm>
              <a:off x="415667" y="-352260"/>
              <a:ext cx="588040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1" name="TextBox 71"/>
            <p:cNvSpPr>
              <a:spLocks noChangeArrowheads="1"/>
            </p:cNvSpPr>
            <p:nvPr/>
          </p:nvSpPr>
          <p:spPr bwMode="auto">
            <a:xfrm>
              <a:off x="430865" y="-361128"/>
              <a:ext cx="64807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Cassannet Bold" charset="0"/>
                  <a:ea typeface="微软雅黑" pitchFamily="34" charset="-122"/>
                  <a:sym typeface="微软雅黑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Cassannet Bold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52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52274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7724786" y="2446905"/>
            <a:ext cx="386105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sp>
        <p:nvSpPr>
          <p:cNvPr id="55" name="空心弧 2"/>
          <p:cNvSpPr>
            <a:spLocks/>
          </p:cNvSpPr>
          <p:nvPr/>
        </p:nvSpPr>
        <p:spPr bwMode="auto">
          <a:xfrm rot="13247034">
            <a:off x="1397616" y="1907704"/>
            <a:ext cx="2899328" cy="2899328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rgbClr val="CB1B3D">
              <a:alpha val="59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7" name="空心弧 4"/>
          <p:cNvSpPr>
            <a:spLocks/>
          </p:cNvSpPr>
          <p:nvPr/>
        </p:nvSpPr>
        <p:spPr bwMode="auto">
          <a:xfrm rot="16200000">
            <a:off x="1139923" y="1670648"/>
            <a:ext cx="3376612" cy="3376614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rgbClr val="CB1B3D">
              <a:alpha val="84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8" name="矩形 5"/>
          <p:cNvSpPr>
            <a:spLocks noChangeArrowheads="1"/>
          </p:cNvSpPr>
          <p:nvPr/>
        </p:nvSpPr>
        <p:spPr bwMode="auto">
          <a:xfrm>
            <a:off x="2052378" y="3097345"/>
            <a:ext cx="1657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添加内容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074278" y="1981510"/>
            <a:ext cx="2134334" cy="461665"/>
            <a:chOff x="7073484" y="2441806"/>
            <a:chExt cx="2134334" cy="461665"/>
          </a:xfrm>
        </p:grpSpPr>
        <p:sp>
          <p:nvSpPr>
            <p:cNvPr id="139" name="TextBox 138"/>
            <p:cNvSpPr txBox="1"/>
            <p:nvPr/>
          </p:nvSpPr>
          <p:spPr>
            <a:xfrm>
              <a:off x="7433542" y="2441806"/>
              <a:ext cx="1774276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60" name="矩形 22"/>
            <p:cNvSpPr>
              <a:spLocks noChangeArrowheads="1"/>
            </p:cNvSpPr>
            <p:nvPr/>
          </p:nvSpPr>
          <p:spPr bwMode="auto">
            <a:xfrm>
              <a:off x="7073484" y="2574698"/>
              <a:ext cx="360058" cy="2307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724787" y="3477865"/>
            <a:ext cx="3717654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044971" y="3012470"/>
            <a:ext cx="2134334" cy="461665"/>
            <a:chOff x="7073484" y="3472766"/>
            <a:chExt cx="2134334" cy="461665"/>
          </a:xfrm>
        </p:grpSpPr>
        <p:sp>
          <p:nvSpPr>
            <p:cNvPr id="73" name="TextBox 72"/>
            <p:cNvSpPr txBox="1"/>
            <p:nvPr/>
          </p:nvSpPr>
          <p:spPr>
            <a:xfrm>
              <a:off x="7433542" y="3472766"/>
              <a:ext cx="1774276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74" name="矩形 22"/>
            <p:cNvSpPr>
              <a:spLocks noChangeArrowheads="1"/>
            </p:cNvSpPr>
            <p:nvPr/>
          </p:nvSpPr>
          <p:spPr bwMode="auto">
            <a:xfrm>
              <a:off x="7073484" y="3605658"/>
              <a:ext cx="360058" cy="23079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724786" y="4539842"/>
            <a:ext cx="386105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074278" y="4074447"/>
            <a:ext cx="2134334" cy="461665"/>
            <a:chOff x="7073484" y="4534743"/>
            <a:chExt cx="2134334" cy="461665"/>
          </a:xfrm>
        </p:grpSpPr>
        <p:sp>
          <p:nvSpPr>
            <p:cNvPr id="76" name="TextBox 75"/>
            <p:cNvSpPr txBox="1"/>
            <p:nvPr/>
          </p:nvSpPr>
          <p:spPr>
            <a:xfrm>
              <a:off x="7433542" y="4534743"/>
              <a:ext cx="1774276" cy="461665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77" name="矩形 22"/>
            <p:cNvSpPr>
              <a:spLocks noChangeArrowheads="1"/>
            </p:cNvSpPr>
            <p:nvPr/>
          </p:nvSpPr>
          <p:spPr bwMode="auto">
            <a:xfrm>
              <a:off x="7073484" y="4667635"/>
              <a:ext cx="360058" cy="230796"/>
            </a:xfrm>
            <a:prstGeom prst="rect">
              <a:avLst/>
            </a:prstGeom>
            <a:solidFill>
              <a:srgbClr val="CB1B3D">
                <a:alpha val="4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561121">
            <a:off x="1643590" y="2154725"/>
            <a:ext cx="2407382" cy="2405286"/>
            <a:chOff x="1642796" y="2615022"/>
            <a:chExt cx="2407382" cy="2405286"/>
          </a:xfrm>
        </p:grpSpPr>
        <p:sp>
          <p:nvSpPr>
            <p:cNvPr id="56" name="空心弧 3"/>
            <p:cNvSpPr>
              <a:spLocks/>
            </p:cNvSpPr>
            <p:nvPr/>
          </p:nvSpPr>
          <p:spPr bwMode="auto">
            <a:xfrm rot="1530232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2" name="空心弧 3"/>
            <p:cNvSpPr>
              <a:spLocks/>
            </p:cNvSpPr>
            <p:nvPr/>
          </p:nvSpPr>
          <p:spPr bwMode="auto">
            <a:xfrm rot="787214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14112" y="2205338"/>
            <a:ext cx="3060168" cy="1657101"/>
            <a:chOff x="4013318" y="2665635"/>
            <a:chExt cx="3060168" cy="1657101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150990" y="2665635"/>
              <a:ext cx="2922494" cy="241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stCxn id="77" idx="1"/>
            </p:cNvCxnSpPr>
            <p:nvPr/>
          </p:nvCxnSpPr>
          <p:spPr>
            <a:xfrm flipH="1" flipV="1">
              <a:off x="4150990" y="4074446"/>
              <a:ext cx="2922494" cy="2482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4013318" y="3708825"/>
              <a:ext cx="3060168" cy="1088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28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6598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8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55" grpId="0" animBg="1"/>
      <p:bldP spid="57" grpId="0" animBg="1"/>
      <p:bldP spid="58" grpId="0"/>
      <p:bldP spid="72" grpId="0"/>
      <p:bldP spid="75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466393" y="1500775"/>
            <a:ext cx="2771010" cy="3459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18385" y="2977880"/>
            <a:ext cx="187679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SWOT</a:t>
            </a:r>
            <a:endParaRPr kumimoji="0" lang="zh-CN" altLang="en-US" sz="4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54623" y="1983820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95181" y="1983820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54623" y="4651512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5181" y="4651512"/>
            <a:ext cx="3063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标题数字等都可以通过点击和重新输入进行更改。标题数字等都可以通过点击和重新输入进行更改。标题数字等都可以通过点击和重新输入进行更改。标题数字等都可以通过点击和重新输入进行更改。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463157" y="1500775"/>
            <a:ext cx="2810143" cy="368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STRENGTHS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89011" y="1500775"/>
            <a:ext cx="2771010" cy="3459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385775" y="1500775"/>
            <a:ext cx="2810143" cy="368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WEAKNESS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466393" y="4033827"/>
            <a:ext cx="2771010" cy="3459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463157" y="4033827"/>
            <a:ext cx="2810143" cy="368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OPPORTUNITY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89011" y="4033827"/>
            <a:ext cx="2771010" cy="3459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85775" y="4033827"/>
            <a:ext cx="2810143" cy="36899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THREATS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3234" y="3271240"/>
            <a:ext cx="3674169" cy="22749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08832" y="3294302"/>
            <a:ext cx="3674169" cy="22749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5385612" y="2064241"/>
            <a:ext cx="1829090" cy="11325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 flipV="1">
            <a:off x="5385612" y="4750346"/>
            <a:ext cx="1829090" cy="113251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lum bright="-40000"/>
          </a:blip>
          <a:stretch>
            <a:fillRect/>
          </a:stretch>
        </p:blipFill>
        <p:spPr>
          <a:xfrm rot="21394515" flipH="1">
            <a:off x="1582041" y="1456265"/>
            <a:ext cx="832639" cy="44605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lum bright="-40000"/>
          </a:blip>
          <a:stretch>
            <a:fillRect/>
          </a:stretch>
        </p:blipFill>
        <p:spPr>
          <a:xfrm rot="21394515" flipH="1">
            <a:off x="1582041" y="3964149"/>
            <a:ext cx="832639" cy="44605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>
            <a:lum bright="-40000"/>
          </a:blip>
          <a:stretch>
            <a:fillRect/>
          </a:stretch>
        </p:blipFill>
        <p:spPr>
          <a:xfrm rot="21394515" flipH="1">
            <a:off x="6500710" y="3964149"/>
            <a:ext cx="832639" cy="44605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>
            <a:lum bright="-40000"/>
          </a:blip>
          <a:stretch>
            <a:fillRect/>
          </a:stretch>
        </p:blipFill>
        <p:spPr>
          <a:xfrm rot="21394515" flipH="1">
            <a:off x="6500709" y="1491856"/>
            <a:ext cx="832639" cy="44605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38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53317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stCxn id="101" idx="3"/>
          </p:cNvCxnSpPr>
          <p:nvPr/>
        </p:nvCxnSpPr>
        <p:spPr>
          <a:xfrm>
            <a:off x="3066362" y="323744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5037287" y="323744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7001714" y="323744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8943458" y="3237442"/>
            <a:ext cx="10383" cy="9209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129043" y="4573073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129043" y="4169468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097719" y="4569388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097719" y="4165783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154841" y="4565703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154841" y="4162098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128913" y="4562018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128913" y="4158413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57" name="梯形 2"/>
          <p:cNvSpPr>
            <a:spLocks noChangeArrowheads="1"/>
          </p:cNvSpPr>
          <p:nvPr/>
        </p:nvSpPr>
        <p:spPr bwMode="auto">
          <a:xfrm flipV="1">
            <a:off x="1563234" y="3182918"/>
            <a:ext cx="8928100" cy="360363"/>
          </a:xfrm>
          <a:custGeom>
            <a:avLst/>
            <a:gdLst>
              <a:gd name="G0" fmla="+- 1116 0 0"/>
              <a:gd name="G1" fmla="+- 21600 0 1116"/>
              <a:gd name="G2" fmla="*/ 1116 1 2"/>
              <a:gd name="G3" fmla="+- 21600 0 G2"/>
              <a:gd name="G4" fmla="+/ 1116 21600 2"/>
              <a:gd name="G5" fmla="+/ G1 0 2"/>
              <a:gd name="G6" fmla="*/ 21600 21600 1116"/>
              <a:gd name="G7" fmla="*/ G6 1 2"/>
              <a:gd name="G8" fmla="+- 21600 0 G7"/>
              <a:gd name="G9" fmla="*/ 21600 1 2"/>
              <a:gd name="G10" fmla="+- 1116 0 G9"/>
              <a:gd name="G11" fmla="?: G10 G8 0"/>
              <a:gd name="G12" fmla="?: G10 G7 21600"/>
              <a:gd name="T0" fmla="*/ 21042 w 21600"/>
              <a:gd name="T1" fmla="*/ 10800 h 21600"/>
              <a:gd name="T2" fmla="*/ 10800 w 21600"/>
              <a:gd name="T3" fmla="*/ 21600 h 21600"/>
              <a:gd name="T4" fmla="*/ 558 w 21600"/>
              <a:gd name="T5" fmla="*/ 10800 h 21600"/>
              <a:gd name="T6" fmla="*/ 10800 w 21600"/>
              <a:gd name="T7" fmla="*/ 0 h 21600"/>
              <a:gd name="T8" fmla="*/ 2358 w 21600"/>
              <a:gd name="T9" fmla="*/ 2358 h 21600"/>
              <a:gd name="T10" fmla="*/ 19242 w 21600"/>
              <a:gd name="T11" fmla="*/ 1924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6" y="21600"/>
                </a:lnTo>
                <a:lnTo>
                  <a:pt x="2048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64" name="组合 9"/>
          <p:cNvGrpSpPr>
            <a:grpSpLocks/>
          </p:cNvGrpSpPr>
          <p:nvPr/>
        </p:nvGrpSpPr>
        <p:grpSpPr bwMode="auto">
          <a:xfrm>
            <a:off x="6328910" y="1958782"/>
            <a:ext cx="1389063" cy="1387475"/>
            <a:chOff x="0" y="0"/>
            <a:chExt cx="1387872" cy="1387872"/>
          </a:xfrm>
        </p:grpSpPr>
        <p:sp>
          <p:nvSpPr>
            <p:cNvPr id="65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66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3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67" name="组合 13"/>
          <p:cNvGrpSpPr>
            <a:grpSpLocks/>
          </p:cNvGrpSpPr>
          <p:nvPr/>
        </p:nvGrpSpPr>
        <p:grpSpPr bwMode="auto">
          <a:xfrm>
            <a:off x="8259310" y="1958782"/>
            <a:ext cx="1389063" cy="1387475"/>
            <a:chOff x="0" y="0"/>
            <a:chExt cx="1387872" cy="1387872"/>
          </a:xfrm>
        </p:grpSpPr>
        <p:sp>
          <p:nvSpPr>
            <p:cNvPr id="68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69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9" name="组合 13"/>
          <p:cNvGrpSpPr>
            <a:grpSpLocks/>
          </p:cNvGrpSpPr>
          <p:nvPr/>
        </p:nvGrpSpPr>
        <p:grpSpPr bwMode="auto">
          <a:xfrm>
            <a:off x="4347948" y="1958782"/>
            <a:ext cx="1389063" cy="1387475"/>
            <a:chOff x="0" y="0"/>
            <a:chExt cx="1387872" cy="1387872"/>
          </a:xfrm>
        </p:grpSpPr>
        <p:sp>
          <p:nvSpPr>
            <p:cNvPr id="90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6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9" name="组合 9"/>
          <p:cNvGrpSpPr>
            <a:grpSpLocks/>
          </p:cNvGrpSpPr>
          <p:nvPr/>
        </p:nvGrpSpPr>
        <p:grpSpPr bwMode="auto">
          <a:xfrm>
            <a:off x="2371831" y="1958782"/>
            <a:ext cx="1389063" cy="1387475"/>
            <a:chOff x="0" y="0"/>
            <a:chExt cx="1387872" cy="1387872"/>
          </a:xfrm>
        </p:grpSpPr>
        <p:sp>
          <p:nvSpPr>
            <p:cNvPr id="10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19" name="文本框 19"/>
          <p:cNvSpPr>
            <a:spLocks noChangeArrowheads="1"/>
          </p:cNvSpPr>
          <p:nvPr/>
        </p:nvSpPr>
        <p:spPr bwMode="auto">
          <a:xfrm>
            <a:off x="2671997" y="2345844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0" name="文本框 19"/>
          <p:cNvSpPr>
            <a:spLocks noChangeArrowheads="1"/>
          </p:cNvSpPr>
          <p:nvPr/>
        </p:nvSpPr>
        <p:spPr bwMode="auto">
          <a:xfrm>
            <a:off x="6649400" y="2360132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1" name="文本框 19"/>
          <p:cNvSpPr>
            <a:spLocks noChangeArrowheads="1"/>
          </p:cNvSpPr>
          <p:nvPr/>
        </p:nvSpPr>
        <p:spPr bwMode="auto">
          <a:xfrm>
            <a:off x="8554713" y="2345844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" name="文本框 19"/>
          <p:cNvSpPr>
            <a:spLocks noChangeArrowheads="1"/>
          </p:cNvSpPr>
          <p:nvPr/>
        </p:nvSpPr>
        <p:spPr bwMode="auto">
          <a:xfrm>
            <a:off x="4652638" y="2365365"/>
            <a:ext cx="8094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02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35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96342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8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3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8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3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3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800"/>
                            </p:stCondLst>
                            <p:childTnLst>
                              <p:par>
                                <p:cTn id="1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57" grpId="0" bldLvl="0" animBg="1" autoUpdateAnimBg="0"/>
      <p:bldP spid="119" grpId="0"/>
      <p:bldP spid="120" grpId="0"/>
      <p:bldP spid="121" grpId="0"/>
      <p:bldP spid="122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6"/>
          <p:cNvSpPr txBox="1"/>
          <p:nvPr/>
        </p:nvSpPr>
        <p:spPr>
          <a:xfrm>
            <a:off x="4057815" y="-1107504"/>
            <a:ext cx="2070816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8986"/>
                </a:solidFill>
                <a:latin typeface="方正准圆简体" pitchFamily="2" charset="-122"/>
                <a:ea typeface="方正准圆简体" pitchFamily="2" charset="-122"/>
              </a:rPr>
              <a:t>存在问题</a:t>
            </a:r>
            <a:r>
              <a:rPr lang="en-US" altLang="zh-CN" dirty="0">
                <a:solidFill>
                  <a:srgbClr val="008986"/>
                </a:solidFill>
                <a:latin typeface="方正准圆简体" pitchFamily="2" charset="-122"/>
                <a:ea typeface="方正准圆简体" pitchFamily="2" charset="-122"/>
              </a:rPr>
              <a:t>Completion</a:t>
            </a:r>
            <a:endParaRPr lang="zh-CN" altLang="en-US" dirty="0">
              <a:solidFill>
                <a:srgbClr val="008986"/>
              </a:solidFill>
              <a:latin typeface="方正准圆简体" pitchFamily="2" charset="-122"/>
              <a:ea typeface="方正准圆简体" pitchFamily="2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3728916" y="1987096"/>
            <a:ext cx="1554634" cy="155316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73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671999" y="2928842"/>
            <a:ext cx="1951494" cy="1948481"/>
            <a:chOff x="5102225" y="2441575"/>
            <a:chExt cx="1982788" cy="1979613"/>
          </a:xfrm>
          <a:solidFill>
            <a:srgbClr val="ED4545"/>
          </a:solidFill>
        </p:grpSpPr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337571" y="2562426"/>
            <a:ext cx="1279643" cy="1298467"/>
            <a:chOff x="5803900" y="2852738"/>
            <a:chExt cx="1300163" cy="1319212"/>
          </a:xfrm>
          <a:solidFill>
            <a:srgbClr val="ED4545"/>
          </a:solidFill>
        </p:grpSpPr>
        <p:sp>
          <p:nvSpPr>
            <p:cNvPr id="7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439112" y="2799931"/>
            <a:ext cx="1554634" cy="155316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8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1563234" y="2070834"/>
            <a:ext cx="1826828" cy="486751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 algn="r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112" name="矩形 111"/>
          <p:cNvSpPr/>
          <p:nvPr/>
        </p:nvSpPr>
        <p:spPr>
          <a:xfrm>
            <a:off x="2285633" y="1703930"/>
            <a:ext cx="1233891" cy="348246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pPr algn="ctr"/>
            <a:r>
              <a:rPr lang="zh-CN" alt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446163" y="4203282"/>
            <a:ext cx="1720376" cy="656029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 algn="r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r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114" name="矩形 113"/>
          <p:cNvSpPr/>
          <p:nvPr/>
        </p:nvSpPr>
        <p:spPr>
          <a:xfrm>
            <a:off x="3111975" y="3855028"/>
            <a:ext cx="1233891" cy="348246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r>
              <a:rPr lang="zh-CN" alt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617209" y="1991645"/>
            <a:ext cx="1660694" cy="486751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116" name="矩形 115"/>
          <p:cNvSpPr/>
          <p:nvPr/>
        </p:nvSpPr>
        <p:spPr>
          <a:xfrm>
            <a:off x="7542340" y="1546942"/>
            <a:ext cx="1233891" cy="348246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pPr algn="ctr"/>
            <a:r>
              <a:rPr lang="zh-CN" alt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9174315" y="3915250"/>
            <a:ext cx="1723562" cy="656029"/>
          </a:xfrm>
          <a:prstGeom prst="rect">
            <a:avLst/>
          </a:prstGeom>
          <a:noFill/>
        </p:spPr>
        <p:txBody>
          <a:bodyPr wrap="square" lIns="70557" tIns="35279" rIns="70557" bIns="35279" rtlCol="0" anchor="ctr">
            <a:spAutoFit/>
          </a:bodyPr>
          <a:lstStyle/>
          <a:p>
            <a:pPr lvl="0"/>
            <a:endParaRPr lang="en-US" altLang="zh-CN" sz="5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118" name="矩形 117"/>
          <p:cNvSpPr/>
          <p:nvPr/>
        </p:nvSpPr>
        <p:spPr>
          <a:xfrm>
            <a:off x="9228786" y="3533094"/>
            <a:ext cx="1233891" cy="348246"/>
          </a:xfrm>
          <a:prstGeom prst="rect">
            <a:avLst/>
          </a:prstGeom>
        </p:spPr>
        <p:txBody>
          <a:bodyPr wrap="square" lIns="70557" tIns="35279" rIns="70557" bIns="35279">
            <a:spAutoFit/>
          </a:bodyPr>
          <a:lstStyle/>
          <a:p>
            <a:r>
              <a:rPr lang="zh-CN" alt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130" name="肘形连接符 129"/>
          <p:cNvCxnSpPr/>
          <p:nvPr/>
        </p:nvCxnSpPr>
        <p:spPr>
          <a:xfrm rot="10800000" flipV="1">
            <a:off x="2398502" y="2123007"/>
            <a:ext cx="1635942" cy="558543"/>
          </a:xfrm>
          <a:prstGeom prst="bentConnector3">
            <a:avLst>
              <a:gd name="adj1" fmla="val 3262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肘形连接符 130"/>
          <p:cNvCxnSpPr/>
          <p:nvPr/>
        </p:nvCxnSpPr>
        <p:spPr>
          <a:xfrm rot="10800000">
            <a:off x="3192336" y="4219310"/>
            <a:ext cx="1761051" cy="386741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肘形连接符 131"/>
          <p:cNvCxnSpPr/>
          <p:nvPr/>
        </p:nvCxnSpPr>
        <p:spPr>
          <a:xfrm rot="10800000" flipV="1">
            <a:off x="7065590" y="1967976"/>
            <a:ext cx="2212316" cy="534085"/>
          </a:xfrm>
          <a:prstGeom prst="bentConnector3">
            <a:avLst>
              <a:gd name="adj1" fmla="val 7702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肘形连接符 134"/>
          <p:cNvCxnSpPr/>
          <p:nvPr/>
        </p:nvCxnSpPr>
        <p:spPr>
          <a:xfrm rot="10800000" flipH="1">
            <a:off x="8658759" y="3895930"/>
            <a:ext cx="1761051" cy="386741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31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50436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5" dur="7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3" dur="6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2"/>
          <p:cNvSpPr>
            <a:spLocks noChangeArrowheads="1"/>
          </p:cNvSpPr>
          <p:nvPr/>
        </p:nvSpPr>
        <p:spPr bwMode="auto">
          <a:xfrm flipH="1">
            <a:off x="6243163" y="1592665"/>
            <a:ext cx="4055511" cy="1789679"/>
          </a:xfrm>
          <a:prstGeom prst="snip2Diag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2565451" y="3547864"/>
            <a:ext cx="69873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4907875" y="3547864"/>
            <a:ext cx="69989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7" name="Oval 14"/>
          <p:cNvSpPr>
            <a:spLocks noChangeArrowheads="1"/>
          </p:cNvSpPr>
          <p:nvPr/>
        </p:nvSpPr>
        <p:spPr bwMode="auto">
          <a:xfrm>
            <a:off x="7049942" y="3547864"/>
            <a:ext cx="698738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8" name="Oval 16"/>
          <p:cNvSpPr>
            <a:spLocks noChangeArrowheads="1"/>
          </p:cNvSpPr>
          <p:nvPr/>
        </p:nvSpPr>
        <p:spPr bwMode="auto">
          <a:xfrm>
            <a:off x="9048245" y="3547864"/>
            <a:ext cx="697579" cy="702220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91431" tIns="45715" rIns="91431" bIns="45715" anchor="ctr"/>
          <a:lstStyle/>
          <a:p>
            <a:endParaRPr lang="zh-CN" altLang="en-US" sz="32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grpSp>
        <p:nvGrpSpPr>
          <p:cNvPr id="89" name="Group 20"/>
          <p:cNvGrpSpPr>
            <a:grpSpLocks/>
          </p:cNvGrpSpPr>
          <p:nvPr/>
        </p:nvGrpSpPr>
        <p:grpSpPr bwMode="auto">
          <a:xfrm>
            <a:off x="2732196" y="3699372"/>
            <a:ext cx="391152" cy="394635"/>
            <a:chOff x="0" y="0"/>
            <a:chExt cx="401822" cy="404317"/>
          </a:xfrm>
        </p:grpSpPr>
        <p:sp>
          <p:nvSpPr>
            <p:cNvPr id="9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199251 w 121"/>
                <a:gd name="T1" fmla="*/ 0 h 121"/>
                <a:gd name="T2" fmla="*/ 0 w 121"/>
                <a:gd name="T3" fmla="*/ 203829 h 121"/>
                <a:gd name="T4" fmla="*/ 199251 w 121"/>
                <a:gd name="T5" fmla="*/ 404317 h 121"/>
                <a:gd name="T6" fmla="*/ 401822 w 121"/>
                <a:gd name="T7" fmla="*/ 203829 h 121"/>
                <a:gd name="T8" fmla="*/ 199251 w 121"/>
                <a:gd name="T9" fmla="*/ 0 h 121"/>
                <a:gd name="T10" fmla="*/ 199251 w 121"/>
                <a:gd name="T11" fmla="*/ 370902 h 121"/>
                <a:gd name="T12" fmla="*/ 33208 w 121"/>
                <a:gd name="T13" fmla="*/ 203829 h 121"/>
                <a:gd name="T14" fmla="*/ 199251 w 121"/>
                <a:gd name="T15" fmla="*/ 33415 h 121"/>
                <a:gd name="T16" fmla="*/ 368614 w 121"/>
                <a:gd name="T17" fmla="*/ 203829 h 121"/>
                <a:gd name="T18" fmla="*/ 199251 w 121"/>
                <a:gd name="T19" fmla="*/ 370902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6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139764 w 42"/>
                <a:gd name="T1" fmla="*/ 199662 h 60"/>
                <a:gd name="T2" fmla="*/ 139764 w 42"/>
                <a:gd name="T3" fmla="*/ 0 h 60"/>
                <a:gd name="T4" fmla="*/ 0 w 42"/>
                <a:gd name="T5" fmla="*/ 139763 h 60"/>
                <a:gd name="T6" fmla="*/ 139764 w 42"/>
                <a:gd name="T7" fmla="*/ 199662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97" name="Group 23"/>
          <p:cNvGrpSpPr>
            <a:grpSpLocks/>
          </p:cNvGrpSpPr>
          <p:nvPr/>
        </p:nvGrpSpPr>
        <p:grpSpPr bwMode="auto">
          <a:xfrm>
            <a:off x="5110718" y="3745766"/>
            <a:ext cx="379547" cy="330796"/>
            <a:chOff x="0" y="0"/>
            <a:chExt cx="389342" cy="339426"/>
          </a:xfrm>
        </p:grpSpPr>
        <p:sp>
          <p:nvSpPr>
            <p:cNvPr id="99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0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1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9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28" name="Group 35"/>
          <p:cNvGrpSpPr>
            <a:grpSpLocks/>
          </p:cNvGrpSpPr>
          <p:nvPr/>
        </p:nvGrpSpPr>
        <p:grpSpPr bwMode="auto">
          <a:xfrm>
            <a:off x="9211902" y="3707204"/>
            <a:ext cx="370262" cy="366780"/>
            <a:chOff x="0" y="0"/>
            <a:chExt cx="379359" cy="376864"/>
          </a:xfrm>
        </p:grpSpPr>
        <p:sp>
          <p:nvSpPr>
            <p:cNvPr id="129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189680 w 114"/>
                <a:gd name="T1" fmla="*/ 0 h 114"/>
                <a:gd name="T2" fmla="*/ 0 w 114"/>
                <a:gd name="T3" fmla="*/ 188432 h 114"/>
                <a:gd name="T4" fmla="*/ 189680 w 114"/>
                <a:gd name="T5" fmla="*/ 376864 h 114"/>
                <a:gd name="T6" fmla="*/ 379359 w 114"/>
                <a:gd name="T7" fmla="*/ 188432 h 114"/>
                <a:gd name="T8" fmla="*/ 189680 w 114"/>
                <a:gd name="T9" fmla="*/ 0 h 114"/>
                <a:gd name="T10" fmla="*/ 189680 w 114"/>
                <a:gd name="T11" fmla="*/ 357029 h 114"/>
                <a:gd name="T12" fmla="*/ 19966 w 114"/>
                <a:gd name="T13" fmla="*/ 188432 h 114"/>
                <a:gd name="T14" fmla="*/ 189680 w 114"/>
                <a:gd name="T15" fmla="*/ 19835 h 114"/>
                <a:gd name="T16" fmla="*/ 359393 w 114"/>
                <a:gd name="T17" fmla="*/ 188432 h 114"/>
                <a:gd name="T18" fmla="*/ 189680 w 114"/>
                <a:gd name="T19" fmla="*/ 357029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0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1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2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3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62595 w 25"/>
                <a:gd name="T1" fmla="*/ 74674 h 25"/>
                <a:gd name="T2" fmla="*/ 72479 w 25"/>
                <a:gd name="T3" fmla="*/ 84857 h 25"/>
                <a:gd name="T4" fmla="*/ 82362 w 25"/>
                <a:gd name="T5" fmla="*/ 74674 h 25"/>
                <a:gd name="T6" fmla="*/ 72479 w 25"/>
                <a:gd name="T7" fmla="*/ 64491 h 25"/>
                <a:gd name="T8" fmla="*/ 69184 w 25"/>
                <a:gd name="T9" fmla="*/ 64491 h 25"/>
                <a:gd name="T10" fmla="*/ 0 w 25"/>
                <a:gd name="T11" fmla="*/ 0 h 25"/>
                <a:gd name="T12" fmla="*/ 62595 w 25"/>
                <a:gd name="T13" fmla="*/ 74674 h 25"/>
                <a:gd name="T14" fmla="*/ 62595 w 25"/>
                <a:gd name="T15" fmla="*/ 7467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4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14974 h 8"/>
                <a:gd name="T2" fmla="*/ 7488 w 9"/>
                <a:gd name="T3" fmla="*/ 19966 h 8"/>
                <a:gd name="T4" fmla="*/ 22463 w 9"/>
                <a:gd name="T5" fmla="*/ 2496 h 8"/>
                <a:gd name="T6" fmla="*/ 17471 w 9"/>
                <a:gd name="T7" fmla="*/ 0 h 8"/>
                <a:gd name="T8" fmla="*/ 0 w 9"/>
                <a:gd name="T9" fmla="*/ 1497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5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2462 w 11"/>
                <a:gd name="T1" fmla="*/ 0 h 6"/>
                <a:gd name="T2" fmla="*/ 0 w 11"/>
                <a:gd name="T3" fmla="*/ 7488 h 6"/>
                <a:gd name="T4" fmla="*/ 2496 w 11"/>
                <a:gd name="T5" fmla="*/ 14975 h 6"/>
                <a:gd name="T6" fmla="*/ 27454 w 11"/>
                <a:gd name="T7" fmla="*/ 7488 h 6"/>
                <a:gd name="T8" fmla="*/ 22462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6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7488 h 9"/>
                <a:gd name="T2" fmla="*/ 17470 w 8"/>
                <a:gd name="T3" fmla="*/ 22463 h 9"/>
                <a:gd name="T4" fmla="*/ 19966 w 8"/>
                <a:gd name="T5" fmla="*/ 17471 h 9"/>
                <a:gd name="T6" fmla="*/ 4992 w 8"/>
                <a:gd name="T7" fmla="*/ 0 h 9"/>
                <a:gd name="T8" fmla="*/ 0 w 8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7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7454 w 11"/>
                <a:gd name="T1" fmla="*/ 7488 h 5"/>
                <a:gd name="T2" fmla="*/ 4992 w 11"/>
                <a:gd name="T3" fmla="*/ 0 h 5"/>
                <a:gd name="T4" fmla="*/ 0 w 11"/>
                <a:gd name="T5" fmla="*/ 7488 h 5"/>
                <a:gd name="T6" fmla="*/ 24958 w 11"/>
                <a:gd name="T7" fmla="*/ 12480 h 5"/>
                <a:gd name="T8" fmla="*/ 27454 w 11"/>
                <a:gd name="T9" fmla="*/ 7488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8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9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17471 w 7"/>
                <a:gd name="T1" fmla="*/ 19967 h 9"/>
                <a:gd name="T2" fmla="*/ 7488 w 7"/>
                <a:gd name="T3" fmla="*/ 0 h 9"/>
                <a:gd name="T4" fmla="*/ 0 w 7"/>
                <a:gd name="T5" fmla="*/ 4992 h 9"/>
                <a:gd name="T6" fmla="*/ 9983 w 7"/>
                <a:gd name="T7" fmla="*/ 22463 h 9"/>
                <a:gd name="T8" fmla="*/ 17471 w 7"/>
                <a:gd name="T9" fmla="*/ 1996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0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2462 h 11"/>
                <a:gd name="T2" fmla="*/ 4992 w 5"/>
                <a:gd name="T3" fmla="*/ 27454 h 11"/>
                <a:gd name="T4" fmla="*/ 12480 w 5"/>
                <a:gd name="T5" fmla="*/ 4992 h 11"/>
                <a:gd name="T6" fmla="*/ 4992 w 5"/>
                <a:gd name="T7" fmla="*/ 0 h 11"/>
                <a:gd name="T8" fmla="*/ 0 w 5"/>
                <a:gd name="T9" fmla="*/ 2246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1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496 h 8"/>
                <a:gd name="T2" fmla="*/ 19967 w 9"/>
                <a:gd name="T3" fmla="*/ 19966 h 8"/>
                <a:gd name="T4" fmla="*/ 22463 w 9"/>
                <a:gd name="T5" fmla="*/ 14974 h 8"/>
                <a:gd name="T6" fmla="*/ 7488 w 9"/>
                <a:gd name="T7" fmla="*/ 0 h 8"/>
                <a:gd name="T8" fmla="*/ 0 w 9"/>
                <a:gd name="T9" fmla="*/ 249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2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7488 h 6"/>
                <a:gd name="T2" fmla="*/ 22462 w 10"/>
                <a:gd name="T3" fmla="*/ 14975 h 6"/>
                <a:gd name="T4" fmla="*/ 24958 w 10"/>
                <a:gd name="T5" fmla="*/ 7488 h 6"/>
                <a:gd name="T6" fmla="*/ 2496 w 10"/>
                <a:gd name="T7" fmla="*/ 0 h 6"/>
                <a:gd name="T8" fmla="*/ 0 w 10"/>
                <a:gd name="T9" fmla="*/ 7488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3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2463 w 9"/>
                <a:gd name="T1" fmla="*/ 7488 h 9"/>
                <a:gd name="T2" fmla="*/ 19967 w 9"/>
                <a:gd name="T3" fmla="*/ 0 h 9"/>
                <a:gd name="T4" fmla="*/ 0 w 9"/>
                <a:gd name="T5" fmla="*/ 17471 h 9"/>
                <a:gd name="T6" fmla="*/ 4992 w 9"/>
                <a:gd name="T7" fmla="*/ 22463 h 9"/>
                <a:gd name="T8" fmla="*/ 22463 w 9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4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4958 w 11"/>
                <a:gd name="T1" fmla="*/ 0 h 5"/>
                <a:gd name="T2" fmla="*/ 0 w 11"/>
                <a:gd name="T3" fmla="*/ 7488 h 5"/>
                <a:gd name="T4" fmla="*/ 4992 w 11"/>
                <a:gd name="T5" fmla="*/ 12480 h 5"/>
                <a:gd name="T6" fmla="*/ 27454 w 11"/>
                <a:gd name="T7" fmla="*/ 7488 h 5"/>
                <a:gd name="T8" fmla="*/ 24958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5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6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47" name="Group 54"/>
          <p:cNvGrpSpPr>
            <a:grpSpLocks/>
          </p:cNvGrpSpPr>
          <p:nvPr/>
        </p:nvGrpSpPr>
        <p:grpSpPr bwMode="auto">
          <a:xfrm>
            <a:off x="7257637" y="3754912"/>
            <a:ext cx="292497" cy="379547"/>
            <a:chOff x="0" y="0"/>
            <a:chExt cx="299494" cy="389342"/>
          </a:xfrm>
        </p:grpSpPr>
        <p:sp>
          <p:nvSpPr>
            <p:cNvPr id="148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149747 w 90"/>
                <a:gd name="T1" fmla="*/ 277032 h 83"/>
                <a:gd name="T2" fmla="*/ 299494 w 90"/>
                <a:gd name="T3" fmla="*/ 0 h 83"/>
                <a:gd name="T4" fmla="*/ 0 w 90"/>
                <a:gd name="T5" fmla="*/ 0 h 83"/>
                <a:gd name="T6" fmla="*/ 149747 w 90"/>
                <a:gd name="T7" fmla="*/ 27703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9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79528 w 90"/>
                <a:gd name="T1" fmla="*/ 0 h 29"/>
                <a:gd name="T2" fmla="*/ 226284 w 90"/>
                <a:gd name="T3" fmla="*/ 52326 h 29"/>
                <a:gd name="T4" fmla="*/ 173041 w 90"/>
                <a:gd name="T5" fmla="*/ 0 h 29"/>
                <a:gd name="T6" fmla="*/ 129781 w 90"/>
                <a:gd name="T7" fmla="*/ 0 h 29"/>
                <a:gd name="T8" fmla="*/ 76537 w 90"/>
                <a:gd name="T9" fmla="*/ 52326 h 29"/>
                <a:gd name="T10" fmla="*/ 23294 w 90"/>
                <a:gd name="T11" fmla="*/ 0 h 29"/>
                <a:gd name="T12" fmla="*/ 0 w 90"/>
                <a:gd name="T13" fmla="*/ 0 h 29"/>
                <a:gd name="T14" fmla="*/ 0 w 90"/>
                <a:gd name="T15" fmla="*/ 94840 h 29"/>
                <a:gd name="T16" fmla="*/ 299494 w 90"/>
                <a:gd name="T17" fmla="*/ 94840 h 29"/>
                <a:gd name="T18" fmla="*/ 299494 w 90"/>
                <a:gd name="T19" fmla="*/ 0 h 29"/>
                <a:gd name="T20" fmla="*/ 279528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50" name="剪去对角的矩形 149"/>
          <p:cNvSpPr/>
          <p:nvPr/>
        </p:nvSpPr>
        <p:spPr>
          <a:xfrm>
            <a:off x="1850672" y="1667468"/>
            <a:ext cx="4299203" cy="1734811"/>
          </a:xfrm>
          <a:prstGeom prst="snip2Diag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rgbClr val="007FDE"/>
              </a:solidFill>
            </a:endParaRPr>
          </a:p>
        </p:txBody>
      </p:sp>
      <p:sp>
        <p:nvSpPr>
          <p:cNvPr id="151" name="矩形 104"/>
          <p:cNvSpPr>
            <a:spLocks noChangeArrowheads="1"/>
          </p:cNvSpPr>
          <p:nvPr/>
        </p:nvSpPr>
        <p:spPr bwMode="auto">
          <a:xfrm>
            <a:off x="4111262" y="1900702"/>
            <a:ext cx="1364440" cy="446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2" tIns="45711" rIns="91422" bIns="45711">
            <a:spAutoFit/>
          </a:bodyPr>
          <a:lstStyle/>
          <a:p>
            <a:pPr algn="r"/>
            <a:r>
              <a:rPr lang="zh-CN" altLang="en-US" sz="2300" b="1" dirty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sz="2300" b="1" dirty="0">
              <a:solidFill>
                <a:srgbClr val="F2F2F2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2367322" y="2332500"/>
            <a:ext cx="3471827" cy="6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2" tIns="45711" rIns="91422" bIns="45711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500" dirty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2002871" y="4766070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2002871" y="4304409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4379288" y="4790003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379288" y="4328344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6516744" y="4776168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6516744" y="4314509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8507460" y="4765286"/>
            <a:ext cx="1774276" cy="57245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8507460" y="4303625"/>
            <a:ext cx="1774276" cy="461665"/>
          </a:xfrm>
          <a:prstGeom prst="rect">
            <a:avLst/>
          </a:prstGeom>
          <a:noFill/>
        </p:spPr>
        <p:txBody>
          <a:bodyPr wrap="square" lIns="91431" tIns="0" rIns="91431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3" y="184046"/>
            <a:ext cx="1288387" cy="649074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1563234" y="344982"/>
            <a:ext cx="6901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D93E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54191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6" grpId="0" animBg="1"/>
      <p:bldP spid="87" grpId="0" animBg="1"/>
      <p:bldP spid="88" grpId="0" animBg="1"/>
      <p:bldP spid="150" grpId="0" animBg="1"/>
      <p:bldP spid="151" grpId="0"/>
      <p:bldP spid="152" grpId="0"/>
      <p:bldP spid="15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266962" y="2626748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b="1" dirty="0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谢</a:t>
            </a:r>
            <a:r>
              <a:rPr lang="zh-CN" altLang="en-US" sz="11500" b="1" dirty="0" smtClean="0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rPr>
              <a:t>谢聆听</a:t>
            </a:r>
            <a:endParaRPr lang="zh-CN" altLang="en-US" sz="11500" b="1" dirty="0">
              <a:solidFill>
                <a:srgbClr val="FF0000"/>
              </a:solidFill>
              <a:latin typeface="站酷小薇LOGO体" panose="02010600010101010101" pitchFamily="2" charset="-122"/>
              <a:ea typeface="站酷小薇LOGO体" panose="0201060001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28"/>
            <a:ext cx="12192000" cy="13141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160" y="557397"/>
            <a:ext cx="2362200" cy="300037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040948" y="4600682"/>
            <a:ext cx="4535746" cy="640080"/>
            <a:chOff x="3884169" y="4809750"/>
            <a:chExt cx="4535746" cy="640080"/>
          </a:xfrm>
        </p:grpSpPr>
        <p:sp>
          <p:nvSpPr>
            <p:cNvPr id="14" name="圆角矩形 13"/>
            <p:cNvSpPr/>
            <p:nvPr/>
          </p:nvSpPr>
          <p:spPr>
            <a:xfrm>
              <a:off x="3884169" y="4809750"/>
              <a:ext cx="4535746" cy="64008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D93E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097898" y="4868180"/>
              <a:ext cx="4322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FF0000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——  </a:t>
              </a:r>
              <a:r>
                <a:rPr lang="zh-CN" altLang="en-US" sz="2800" dirty="0" smtClean="0">
                  <a:solidFill>
                    <a:srgbClr val="FF0000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汇报人：</a:t>
              </a:r>
              <a:r>
                <a:rPr lang="en-US" altLang="zh-CN" sz="2800" dirty="0" smtClean="0">
                  <a:solidFill>
                    <a:srgbClr val="FF0000"/>
                  </a:solidFill>
                  <a:latin typeface="站酷小薇LOGO体" panose="02010600010101010101" pitchFamily="2" charset="-122"/>
                  <a:ea typeface="站酷小薇LOGO体" panose="02010600010101010101" pitchFamily="2" charset="-122"/>
                </a:rPr>
                <a:t>Sunny  ——</a:t>
              </a:r>
              <a:endParaRPr lang="zh-CN" altLang="en-US" sz="2800" dirty="0">
                <a:solidFill>
                  <a:srgbClr val="FF0000"/>
                </a:solidFill>
                <a:latin typeface="站酷小薇LOGO体" panose="02010600010101010101" pitchFamily="2" charset="-122"/>
                <a:ea typeface="站酷小薇LOGO体" panose="02010600010101010101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9235"/>
            <a:ext cx="3096668" cy="325691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 flipH="1">
            <a:off x="5006548" y="1525702"/>
            <a:ext cx="5040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blipFill>
                  <a:blip r:embed="rId6"/>
                  <a:stretch>
                    <a:fillRect/>
                  </a:stretch>
                </a:blip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2019</a:t>
            </a:r>
            <a:endParaRPr lang="zh-CN" altLang="en-US" sz="8000" dirty="0">
              <a:blipFill>
                <a:blip r:embed="rId6"/>
                <a:stretch>
                  <a:fillRect/>
                </a:stretch>
              </a:blip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07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新年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1552</Words>
  <Application>Microsoft Office PowerPoint</Application>
  <PresentationFormat>宽屏</PresentationFormat>
  <Paragraphs>175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4" baseType="lpstr">
      <vt:lpstr>Cassannet Bold</vt:lpstr>
      <vt:lpstr>Levenim MT</vt:lpstr>
      <vt:lpstr>等线</vt:lpstr>
      <vt:lpstr>等线 Light</vt:lpstr>
      <vt:lpstr>方正黑体_GBK</vt:lpstr>
      <vt:lpstr>方正黑体简体</vt:lpstr>
      <vt:lpstr>方正准圆简体</vt:lpstr>
      <vt:lpstr>黑体</vt:lpstr>
      <vt:lpstr>华康俪金黑W8</vt:lpstr>
      <vt:lpstr>华文黑体</vt:lpstr>
      <vt:lpstr>宋体</vt:lpstr>
      <vt:lpstr>微软雅黑</vt:lpstr>
      <vt:lpstr>站酷小薇LOGO体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新年</dc:title>
  <dc:creator>sunny</dc:creator>
  <cp:keywords>www.51pptmoban.com</cp:keywords>
  <cp:lastModifiedBy>faith123</cp:lastModifiedBy>
  <cp:revision>30</cp:revision>
  <dcterms:created xsi:type="dcterms:W3CDTF">2016-12-19T13:53:56Z</dcterms:created>
  <dcterms:modified xsi:type="dcterms:W3CDTF">2019-02-01T05:37:04Z</dcterms:modified>
</cp:coreProperties>
</file>