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8" r:id="rId7"/>
    <p:sldId id="270" r:id="rId8"/>
    <p:sldId id="263" r:id="rId9"/>
    <p:sldId id="264" r:id="rId10"/>
    <p:sldId id="280" r:id="rId11"/>
    <p:sldId id="265" r:id="rId12"/>
    <p:sldId id="267" r:id="rId13"/>
    <p:sldId id="274" r:id="rId14"/>
    <p:sldId id="281" r:id="rId15"/>
    <p:sldId id="269" r:id="rId16"/>
    <p:sldId id="275" r:id="rId17"/>
    <p:sldId id="276" r:id="rId18"/>
    <p:sldId id="272" r:id="rId19"/>
    <p:sldId id="277" r:id="rId20"/>
    <p:sldId id="282" r:id="rId21"/>
    <p:sldId id="278" r:id="rId22"/>
    <p:sldId id="279" r:id="rId23"/>
    <p:sldId id="273" r:id="rId24"/>
    <p:sldId id="260" r:id="rId25"/>
    <p:sldId id="261" r:id="rId26"/>
    <p:sldId id="347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5D83F"/>
    <a:srgbClr val="F2EE6B"/>
    <a:srgbClr val="E6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378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80CF6-FE6A-4595-956E-02F1DAA0B2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1A9586-3E1E-4F22-918B-5D4B822D49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AEE1C-3553-4201-B5F4-DEB2EDE253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EACF4-BE51-48CD-ABE3-7BCEE4A997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2290" r="34428" b="37493"/>
          <a:stretch>
            <a:fillRect/>
          </a:stretch>
        </p:blipFill>
        <p:spPr>
          <a:xfrm>
            <a:off x="573473" y="925481"/>
            <a:ext cx="7424973" cy="3532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00548" y="2634578"/>
            <a:ext cx="9322736" cy="110799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夏令营活动策划</a:t>
            </a:r>
            <a:r>
              <a:rPr lang="en-US" altLang="zh-CN" sz="6600" b="1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PPT</a:t>
            </a:r>
            <a:endParaRPr lang="zh-CN" altLang="en-US" sz="6600" b="1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8" name="矩形 23"/>
          <p:cNvSpPr>
            <a:spLocks noChangeArrowheads="1"/>
          </p:cNvSpPr>
          <p:nvPr/>
        </p:nvSpPr>
        <p:spPr bwMode="auto">
          <a:xfrm>
            <a:off x="2548283" y="3910153"/>
            <a:ext cx="7827265" cy="623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dobe Hebrew" panose="02040503050201020203" pitchFamily="18" charset="-79"/>
                <a:ea typeface="全字库正楷体" panose="02010604000101010101" pitchFamily="2" charset="-122"/>
                <a:cs typeface="Adobe Hebrew" panose="02040503050201020203" pitchFamily="18" charset="-79"/>
              </a:rPr>
              <a:t>THIS IS A ART TEMPLATE ,THE THANK YOU WATCHING THIS ONE. THIS IS A ART TEMPLATE ,THE TEMPLATE DESIGN BY</a:t>
            </a:r>
            <a:endParaRPr lang="en-US" altLang="zh-CN" sz="1200" dirty="0">
              <a:solidFill>
                <a:schemeClr val="bg1"/>
              </a:solidFill>
              <a:latin typeface="Adobe Hebrew" panose="02040503050201020203" pitchFamily="18" charset="-79"/>
              <a:ea typeface="全字库正楷体" panose="02010604000101010101" pitchFamily="2" charset="-122"/>
              <a:cs typeface="Adobe Hebrew" panose="02040503050201020203" pitchFamily="18" charset="-79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1" b="3933"/>
          <a:stretch>
            <a:fillRect/>
          </a:stretch>
        </p:blipFill>
        <p:spPr>
          <a:xfrm>
            <a:off x="0" y="5588000"/>
            <a:ext cx="12192000" cy="1270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8" t="2290" r="11654" b="37493"/>
          <a:stretch>
            <a:fillRect/>
          </a:stretch>
        </p:blipFill>
        <p:spPr>
          <a:xfrm>
            <a:off x="8964568" y="1490553"/>
            <a:ext cx="3385790" cy="3532375"/>
          </a:xfrm>
          <a:prstGeom prst="rect">
            <a:avLst/>
          </a:prstGeom>
        </p:spPr>
      </p:pic>
      <p:sp>
        <p:nvSpPr>
          <p:cNvPr id="12" name="PA_圆角矩形 8"/>
          <p:cNvSpPr/>
          <p:nvPr>
            <p:custDataLst>
              <p:tags r:id="rId3"/>
            </p:custDataLst>
          </p:nvPr>
        </p:nvSpPr>
        <p:spPr>
          <a:xfrm>
            <a:off x="4524487" y="4845092"/>
            <a:ext cx="3143025" cy="323165"/>
          </a:xfrm>
          <a:prstGeom prst="roundRect">
            <a:avLst>
              <a:gd name="adj" fmla="val 0"/>
            </a:avLst>
          </a:prstGeom>
          <a:solidFill>
            <a:srgbClr val="F5D8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策划人：    日期：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201x/xx/xx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媒体规划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818397" y="1284319"/>
            <a:ext cx="2284880" cy="2284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8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11177" y="193431"/>
            <a:ext cx="3080823" cy="647113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800114" y="2406591"/>
            <a:ext cx="1282974" cy="175432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</a:rPr>
              <a:t>目</a:t>
            </a:r>
            <a:endParaRPr lang="en-US" altLang="zh-CN" sz="5400" b="1" dirty="0">
              <a:solidFill>
                <a:schemeClr val="bg1"/>
              </a:solidFill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</a:rPr>
              <a:t>录</a:t>
            </a:r>
            <a:endParaRPr lang="zh-CN" altLang="en-US" sz="5400" b="1" dirty="0">
              <a:solidFill>
                <a:schemeClr val="bg1"/>
              </a:solidFill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2302" y="1459164"/>
            <a:ext cx="872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01</a:t>
            </a:r>
            <a:endParaRPr lang="zh-CN" altLang="en-US" sz="40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59537" y="1459164"/>
            <a:ext cx="1001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02</a:t>
            </a:r>
            <a:endParaRPr lang="zh-CN" altLang="en-US" sz="40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03948" y="1459164"/>
            <a:ext cx="961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03</a:t>
            </a:r>
            <a:endParaRPr lang="zh-CN" altLang="en-US" sz="40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46578" y="1459164"/>
            <a:ext cx="963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04</a:t>
            </a:r>
            <a:endParaRPr lang="zh-CN" altLang="en-US" sz="40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92302" y="2241820"/>
            <a:ext cx="1200329" cy="3629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rgbClr val="00000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活动方案总结</a:t>
            </a:r>
            <a:endParaRPr lang="zh-CN" altLang="en-US" sz="4400" dirty="0">
              <a:solidFill>
                <a:srgbClr val="00000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6358" y="2241820"/>
            <a:ext cx="1200329" cy="3629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rgbClr val="00000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活动具体流程</a:t>
            </a:r>
            <a:endParaRPr lang="zh-CN" altLang="en-US" sz="4400" dirty="0">
              <a:solidFill>
                <a:srgbClr val="00000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47662" y="2241820"/>
            <a:ext cx="1200329" cy="3959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rgbClr val="00000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活动策划目的</a:t>
            </a:r>
            <a:endParaRPr lang="zh-CN" altLang="en-US" sz="4400" dirty="0">
              <a:solidFill>
                <a:srgbClr val="00000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09226" y="2241820"/>
            <a:ext cx="1200329" cy="3629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4400" dirty="0">
                <a:solidFill>
                  <a:srgbClr val="00000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活动内容介绍</a:t>
            </a:r>
            <a:endParaRPr lang="zh-CN" altLang="en-US" sz="4400" dirty="0">
              <a:solidFill>
                <a:srgbClr val="00000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1" b="3933"/>
          <a:stretch>
            <a:fillRect/>
          </a:stretch>
        </p:blipFill>
        <p:spPr>
          <a:xfrm>
            <a:off x="0" y="5588000"/>
            <a:ext cx="12192000" cy="1270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2290" r="56690" b="37493"/>
          <a:stretch>
            <a:fillRect/>
          </a:stretch>
        </p:blipFill>
        <p:spPr>
          <a:xfrm flipH="1">
            <a:off x="8203386" y="-103375"/>
            <a:ext cx="3988614" cy="353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17452" y="1842868"/>
            <a:ext cx="11474548" cy="3573194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52754" y="2257619"/>
            <a:ext cx="1844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01</a:t>
            </a:r>
            <a:endParaRPr lang="zh-CN" altLang="en-US" sz="7200" b="1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5008" y="3229552"/>
            <a:ext cx="5129213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活动内容介绍</a:t>
            </a:r>
            <a:endParaRPr lang="zh-CN" altLang="en-US" sz="4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3710239" y="4405717"/>
            <a:ext cx="5129213" cy="336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</a:t>
            </a:r>
            <a:endParaRPr lang="en-US" altLang="zh-CN" sz="1200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1" r="43750" b="3933"/>
          <a:stretch>
            <a:fillRect/>
          </a:stretch>
        </p:blipFill>
        <p:spPr>
          <a:xfrm rot="5400000">
            <a:off x="-2794000" y="2794000"/>
            <a:ext cx="6858000" cy="127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2290" r="56690" b="37493"/>
          <a:stretch>
            <a:fillRect/>
          </a:stretch>
        </p:blipFill>
        <p:spPr>
          <a:xfrm flipH="1">
            <a:off x="7030337" y="-35444"/>
            <a:ext cx="3988614" cy="353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/>
          <p:cNvSpPr txBox="1"/>
          <p:nvPr/>
        </p:nvSpPr>
        <p:spPr>
          <a:xfrm>
            <a:off x="1309131" y="2522336"/>
            <a:ext cx="2611730" cy="369332"/>
          </a:xfrm>
          <a:prstGeom prst="rect">
            <a:avLst/>
          </a:prstGeom>
          <a:solidFill>
            <a:schemeClr val="accent1"/>
          </a:solidFill>
          <a:ln>
            <a:solidFill>
              <a:srgbClr val="41A486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zh-CN" altLang="en-US" b="1" spc="300" noProof="1">
                <a:solidFill>
                  <a:schemeClr val="bg1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  <a:cs typeface="微软雅黑 Light" panose="020B0502040204020203" pitchFamily="34" charset="-122"/>
              </a:rPr>
              <a:t>标题文本预设</a:t>
            </a:r>
            <a:endParaRPr lang="en-US" altLang="zh-CN" b="1" spc="300" noProof="1">
              <a:solidFill>
                <a:schemeClr val="bg1"/>
              </a:solidFill>
              <a:latin typeface="汉仪良品线简" panose="00020600040101010101" pitchFamily="18" charset="-122"/>
              <a:ea typeface="汉仪良品线简" panose="00020600040101010101" pitchFamily="18" charset="-122"/>
              <a:cs typeface="微软雅黑 Light" panose="020B0502040204020203" pitchFamily="34" charset="-122"/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1313739" y="4349654"/>
            <a:ext cx="2611730" cy="369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defRPr/>
            </a:pPr>
            <a:r>
              <a:rPr lang="zh-CN" altLang="en-US" b="1" spc="300" noProof="1">
                <a:solidFill>
                  <a:schemeClr val="bg1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  <a:cs typeface="微软雅黑 Light" panose="020B0502040204020203" pitchFamily="34" charset="-122"/>
              </a:rPr>
              <a:t>标题文本预设</a:t>
            </a:r>
            <a:endParaRPr lang="en-US" altLang="zh-CN" b="1" spc="300" noProof="1">
              <a:solidFill>
                <a:schemeClr val="bg1"/>
              </a:solidFill>
              <a:latin typeface="汉仪良品线简" panose="00020600040101010101" pitchFamily="18" charset="-122"/>
              <a:ea typeface="汉仪良品线简" panose="00020600040101010101" pitchFamily="18" charset="-122"/>
              <a:cs typeface="微软雅黑 Light" panose="020B0502040204020203" pitchFamily="34" charset="-122"/>
            </a:endParaRPr>
          </a:p>
        </p:txBody>
      </p:sp>
      <p:sp>
        <p:nvSpPr>
          <p:cNvPr id="4" name="TextBox 22"/>
          <p:cNvSpPr txBox="1"/>
          <p:nvPr/>
        </p:nvSpPr>
        <p:spPr>
          <a:xfrm>
            <a:off x="1309131" y="2851699"/>
            <a:ext cx="584374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Ebrima" panose="02000000000000000000" pitchFamily="2" charset="0"/>
              </a:rPr>
              <a:t>输入替换内容输入替换内容</a:t>
            </a:r>
            <a:r>
              <a:rPr lang="en-US" altLang="zh-CN" sz="14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Ebrima" panose="02000000000000000000" pitchFamily="2" charset="0"/>
              </a:rPr>
              <a:t>danced; but they  Out-did the</a:t>
            </a:r>
            <a:endParaRPr lang="zh-CN" altLang="en-US" sz="1400" dirty="0">
              <a:latin typeface="汉仪良品线简" panose="00020600040101010101" pitchFamily="18" charset="-122"/>
              <a:ea typeface="汉仪良品线简" panose="00020600040101010101" pitchFamily="18" charset="-122"/>
              <a:cs typeface="Ebrima" panose="02000000000000000000" pitchFamily="2" charset="0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317646" y="4776674"/>
            <a:ext cx="10376896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Ebrima" panose="02000000000000000000" pitchFamily="2" charset="0"/>
              </a:rPr>
              <a:t>输入替换内容输入替换内容</a:t>
            </a:r>
            <a:r>
              <a:rPr lang="en-US" altLang="zh-CN" sz="1400" dirty="0">
                <a:latin typeface="汉仪良品线简" panose="00020600040101010101" pitchFamily="18" charset="-122"/>
                <a:ea typeface="汉仪良品线简" panose="00020600040101010101" pitchFamily="18" charset="-122"/>
                <a:cs typeface="Ebrima" panose="02000000000000000000" pitchFamily="2" charset="0"/>
              </a:rPr>
              <a:t>danced; but they  Out-did the sparkling waves in glee: A poet could not but be gay The waves beside them danced; but they  Out-did the sparkling waves in glee: A poet could not but be gay</a:t>
            </a:r>
            <a:endParaRPr lang="zh-CN" altLang="en-US" sz="1400" dirty="0">
              <a:latin typeface="汉仪良品线简" panose="00020600040101010101" pitchFamily="18" charset="-122"/>
              <a:ea typeface="汉仪良品线简" panose="00020600040101010101" pitchFamily="18" charset="-122"/>
              <a:cs typeface="Ebrima" panose="02000000000000000000" pitchFamily="2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17646" y="1734402"/>
            <a:ext cx="4739096" cy="498936"/>
            <a:chOff x="253052" y="409303"/>
            <a:chExt cx="2700995" cy="392388"/>
          </a:xfrm>
        </p:grpSpPr>
        <p:sp>
          <p:nvSpPr>
            <p:cNvPr id="7" name="矩形 6"/>
            <p:cNvSpPr/>
            <p:nvPr/>
          </p:nvSpPr>
          <p:spPr>
            <a:xfrm>
              <a:off x="253052" y="409303"/>
              <a:ext cx="1289292" cy="363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defRPr/>
              </a:pPr>
              <a:r>
                <a:rPr lang="zh-CN" altLang="en-US" sz="2400" b="1" spc="300" noProof="1">
                  <a:latin typeface="汉仪良品线简" panose="00020600040101010101" pitchFamily="18" charset="-122"/>
                  <a:ea typeface="汉仪良品线简" panose="00020600040101010101" pitchFamily="18" charset="-122"/>
                  <a:cs typeface="微软雅黑 Light" panose="020B0502040204020203" pitchFamily="34" charset="-122"/>
                </a:rPr>
                <a:t>标题文本预设</a:t>
              </a:r>
              <a:endParaRPr lang="en-US" altLang="zh-CN" sz="2400" b="1" spc="300" noProof="1">
                <a:latin typeface="汉仪良品线简" panose="00020600040101010101" pitchFamily="18" charset="-122"/>
                <a:ea typeface="汉仪良品线简" panose="00020600040101010101" pitchFamily="18" charset="-122"/>
                <a:cs typeface="微软雅黑 Light" panose="020B0502040204020203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53052" y="801691"/>
              <a:ext cx="27009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929" y="1773020"/>
            <a:ext cx="3978112" cy="2237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21"/>
          <p:cNvSpPr>
            <a:spLocks noEditPoints="1"/>
          </p:cNvSpPr>
          <p:nvPr/>
        </p:nvSpPr>
        <p:spPr bwMode="auto">
          <a:xfrm>
            <a:off x="4557079" y="2247389"/>
            <a:ext cx="693980" cy="693980"/>
          </a:xfrm>
          <a:custGeom>
            <a:avLst/>
            <a:gdLst>
              <a:gd name="T0" fmla="*/ 9 w 82"/>
              <a:gd name="T1" fmla="*/ 82 h 82"/>
              <a:gd name="T2" fmla="*/ 73 w 82"/>
              <a:gd name="T3" fmla="*/ 82 h 82"/>
              <a:gd name="T4" fmla="*/ 76 w 82"/>
              <a:gd name="T5" fmla="*/ 38 h 82"/>
              <a:gd name="T6" fmla="*/ 6 w 82"/>
              <a:gd name="T7" fmla="*/ 38 h 82"/>
              <a:gd name="T8" fmla="*/ 9 w 82"/>
              <a:gd name="T9" fmla="*/ 82 h 82"/>
              <a:gd name="T10" fmla="*/ 56 w 82"/>
              <a:gd name="T11" fmla="*/ 54 h 82"/>
              <a:gd name="T12" fmla="*/ 59 w 82"/>
              <a:gd name="T13" fmla="*/ 51 h 82"/>
              <a:gd name="T14" fmla="*/ 62 w 82"/>
              <a:gd name="T15" fmla="*/ 54 h 82"/>
              <a:gd name="T16" fmla="*/ 62 w 82"/>
              <a:gd name="T17" fmla="*/ 71 h 82"/>
              <a:gd name="T18" fmla="*/ 59 w 82"/>
              <a:gd name="T19" fmla="*/ 74 h 82"/>
              <a:gd name="T20" fmla="*/ 56 w 82"/>
              <a:gd name="T21" fmla="*/ 71 h 82"/>
              <a:gd name="T22" fmla="*/ 56 w 82"/>
              <a:gd name="T23" fmla="*/ 54 h 82"/>
              <a:gd name="T24" fmla="*/ 44 w 82"/>
              <a:gd name="T25" fmla="*/ 54 h 82"/>
              <a:gd name="T26" fmla="*/ 47 w 82"/>
              <a:gd name="T27" fmla="*/ 51 h 82"/>
              <a:gd name="T28" fmla="*/ 50 w 82"/>
              <a:gd name="T29" fmla="*/ 54 h 82"/>
              <a:gd name="T30" fmla="*/ 50 w 82"/>
              <a:gd name="T31" fmla="*/ 71 h 82"/>
              <a:gd name="T32" fmla="*/ 47 w 82"/>
              <a:gd name="T33" fmla="*/ 74 h 82"/>
              <a:gd name="T34" fmla="*/ 44 w 82"/>
              <a:gd name="T35" fmla="*/ 71 h 82"/>
              <a:gd name="T36" fmla="*/ 44 w 82"/>
              <a:gd name="T37" fmla="*/ 54 h 82"/>
              <a:gd name="T38" fmla="*/ 32 w 82"/>
              <a:gd name="T39" fmla="*/ 54 h 82"/>
              <a:gd name="T40" fmla="*/ 35 w 82"/>
              <a:gd name="T41" fmla="*/ 51 h 82"/>
              <a:gd name="T42" fmla="*/ 38 w 82"/>
              <a:gd name="T43" fmla="*/ 54 h 82"/>
              <a:gd name="T44" fmla="*/ 38 w 82"/>
              <a:gd name="T45" fmla="*/ 71 h 82"/>
              <a:gd name="T46" fmla="*/ 35 w 82"/>
              <a:gd name="T47" fmla="*/ 74 h 82"/>
              <a:gd name="T48" fmla="*/ 32 w 82"/>
              <a:gd name="T49" fmla="*/ 71 h 82"/>
              <a:gd name="T50" fmla="*/ 32 w 82"/>
              <a:gd name="T51" fmla="*/ 54 h 82"/>
              <a:gd name="T52" fmla="*/ 20 w 82"/>
              <a:gd name="T53" fmla="*/ 54 h 82"/>
              <a:gd name="T54" fmla="*/ 23 w 82"/>
              <a:gd name="T55" fmla="*/ 51 h 82"/>
              <a:gd name="T56" fmla="*/ 26 w 82"/>
              <a:gd name="T57" fmla="*/ 54 h 82"/>
              <a:gd name="T58" fmla="*/ 26 w 82"/>
              <a:gd name="T59" fmla="*/ 71 h 82"/>
              <a:gd name="T60" fmla="*/ 23 w 82"/>
              <a:gd name="T61" fmla="*/ 74 h 82"/>
              <a:gd name="T62" fmla="*/ 20 w 82"/>
              <a:gd name="T63" fmla="*/ 71 h 82"/>
              <a:gd name="T64" fmla="*/ 20 w 82"/>
              <a:gd name="T65" fmla="*/ 54 h 82"/>
              <a:gd name="T66" fmla="*/ 74 w 82"/>
              <a:gd name="T67" fmla="*/ 20 h 82"/>
              <a:gd name="T68" fmla="*/ 59 w 82"/>
              <a:gd name="T69" fmla="*/ 20 h 82"/>
              <a:gd name="T70" fmla="*/ 66 w 82"/>
              <a:gd name="T71" fmla="*/ 10 h 82"/>
              <a:gd name="T72" fmla="*/ 64 w 82"/>
              <a:gd name="T73" fmla="*/ 2 h 82"/>
              <a:gd name="T74" fmla="*/ 56 w 82"/>
              <a:gd name="T75" fmla="*/ 4 h 82"/>
              <a:gd name="T76" fmla="*/ 47 w 82"/>
              <a:gd name="T77" fmla="*/ 19 h 82"/>
              <a:gd name="T78" fmla="*/ 46 w 82"/>
              <a:gd name="T79" fmla="*/ 20 h 82"/>
              <a:gd name="T80" fmla="*/ 36 w 82"/>
              <a:gd name="T81" fmla="*/ 20 h 82"/>
              <a:gd name="T82" fmla="*/ 35 w 82"/>
              <a:gd name="T83" fmla="*/ 19 h 82"/>
              <a:gd name="T84" fmla="*/ 26 w 82"/>
              <a:gd name="T85" fmla="*/ 4 h 82"/>
              <a:gd name="T86" fmla="*/ 18 w 82"/>
              <a:gd name="T87" fmla="*/ 2 h 82"/>
              <a:gd name="T88" fmla="*/ 16 w 82"/>
              <a:gd name="T89" fmla="*/ 10 h 82"/>
              <a:gd name="T90" fmla="*/ 22 w 82"/>
              <a:gd name="T91" fmla="*/ 20 h 82"/>
              <a:gd name="T92" fmla="*/ 7 w 82"/>
              <a:gd name="T93" fmla="*/ 20 h 82"/>
              <a:gd name="T94" fmla="*/ 0 w 82"/>
              <a:gd name="T95" fmla="*/ 28 h 82"/>
              <a:gd name="T96" fmla="*/ 7 w 82"/>
              <a:gd name="T97" fmla="*/ 35 h 82"/>
              <a:gd name="T98" fmla="*/ 74 w 82"/>
              <a:gd name="T99" fmla="*/ 35 h 82"/>
              <a:gd name="T100" fmla="*/ 82 w 82"/>
              <a:gd name="T101" fmla="*/ 28 h 82"/>
              <a:gd name="T102" fmla="*/ 74 w 82"/>
              <a:gd name="T103" fmla="*/ 2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2" h="82">
                <a:moveTo>
                  <a:pt x="9" y="82"/>
                </a:moveTo>
                <a:cubicBezTo>
                  <a:pt x="73" y="82"/>
                  <a:pt x="73" y="82"/>
                  <a:pt x="73" y="82"/>
                </a:cubicBezTo>
                <a:cubicBezTo>
                  <a:pt x="76" y="38"/>
                  <a:pt x="76" y="38"/>
                  <a:pt x="76" y="38"/>
                </a:cubicBezTo>
                <a:cubicBezTo>
                  <a:pt x="6" y="38"/>
                  <a:pt x="6" y="38"/>
                  <a:pt x="6" y="38"/>
                </a:cubicBezTo>
                <a:lnTo>
                  <a:pt x="9" y="82"/>
                </a:lnTo>
                <a:close/>
                <a:moveTo>
                  <a:pt x="56" y="54"/>
                </a:moveTo>
                <a:cubicBezTo>
                  <a:pt x="56" y="52"/>
                  <a:pt x="58" y="51"/>
                  <a:pt x="59" y="51"/>
                </a:cubicBezTo>
                <a:cubicBezTo>
                  <a:pt x="61" y="51"/>
                  <a:pt x="62" y="52"/>
                  <a:pt x="62" y="54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3"/>
                  <a:pt x="61" y="74"/>
                  <a:pt x="59" y="74"/>
                </a:cubicBezTo>
                <a:cubicBezTo>
                  <a:pt x="58" y="74"/>
                  <a:pt x="56" y="73"/>
                  <a:pt x="56" y="71"/>
                </a:cubicBezTo>
                <a:lnTo>
                  <a:pt x="56" y="54"/>
                </a:lnTo>
                <a:close/>
                <a:moveTo>
                  <a:pt x="44" y="54"/>
                </a:moveTo>
                <a:cubicBezTo>
                  <a:pt x="44" y="52"/>
                  <a:pt x="46" y="51"/>
                  <a:pt x="47" y="51"/>
                </a:cubicBezTo>
                <a:cubicBezTo>
                  <a:pt x="49" y="51"/>
                  <a:pt x="50" y="52"/>
                  <a:pt x="50" y="54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3"/>
                  <a:pt x="49" y="74"/>
                  <a:pt x="47" y="74"/>
                </a:cubicBezTo>
                <a:cubicBezTo>
                  <a:pt x="46" y="74"/>
                  <a:pt x="44" y="73"/>
                  <a:pt x="44" y="71"/>
                </a:cubicBezTo>
                <a:lnTo>
                  <a:pt x="44" y="54"/>
                </a:lnTo>
                <a:close/>
                <a:moveTo>
                  <a:pt x="32" y="54"/>
                </a:moveTo>
                <a:cubicBezTo>
                  <a:pt x="32" y="52"/>
                  <a:pt x="33" y="51"/>
                  <a:pt x="35" y="51"/>
                </a:cubicBezTo>
                <a:cubicBezTo>
                  <a:pt x="37" y="51"/>
                  <a:pt x="38" y="52"/>
                  <a:pt x="38" y="54"/>
                </a:cubicBezTo>
                <a:cubicBezTo>
                  <a:pt x="38" y="71"/>
                  <a:pt x="38" y="71"/>
                  <a:pt x="38" y="71"/>
                </a:cubicBezTo>
                <a:cubicBezTo>
                  <a:pt x="38" y="73"/>
                  <a:pt x="37" y="74"/>
                  <a:pt x="35" y="74"/>
                </a:cubicBezTo>
                <a:cubicBezTo>
                  <a:pt x="33" y="74"/>
                  <a:pt x="32" y="73"/>
                  <a:pt x="32" y="71"/>
                </a:cubicBezTo>
                <a:lnTo>
                  <a:pt x="32" y="54"/>
                </a:lnTo>
                <a:close/>
                <a:moveTo>
                  <a:pt x="20" y="54"/>
                </a:moveTo>
                <a:cubicBezTo>
                  <a:pt x="20" y="52"/>
                  <a:pt x="21" y="51"/>
                  <a:pt x="23" y="51"/>
                </a:cubicBezTo>
                <a:cubicBezTo>
                  <a:pt x="24" y="51"/>
                  <a:pt x="26" y="52"/>
                  <a:pt x="26" y="54"/>
                </a:cubicBezTo>
                <a:cubicBezTo>
                  <a:pt x="26" y="71"/>
                  <a:pt x="26" y="71"/>
                  <a:pt x="26" y="71"/>
                </a:cubicBezTo>
                <a:cubicBezTo>
                  <a:pt x="26" y="73"/>
                  <a:pt x="24" y="74"/>
                  <a:pt x="23" y="74"/>
                </a:cubicBezTo>
                <a:cubicBezTo>
                  <a:pt x="21" y="74"/>
                  <a:pt x="20" y="73"/>
                  <a:pt x="20" y="71"/>
                </a:cubicBezTo>
                <a:lnTo>
                  <a:pt x="20" y="54"/>
                </a:lnTo>
                <a:close/>
                <a:moveTo>
                  <a:pt x="74" y="20"/>
                </a:moveTo>
                <a:cubicBezTo>
                  <a:pt x="59" y="20"/>
                  <a:pt x="59" y="20"/>
                  <a:pt x="59" y="20"/>
                </a:cubicBezTo>
                <a:cubicBezTo>
                  <a:pt x="66" y="10"/>
                  <a:pt x="66" y="10"/>
                  <a:pt x="66" y="10"/>
                </a:cubicBezTo>
                <a:cubicBezTo>
                  <a:pt x="67" y="7"/>
                  <a:pt x="66" y="3"/>
                  <a:pt x="64" y="2"/>
                </a:cubicBezTo>
                <a:cubicBezTo>
                  <a:pt x="61" y="0"/>
                  <a:pt x="57" y="1"/>
                  <a:pt x="56" y="4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20"/>
                  <a:pt x="46" y="20"/>
                  <a:pt x="4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20"/>
                  <a:pt x="35" y="20"/>
                  <a:pt x="35" y="19"/>
                </a:cubicBezTo>
                <a:cubicBezTo>
                  <a:pt x="26" y="4"/>
                  <a:pt x="26" y="4"/>
                  <a:pt x="26" y="4"/>
                </a:cubicBezTo>
                <a:cubicBezTo>
                  <a:pt x="25" y="1"/>
                  <a:pt x="21" y="0"/>
                  <a:pt x="18" y="2"/>
                </a:cubicBezTo>
                <a:cubicBezTo>
                  <a:pt x="16" y="3"/>
                  <a:pt x="15" y="7"/>
                  <a:pt x="16" y="10"/>
                </a:cubicBezTo>
                <a:cubicBezTo>
                  <a:pt x="22" y="20"/>
                  <a:pt x="22" y="20"/>
                  <a:pt x="22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32"/>
                  <a:pt x="3" y="35"/>
                  <a:pt x="7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8" y="35"/>
                  <a:pt x="82" y="32"/>
                  <a:pt x="82" y="28"/>
                </a:cubicBezTo>
                <a:cubicBezTo>
                  <a:pt x="82" y="24"/>
                  <a:pt x="78" y="20"/>
                  <a:pt x="74" y="2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47100" y="2325358"/>
            <a:ext cx="658253" cy="637273"/>
            <a:chOff x="5738521" y="4736393"/>
            <a:chExt cx="398463" cy="385763"/>
          </a:xfrm>
          <a:solidFill>
            <a:schemeClr val="accent2"/>
          </a:solidFill>
        </p:grpSpPr>
        <p:sp>
          <p:nvSpPr>
            <p:cNvPr id="4" name="Freeform 544"/>
            <p:cNvSpPr/>
            <p:nvPr/>
          </p:nvSpPr>
          <p:spPr bwMode="auto">
            <a:xfrm>
              <a:off x="5873458" y="4736393"/>
              <a:ext cx="111125" cy="106363"/>
            </a:xfrm>
            <a:custGeom>
              <a:avLst/>
              <a:gdLst>
                <a:gd name="T0" fmla="*/ 32 w 70"/>
                <a:gd name="T1" fmla="*/ 0 h 67"/>
                <a:gd name="T2" fmla="*/ 0 w 70"/>
                <a:gd name="T3" fmla="*/ 67 h 67"/>
                <a:gd name="T4" fmla="*/ 70 w 70"/>
                <a:gd name="T5" fmla="*/ 67 h 67"/>
                <a:gd name="T6" fmla="*/ 32 w 70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67">
                  <a:moveTo>
                    <a:pt x="32" y="0"/>
                  </a:moveTo>
                  <a:lnTo>
                    <a:pt x="0" y="67"/>
                  </a:lnTo>
                  <a:lnTo>
                    <a:pt x="70" y="67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良品线简" panose="00020600040101010101" pitchFamily="18" charset="-122"/>
                <a:ea typeface="汉仪良品线简" panose="00020600040101010101" pitchFamily="18" charset="-122"/>
              </a:endParaRPr>
            </a:p>
          </p:txBody>
        </p:sp>
        <p:sp>
          <p:nvSpPr>
            <p:cNvPr id="5" name="Freeform 545"/>
            <p:cNvSpPr/>
            <p:nvPr/>
          </p:nvSpPr>
          <p:spPr bwMode="auto">
            <a:xfrm>
              <a:off x="5792496" y="4858631"/>
              <a:ext cx="280988" cy="149225"/>
            </a:xfrm>
            <a:custGeom>
              <a:avLst/>
              <a:gdLst>
                <a:gd name="T0" fmla="*/ 126 w 177"/>
                <a:gd name="T1" fmla="*/ 0 h 94"/>
                <a:gd name="T2" fmla="*/ 46 w 177"/>
                <a:gd name="T3" fmla="*/ 0 h 94"/>
                <a:gd name="T4" fmla="*/ 0 w 177"/>
                <a:gd name="T5" fmla="*/ 94 h 94"/>
                <a:gd name="T6" fmla="*/ 177 w 177"/>
                <a:gd name="T7" fmla="*/ 94 h 94"/>
                <a:gd name="T8" fmla="*/ 126 w 177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94">
                  <a:moveTo>
                    <a:pt x="126" y="0"/>
                  </a:moveTo>
                  <a:lnTo>
                    <a:pt x="46" y="0"/>
                  </a:lnTo>
                  <a:lnTo>
                    <a:pt x="0" y="94"/>
                  </a:lnTo>
                  <a:lnTo>
                    <a:pt x="177" y="94"/>
                  </a:ln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良品线简" panose="00020600040101010101" pitchFamily="18" charset="-122"/>
                <a:ea typeface="汉仪良品线简" panose="00020600040101010101" pitchFamily="18" charset="-122"/>
              </a:endParaRPr>
            </a:p>
          </p:txBody>
        </p:sp>
        <p:sp>
          <p:nvSpPr>
            <p:cNvPr id="6" name="Freeform 546"/>
            <p:cNvSpPr/>
            <p:nvPr/>
          </p:nvSpPr>
          <p:spPr bwMode="auto">
            <a:xfrm>
              <a:off x="5738521" y="5020556"/>
              <a:ext cx="398463" cy="101600"/>
            </a:xfrm>
            <a:custGeom>
              <a:avLst/>
              <a:gdLst>
                <a:gd name="T0" fmla="*/ 251 w 251"/>
                <a:gd name="T1" fmla="*/ 64 h 64"/>
                <a:gd name="T2" fmla="*/ 216 w 251"/>
                <a:gd name="T3" fmla="*/ 0 h 64"/>
                <a:gd name="T4" fmla="*/ 32 w 251"/>
                <a:gd name="T5" fmla="*/ 0 h 64"/>
                <a:gd name="T6" fmla="*/ 0 w 251"/>
                <a:gd name="T7" fmla="*/ 64 h 64"/>
                <a:gd name="T8" fmla="*/ 251 w 251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64">
                  <a:moveTo>
                    <a:pt x="251" y="64"/>
                  </a:moveTo>
                  <a:lnTo>
                    <a:pt x="216" y="0"/>
                  </a:lnTo>
                  <a:lnTo>
                    <a:pt x="32" y="0"/>
                  </a:lnTo>
                  <a:lnTo>
                    <a:pt x="0" y="64"/>
                  </a:lnTo>
                  <a:lnTo>
                    <a:pt x="251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汉仪良品线简" panose="00020600040101010101" pitchFamily="18" charset="-122"/>
                <a:ea typeface="汉仪良品线简" panose="00020600040101010101" pitchFamily="18" charset="-122"/>
              </a:endParaRPr>
            </a:p>
          </p:txBody>
        </p:sp>
      </p:grpSp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7421520" y="2325359"/>
            <a:ext cx="657151" cy="706905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8" name="Freeform 111"/>
          <p:cNvSpPr>
            <a:spLocks noEditPoints="1"/>
          </p:cNvSpPr>
          <p:nvPr/>
        </p:nvSpPr>
        <p:spPr bwMode="auto">
          <a:xfrm>
            <a:off x="10249132" y="2283167"/>
            <a:ext cx="753543" cy="749097"/>
          </a:xfrm>
          <a:custGeom>
            <a:avLst/>
            <a:gdLst>
              <a:gd name="T0" fmla="*/ 114 w 127"/>
              <a:gd name="T1" fmla="*/ 59 h 126"/>
              <a:gd name="T2" fmla="*/ 105 w 127"/>
              <a:gd name="T3" fmla="*/ 61 h 126"/>
              <a:gd name="T4" fmla="*/ 98 w 127"/>
              <a:gd name="T5" fmla="*/ 31 h 126"/>
              <a:gd name="T6" fmla="*/ 108 w 127"/>
              <a:gd name="T7" fmla="*/ 23 h 126"/>
              <a:gd name="T8" fmla="*/ 103 w 127"/>
              <a:gd name="T9" fmla="*/ 18 h 126"/>
              <a:gd name="T10" fmla="*/ 95 w 127"/>
              <a:gd name="T11" fmla="*/ 28 h 126"/>
              <a:gd name="T12" fmla="*/ 65 w 127"/>
              <a:gd name="T13" fmla="*/ 21 h 126"/>
              <a:gd name="T14" fmla="*/ 67 w 127"/>
              <a:gd name="T15" fmla="*/ 12 h 126"/>
              <a:gd name="T16" fmla="*/ 63 w 127"/>
              <a:gd name="T17" fmla="*/ 0 h 126"/>
              <a:gd name="T18" fmla="*/ 59 w 127"/>
              <a:gd name="T19" fmla="*/ 12 h 126"/>
              <a:gd name="T20" fmla="*/ 61 w 127"/>
              <a:gd name="T21" fmla="*/ 21 h 126"/>
              <a:gd name="T22" fmla="*/ 31 w 127"/>
              <a:gd name="T23" fmla="*/ 28 h 126"/>
              <a:gd name="T24" fmla="*/ 24 w 127"/>
              <a:gd name="T25" fmla="*/ 18 h 126"/>
              <a:gd name="T26" fmla="*/ 19 w 127"/>
              <a:gd name="T27" fmla="*/ 23 h 126"/>
              <a:gd name="T28" fmla="*/ 28 w 127"/>
              <a:gd name="T29" fmla="*/ 31 h 126"/>
              <a:gd name="T30" fmla="*/ 22 w 127"/>
              <a:gd name="T31" fmla="*/ 61 h 126"/>
              <a:gd name="T32" fmla="*/ 13 w 127"/>
              <a:gd name="T33" fmla="*/ 59 h 126"/>
              <a:gd name="T34" fmla="*/ 0 w 127"/>
              <a:gd name="T35" fmla="*/ 63 h 126"/>
              <a:gd name="T36" fmla="*/ 13 w 127"/>
              <a:gd name="T37" fmla="*/ 67 h 126"/>
              <a:gd name="T38" fmla="*/ 22 w 127"/>
              <a:gd name="T39" fmla="*/ 65 h 126"/>
              <a:gd name="T40" fmla="*/ 28 w 127"/>
              <a:gd name="T41" fmla="*/ 95 h 126"/>
              <a:gd name="T42" fmla="*/ 18 w 127"/>
              <a:gd name="T43" fmla="*/ 102 h 126"/>
              <a:gd name="T44" fmla="*/ 24 w 127"/>
              <a:gd name="T45" fmla="*/ 108 h 126"/>
              <a:gd name="T46" fmla="*/ 31 w 127"/>
              <a:gd name="T47" fmla="*/ 98 h 126"/>
              <a:gd name="T48" fmla="*/ 61 w 127"/>
              <a:gd name="T49" fmla="*/ 105 h 126"/>
              <a:gd name="T50" fmla="*/ 59 w 127"/>
              <a:gd name="T51" fmla="*/ 113 h 126"/>
              <a:gd name="T52" fmla="*/ 63 w 127"/>
              <a:gd name="T53" fmla="*/ 126 h 126"/>
              <a:gd name="T54" fmla="*/ 67 w 127"/>
              <a:gd name="T55" fmla="*/ 113 h 126"/>
              <a:gd name="T56" fmla="*/ 65 w 127"/>
              <a:gd name="T57" fmla="*/ 105 h 126"/>
              <a:gd name="T58" fmla="*/ 95 w 127"/>
              <a:gd name="T59" fmla="*/ 98 h 126"/>
              <a:gd name="T60" fmla="*/ 103 w 127"/>
              <a:gd name="T61" fmla="*/ 108 h 126"/>
              <a:gd name="T62" fmla="*/ 108 w 127"/>
              <a:gd name="T63" fmla="*/ 102 h 126"/>
              <a:gd name="T64" fmla="*/ 99 w 127"/>
              <a:gd name="T65" fmla="*/ 95 h 126"/>
              <a:gd name="T66" fmla="*/ 105 w 127"/>
              <a:gd name="T67" fmla="*/ 65 h 126"/>
              <a:gd name="T68" fmla="*/ 114 w 127"/>
              <a:gd name="T69" fmla="*/ 67 h 126"/>
              <a:gd name="T70" fmla="*/ 127 w 127"/>
              <a:gd name="T71" fmla="*/ 63 h 126"/>
              <a:gd name="T72" fmla="*/ 99 w 127"/>
              <a:gd name="T73" fmla="*/ 61 h 126"/>
              <a:gd name="T74" fmla="*/ 90 w 127"/>
              <a:gd name="T75" fmla="*/ 39 h 126"/>
              <a:gd name="T76" fmla="*/ 87 w 127"/>
              <a:gd name="T77" fmla="*/ 36 h 126"/>
              <a:gd name="T78" fmla="*/ 65 w 127"/>
              <a:gd name="T79" fmla="*/ 27 h 126"/>
              <a:gd name="T80" fmla="*/ 61 w 127"/>
              <a:gd name="T81" fmla="*/ 27 h 126"/>
              <a:gd name="T82" fmla="*/ 40 w 127"/>
              <a:gd name="T83" fmla="*/ 36 h 126"/>
              <a:gd name="T84" fmla="*/ 36 w 127"/>
              <a:gd name="T85" fmla="*/ 39 h 126"/>
              <a:gd name="T86" fmla="*/ 28 w 127"/>
              <a:gd name="T87" fmla="*/ 61 h 126"/>
              <a:gd name="T88" fmla="*/ 28 w 127"/>
              <a:gd name="T89" fmla="*/ 65 h 126"/>
              <a:gd name="T90" fmla="*/ 36 w 127"/>
              <a:gd name="T91" fmla="*/ 86 h 126"/>
              <a:gd name="T92" fmla="*/ 40 w 127"/>
              <a:gd name="T93" fmla="*/ 90 h 126"/>
              <a:gd name="T94" fmla="*/ 61 w 127"/>
              <a:gd name="T95" fmla="*/ 99 h 126"/>
              <a:gd name="T96" fmla="*/ 65 w 127"/>
              <a:gd name="T97" fmla="*/ 99 h 126"/>
              <a:gd name="T98" fmla="*/ 87 w 127"/>
              <a:gd name="T99" fmla="*/ 90 h 126"/>
              <a:gd name="T100" fmla="*/ 90 w 127"/>
              <a:gd name="T101" fmla="*/ 86 h 126"/>
              <a:gd name="T102" fmla="*/ 99 w 127"/>
              <a:gd name="T103" fmla="*/ 6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7" h="126">
                <a:moveTo>
                  <a:pt x="123" y="59"/>
                </a:moveTo>
                <a:cubicBezTo>
                  <a:pt x="114" y="59"/>
                  <a:pt x="114" y="59"/>
                  <a:pt x="114" y="59"/>
                </a:cubicBezTo>
                <a:cubicBezTo>
                  <a:pt x="113" y="59"/>
                  <a:pt x="111" y="60"/>
                  <a:pt x="111" y="61"/>
                </a:cubicBezTo>
                <a:cubicBezTo>
                  <a:pt x="105" y="61"/>
                  <a:pt x="105" y="61"/>
                  <a:pt x="105" y="61"/>
                </a:cubicBezTo>
                <a:cubicBezTo>
                  <a:pt x="104" y="51"/>
                  <a:pt x="100" y="42"/>
                  <a:pt x="94" y="35"/>
                </a:cubicBezTo>
                <a:cubicBezTo>
                  <a:pt x="98" y="31"/>
                  <a:pt x="98" y="31"/>
                  <a:pt x="98" y="31"/>
                </a:cubicBezTo>
                <a:cubicBezTo>
                  <a:pt x="100" y="31"/>
                  <a:pt x="101" y="31"/>
                  <a:pt x="102" y="30"/>
                </a:cubicBezTo>
                <a:cubicBezTo>
                  <a:pt x="108" y="23"/>
                  <a:pt x="108" y="23"/>
                  <a:pt x="108" y="23"/>
                </a:cubicBezTo>
                <a:cubicBezTo>
                  <a:pt x="110" y="22"/>
                  <a:pt x="110" y="19"/>
                  <a:pt x="108" y="18"/>
                </a:cubicBezTo>
                <a:cubicBezTo>
                  <a:pt x="107" y="16"/>
                  <a:pt x="104" y="16"/>
                  <a:pt x="103" y="18"/>
                </a:cubicBezTo>
                <a:cubicBezTo>
                  <a:pt x="96" y="24"/>
                  <a:pt x="96" y="24"/>
                  <a:pt x="96" y="24"/>
                </a:cubicBezTo>
                <a:cubicBezTo>
                  <a:pt x="95" y="25"/>
                  <a:pt x="95" y="26"/>
                  <a:pt x="95" y="28"/>
                </a:cubicBezTo>
                <a:cubicBezTo>
                  <a:pt x="91" y="32"/>
                  <a:pt x="91" y="32"/>
                  <a:pt x="91" y="32"/>
                </a:cubicBezTo>
                <a:cubicBezTo>
                  <a:pt x="84" y="26"/>
                  <a:pt x="75" y="22"/>
                  <a:pt x="65" y="21"/>
                </a:cubicBezTo>
                <a:cubicBezTo>
                  <a:pt x="65" y="15"/>
                  <a:pt x="65" y="15"/>
                  <a:pt x="65" y="15"/>
                </a:cubicBezTo>
                <a:cubicBezTo>
                  <a:pt x="66" y="15"/>
                  <a:pt x="67" y="14"/>
                  <a:pt x="67" y="12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61" y="0"/>
                  <a:pt x="59" y="1"/>
                  <a:pt x="59" y="3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14"/>
                  <a:pt x="60" y="15"/>
                  <a:pt x="61" y="15"/>
                </a:cubicBezTo>
                <a:cubicBezTo>
                  <a:pt x="61" y="21"/>
                  <a:pt x="61" y="21"/>
                  <a:pt x="61" y="21"/>
                </a:cubicBezTo>
                <a:cubicBezTo>
                  <a:pt x="51" y="22"/>
                  <a:pt x="42" y="26"/>
                  <a:pt x="35" y="32"/>
                </a:cubicBezTo>
                <a:cubicBezTo>
                  <a:pt x="31" y="28"/>
                  <a:pt x="31" y="28"/>
                  <a:pt x="31" y="28"/>
                </a:cubicBezTo>
                <a:cubicBezTo>
                  <a:pt x="32" y="27"/>
                  <a:pt x="31" y="25"/>
                  <a:pt x="30" y="25"/>
                </a:cubicBezTo>
                <a:cubicBezTo>
                  <a:pt x="24" y="18"/>
                  <a:pt x="24" y="18"/>
                  <a:pt x="24" y="18"/>
                </a:cubicBezTo>
                <a:cubicBezTo>
                  <a:pt x="22" y="17"/>
                  <a:pt x="20" y="17"/>
                  <a:pt x="19" y="18"/>
                </a:cubicBezTo>
                <a:cubicBezTo>
                  <a:pt x="17" y="20"/>
                  <a:pt x="17" y="22"/>
                  <a:pt x="19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6" y="31"/>
                  <a:pt x="27" y="31"/>
                  <a:pt x="28" y="31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2"/>
                  <a:pt x="22" y="51"/>
                  <a:pt x="22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0"/>
                  <a:pt x="14" y="59"/>
                  <a:pt x="13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2" y="59"/>
                  <a:pt x="0" y="61"/>
                  <a:pt x="0" y="63"/>
                </a:cubicBezTo>
                <a:cubicBezTo>
                  <a:pt x="0" y="65"/>
                  <a:pt x="2" y="67"/>
                  <a:pt x="4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4" y="67"/>
                  <a:pt x="15" y="66"/>
                  <a:pt x="16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22" y="75"/>
                  <a:pt x="26" y="84"/>
                  <a:pt x="32" y="91"/>
                </a:cubicBezTo>
                <a:cubicBezTo>
                  <a:pt x="28" y="95"/>
                  <a:pt x="28" y="95"/>
                  <a:pt x="28" y="95"/>
                </a:cubicBezTo>
                <a:cubicBezTo>
                  <a:pt x="27" y="95"/>
                  <a:pt x="26" y="95"/>
                  <a:pt x="25" y="96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7" y="104"/>
                  <a:pt x="17" y="106"/>
                  <a:pt x="18" y="108"/>
                </a:cubicBezTo>
                <a:cubicBezTo>
                  <a:pt x="20" y="109"/>
                  <a:pt x="22" y="109"/>
                  <a:pt x="24" y="108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1" y="100"/>
                  <a:pt x="31" y="99"/>
                  <a:pt x="31" y="98"/>
                </a:cubicBezTo>
                <a:cubicBezTo>
                  <a:pt x="35" y="94"/>
                  <a:pt x="35" y="94"/>
                  <a:pt x="35" y="94"/>
                </a:cubicBezTo>
                <a:cubicBezTo>
                  <a:pt x="42" y="100"/>
                  <a:pt x="51" y="104"/>
                  <a:pt x="61" y="105"/>
                </a:cubicBezTo>
                <a:cubicBezTo>
                  <a:pt x="61" y="110"/>
                  <a:pt x="61" y="110"/>
                  <a:pt x="61" y="110"/>
                </a:cubicBezTo>
                <a:cubicBezTo>
                  <a:pt x="60" y="111"/>
                  <a:pt x="59" y="112"/>
                  <a:pt x="59" y="113"/>
                </a:cubicBezTo>
                <a:cubicBezTo>
                  <a:pt x="59" y="123"/>
                  <a:pt x="59" y="123"/>
                  <a:pt x="59" y="123"/>
                </a:cubicBezTo>
                <a:cubicBezTo>
                  <a:pt x="59" y="125"/>
                  <a:pt x="61" y="126"/>
                  <a:pt x="63" y="126"/>
                </a:cubicBezTo>
                <a:cubicBezTo>
                  <a:pt x="65" y="126"/>
                  <a:pt x="67" y="125"/>
                  <a:pt x="67" y="12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7" y="112"/>
                  <a:pt x="66" y="111"/>
                  <a:pt x="65" y="110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5" y="104"/>
                  <a:pt x="84" y="100"/>
                  <a:pt x="91" y="94"/>
                </a:cubicBezTo>
                <a:cubicBezTo>
                  <a:pt x="95" y="98"/>
                  <a:pt x="95" y="98"/>
                  <a:pt x="95" y="98"/>
                </a:cubicBezTo>
                <a:cubicBezTo>
                  <a:pt x="95" y="99"/>
                  <a:pt x="96" y="100"/>
                  <a:pt x="96" y="101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4" y="109"/>
                  <a:pt x="107" y="109"/>
                  <a:pt x="108" y="108"/>
                </a:cubicBezTo>
                <a:cubicBezTo>
                  <a:pt x="110" y="106"/>
                  <a:pt x="110" y="104"/>
                  <a:pt x="108" y="102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5"/>
                  <a:pt x="100" y="95"/>
                  <a:pt x="99" y="95"/>
                </a:cubicBezTo>
                <a:cubicBezTo>
                  <a:pt x="94" y="91"/>
                  <a:pt x="94" y="91"/>
                  <a:pt x="94" y="91"/>
                </a:cubicBezTo>
                <a:cubicBezTo>
                  <a:pt x="100" y="84"/>
                  <a:pt x="104" y="75"/>
                  <a:pt x="105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2" y="66"/>
                  <a:pt x="113" y="67"/>
                  <a:pt x="114" y="67"/>
                </a:cubicBezTo>
                <a:cubicBezTo>
                  <a:pt x="123" y="67"/>
                  <a:pt x="123" y="67"/>
                  <a:pt x="123" y="67"/>
                </a:cubicBezTo>
                <a:cubicBezTo>
                  <a:pt x="125" y="67"/>
                  <a:pt x="127" y="65"/>
                  <a:pt x="127" y="63"/>
                </a:cubicBezTo>
                <a:cubicBezTo>
                  <a:pt x="127" y="61"/>
                  <a:pt x="125" y="59"/>
                  <a:pt x="123" y="59"/>
                </a:cubicBezTo>
                <a:close/>
                <a:moveTo>
                  <a:pt x="99" y="61"/>
                </a:moveTo>
                <a:cubicBezTo>
                  <a:pt x="69" y="61"/>
                  <a:pt x="69" y="61"/>
                  <a:pt x="69" y="61"/>
                </a:cubicBezTo>
                <a:cubicBezTo>
                  <a:pt x="90" y="39"/>
                  <a:pt x="90" y="39"/>
                  <a:pt x="90" y="39"/>
                </a:cubicBezTo>
                <a:cubicBezTo>
                  <a:pt x="95" y="45"/>
                  <a:pt x="98" y="52"/>
                  <a:pt x="99" y="61"/>
                </a:cubicBezTo>
                <a:close/>
                <a:moveTo>
                  <a:pt x="87" y="36"/>
                </a:moveTo>
                <a:cubicBezTo>
                  <a:pt x="65" y="57"/>
                  <a:pt x="65" y="57"/>
                  <a:pt x="65" y="57"/>
                </a:cubicBezTo>
                <a:cubicBezTo>
                  <a:pt x="65" y="27"/>
                  <a:pt x="65" y="27"/>
                  <a:pt x="65" y="27"/>
                </a:cubicBezTo>
                <a:cubicBezTo>
                  <a:pt x="74" y="28"/>
                  <a:pt x="81" y="31"/>
                  <a:pt x="87" y="36"/>
                </a:cubicBezTo>
                <a:close/>
                <a:moveTo>
                  <a:pt x="61" y="27"/>
                </a:moveTo>
                <a:cubicBezTo>
                  <a:pt x="61" y="57"/>
                  <a:pt x="61" y="57"/>
                  <a:pt x="61" y="57"/>
                </a:cubicBezTo>
                <a:cubicBezTo>
                  <a:pt x="40" y="36"/>
                  <a:pt x="40" y="36"/>
                  <a:pt x="40" y="36"/>
                </a:cubicBezTo>
                <a:cubicBezTo>
                  <a:pt x="45" y="31"/>
                  <a:pt x="53" y="28"/>
                  <a:pt x="61" y="27"/>
                </a:cubicBezTo>
                <a:close/>
                <a:moveTo>
                  <a:pt x="36" y="39"/>
                </a:moveTo>
                <a:cubicBezTo>
                  <a:pt x="58" y="61"/>
                  <a:pt x="58" y="61"/>
                  <a:pt x="5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52"/>
                  <a:pt x="31" y="45"/>
                  <a:pt x="36" y="39"/>
                </a:cubicBezTo>
                <a:close/>
                <a:moveTo>
                  <a:pt x="28" y="65"/>
                </a:moveTo>
                <a:cubicBezTo>
                  <a:pt x="58" y="65"/>
                  <a:pt x="58" y="65"/>
                  <a:pt x="58" y="65"/>
                </a:cubicBezTo>
                <a:cubicBezTo>
                  <a:pt x="36" y="86"/>
                  <a:pt x="36" y="86"/>
                  <a:pt x="36" y="86"/>
                </a:cubicBezTo>
                <a:cubicBezTo>
                  <a:pt x="31" y="81"/>
                  <a:pt x="28" y="73"/>
                  <a:pt x="28" y="65"/>
                </a:cubicBezTo>
                <a:close/>
                <a:moveTo>
                  <a:pt x="40" y="90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99"/>
                  <a:pt x="61" y="99"/>
                  <a:pt x="61" y="99"/>
                </a:cubicBezTo>
                <a:cubicBezTo>
                  <a:pt x="53" y="98"/>
                  <a:pt x="45" y="95"/>
                  <a:pt x="40" y="90"/>
                </a:cubicBezTo>
                <a:close/>
                <a:moveTo>
                  <a:pt x="65" y="99"/>
                </a:moveTo>
                <a:cubicBezTo>
                  <a:pt x="65" y="68"/>
                  <a:pt x="65" y="68"/>
                  <a:pt x="65" y="68"/>
                </a:cubicBezTo>
                <a:cubicBezTo>
                  <a:pt x="87" y="90"/>
                  <a:pt x="87" y="90"/>
                  <a:pt x="87" y="90"/>
                </a:cubicBezTo>
                <a:cubicBezTo>
                  <a:pt x="81" y="95"/>
                  <a:pt x="74" y="98"/>
                  <a:pt x="65" y="99"/>
                </a:cubicBezTo>
                <a:close/>
                <a:moveTo>
                  <a:pt x="90" y="86"/>
                </a:moveTo>
                <a:cubicBezTo>
                  <a:pt x="69" y="65"/>
                  <a:pt x="69" y="65"/>
                  <a:pt x="6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98" y="73"/>
                  <a:pt x="95" y="81"/>
                  <a:pt x="90" y="86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5703" y="3455073"/>
            <a:ext cx="3132195" cy="752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zh-CN" altLang="en-US" b="1" dirty="0">
                <a:solidFill>
                  <a:srgbClr val="000000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</a:rPr>
              <a:t>标题文本预设</a:t>
            </a:r>
            <a:endParaRPr lang="en-US" altLang="zh-CN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zh-CN" altLang="en-US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37971" y="3476015"/>
            <a:ext cx="3132195" cy="752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zh-CN" altLang="en-US" b="1" dirty="0">
                <a:solidFill>
                  <a:srgbClr val="000000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</a:rPr>
              <a:t>标题文本预设</a:t>
            </a:r>
            <a:endParaRPr lang="en-US" altLang="zh-CN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zh-CN" altLang="en-US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80239" y="3476015"/>
            <a:ext cx="3132195" cy="752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zh-CN" altLang="en-US" b="1" dirty="0">
                <a:solidFill>
                  <a:srgbClr val="000000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</a:rPr>
              <a:t>标题文本预设</a:t>
            </a:r>
            <a:endParaRPr lang="en-US" altLang="zh-CN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zh-CN" altLang="en-US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059805" y="3461947"/>
            <a:ext cx="3132195" cy="752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zh-CN" altLang="en-US" b="1" dirty="0">
                <a:solidFill>
                  <a:srgbClr val="000000"/>
                </a:solidFill>
                <a:latin typeface="汉仪良品线简" panose="00020600040101010101" pitchFamily="18" charset="-122"/>
                <a:ea typeface="汉仪良品线简" panose="00020600040101010101" pitchFamily="18" charset="-122"/>
              </a:rPr>
              <a:t>标题文本预设</a:t>
            </a:r>
            <a:endParaRPr lang="en-US" altLang="zh-CN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zh-CN" altLang="en-US" sz="12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78524" y="1829875"/>
            <a:ext cx="2827605" cy="3826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23152" y="2160270"/>
            <a:ext cx="6672165" cy="2837133"/>
            <a:chOff x="3428992" y="2294937"/>
            <a:chExt cx="5334015" cy="2268126"/>
          </a:xfrm>
        </p:grpSpPr>
        <p:sp>
          <p:nvSpPr>
            <p:cNvPr id="22" name="Shape 1929"/>
            <p:cNvSpPr/>
            <p:nvPr/>
          </p:nvSpPr>
          <p:spPr>
            <a:xfrm>
              <a:off x="6159702" y="2633068"/>
              <a:ext cx="514627" cy="51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31"/>
            <p:cNvSpPr/>
            <p:nvPr/>
          </p:nvSpPr>
          <p:spPr>
            <a:xfrm>
              <a:off x="3428992" y="3563163"/>
              <a:ext cx="1265319" cy="404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03" extrusionOk="0">
                  <a:moveTo>
                    <a:pt x="0" y="18203"/>
                  </a:moveTo>
                  <a:cubicBezTo>
                    <a:pt x="6036" y="1983"/>
                    <a:pt x="13236" y="-3397"/>
                    <a:pt x="21600" y="2063"/>
                  </a:cubicBezTo>
                </a:path>
              </a:pathLst>
            </a:custGeom>
            <a:ln w="9525">
              <a:solidFill>
                <a:schemeClr val="tx1">
                  <a:lumMod val="75000"/>
                  <a:lumOff val="25000"/>
                </a:schemeClr>
              </a:solidFill>
              <a:prstDash val="dash"/>
              <a:miter lim="400000"/>
              <a:headEnd type="triangle"/>
              <a:tailEnd type="oval"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Shape 1932"/>
            <p:cNvSpPr/>
            <p:nvPr/>
          </p:nvSpPr>
          <p:spPr>
            <a:xfrm>
              <a:off x="5550635" y="2294937"/>
              <a:ext cx="189228" cy="118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77" h="21600" extrusionOk="0">
                  <a:moveTo>
                    <a:pt x="0" y="0"/>
                  </a:moveTo>
                  <a:cubicBezTo>
                    <a:pt x="19121" y="3557"/>
                    <a:pt x="21600" y="10757"/>
                    <a:pt x="7438" y="21600"/>
                  </a:cubicBezTo>
                </a:path>
              </a:pathLst>
            </a:custGeom>
            <a:ln w="9525">
              <a:solidFill>
                <a:schemeClr val="tx1">
                  <a:lumMod val="75000"/>
                  <a:lumOff val="25000"/>
                </a:schemeClr>
              </a:solidFill>
              <a:prstDash val="dash"/>
              <a:miter lim="400000"/>
              <a:headEnd type="triangle"/>
              <a:tailEnd type="oval"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Shape 1933"/>
            <p:cNvSpPr/>
            <p:nvPr/>
          </p:nvSpPr>
          <p:spPr>
            <a:xfrm>
              <a:off x="7239608" y="4203960"/>
              <a:ext cx="322899" cy="359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013" y="17716"/>
                    <a:pt x="1813" y="10516"/>
                    <a:pt x="0" y="0"/>
                  </a:cubicBezTo>
                </a:path>
              </a:pathLst>
            </a:custGeom>
            <a:ln w="9525">
              <a:solidFill>
                <a:schemeClr val="tx1">
                  <a:lumMod val="75000"/>
                  <a:lumOff val="25000"/>
                </a:schemeClr>
              </a:solidFill>
              <a:prstDash val="dash"/>
              <a:miter lim="400000"/>
              <a:headEnd type="triangle"/>
              <a:tailEnd type="oval"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Shape 1934"/>
            <p:cNvSpPr/>
            <p:nvPr/>
          </p:nvSpPr>
          <p:spPr>
            <a:xfrm>
              <a:off x="6184791" y="3576794"/>
              <a:ext cx="549158" cy="718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667" y="19821"/>
                    <a:pt x="16867" y="12621"/>
                    <a:pt x="21600" y="0"/>
                  </a:cubicBezTo>
                </a:path>
              </a:pathLst>
            </a:custGeom>
            <a:ln w="9525">
              <a:solidFill>
                <a:schemeClr val="tx1">
                  <a:lumMod val="75000"/>
                  <a:lumOff val="25000"/>
                </a:schemeClr>
              </a:solidFill>
              <a:prstDash val="dash"/>
              <a:miter lim="400000"/>
              <a:headEnd type="triangle"/>
              <a:tailEnd type="oval"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Shape 1925"/>
            <p:cNvSpPr/>
            <p:nvPr/>
          </p:nvSpPr>
          <p:spPr>
            <a:xfrm>
              <a:off x="4290660" y="3216236"/>
              <a:ext cx="775495" cy="775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926"/>
            <p:cNvSpPr/>
            <p:nvPr/>
          </p:nvSpPr>
          <p:spPr>
            <a:xfrm>
              <a:off x="5085614" y="2893885"/>
              <a:ext cx="1123694" cy="1123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927"/>
            <p:cNvSpPr/>
            <p:nvPr/>
          </p:nvSpPr>
          <p:spPr>
            <a:xfrm>
              <a:off x="6278323" y="3147714"/>
              <a:ext cx="912533" cy="912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1929"/>
            <p:cNvSpPr/>
            <p:nvPr/>
          </p:nvSpPr>
          <p:spPr>
            <a:xfrm>
              <a:off x="6983815" y="3960611"/>
              <a:ext cx="514627" cy="51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930"/>
            <p:cNvSpPr/>
            <p:nvPr/>
          </p:nvSpPr>
          <p:spPr>
            <a:xfrm>
              <a:off x="7269525" y="2906795"/>
              <a:ext cx="1182059" cy="118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935"/>
            <p:cNvSpPr/>
            <p:nvPr/>
          </p:nvSpPr>
          <p:spPr>
            <a:xfrm>
              <a:off x="7850984" y="3438555"/>
              <a:ext cx="912023" cy="7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74" extrusionOk="0">
                  <a:moveTo>
                    <a:pt x="21600" y="16274"/>
                  </a:moveTo>
                  <a:cubicBezTo>
                    <a:pt x="15105" y="-3958"/>
                    <a:pt x="7905" y="-5326"/>
                    <a:pt x="0" y="12169"/>
                  </a:cubicBezTo>
                </a:path>
              </a:pathLst>
            </a:custGeom>
            <a:ln w="9525">
              <a:solidFill>
                <a:schemeClr val="tx1">
                  <a:lumMod val="75000"/>
                  <a:lumOff val="25000"/>
                </a:schemeClr>
              </a:solidFill>
              <a:prstDash val="dash"/>
              <a:miter lim="400000"/>
              <a:headEnd type="triangle"/>
              <a:tailEnd type="oval"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Shape 1936"/>
            <p:cNvSpPr/>
            <p:nvPr/>
          </p:nvSpPr>
          <p:spPr>
            <a:xfrm>
              <a:off x="6414666" y="2315154"/>
              <a:ext cx="382550" cy="55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7563" y="2893"/>
                    <a:pt x="363" y="10093"/>
                    <a:pt x="0" y="21600"/>
                  </a:cubicBezTo>
                </a:path>
              </a:pathLst>
            </a:custGeom>
            <a:ln w="9525">
              <a:solidFill>
                <a:schemeClr val="tx1">
                  <a:lumMod val="75000"/>
                  <a:lumOff val="25000"/>
                </a:schemeClr>
              </a:solidFill>
              <a:prstDash val="dash"/>
              <a:miter lim="400000"/>
              <a:headEnd type="triangle"/>
              <a:tailEnd type="oval"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62671" y="4554309"/>
            <a:ext cx="2238317" cy="889037"/>
            <a:chOff x="979301" y="4247320"/>
            <a:chExt cx="1797371" cy="889037"/>
          </a:xfrm>
        </p:grpSpPr>
        <p:grpSp>
          <p:nvGrpSpPr>
            <p:cNvPr id="24" name="组合 23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1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25" name="任意多边形 24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789534" y="1556750"/>
            <a:ext cx="2238317" cy="889037"/>
            <a:chOff x="979301" y="4247320"/>
            <a:chExt cx="1797371" cy="889037"/>
          </a:xfrm>
        </p:grpSpPr>
        <p:grpSp>
          <p:nvGrpSpPr>
            <p:cNvPr id="29" name="组合 28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2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557227" y="1397258"/>
            <a:ext cx="2238317" cy="889037"/>
            <a:chOff x="979301" y="4247320"/>
            <a:chExt cx="1797371" cy="889037"/>
          </a:xfrm>
        </p:grpSpPr>
        <p:grpSp>
          <p:nvGrpSpPr>
            <p:cNvPr id="34" name="组合 33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3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639890" y="3689116"/>
            <a:ext cx="2238317" cy="889037"/>
            <a:chOff x="979301" y="4247320"/>
            <a:chExt cx="1797371" cy="889037"/>
          </a:xfrm>
        </p:grpSpPr>
        <p:grpSp>
          <p:nvGrpSpPr>
            <p:cNvPr id="39" name="组合 38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4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0" name="任意多边形 39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495373" y="4750939"/>
            <a:ext cx="2238317" cy="889037"/>
            <a:chOff x="979301" y="4247320"/>
            <a:chExt cx="1797371" cy="889037"/>
          </a:xfrm>
        </p:grpSpPr>
        <p:grpSp>
          <p:nvGrpSpPr>
            <p:cNvPr id="44" name="组合 43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6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57227" y="4974246"/>
            <a:ext cx="2238317" cy="889037"/>
            <a:chOff x="979301" y="4247320"/>
            <a:chExt cx="1797371" cy="889037"/>
          </a:xfrm>
        </p:grpSpPr>
        <p:grpSp>
          <p:nvGrpSpPr>
            <p:cNvPr id="49" name="组合 48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5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50" name="任意多边形 49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10307" y="1600200"/>
            <a:ext cx="2350113" cy="3954780"/>
          </a:xfrm>
          <a:prstGeom prst="rect">
            <a:avLst/>
          </a:prstGeom>
          <a:noFill/>
          <a:ln w="25400">
            <a:solidFill>
              <a:schemeClr val="accent1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631587" y="1600200"/>
            <a:ext cx="2350113" cy="3954780"/>
          </a:xfrm>
          <a:prstGeom prst="rect">
            <a:avLst/>
          </a:prstGeom>
          <a:noFill/>
          <a:ln w="25400">
            <a:solidFill>
              <a:schemeClr val="accent2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52867" y="1600200"/>
            <a:ext cx="2350113" cy="3954780"/>
          </a:xfrm>
          <a:prstGeom prst="rect">
            <a:avLst/>
          </a:prstGeom>
          <a:noFill/>
          <a:ln w="25400">
            <a:solidFill>
              <a:schemeClr val="accent1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874147" y="1600200"/>
            <a:ext cx="2350113" cy="3954780"/>
          </a:xfrm>
          <a:prstGeom prst="rect">
            <a:avLst/>
          </a:prstGeom>
          <a:noFill/>
          <a:ln w="25400">
            <a:solidFill>
              <a:schemeClr val="accent2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101747" y="1713879"/>
            <a:ext cx="2167234" cy="1557353"/>
          </a:xfrm>
          <a:prstGeom prst="rect">
            <a:avLst/>
          </a:prstGeom>
          <a:blipFill>
            <a:blip r:embed="rId1"/>
            <a:srcRect/>
            <a:stretch>
              <a:fillRect l="-3938" r="-3894"/>
            </a:stretch>
          </a:blipFill>
          <a:ln>
            <a:noFill/>
          </a:ln>
          <a:effectLst>
            <a:innerShdw blurRad="1524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723027" y="1713879"/>
            <a:ext cx="2167234" cy="1557353"/>
          </a:xfrm>
          <a:prstGeom prst="rect">
            <a:avLst/>
          </a:prstGeom>
          <a:blipFill>
            <a:blip r:embed="rId2"/>
            <a:srcRect/>
            <a:stretch>
              <a:fillRect l="-3811" r="-3767"/>
            </a:stretch>
          </a:blipFill>
          <a:ln>
            <a:noFill/>
          </a:ln>
          <a:effectLst>
            <a:innerShdw blurRad="1524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344307" y="1713879"/>
            <a:ext cx="2167234" cy="1557353"/>
          </a:xfrm>
          <a:prstGeom prst="rect">
            <a:avLst/>
          </a:prstGeom>
          <a:blipFill>
            <a:blip r:embed="rId3"/>
            <a:srcRect/>
            <a:stretch>
              <a:fillRect l="-3917" r="-3872"/>
            </a:stretch>
          </a:blipFill>
          <a:ln>
            <a:noFill/>
          </a:ln>
          <a:effectLst>
            <a:innerShdw blurRad="1524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965587" y="1713879"/>
            <a:ext cx="2167234" cy="1557353"/>
          </a:xfrm>
          <a:prstGeom prst="rect">
            <a:avLst/>
          </a:prstGeom>
          <a:blipFill>
            <a:blip r:embed="rId4"/>
            <a:srcRect/>
            <a:stretch>
              <a:fillRect l="-3917" r="-3872"/>
            </a:stretch>
          </a:blipFill>
          <a:ln>
            <a:noFill/>
          </a:ln>
          <a:effectLst>
            <a:innerShdw blurRad="1524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44597" y="3384911"/>
            <a:ext cx="2258675" cy="843925"/>
            <a:chOff x="1044597" y="3384911"/>
            <a:chExt cx="2258675" cy="843925"/>
          </a:xfrm>
        </p:grpSpPr>
        <p:sp>
          <p:nvSpPr>
            <p:cNvPr id="17" name="圆角矩形 16"/>
            <p:cNvSpPr/>
            <p:nvPr/>
          </p:nvSpPr>
          <p:spPr>
            <a:xfrm>
              <a:off x="1101747" y="3384911"/>
              <a:ext cx="2167234" cy="291619"/>
            </a:xfrm>
            <a:prstGeom prst="roundRect">
              <a:avLst>
                <a:gd name="adj" fmla="val 3276"/>
              </a:avLst>
            </a:prstGeom>
            <a:solidFill>
              <a:srgbClr val="58A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44597" y="3733059"/>
              <a:ext cx="2258675" cy="495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685800">
                <a:lnSpc>
                  <a:spcPct val="130000"/>
                </a:lnSpc>
                <a:spcBef>
                  <a:spcPts val="600"/>
                </a:spcBef>
                <a:defRPr/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ula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677305" y="3366317"/>
            <a:ext cx="2258675" cy="843925"/>
            <a:chOff x="1044597" y="3384911"/>
            <a:chExt cx="2258675" cy="843925"/>
          </a:xfrm>
        </p:grpSpPr>
        <p:sp>
          <p:nvSpPr>
            <p:cNvPr id="20" name="圆角矩形 19"/>
            <p:cNvSpPr/>
            <p:nvPr/>
          </p:nvSpPr>
          <p:spPr>
            <a:xfrm>
              <a:off x="1101747" y="3384911"/>
              <a:ext cx="2167234" cy="291619"/>
            </a:xfrm>
            <a:prstGeom prst="roundRect">
              <a:avLst>
                <a:gd name="adj" fmla="val 3276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44597" y="3733059"/>
              <a:ext cx="2258675" cy="495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685800">
                <a:lnSpc>
                  <a:spcPct val="130000"/>
                </a:lnSpc>
                <a:spcBef>
                  <a:spcPts val="600"/>
                </a:spcBef>
                <a:defRPr/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ula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98588" y="3366317"/>
            <a:ext cx="2258675" cy="843925"/>
            <a:chOff x="1044597" y="3384911"/>
            <a:chExt cx="2258675" cy="843925"/>
          </a:xfrm>
        </p:grpSpPr>
        <p:sp>
          <p:nvSpPr>
            <p:cNvPr id="23" name="圆角矩形 22"/>
            <p:cNvSpPr/>
            <p:nvPr/>
          </p:nvSpPr>
          <p:spPr>
            <a:xfrm>
              <a:off x="1101747" y="3384911"/>
              <a:ext cx="2167234" cy="291619"/>
            </a:xfrm>
            <a:prstGeom prst="roundRect">
              <a:avLst>
                <a:gd name="adj" fmla="val 3276"/>
              </a:avLst>
            </a:prstGeom>
            <a:solidFill>
              <a:srgbClr val="58A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44597" y="3733059"/>
              <a:ext cx="2258675" cy="495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685800">
                <a:lnSpc>
                  <a:spcPct val="130000"/>
                </a:lnSpc>
                <a:spcBef>
                  <a:spcPts val="600"/>
                </a:spcBef>
                <a:defRPr/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ula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19865" y="3366317"/>
            <a:ext cx="2258675" cy="843925"/>
            <a:chOff x="1044597" y="3384911"/>
            <a:chExt cx="2258675" cy="843925"/>
          </a:xfrm>
        </p:grpSpPr>
        <p:sp>
          <p:nvSpPr>
            <p:cNvPr id="26" name="圆角矩形 25"/>
            <p:cNvSpPr/>
            <p:nvPr/>
          </p:nvSpPr>
          <p:spPr>
            <a:xfrm>
              <a:off x="1101747" y="3384911"/>
              <a:ext cx="2167234" cy="291619"/>
            </a:xfrm>
            <a:prstGeom prst="roundRect">
              <a:avLst>
                <a:gd name="adj" fmla="val 3276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44597" y="3733059"/>
              <a:ext cx="2258675" cy="495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685800">
                <a:lnSpc>
                  <a:spcPct val="130000"/>
                </a:lnSpc>
                <a:spcBef>
                  <a:spcPts val="600"/>
                </a:spcBef>
                <a:defRPr/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ula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4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17452" y="1842868"/>
            <a:ext cx="11474548" cy="3573194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52754" y="2257619"/>
            <a:ext cx="1844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02</a:t>
            </a:r>
            <a:endParaRPr lang="zh-CN" altLang="en-US" sz="7200" b="1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5008" y="3229552"/>
            <a:ext cx="5129213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活动策划目的</a:t>
            </a:r>
            <a:endParaRPr lang="zh-CN" altLang="en-US" sz="4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3710239" y="4405717"/>
            <a:ext cx="5129213" cy="336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</a:t>
            </a:r>
            <a:endParaRPr lang="en-US" altLang="zh-CN" sz="1200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1" r="43750" b="3933"/>
          <a:stretch>
            <a:fillRect/>
          </a:stretch>
        </p:blipFill>
        <p:spPr>
          <a:xfrm rot="5400000">
            <a:off x="-2794000" y="2794000"/>
            <a:ext cx="6858000" cy="127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2290" r="56690" b="37493"/>
          <a:stretch>
            <a:fillRect/>
          </a:stretch>
        </p:blipFill>
        <p:spPr>
          <a:xfrm flipH="1">
            <a:off x="7030337" y="-35444"/>
            <a:ext cx="3988614" cy="353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7170" y="2033826"/>
            <a:ext cx="3836670" cy="3160476"/>
            <a:chOff x="4438650" y="2063750"/>
            <a:chExt cx="3314700" cy="2730501"/>
          </a:xfrm>
        </p:grpSpPr>
        <p:sp>
          <p:nvSpPr>
            <p:cNvPr id="11" name="Oval 2"/>
            <p:cNvSpPr>
              <a:spLocks noChangeArrowheads="1"/>
            </p:cNvSpPr>
            <p:nvPr/>
          </p:nvSpPr>
          <p:spPr bwMode="auto">
            <a:xfrm>
              <a:off x="5795962" y="2063750"/>
              <a:ext cx="768350" cy="766763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5899150" y="3143250"/>
              <a:ext cx="574675" cy="574675"/>
            </a:xfrm>
            <a:prstGeom prst="ellipse">
              <a:avLst/>
            </a:prstGeom>
            <a:solidFill>
              <a:srgbClr val="FFFDEF"/>
            </a:solidFill>
            <a:ln w="9525" cmpd="sng">
              <a:solidFill>
                <a:schemeClr val="tx1">
                  <a:lumMod val="65000"/>
                  <a:lumOff val="35000"/>
                </a:schemeClr>
              </a:solidFill>
              <a:round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Oval 4"/>
            <p:cNvSpPr>
              <a:spLocks noChangeArrowheads="1"/>
            </p:cNvSpPr>
            <p:nvPr/>
          </p:nvSpPr>
          <p:spPr bwMode="auto">
            <a:xfrm>
              <a:off x="6777037" y="3044825"/>
              <a:ext cx="766763" cy="766763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4816475" y="3044825"/>
              <a:ext cx="766763" cy="766763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Oval 6"/>
            <p:cNvSpPr>
              <a:spLocks noChangeArrowheads="1"/>
            </p:cNvSpPr>
            <p:nvPr/>
          </p:nvSpPr>
          <p:spPr bwMode="auto">
            <a:xfrm>
              <a:off x="5795962" y="4024313"/>
              <a:ext cx="768350" cy="7699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4438650" y="2149475"/>
              <a:ext cx="1228725" cy="333375"/>
            </a:xfrm>
            <a:custGeom>
              <a:avLst/>
              <a:gdLst>
                <a:gd name="T0" fmla="*/ 774 w 774"/>
                <a:gd name="T1" fmla="*/ 210 h 210"/>
                <a:gd name="T2" fmla="*/ 389 w 774"/>
                <a:gd name="T3" fmla="*/ 210 h 210"/>
                <a:gd name="T4" fmla="*/ 389 w 774"/>
                <a:gd name="T5" fmla="*/ 0 h 210"/>
                <a:gd name="T6" fmla="*/ 0 w 774"/>
                <a:gd name="T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4" h="210">
                  <a:moveTo>
                    <a:pt x="774" y="210"/>
                  </a:moveTo>
                  <a:lnTo>
                    <a:pt x="389" y="210"/>
                  </a:lnTo>
                  <a:lnTo>
                    <a:pt x="389" y="0"/>
                  </a:ln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tailEnd type="oval" w="sm" len="sm"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7185025" y="2149475"/>
              <a:ext cx="568325" cy="765175"/>
            </a:xfrm>
            <a:custGeom>
              <a:avLst/>
              <a:gdLst>
                <a:gd name="T0" fmla="*/ 0 w 358"/>
                <a:gd name="T1" fmla="*/ 482 h 482"/>
                <a:gd name="T2" fmla="*/ 0 w 358"/>
                <a:gd name="T3" fmla="*/ 0 h 482"/>
                <a:gd name="T4" fmla="*/ 358 w 358"/>
                <a:gd name="T5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8" h="482">
                  <a:moveTo>
                    <a:pt x="0" y="482"/>
                  </a:moveTo>
                  <a:lnTo>
                    <a:pt x="0" y="0"/>
                  </a:lnTo>
                  <a:lnTo>
                    <a:pt x="358" y="0"/>
                  </a:lnTo>
                </a:path>
              </a:pathLst>
            </a:custGeom>
            <a:noFill/>
            <a:ln w="6350" cap="flat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tailEnd type="oval" w="sm" len="sm"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6692900" y="4095750"/>
              <a:ext cx="1014413" cy="334963"/>
            </a:xfrm>
            <a:custGeom>
              <a:avLst/>
              <a:gdLst>
                <a:gd name="T0" fmla="*/ 0 w 639"/>
                <a:gd name="T1" fmla="*/ 210 h 210"/>
                <a:gd name="T2" fmla="*/ 318 w 639"/>
                <a:gd name="T3" fmla="*/ 210 h 210"/>
                <a:gd name="T4" fmla="*/ 318 w 639"/>
                <a:gd name="T5" fmla="*/ 0 h 210"/>
                <a:gd name="T6" fmla="*/ 639 w 639"/>
                <a:gd name="T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9" h="210">
                  <a:moveTo>
                    <a:pt x="0" y="210"/>
                  </a:moveTo>
                  <a:lnTo>
                    <a:pt x="318" y="210"/>
                  </a:lnTo>
                  <a:lnTo>
                    <a:pt x="318" y="0"/>
                  </a:lnTo>
                  <a:lnTo>
                    <a:pt x="639" y="0"/>
                  </a:lnTo>
                </a:path>
              </a:pathLst>
            </a:custGeom>
            <a:noFill/>
            <a:ln w="6350" cap="flat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tailEnd type="oval" w="sm" len="sm"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4438650" y="3886200"/>
              <a:ext cx="760413" cy="220663"/>
            </a:xfrm>
            <a:custGeom>
              <a:avLst/>
              <a:gdLst>
                <a:gd name="T0" fmla="*/ 479 w 479"/>
                <a:gd name="T1" fmla="*/ 0 h 139"/>
                <a:gd name="T2" fmla="*/ 479 w 479"/>
                <a:gd name="T3" fmla="*/ 139 h 139"/>
                <a:gd name="T4" fmla="*/ 0 w 479"/>
                <a:gd name="T5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9" h="139">
                  <a:moveTo>
                    <a:pt x="479" y="0"/>
                  </a:moveTo>
                  <a:lnTo>
                    <a:pt x="479" y="139"/>
                  </a:lnTo>
                  <a:lnTo>
                    <a:pt x="0" y="139"/>
                  </a:lnTo>
                </a:path>
              </a:pathLst>
            </a:custGeom>
            <a:noFill/>
            <a:ln w="6350" cap="flat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  <a:tailEnd type="oval" w="sm" len="sm"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6619875" y="3363913"/>
              <a:ext cx="68263" cy="136525"/>
            </a:xfrm>
            <a:custGeom>
              <a:avLst/>
              <a:gdLst>
                <a:gd name="T0" fmla="*/ 0 w 43"/>
                <a:gd name="T1" fmla="*/ 0 h 86"/>
                <a:gd name="T2" fmla="*/ 43 w 43"/>
                <a:gd name="T3" fmla="*/ 43 h 86"/>
                <a:gd name="T4" fmla="*/ 0 w 43"/>
                <a:gd name="T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6">
                  <a:moveTo>
                    <a:pt x="0" y="0"/>
                  </a:moveTo>
                  <a:lnTo>
                    <a:pt x="43" y="43"/>
                  </a:lnTo>
                  <a:lnTo>
                    <a:pt x="0" y="86"/>
                  </a:lnTo>
                </a:path>
              </a:pathLst>
            </a:custGeom>
            <a:noFill/>
            <a:ln w="12700" cap="flat" cmpd="sng">
              <a:solidFill>
                <a:schemeClr val="tx1">
                  <a:lumMod val="65000"/>
                  <a:lumOff val="35000"/>
                </a:schemeClr>
              </a:solidFill>
              <a:round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5672137" y="3363913"/>
              <a:ext cx="68263" cy="136525"/>
            </a:xfrm>
            <a:custGeom>
              <a:avLst/>
              <a:gdLst>
                <a:gd name="T0" fmla="*/ 43 w 43"/>
                <a:gd name="T1" fmla="*/ 86 h 86"/>
                <a:gd name="T2" fmla="*/ 0 w 43"/>
                <a:gd name="T3" fmla="*/ 43 h 86"/>
                <a:gd name="T4" fmla="*/ 43 w 43"/>
                <a:gd name="T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86">
                  <a:moveTo>
                    <a:pt x="43" y="86"/>
                  </a:moveTo>
                  <a:lnTo>
                    <a:pt x="0" y="43"/>
                  </a:lnTo>
                  <a:lnTo>
                    <a:pt x="43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lumMod val="65000"/>
                  <a:lumOff val="35000"/>
                </a:schemeClr>
              </a:solidFill>
              <a:round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6111875" y="3871913"/>
              <a:ext cx="136525" cy="68263"/>
            </a:xfrm>
            <a:custGeom>
              <a:avLst/>
              <a:gdLst>
                <a:gd name="T0" fmla="*/ 86 w 86"/>
                <a:gd name="T1" fmla="*/ 0 h 43"/>
                <a:gd name="T2" fmla="*/ 43 w 86"/>
                <a:gd name="T3" fmla="*/ 43 h 43"/>
                <a:gd name="T4" fmla="*/ 0 w 86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43">
                  <a:moveTo>
                    <a:pt x="86" y="0"/>
                  </a:moveTo>
                  <a:lnTo>
                    <a:pt x="43" y="43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lumMod val="65000"/>
                  <a:lumOff val="35000"/>
                </a:schemeClr>
              </a:solidFill>
              <a:round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19"/>
            <p:cNvSpPr>
              <a:spLocks noEditPoints="1"/>
            </p:cNvSpPr>
            <p:nvPr/>
          </p:nvSpPr>
          <p:spPr bwMode="auto">
            <a:xfrm>
              <a:off x="6051550" y="2312988"/>
              <a:ext cx="279400" cy="285750"/>
            </a:xfrm>
            <a:custGeom>
              <a:avLst/>
              <a:gdLst>
                <a:gd name="T0" fmla="*/ 130 w 136"/>
                <a:gd name="T1" fmla="*/ 33 h 140"/>
                <a:gd name="T2" fmla="*/ 100 w 136"/>
                <a:gd name="T3" fmla="*/ 33 h 140"/>
                <a:gd name="T4" fmla="*/ 100 w 136"/>
                <a:gd name="T5" fmla="*/ 6 h 140"/>
                <a:gd name="T6" fmla="*/ 94 w 136"/>
                <a:gd name="T7" fmla="*/ 0 h 140"/>
                <a:gd name="T8" fmla="*/ 6 w 136"/>
                <a:gd name="T9" fmla="*/ 0 h 140"/>
                <a:gd name="T10" fmla="*/ 0 w 136"/>
                <a:gd name="T11" fmla="*/ 6 h 140"/>
                <a:gd name="T12" fmla="*/ 0 w 136"/>
                <a:gd name="T13" fmla="*/ 35 h 140"/>
                <a:gd name="T14" fmla="*/ 0 w 136"/>
                <a:gd name="T15" fmla="*/ 104 h 140"/>
                <a:gd name="T16" fmla="*/ 0 w 136"/>
                <a:gd name="T17" fmla="*/ 134 h 140"/>
                <a:gd name="T18" fmla="*/ 6 w 136"/>
                <a:gd name="T19" fmla="*/ 140 h 140"/>
                <a:gd name="T20" fmla="*/ 94 w 136"/>
                <a:gd name="T21" fmla="*/ 140 h 140"/>
                <a:gd name="T22" fmla="*/ 130 w 136"/>
                <a:gd name="T23" fmla="*/ 140 h 140"/>
                <a:gd name="T24" fmla="*/ 136 w 136"/>
                <a:gd name="T25" fmla="*/ 134 h 140"/>
                <a:gd name="T26" fmla="*/ 136 w 136"/>
                <a:gd name="T27" fmla="*/ 39 h 140"/>
                <a:gd name="T28" fmla="*/ 130 w 136"/>
                <a:gd name="T29" fmla="*/ 33 h 140"/>
                <a:gd name="T30" fmla="*/ 88 w 136"/>
                <a:gd name="T31" fmla="*/ 128 h 140"/>
                <a:gd name="T32" fmla="*/ 72 w 136"/>
                <a:gd name="T33" fmla="*/ 128 h 140"/>
                <a:gd name="T34" fmla="*/ 72 w 136"/>
                <a:gd name="T35" fmla="*/ 110 h 140"/>
                <a:gd name="T36" fmla="*/ 88 w 136"/>
                <a:gd name="T37" fmla="*/ 110 h 140"/>
                <a:gd name="T38" fmla="*/ 88 w 136"/>
                <a:gd name="T39" fmla="*/ 128 h 140"/>
                <a:gd name="T40" fmla="*/ 60 w 136"/>
                <a:gd name="T41" fmla="*/ 110 h 140"/>
                <a:gd name="T42" fmla="*/ 60 w 136"/>
                <a:gd name="T43" fmla="*/ 128 h 140"/>
                <a:gd name="T44" fmla="*/ 39 w 136"/>
                <a:gd name="T45" fmla="*/ 128 h 140"/>
                <a:gd name="T46" fmla="*/ 39 w 136"/>
                <a:gd name="T47" fmla="*/ 110 h 140"/>
                <a:gd name="T48" fmla="*/ 60 w 136"/>
                <a:gd name="T49" fmla="*/ 110 h 140"/>
                <a:gd name="T50" fmla="*/ 12 w 136"/>
                <a:gd name="T51" fmla="*/ 98 h 140"/>
                <a:gd name="T52" fmla="*/ 12 w 136"/>
                <a:gd name="T53" fmla="*/ 41 h 140"/>
                <a:gd name="T54" fmla="*/ 88 w 136"/>
                <a:gd name="T55" fmla="*/ 41 h 140"/>
                <a:gd name="T56" fmla="*/ 88 w 136"/>
                <a:gd name="T57" fmla="*/ 98 h 140"/>
                <a:gd name="T58" fmla="*/ 12 w 136"/>
                <a:gd name="T59" fmla="*/ 98 h 140"/>
                <a:gd name="T60" fmla="*/ 39 w 136"/>
                <a:gd name="T61" fmla="*/ 29 h 140"/>
                <a:gd name="T62" fmla="*/ 39 w 136"/>
                <a:gd name="T63" fmla="*/ 12 h 140"/>
                <a:gd name="T64" fmla="*/ 60 w 136"/>
                <a:gd name="T65" fmla="*/ 12 h 140"/>
                <a:gd name="T66" fmla="*/ 60 w 136"/>
                <a:gd name="T67" fmla="*/ 29 h 140"/>
                <a:gd name="T68" fmla="*/ 39 w 136"/>
                <a:gd name="T69" fmla="*/ 29 h 140"/>
                <a:gd name="T70" fmla="*/ 88 w 136"/>
                <a:gd name="T71" fmla="*/ 29 h 140"/>
                <a:gd name="T72" fmla="*/ 72 w 136"/>
                <a:gd name="T73" fmla="*/ 29 h 140"/>
                <a:gd name="T74" fmla="*/ 72 w 136"/>
                <a:gd name="T75" fmla="*/ 12 h 140"/>
                <a:gd name="T76" fmla="*/ 88 w 136"/>
                <a:gd name="T77" fmla="*/ 12 h 140"/>
                <a:gd name="T78" fmla="*/ 88 w 136"/>
                <a:gd name="T79" fmla="*/ 29 h 140"/>
                <a:gd name="T80" fmla="*/ 12 w 136"/>
                <a:gd name="T81" fmla="*/ 12 h 140"/>
                <a:gd name="T82" fmla="*/ 27 w 136"/>
                <a:gd name="T83" fmla="*/ 12 h 140"/>
                <a:gd name="T84" fmla="*/ 27 w 136"/>
                <a:gd name="T85" fmla="*/ 29 h 140"/>
                <a:gd name="T86" fmla="*/ 12 w 136"/>
                <a:gd name="T87" fmla="*/ 29 h 140"/>
                <a:gd name="T88" fmla="*/ 12 w 136"/>
                <a:gd name="T89" fmla="*/ 12 h 140"/>
                <a:gd name="T90" fmla="*/ 12 w 136"/>
                <a:gd name="T91" fmla="*/ 110 h 140"/>
                <a:gd name="T92" fmla="*/ 27 w 136"/>
                <a:gd name="T93" fmla="*/ 110 h 140"/>
                <a:gd name="T94" fmla="*/ 27 w 136"/>
                <a:gd name="T95" fmla="*/ 128 h 140"/>
                <a:gd name="T96" fmla="*/ 12 w 136"/>
                <a:gd name="T97" fmla="*/ 128 h 140"/>
                <a:gd name="T98" fmla="*/ 12 w 136"/>
                <a:gd name="T99" fmla="*/ 110 h 140"/>
                <a:gd name="T100" fmla="*/ 124 w 136"/>
                <a:gd name="T101" fmla="*/ 128 h 140"/>
                <a:gd name="T102" fmla="*/ 100 w 136"/>
                <a:gd name="T103" fmla="*/ 128 h 140"/>
                <a:gd name="T104" fmla="*/ 100 w 136"/>
                <a:gd name="T105" fmla="*/ 104 h 140"/>
                <a:gd name="T106" fmla="*/ 100 w 136"/>
                <a:gd name="T107" fmla="*/ 45 h 140"/>
                <a:gd name="T108" fmla="*/ 124 w 136"/>
                <a:gd name="T109" fmla="*/ 45 h 140"/>
                <a:gd name="T110" fmla="*/ 124 w 136"/>
                <a:gd name="T111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" h="140">
                  <a:moveTo>
                    <a:pt x="130" y="33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2"/>
                    <a:pt x="97" y="0"/>
                    <a:pt x="9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7"/>
                    <a:pt x="2" y="140"/>
                    <a:pt x="6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4" y="140"/>
                    <a:pt x="136" y="137"/>
                    <a:pt x="136" y="134"/>
                  </a:cubicBezTo>
                  <a:cubicBezTo>
                    <a:pt x="136" y="39"/>
                    <a:pt x="136" y="39"/>
                    <a:pt x="136" y="39"/>
                  </a:cubicBezTo>
                  <a:cubicBezTo>
                    <a:pt x="136" y="36"/>
                    <a:pt x="134" y="33"/>
                    <a:pt x="130" y="33"/>
                  </a:cubicBezTo>
                  <a:close/>
                  <a:moveTo>
                    <a:pt x="88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88" y="110"/>
                    <a:pt x="88" y="110"/>
                    <a:pt x="88" y="110"/>
                  </a:cubicBezTo>
                  <a:lnTo>
                    <a:pt x="88" y="128"/>
                  </a:lnTo>
                  <a:close/>
                  <a:moveTo>
                    <a:pt x="60" y="110"/>
                  </a:moveTo>
                  <a:cubicBezTo>
                    <a:pt x="60" y="128"/>
                    <a:pt x="60" y="128"/>
                    <a:pt x="60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10"/>
                    <a:pt x="39" y="110"/>
                    <a:pt x="39" y="110"/>
                  </a:cubicBezTo>
                  <a:lnTo>
                    <a:pt x="60" y="110"/>
                  </a:lnTo>
                  <a:close/>
                  <a:moveTo>
                    <a:pt x="12" y="98"/>
                  </a:moveTo>
                  <a:cubicBezTo>
                    <a:pt x="12" y="41"/>
                    <a:pt x="12" y="41"/>
                    <a:pt x="12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98"/>
                    <a:pt x="88" y="98"/>
                    <a:pt x="88" y="98"/>
                  </a:cubicBezTo>
                  <a:lnTo>
                    <a:pt x="12" y="98"/>
                  </a:lnTo>
                  <a:close/>
                  <a:moveTo>
                    <a:pt x="39" y="29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29"/>
                    <a:pt x="60" y="29"/>
                    <a:pt x="60" y="29"/>
                  </a:cubicBezTo>
                  <a:lnTo>
                    <a:pt x="39" y="29"/>
                  </a:lnTo>
                  <a:close/>
                  <a:moveTo>
                    <a:pt x="88" y="29"/>
                  </a:moveTo>
                  <a:cubicBezTo>
                    <a:pt x="72" y="29"/>
                    <a:pt x="72" y="29"/>
                    <a:pt x="72" y="29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88" y="12"/>
                    <a:pt x="88" y="12"/>
                    <a:pt x="88" y="12"/>
                  </a:cubicBezTo>
                  <a:lnTo>
                    <a:pt x="88" y="29"/>
                  </a:lnTo>
                  <a:close/>
                  <a:moveTo>
                    <a:pt x="12" y="12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12" y="12"/>
                  </a:lnTo>
                  <a:close/>
                  <a:moveTo>
                    <a:pt x="12" y="110"/>
                  </a:moveTo>
                  <a:cubicBezTo>
                    <a:pt x="27" y="110"/>
                    <a:pt x="27" y="110"/>
                    <a:pt x="27" y="110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12" y="128"/>
                    <a:pt x="12" y="128"/>
                    <a:pt x="12" y="128"/>
                  </a:cubicBezTo>
                  <a:lnTo>
                    <a:pt x="12" y="110"/>
                  </a:lnTo>
                  <a:close/>
                  <a:moveTo>
                    <a:pt x="124" y="128"/>
                  </a:moveTo>
                  <a:cubicBezTo>
                    <a:pt x="100" y="128"/>
                    <a:pt x="100" y="128"/>
                    <a:pt x="100" y="128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24" y="45"/>
                    <a:pt x="124" y="45"/>
                    <a:pt x="124" y="45"/>
                  </a:cubicBezTo>
                  <a:lnTo>
                    <a:pt x="124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4" name="Group 20"/>
            <p:cNvGrpSpPr/>
            <p:nvPr/>
          </p:nvGrpSpPr>
          <p:grpSpPr>
            <a:xfrm>
              <a:off x="5038725" y="3259138"/>
              <a:ext cx="352425" cy="358775"/>
              <a:chOff x="0" y="0"/>
              <a:chExt cx="276" cy="281"/>
            </a:xfrm>
          </p:grpSpPr>
          <p:sp>
            <p:nvSpPr>
              <p:cNvPr id="30" name="Freeform 21"/>
              <p:cNvSpPr/>
              <p:nvPr/>
            </p:nvSpPr>
            <p:spPr bwMode="auto">
              <a:xfrm>
                <a:off x="0" y="0"/>
                <a:ext cx="276" cy="203"/>
              </a:xfrm>
              <a:custGeom>
                <a:avLst/>
                <a:gdLst>
                  <a:gd name="T0" fmla="*/ 106 w 138"/>
                  <a:gd name="T1" fmla="*/ 37 h 101"/>
                  <a:gd name="T2" fmla="*/ 100 w 138"/>
                  <a:gd name="T3" fmla="*/ 38 h 101"/>
                  <a:gd name="T4" fmla="*/ 100 w 138"/>
                  <a:gd name="T5" fmla="*/ 35 h 101"/>
                  <a:gd name="T6" fmla="*/ 66 w 138"/>
                  <a:gd name="T7" fmla="*/ 0 h 101"/>
                  <a:gd name="T8" fmla="*/ 32 w 138"/>
                  <a:gd name="T9" fmla="*/ 29 h 101"/>
                  <a:gd name="T10" fmla="*/ 22 w 138"/>
                  <a:gd name="T11" fmla="*/ 30 h 101"/>
                  <a:gd name="T12" fmla="*/ 22 w 138"/>
                  <a:gd name="T13" fmla="*/ 30 h 101"/>
                  <a:gd name="T14" fmla="*/ 8 w 138"/>
                  <a:gd name="T15" fmla="*/ 51 h 101"/>
                  <a:gd name="T16" fmla="*/ 10 w 138"/>
                  <a:gd name="T17" fmla="*/ 60 h 101"/>
                  <a:gd name="T18" fmla="*/ 0 w 138"/>
                  <a:gd name="T19" fmla="*/ 79 h 101"/>
                  <a:gd name="T20" fmla="*/ 22 w 138"/>
                  <a:gd name="T21" fmla="*/ 101 h 101"/>
                  <a:gd name="T22" fmla="*/ 45 w 138"/>
                  <a:gd name="T23" fmla="*/ 101 h 101"/>
                  <a:gd name="T24" fmla="*/ 51 w 138"/>
                  <a:gd name="T25" fmla="*/ 95 h 101"/>
                  <a:gd name="T26" fmla="*/ 45 w 138"/>
                  <a:gd name="T27" fmla="*/ 89 h 101"/>
                  <a:gd name="T28" fmla="*/ 22 w 138"/>
                  <a:gd name="T29" fmla="*/ 89 h 101"/>
                  <a:gd name="T30" fmla="*/ 12 w 138"/>
                  <a:gd name="T31" fmla="*/ 79 h 101"/>
                  <a:gd name="T32" fmla="*/ 20 w 138"/>
                  <a:gd name="T33" fmla="*/ 69 h 101"/>
                  <a:gd name="T34" fmla="*/ 25 w 138"/>
                  <a:gd name="T35" fmla="*/ 65 h 101"/>
                  <a:gd name="T36" fmla="*/ 23 w 138"/>
                  <a:gd name="T37" fmla="*/ 58 h 101"/>
                  <a:gd name="T38" fmla="*/ 20 w 138"/>
                  <a:gd name="T39" fmla="*/ 51 h 101"/>
                  <a:gd name="T40" fmla="*/ 26 w 138"/>
                  <a:gd name="T41" fmla="*/ 41 h 101"/>
                  <a:gd name="T42" fmla="*/ 26 w 138"/>
                  <a:gd name="T43" fmla="*/ 41 h 101"/>
                  <a:gd name="T44" fmla="*/ 35 w 138"/>
                  <a:gd name="T45" fmla="*/ 42 h 101"/>
                  <a:gd name="T46" fmla="*/ 41 w 138"/>
                  <a:gd name="T47" fmla="*/ 42 h 101"/>
                  <a:gd name="T48" fmla="*/ 43 w 138"/>
                  <a:gd name="T49" fmla="*/ 36 h 101"/>
                  <a:gd name="T50" fmla="*/ 43 w 138"/>
                  <a:gd name="T51" fmla="*/ 35 h 101"/>
                  <a:gd name="T52" fmla="*/ 43 w 138"/>
                  <a:gd name="T53" fmla="*/ 35 h 101"/>
                  <a:gd name="T54" fmla="*/ 66 w 138"/>
                  <a:gd name="T55" fmla="*/ 12 h 101"/>
                  <a:gd name="T56" fmla="*/ 88 w 138"/>
                  <a:gd name="T57" fmla="*/ 35 h 101"/>
                  <a:gd name="T58" fmla="*/ 84 w 138"/>
                  <a:gd name="T59" fmla="*/ 46 h 101"/>
                  <a:gd name="T60" fmla="*/ 86 w 138"/>
                  <a:gd name="T61" fmla="*/ 54 h 101"/>
                  <a:gd name="T62" fmla="*/ 93 w 138"/>
                  <a:gd name="T63" fmla="*/ 54 h 101"/>
                  <a:gd name="T64" fmla="*/ 106 w 138"/>
                  <a:gd name="T65" fmla="*/ 49 h 101"/>
                  <a:gd name="T66" fmla="*/ 126 w 138"/>
                  <a:gd name="T67" fmla="*/ 69 h 101"/>
                  <a:gd name="T68" fmla="*/ 106 w 138"/>
                  <a:gd name="T69" fmla="*/ 89 h 101"/>
                  <a:gd name="T70" fmla="*/ 93 w 138"/>
                  <a:gd name="T71" fmla="*/ 89 h 101"/>
                  <a:gd name="T72" fmla="*/ 87 w 138"/>
                  <a:gd name="T73" fmla="*/ 95 h 101"/>
                  <a:gd name="T74" fmla="*/ 93 w 138"/>
                  <a:gd name="T75" fmla="*/ 101 h 101"/>
                  <a:gd name="T76" fmla="*/ 106 w 138"/>
                  <a:gd name="T77" fmla="*/ 101 h 101"/>
                  <a:gd name="T78" fmla="*/ 138 w 138"/>
                  <a:gd name="T79" fmla="*/ 69 h 101"/>
                  <a:gd name="T80" fmla="*/ 106 w 138"/>
                  <a:gd name="T81" fmla="*/ 3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8" h="101">
                    <a:moveTo>
                      <a:pt x="106" y="37"/>
                    </a:moveTo>
                    <a:cubicBezTo>
                      <a:pt x="104" y="37"/>
                      <a:pt x="102" y="37"/>
                      <a:pt x="100" y="38"/>
                    </a:cubicBezTo>
                    <a:cubicBezTo>
                      <a:pt x="100" y="37"/>
                      <a:pt x="100" y="36"/>
                      <a:pt x="100" y="35"/>
                    </a:cubicBezTo>
                    <a:cubicBezTo>
                      <a:pt x="100" y="16"/>
                      <a:pt x="84" y="0"/>
                      <a:pt x="66" y="0"/>
                    </a:cubicBezTo>
                    <a:cubicBezTo>
                      <a:pt x="49" y="0"/>
                      <a:pt x="35" y="13"/>
                      <a:pt x="32" y="29"/>
                    </a:cubicBezTo>
                    <a:cubicBezTo>
                      <a:pt x="28" y="28"/>
                      <a:pt x="25" y="29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13" y="33"/>
                      <a:pt x="8" y="42"/>
                      <a:pt x="8" y="51"/>
                    </a:cubicBezTo>
                    <a:cubicBezTo>
                      <a:pt x="8" y="54"/>
                      <a:pt x="8" y="57"/>
                      <a:pt x="10" y="60"/>
                    </a:cubicBezTo>
                    <a:cubicBezTo>
                      <a:pt x="4" y="64"/>
                      <a:pt x="0" y="71"/>
                      <a:pt x="0" y="79"/>
                    </a:cubicBezTo>
                    <a:cubicBezTo>
                      <a:pt x="0" y="91"/>
                      <a:pt x="10" y="101"/>
                      <a:pt x="22" y="101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8" y="101"/>
                      <a:pt x="51" y="98"/>
                      <a:pt x="51" y="95"/>
                    </a:cubicBezTo>
                    <a:cubicBezTo>
                      <a:pt x="51" y="92"/>
                      <a:pt x="48" y="89"/>
                      <a:pt x="45" y="89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16" y="89"/>
                      <a:pt x="12" y="84"/>
                      <a:pt x="12" y="79"/>
                    </a:cubicBezTo>
                    <a:cubicBezTo>
                      <a:pt x="12" y="74"/>
                      <a:pt x="16" y="70"/>
                      <a:pt x="20" y="69"/>
                    </a:cubicBezTo>
                    <a:cubicBezTo>
                      <a:pt x="23" y="69"/>
                      <a:pt x="25" y="67"/>
                      <a:pt x="25" y="65"/>
                    </a:cubicBezTo>
                    <a:cubicBezTo>
                      <a:pt x="26" y="62"/>
                      <a:pt x="25" y="60"/>
                      <a:pt x="23" y="58"/>
                    </a:cubicBezTo>
                    <a:cubicBezTo>
                      <a:pt x="21" y="57"/>
                      <a:pt x="20" y="54"/>
                      <a:pt x="20" y="51"/>
                    </a:cubicBezTo>
                    <a:cubicBezTo>
                      <a:pt x="20" y="47"/>
                      <a:pt x="22" y="43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9" y="40"/>
                      <a:pt x="32" y="40"/>
                      <a:pt x="35" y="42"/>
                    </a:cubicBezTo>
                    <a:cubicBezTo>
                      <a:pt x="36" y="43"/>
                      <a:pt x="39" y="43"/>
                      <a:pt x="41" y="42"/>
                    </a:cubicBezTo>
                    <a:cubicBezTo>
                      <a:pt x="43" y="41"/>
                      <a:pt x="44" y="39"/>
                      <a:pt x="43" y="36"/>
                    </a:cubicBezTo>
                    <a:cubicBezTo>
                      <a:pt x="43" y="36"/>
                      <a:pt x="43" y="36"/>
                      <a:pt x="43" y="35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22"/>
                      <a:pt x="53" y="12"/>
                      <a:pt x="66" y="12"/>
                    </a:cubicBezTo>
                    <a:cubicBezTo>
                      <a:pt x="78" y="12"/>
                      <a:pt x="88" y="22"/>
                      <a:pt x="88" y="35"/>
                    </a:cubicBezTo>
                    <a:cubicBezTo>
                      <a:pt x="88" y="39"/>
                      <a:pt x="87" y="43"/>
                      <a:pt x="84" y="46"/>
                    </a:cubicBezTo>
                    <a:cubicBezTo>
                      <a:pt x="83" y="49"/>
                      <a:pt x="83" y="52"/>
                      <a:pt x="86" y="54"/>
                    </a:cubicBezTo>
                    <a:cubicBezTo>
                      <a:pt x="88" y="56"/>
                      <a:pt x="91" y="56"/>
                      <a:pt x="93" y="54"/>
                    </a:cubicBezTo>
                    <a:cubicBezTo>
                      <a:pt x="96" y="52"/>
                      <a:pt x="100" y="49"/>
                      <a:pt x="106" y="49"/>
                    </a:cubicBezTo>
                    <a:cubicBezTo>
                      <a:pt x="117" y="49"/>
                      <a:pt x="126" y="58"/>
                      <a:pt x="126" y="69"/>
                    </a:cubicBezTo>
                    <a:cubicBezTo>
                      <a:pt x="126" y="80"/>
                      <a:pt x="117" y="89"/>
                      <a:pt x="106" y="89"/>
                    </a:cubicBezTo>
                    <a:cubicBezTo>
                      <a:pt x="93" y="89"/>
                      <a:pt x="93" y="89"/>
                      <a:pt x="93" y="89"/>
                    </a:cubicBezTo>
                    <a:cubicBezTo>
                      <a:pt x="90" y="89"/>
                      <a:pt x="87" y="92"/>
                      <a:pt x="87" y="95"/>
                    </a:cubicBezTo>
                    <a:cubicBezTo>
                      <a:pt x="87" y="98"/>
                      <a:pt x="90" y="101"/>
                      <a:pt x="93" y="101"/>
                    </a:cubicBezTo>
                    <a:cubicBezTo>
                      <a:pt x="106" y="101"/>
                      <a:pt x="106" y="101"/>
                      <a:pt x="106" y="101"/>
                    </a:cubicBezTo>
                    <a:cubicBezTo>
                      <a:pt x="124" y="101"/>
                      <a:pt x="138" y="87"/>
                      <a:pt x="138" y="69"/>
                    </a:cubicBezTo>
                    <a:cubicBezTo>
                      <a:pt x="138" y="51"/>
                      <a:pt x="124" y="37"/>
                      <a:pt x="106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Freeform 22"/>
              <p:cNvSpPr/>
              <p:nvPr/>
            </p:nvSpPr>
            <p:spPr bwMode="auto">
              <a:xfrm>
                <a:off x="85" y="114"/>
                <a:ext cx="107" cy="167"/>
              </a:xfrm>
              <a:custGeom>
                <a:avLst/>
                <a:gdLst>
                  <a:gd name="T0" fmla="*/ 43 w 54"/>
                  <a:gd name="T1" fmla="*/ 53 h 83"/>
                  <a:gd name="T2" fmla="*/ 33 w 54"/>
                  <a:gd name="T3" fmla="*/ 63 h 83"/>
                  <a:gd name="T4" fmla="*/ 33 w 54"/>
                  <a:gd name="T5" fmla="*/ 6 h 83"/>
                  <a:gd name="T6" fmla="*/ 27 w 54"/>
                  <a:gd name="T7" fmla="*/ 0 h 83"/>
                  <a:gd name="T8" fmla="*/ 21 w 54"/>
                  <a:gd name="T9" fmla="*/ 6 h 83"/>
                  <a:gd name="T10" fmla="*/ 21 w 54"/>
                  <a:gd name="T11" fmla="*/ 63 h 83"/>
                  <a:gd name="T12" fmla="*/ 11 w 54"/>
                  <a:gd name="T13" fmla="*/ 53 h 83"/>
                  <a:gd name="T14" fmla="*/ 2 w 54"/>
                  <a:gd name="T15" fmla="*/ 53 h 83"/>
                  <a:gd name="T16" fmla="*/ 2 w 54"/>
                  <a:gd name="T17" fmla="*/ 61 h 83"/>
                  <a:gd name="T18" fmla="*/ 23 w 54"/>
                  <a:gd name="T19" fmla="*/ 82 h 83"/>
                  <a:gd name="T20" fmla="*/ 27 w 54"/>
                  <a:gd name="T21" fmla="*/ 83 h 83"/>
                  <a:gd name="T22" fmla="*/ 31 w 54"/>
                  <a:gd name="T23" fmla="*/ 82 h 83"/>
                  <a:gd name="T24" fmla="*/ 52 w 54"/>
                  <a:gd name="T25" fmla="*/ 61 h 83"/>
                  <a:gd name="T26" fmla="*/ 52 w 54"/>
                  <a:gd name="T27" fmla="*/ 53 h 83"/>
                  <a:gd name="T28" fmla="*/ 43 w 54"/>
                  <a:gd name="T29" fmla="*/ 5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83">
                    <a:moveTo>
                      <a:pt x="43" y="53"/>
                    </a:move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2"/>
                      <a:pt x="30" y="0"/>
                      <a:pt x="27" y="0"/>
                    </a:cubicBezTo>
                    <a:cubicBezTo>
                      <a:pt x="24" y="0"/>
                      <a:pt x="21" y="2"/>
                      <a:pt x="21" y="6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8" y="50"/>
                      <a:pt x="5" y="50"/>
                      <a:pt x="2" y="53"/>
                    </a:cubicBezTo>
                    <a:cubicBezTo>
                      <a:pt x="0" y="55"/>
                      <a:pt x="0" y="59"/>
                      <a:pt x="2" y="61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24" y="83"/>
                      <a:pt x="25" y="83"/>
                      <a:pt x="27" y="83"/>
                    </a:cubicBezTo>
                    <a:cubicBezTo>
                      <a:pt x="28" y="83"/>
                      <a:pt x="30" y="83"/>
                      <a:pt x="31" y="82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4" y="59"/>
                      <a:pt x="54" y="55"/>
                      <a:pt x="52" y="53"/>
                    </a:cubicBezTo>
                    <a:cubicBezTo>
                      <a:pt x="49" y="50"/>
                      <a:pt x="45" y="50"/>
                      <a:pt x="43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6030912" y="4257675"/>
              <a:ext cx="311150" cy="331788"/>
            </a:xfrm>
            <a:custGeom>
              <a:avLst/>
              <a:gdLst>
                <a:gd name="T0" fmla="*/ 111 w 132"/>
                <a:gd name="T1" fmla="*/ 56 h 140"/>
                <a:gd name="T2" fmla="*/ 103 w 132"/>
                <a:gd name="T3" fmla="*/ 56 h 140"/>
                <a:gd name="T4" fmla="*/ 103 w 132"/>
                <a:gd name="T5" fmla="*/ 37 h 140"/>
                <a:gd name="T6" fmla="*/ 66 w 132"/>
                <a:gd name="T7" fmla="*/ 0 h 140"/>
                <a:gd name="T8" fmla="*/ 29 w 132"/>
                <a:gd name="T9" fmla="*/ 37 h 140"/>
                <a:gd name="T10" fmla="*/ 29 w 132"/>
                <a:gd name="T11" fmla="*/ 55 h 140"/>
                <a:gd name="T12" fmla="*/ 21 w 132"/>
                <a:gd name="T13" fmla="*/ 55 h 140"/>
                <a:gd name="T14" fmla="*/ 0 w 132"/>
                <a:gd name="T15" fmla="*/ 76 h 140"/>
                <a:gd name="T16" fmla="*/ 21 w 132"/>
                <a:gd name="T17" fmla="*/ 97 h 140"/>
                <a:gd name="T18" fmla="*/ 41 w 132"/>
                <a:gd name="T19" fmla="*/ 97 h 140"/>
                <a:gd name="T20" fmla="*/ 41 w 132"/>
                <a:gd name="T21" fmla="*/ 57 h 140"/>
                <a:gd name="T22" fmla="*/ 41 w 132"/>
                <a:gd name="T23" fmla="*/ 55 h 140"/>
                <a:gd name="T24" fmla="*/ 41 w 132"/>
                <a:gd name="T25" fmla="*/ 37 h 140"/>
                <a:gd name="T26" fmla="*/ 66 w 132"/>
                <a:gd name="T27" fmla="*/ 12 h 140"/>
                <a:gd name="T28" fmla="*/ 91 w 132"/>
                <a:gd name="T29" fmla="*/ 37 h 140"/>
                <a:gd name="T30" fmla="*/ 91 w 132"/>
                <a:gd name="T31" fmla="*/ 56 h 140"/>
                <a:gd name="T32" fmla="*/ 91 w 132"/>
                <a:gd name="T33" fmla="*/ 59 h 140"/>
                <a:gd name="T34" fmla="*/ 91 w 132"/>
                <a:gd name="T35" fmla="*/ 92 h 140"/>
                <a:gd name="T36" fmla="*/ 91 w 132"/>
                <a:gd name="T37" fmla="*/ 98 h 140"/>
                <a:gd name="T38" fmla="*/ 91 w 132"/>
                <a:gd name="T39" fmla="*/ 109 h 140"/>
                <a:gd name="T40" fmla="*/ 81 w 132"/>
                <a:gd name="T41" fmla="*/ 119 h 140"/>
                <a:gd name="T42" fmla="*/ 79 w 132"/>
                <a:gd name="T43" fmla="*/ 119 h 140"/>
                <a:gd name="T44" fmla="*/ 66 w 132"/>
                <a:gd name="T45" fmla="*/ 110 h 140"/>
                <a:gd name="T46" fmla="*/ 51 w 132"/>
                <a:gd name="T47" fmla="*/ 125 h 140"/>
                <a:gd name="T48" fmla="*/ 66 w 132"/>
                <a:gd name="T49" fmla="*/ 140 h 140"/>
                <a:gd name="T50" fmla="*/ 79 w 132"/>
                <a:gd name="T51" fmla="*/ 131 h 140"/>
                <a:gd name="T52" fmla="*/ 81 w 132"/>
                <a:gd name="T53" fmla="*/ 131 h 140"/>
                <a:gd name="T54" fmla="*/ 103 w 132"/>
                <a:gd name="T55" fmla="*/ 109 h 140"/>
                <a:gd name="T56" fmla="*/ 103 w 132"/>
                <a:gd name="T57" fmla="*/ 98 h 140"/>
                <a:gd name="T58" fmla="*/ 111 w 132"/>
                <a:gd name="T59" fmla="*/ 98 h 140"/>
                <a:gd name="T60" fmla="*/ 132 w 132"/>
                <a:gd name="T61" fmla="*/ 77 h 140"/>
                <a:gd name="T62" fmla="*/ 111 w 132"/>
                <a:gd name="T63" fmla="*/ 56 h 140"/>
                <a:gd name="T64" fmla="*/ 29 w 132"/>
                <a:gd name="T65" fmla="*/ 85 h 140"/>
                <a:gd name="T66" fmla="*/ 21 w 132"/>
                <a:gd name="T67" fmla="*/ 85 h 140"/>
                <a:gd name="T68" fmla="*/ 12 w 132"/>
                <a:gd name="T69" fmla="*/ 76 h 140"/>
                <a:gd name="T70" fmla="*/ 21 w 132"/>
                <a:gd name="T71" fmla="*/ 67 h 140"/>
                <a:gd name="T72" fmla="*/ 29 w 132"/>
                <a:gd name="T73" fmla="*/ 67 h 140"/>
                <a:gd name="T74" fmla="*/ 29 w 132"/>
                <a:gd name="T75" fmla="*/ 85 h 140"/>
                <a:gd name="T76" fmla="*/ 111 w 132"/>
                <a:gd name="T77" fmla="*/ 86 h 140"/>
                <a:gd name="T78" fmla="*/ 103 w 132"/>
                <a:gd name="T79" fmla="*/ 86 h 140"/>
                <a:gd name="T80" fmla="*/ 103 w 132"/>
                <a:gd name="T81" fmla="*/ 68 h 140"/>
                <a:gd name="T82" fmla="*/ 111 w 132"/>
                <a:gd name="T83" fmla="*/ 68 h 140"/>
                <a:gd name="T84" fmla="*/ 120 w 132"/>
                <a:gd name="T85" fmla="*/ 77 h 140"/>
                <a:gd name="T86" fmla="*/ 111 w 132"/>
                <a:gd name="T87" fmla="*/ 8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" h="140">
                  <a:moveTo>
                    <a:pt x="111" y="56"/>
                  </a:moveTo>
                  <a:cubicBezTo>
                    <a:pt x="103" y="56"/>
                    <a:pt x="103" y="56"/>
                    <a:pt x="103" y="5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16"/>
                    <a:pt x="86" y="0"/>
                    <a:pt x="66" y="0"/>
                  </a:cubicBezTo>
                  <a:cubicBezTo>
                    <a:pt x="46" y="0"/>
                    <a:pt x="29" y="16"/>
                    <a:pt x="29" y="37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9" y="55"/>
                    <a:pt x="0" y="65"/>
                    <a:pt x="0" y="76"/>
                  </a:cubicBezTo>
                  <a:cubicBezTo>
                    <a:pt x="0" y="88"/>
                    <a:pt x="9" y="97"/>
                    <a:pt x="2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23"/>
                    <a:pt x="52" y="12"/>
                    <a:pt x="66" y="12"/>
                  </a:cubicBezTo>
                  <a:cubicBezTo>
                    <a:pt x="80" y="12"/>
                    <a:pt x="91" y="23"/>
                    <a:pt x="91" y="37"/>
                  </a:cubicBezTo>
                  <a:cubicBezTo>
                    <a:pt x="91" y="56"/>
                    <a:pt x="91" y="56"/>
                    <a:pt x="91" y="56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1" y="109"/>
                    <a:pt x="91" y="109"/>
                    <a:pt x="91" y="109"/>
                  </a:cubicBezTo>
                  <a:cubicBezTo>
                    <a:pt x="91" y="114"/>
                    <a:pt x="86" y="119"/>
                    <a:pt x="81" y="119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7" y="114"/>
                    <a:pt x="72" y="110"/>
                    <a:pt x="66" y="110"/>
                  </a:cubicBezTo>
                  <a:cubicBezTo>
                    <a:pt x="58" y="110"/>
                    <a:pt x="51" y="117"/>
                    <a:pt x="51" y="125"/>
                  </a:cubicBezTo>
                  <a:cubicBezTo>
                    <a:pt x="51" y="133"/>
                    <a:pt x="58" y="140"/>
                    <a:pt x="66" y="140"/>
                  </a:cubicBezTo>
                  <a:cubicBezTo>
                    <a:pt x="72" y="140"/>
                    <a:pt x="77" y="136"/>
                    <a:pt x="79" y="131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93" y="131"/>
                    <a:pt x="103" y="121"/>
                    <a:pt x="103" y="109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23" y="98"/>
                    <a:pt x="132" y="89"/>
                    <a:pt x="132" y="77"/>
                  </a:cubicBezTo>
                  <a:cubicBezTo>
                    <a:pt x="132" y="66"/>
                    <a:pt x="123" y="56"/>
                    <a:pt x="111" y="56"/>
                  </a:cubicBezTo>
                  <a:close/>
                  <a:moveTo>
                    <a:pt x="29" y="85"/>
                  </a:moveTo>
                  <a:cubicBezTo>
                    <a:pt x="21" y="85"/>
                    <a:pt x="21" y="85"/>
                    <a:pt x="21" y="85"/>
                  </a:cubicBezTo>
                  <a:cubicBezTo>
                    <a:pt x="16" y="85"/>
                    <a:pt x="12" y="81"/>
                    <a:pt x="12" y="76"/>
                  </a:cubicBezTo>
                  <a:cubicBezTo>
                    <a:pt x="12" y="71"/>
                    <a:pt x="16" y="67"/>
                    <a:pt x="21" y="67"/>
                  </a:cubicBezTo>
                  <a:cubicBezTo>
                    <a:pt x="29" y="67"/>
                    <a:pt x="29" y="67"/>
                    <a:pt x="29" y="67"/>
                  </a:cubicBezTo>
                  <a:lnTo>
                    <a:pt x="29" y="85"/>
                  </a:lnTo>
                  <a:close/>
                  <a:moveTo>
                    <a:pt x="111" y="86"/>
                  </a:moveTo>
                  <a:cubicBezTo>
                    <a:pt x="103" y="86"/>
                    <a:pt x="103" y="86"/>
                    <a:pt x="103" y="86"/>
                  </a:cubicBezTo>
                  <a:cubicBezTo>
                    <a:pt x="103" y="68"/>
                    <a:pt x="103" y="68"/>
                    <a:pt x="103" y="68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6" y="68"/>
                    <a:pt x="120" y="72"/>
                    <a:pt x="120" y="77"/>
                  </a:cubicBezTo>
                  <a:cubicBezTo>
                    <a:pt x="120" y="82"/>
                    <a:pt x="116" y="86"/>
                    <a:pt x="111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6" name="Group 24"/>
            <p:cNvGrpSpPr/>
            <p:nvPr/>
          </p:nvGrpSpPr>
          <p:grpSpPr>
            <a:xfrm>
              <a:off x="7013575" y="3284538"/>
              <a:ext cx="307975" cy="263525"/>
              <a:chOff x="0" y="0"/>
              <a:chExt cx="280" cy="240"/>
            </a:xfrm>
          </p:grpSpPr>
          <p:sp>
            <p:nvSpPr>
              <p:cNvPr id="28" name="Freeform 25"/>
              <p:cNvSpPr>
                <a:spLocks noEditPoints="1"/>
              </p:cNvSpPr>
              <p:nvPr/>
            </p:nvSpPr>
            <p:spPr bwMode="auto">
              <a:xfrm>
                <a:off x="0" y="0"/>
                <a:ext cx="280" cy="240"/>
              </a:xfrm>
              <a:custGeom>
                <a:avLst/>
                <a:gdLst>
                  <a:gd name="T0" fmla="*/ 122 w 140"/>
                  <a:gd name="T1" fmla="*/ 20 h 120"/>
                  <a:gd name="T2" fmla="*/ 100 w 140"/>
                  <a:gd name="T3" fmla="*/ 20 h 120"/>
                  <a:gd name="T4" fmla="*/ 100 w 140"/>
                  <a:gd name="T5" fmla="*/ 18 h 120"/>
                  <a:gd name="T6" fmla="*/ 100 w 140"/>
                  <a:gd name="T7" fmla="*/ 15 h 120"/>
                  <a:gd name="T8" fmla="*/ 85 w 140"/>
                  <a:gd name="T9" fmla="*/ 0 h 120"/>
                  <a:gd name="T10" fmla="*/ 70 w 140"/>
                  <a:gd name="T11" fmla="*/ 0 h 120"/>
                  <a:gd name="T12" fmla="*/ 56 w 140"/>
                  <a:gd name="T13" fmla="*/ 15 h 120"/>
                  <a:gd name="T14" fmla="*/ 56 w 140"/>
                  <a:gd name="T15" fmla="*/ 20 h 120"/>
                  <a:gd name="T16" fmla="*/ 18 w 140"/>
                  <a:gd name="T17" fmla="*/ 20 h 120"/>
                  <a:gd name="T18" fmla="*/ 0 w 140"/>
                  <a:gd name="T19" fmla="*/ 38 h 120"/>
                  <a:gd name="T20" fmla="*/ 0 w 140"/>
                  <a:gd name="T21" fmla="*/ 101 h 120"/>
                  <a:gd name="T22" fmla="*/ 18 w 140"/>
                  <a:gd name="T23" fmla="*/ 120 h 120"/>
                  <a:gd name="T24" fmla="*/ 122 w 140"/>
                  <a:gd name="T25" fmla="*/ 120 h 120"/>
                  <a:gd name="T26" fmla="*/ 140 w 140"/>
                  <a:gd name="T27" fmla="*/ 101 h 120"/>
                  <a:gd name="T28" fmla="*/ 140 w 140"/>
                  <a:gd name="T29" fmla="*/ 38 h 120"/>
                  <a:gd name="T30" fmla="*/ 122 w 140"/>
                  <a:gd name="T31" fmla="*/ 20 h 120"/>
                  <a:gd name="T32" fmla="*/ 12 w 140"/>
                  <a:gd name="T33" fmla="*/ 101 h 120"/>
                  <a:gd name="T34" fmla="*/ 12 w 140"/>
                  <a:gd name="T35" fmla="*/ 38 h 120"/>
                  <a:gd name="T36" fmla="*/ 18 w 140"/>
                  <a:gd name="T37" fmla="*/ 32 h 120"/>
                  <a:gd name="T38" fmla="*/ 33 w 140"/>
                  <a:gd name="T39" fmla="*/ 32 h 120"/>
                  <a:gd name="T40" fmla="*/ 33 w 140"/>
                  <a:gd name="T41" fmla="*/ 108 h 120"/>
                  <a:gd name="T42" fmla="*/ 18 w 140"/>
                  <a:gd name="T43" fmla="*/ 108 h 120"/>
                  <a:gd name="T44" fmla="*/ 12 w 140"/>
                  <a:gd name="T45" fmla="*/ 101 h 120"/>
                  <a:gd name="T46" fmla="*/ 128 w 140"/>
                  <a:gd name="T47" fmla="*/ 101 h 120"/>
                  <a:gd name="T48" fmla="*/ 122 w 140"/>
                  <a:gd name="T49" fmla="*/ 108 h 120"/>
                  <a:gd name="T50" fmla="*/ 45 w 140"/>
                  <a:gd name="T51" fmla="*/ 108 h 120"/>
                  <a:gd name="T52" fmla="*/ 45 w 140"/>
                  <a:gd name="T53" fmla="*/ 32 h 120"/>
                  <a:gd name="T54" fmla="*/ 56 w 140"/>
                  <a:gd name="T55" fmla="*/ 32 h 120"/>
                  <a:gd name="T56" fmla="*/ 99 w 140"/>
                  <a:gd name="T57" fmla="*/ 32 h 120"/>
                  <a:gd name="T58" fmla="*/ 122 w 140"/>
                  <a:gd name="T59" fmla="*/ 32 h 120"/>
                  <a:gd name="T60" fmla="*/ 128 w 140"/>
                  <a:gd name="T61" fmla="*/ 38 h 120"/>
                  <a:gd name="T62" fmla="*/ 128 w 140"/>
                  <a:gd name="T63" fmla="*/ 10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0" h="120">
                    <a:moveTo>
                      <a:pt x="122" y="20"/>
                    </a:moveTo>
                    <a:cubicBezTo>
                      <a:pt x="100" y="20"/>
                      <a:pt x="100" y="20"/>
                      <a:pt x="100" y="20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6"/>
                      <a:pt x="93" y="0"/>
                      <a:pt x="85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2" y="0"/>
                      <a:pt x="56" y="6"/>
                      <a:pt x="56" y="15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8" y="20"/>
                      <a:pt x="0" y="28"/>
                      <a:pt x="0" y="38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12"/>
                      <a:pt x="8" y="120"/>
                      <a:pt x="18" y="120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32" y="120"/>
                      <a:pt x="140" y="111"/>
                      <a:pt x="140" y="101"/>
                    </a:cubicBezTo>
                    <a:cubicBezTo>
                      <a:pt x="140" y="38"/>
                      <a:pt x="140" y="38"/>
                      <a:pt x="140" y="38"/>
                    </a:cubicBezTo>
                    <a:cubicBezTo>
                      <a:pt x="140" y="28"/>
                      <a:pt x="132" y="20"/>
                      <a:pt x="122" y="20"/>
                    </a:cubicBezTo>
                    <a:close/>
                    <a:moveTo>
                      <a:pt x="12" y="101"/>
                    </a:move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4"/>
                      <a:pt x="15" y="32"/>
                      <a:pt x="18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3" y="108"/>
                      <a:pt x="33" y="108"/>
                      <a:pt x="33" y="108"/>
                    </a:cubicBezTo>
                    <a:cubicBezTo>
                      <a:pt x="18" y="108"/>
                      <a:pt x="18" y="108"/>
                      <a:pt x="18" y="108"/>
                    </a:cubicBezTo>
                    <a:cubicBezTo>
                      <a:pt x="14" y="108"/>
                      <a:pt x="12" y="105"/>
                      <a:pt x="12" y="101"/>
                    </a:cubicBezTo>
                    <a:close/>
                    <a:moveTo>
                      <a:pt x="128" y="101"/>
                    </a:moveTo>
                    <a:cubicBezTo>
                      <a:pt x="128" y="105"/>
                      <a:pt x="125" y="108"/>
                      <a:pt x="122" y="108"/>
                    </a:cubicBezTo>
                    <a:cubicBezTo>
                      <a:pt x="45" y="108"/>
                      <a:pt x="45" y="108"/>
                      <a:pt x="45" y="10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99" y="32"/>
                      <a:pt x="99" y="32"/>
                      <a:pt x="99" y="32"/>
                    </a:cubicBezTo>
                    <a:cubicBezTo>
                      <a:pt x="122" y="32"/>
                      <a:pt x="122" y="32"/>
                      <a:pt x="122" y="32"/>
                    </a:cubicBezTo>
                    <a:cubicBezTo>
                      <a:pt x="125" y="32"/>
                      <a:pt x="128" y="34"/>
                      <a:pt x="128" y="38"/>
                    </a:cubicBezTo>
                    <a:lnTo>
                      <a:pt x="128" y="1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26"/>
              <p:cNvSpPr>
                <a:spLocks noEditPoints="1"/>
              </p:cNvSpPr>
              <p:nvPr/>
            </p:nvSpPr>
            <p:spPr bwMode="auto">
              <a:xfrm>
                <a:off x="113" y="100"/>
                <a:ext cx="88" cy="88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2 h 44"/>
                  <a:gd name="T12" fmla="*/ 12 w 44"/>
                  <a:gd name="T13" fmla="*/ 22 h 44"/>
                  <a:gd name="T14" fmla="*/ 22 w 44"/>
                  <a:gd name="T15" fmla="*/ 12 h 44"/>
                  <a:gd name="T16" fmla="*/ 32 w 44"/>
                  <a:gd name="T17" fmla="*/ 22 h 44"/>
                  <a:gd name="T18" fmla="*/ 22 w 44"/>
                  <a:gd name="T19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2"/>
                    </a:moveTo>
                    <a:cubicBezTo>
                      <a:pt x="16" y="32"/>
                      <a:pt x="12" y="27"/>
                      <a:pt x="12" y="22"/>
                    </a:cubicBezTo>
                    <a:cubicBezTo>
                      <a:pt x="12" y="16"/>
                      <a:pt x="16" y="12"/>
                      <a:pt x="22" y="12"/>
                    </a:cubicBezTo>
                    <a:cubicBezTo>
                      <a:pt x="27" y="12"/>
                      <a:pt x="32" y="16"/>
                      <a:pt x="32" y="22"/>
                    </a:cubicBezTo>
                    <a:cubicBezTo>
                      <a:pt x="32" y="27"/>
                      <a:pt x="27" y="32"/>
                      <a:pt x="22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6070600" y="3324225"/>
              <a:ext cx="231775" cy="215900"/>
            </a:xfrm>
            <a:custGeom>
              <a:avLst/>
              <a:gdLst>
                <a:gd name="T0" fmla="*/ 138 w 142"/>
                <a:gd name="T1" fmla="*/ 47 h 133"/>
                <a:gd name="T2" fmla="*/ 114 w 142"/>
                <a:gd name="T3" fmla="*/ 30 h 133"/>
                <a:gd name="T4" fmla="*/ 114 w 142"/>
                <a:gd name="T5" fmla="*/ 12 h 133"/>
                <a:gd name="T6" fmla="*/ 108 w 142"/>
                <a:gd name="T7" fmla="*/ 6 h 133"/>
                <a:gd name="T8" fmla="*/ 104 w 142"/>
                <a:gd name="T9" fmla="*/ 6 h 133"/>
                <a:gd name="T10" fmla="*/ 98 w 142"/>
                <a:gd name="T11" fmla="*/ 12 h 133"/>
                <a:gd name="T12" fmla="*/ 98 w 142"/>
                <a:gd name="T13" fmla="*/ 18 h 133"/>
                <a:gd name="T14" fmla="*/ 74 w 142"/>
                <a:gd name="T15" fmla="*/ 2 h 133"/>
                <a:gd name="T16" fmla="*/ 68 w 142"/>
                <a:gd name="T17" fmla="*/ 2 h 133"/>
                <a:gd name="T18" fmla="*/ 4 w 142"/>
                <a:gd name="T19" fmla="*/ 47 h 133"/>
                <a:gd name="T20" fmla="*/ 2 w 142"/>
                <a:gd name="T21" fmla="*/ 56 h 133"/>
                <a:gd name="T22" fmla="*/ 10 w 142"/>
                <a:gd name="T23" fmla="*/ 57 h 133"/>
                <a:gd name="T24" fmla="*/ 17 w 142"/>
                <a:gd name="T25" fmla="*/ 52 h 133"/>
                <a:gd name="T26" fmla="*/ 17 w 142"/>
                <a:gd name="T27" fmla="*/ 123 h 133"/>
                <a:gd name="T28" fmla="*/ 27 w 142"/>
                <a:gd name="T29" fmla="*/ 133 h 133"/>
                <a:gd name="T30" fmla="*/ 115 w 142"/>
                <a:gd name="T31" fmla="*/ 133 h 133"/>
                <a:gd name="T32" fmla="*/ 125 w 142"/>
                <a:gd name="T33" fmla="*/ 123 h 133"/>
                <a:gd name="T34" fmla="*/ 125 w 142"/>
                <a:gd name="T35" fmla="*/ 52 h 133"/>
                <a:gd name="T36" fmla="*/ 132 w 142"/>
                <a:gd name="T37" fmla="*/ 57 h 133"/>
                <a:gd name="T38" fmla="*/ 135 w 142"/>
                <a:gd name="T39" fmla="*/ 58 h 133"/>
                <a:gd name="T40" fmla="*/ 140 w 142"/>
                <a:gd name="T41" fmla="*/ 56 h 133"/>
                <a:gd name="T42" fmla="*/ 138 w 142"/>
                <a:gd name="T43" fmla="*/ 47 h 133"/>
                <a:gd name="T44" fmla="*/ 83 w 142"/>
                <a:gd name="T45" fmla="*/ 121 h 133"/>
                <a:gd name="T46" fmla="*/ 59 w 142"/>
                <a:gd name="T47" fmla="*/ 121 h 133"/>
                <a:gd name="T48" fmla="*/ 59 w 142"/>
                <a:gd name="T49" fmla="*/ 84 h 133"/>
                <a:gd name="T50" fmla="*/ 83 w 142"/>
                <a:gd name="T51" fmla="*/ 84 h 133"/>
                <a:gd name="T52" fmla="*/ 83 w 142"/>
                <a:gd name="T53" fmla="*/ 121 h 133"/>
                <a:gd name="T54" fmla="*/ 113 w 142"/>
                <a:gd name="T55" fmla="*/ 121 h 133"/>
                <a:gd name="T56" fmla="*/ 95 w 142"/>
                <a:gd name="T57" fmla="*/ 121 h 133"/>
                <a:gd name="T58" fmla="*/ 95 w 142"/>
                <a:gd name="T59" fmla="*/ 82 h 133"/>
                <a:gd name="T60" fmla="*/ 85 w 142"/>
                <a:gd name="T61" fmla="*/ 72 h 133"/>
                <a:gd name="T62" fmla="*/ 57 w 142"/>
                <a:gd name="T63" fmla="*/ 72 h 133"/>
                <a:gd name="T64" fmla="*/ 47 w 142"/>
                <a:gd name="T65" fmla="*/ 82 h 133"/>
                <a:gd name="T66" fmla="*/ 47 w 142"/>
                <a:gd name="T67" fmla="*/ 121 h 133"/>
                <a:gd name="T68" fmla="*/ 29 w 142"/>
                <a:gd name="T69" fmla="*/ 121 h 133"/>
                <a:gd name="T70" fmla="*/ 29 w 142"/>
                <a:gd name="T71" fmla="*/ 44 h 133"/>
                <a:gd name="T72" fmla="*/ 71 w 142"/>
                <a:gd name="T73" fmla="*/ 14 h 133"/>
                <a:gd name="T74" fmla="*/ 113 w 142"/>
                <a:gd name="T75" fmla="*/ 44 h 133"/>
                <a:gd name="T76" fmla="*/ 113 w 142"/>
                <a:gd name="T77" fmla="*/ 12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" h="133">
                  <a:moveTo>
                    <a:pt x="138" y="47"/>
                  </a:moveTo>
                  <a:cubicBezTo>
                    <a:pt x="114" y="30"/>
                    <a:pt x="114" y="30"/>
                    <a:pt x="114" y="30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9"/>
                    <a:pt x="111" y="6"/>
                    <a:pt x="108" y="6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0" y="6"/>
                    <a:pt x="98" y="9"/>
                    <a:pt x="98" y="12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2" y="0"/>
                    <a:pt x="70" y="0"/>
                    <a:pt x="68" y="2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1" y="49"/>
                    <a:pt x="0" y="53"/>
                    <a:pt x="2" y="56"/>
                  </a:cubicBezTo>
                  <a:cubicBezTo>
                    <a:pt x="4" y="58"/>
                    <a:pt x="8" y="59"/>
                    <a:pt x="10" y="5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17" y="129"/>
                    <a:pt x="21" y="133"/>
                    <a:pt x="27" y="133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21" y="133"/>
                    <a:pt x="125" y="129"/>
                    <a:pt x="125" y="123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3" y="58"/>
                    <a:pt x="134" y="58"/>
                    <a:pt x="135" y="58"/>
                  </a:cubicBezTo>
                  <a:cubicBezTo>
                    <a:pt x="137" y="58"/>
                    <a:pt x="139" y="57"/>
                    <a:pt x="140" y="56"/>
                  </a:cubicBezTo>
                  <a:cubicBezTo>
                    <a:pt x="142" y="53"/>
                    <a:pt x="141" y="49"/>
                    <a:pt x="138" y="47"/>
                  </a:cubicBezTo>
                  <a:close/>
                  <a:moveTo>
                    <a:pt x="83" y="121"/>
                  </a:moveTo>
                  <a:cubicBezTo>
                    <a:pt x="59" y="121"/>
                    <a:pt x="59" y="121"/>
                    <a:pt x="59" y="121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83" y="84"/>
                    <a:pt x="83" y="84"/>
                    <a:pt x="83" y="84"/>
                  </a:cubicBezTo>
                  <a:lnTo>
                    <a:pt x="83" y="121"/>
                  </a:lnTo>
                  <a:close/>
                  <a:moveTo>
                    <a:pt x="113" y="121"/>
                  </a:moveTo>
                  <a:cubicBezTo>
                    <a:pt x="95" y="121"/>
                    <a:pt x="95" y="121"/>
                    <a:pt x="95" y="121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76"/>
                    <a:pt x="90" y="72"/>
                    <a:pt x="85" y="72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72"/>
                    <a:pt x="47" y="76"/>
                    <a:pt x="47" y="82"/>
                  </a:cubicBezTo>
                  <a:cubicBezTo>
                    <a:pt x="47" y="121"/>
                    <a:pt x="47" y="121"/>
                    <a:pt x="47" y="121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113" y="44"/>
                    <a:pt x="113" y="44"/>
                    <a:pt x="113" y="44"/>
                  </a:cubicBezTo>
                  <a:lnTo>
                    <a:pt x="113" y="1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lIns="91467" tIns="45734" rIns="91467" bIns="4573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660229" y="1910973"/>
            <a:ext cx="2238317" cy="889037"/>
            <a:chOff x="979301" y="4247320"/>
            <a:chExt cx="1797371" cy="889037"/>
          </a:xfrm>
        </p:grpSpPr>
        <p:grpSp>
          <p:nvGrpSpPr>
            <p:cNvPr id="33" name="组合 32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1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4" name="任意多边形 33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93691" y="4056898"/>
            <a:ext cx="2238317" cy="889037"/>
            <a:chOff x="979301" y="4247320"/>
            <a:chExt cx="1797371" cy="889037"/>
          </a:xfrm>
        </p:grpSpPr>
        <p:grpSp>
          <p:nvGrpSpPr>
            <p:cNvPr id="38" name="组合 37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2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9" name="任意多边形 38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12103" y="4005577"/>
            <a:ext cx="2238317" cy="889037"/>
            <a:chOff x="979301" y="4247320"/>
            <a:chExt cx="1797371" cy="889037"/>
          </a:xfrm>
        </p:grpSpPr>
        <p:grpSp>
          <p:nvGrpSpPr>
            <p:cNvPr id="43" name="组合 42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3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4" name="任意多边形 43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724191" y="1875279"/>
            <a:ext cx="2238317" cy="889037"/>
            <a:chOff x="979301" y="4247320"/>
            <a:chExt cx="1797371" cy="889037"/>
          </a:xfrm>
        </p:grpSpPr>
        <p:grpSp>
          <p:nvGrpSpPr>
            <p:cNvPr id="48" name="组合 47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</a:t>
                </a:r>
                <a:r>
                  <a:rPr lang="en-US" altLang="zh-CN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4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9" name="任意多边形 48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82295" y="1770616"/>
            <a:ext cx="9027410" cy="3861727"/>
            <a:chOff x="1447799" y="1747756"/>
            <a:chExt cx="9027410" cy="3861727"/>
          </a:xfrm>
        </p:grpSpPr>
        <p:grpSp>
          <p:nvGrpSpPr>
            <p:cNvPr id="2" name="组合 1"/>
            <p:cNvGrpSpPr/>
            <p:nvPr/>
          </p:nvGrpSpPr>
          <p:grpSpPr>
            <a:xfrm>
              <a:off x="1447799" y="1748790"/>
              <a:ext cx="4489700" cy="3837833"/>
              <a:chOff x="2590799" y="1639806"/>
              <a:chExt cx="3479801" cy="3501047"/>
            </a:xfrm>
          </p:grpSpPr>
          <p:sp>
            <p:nvSpPr>
              <p:cNvPr id="11" name="PA_淘宝店chenying0907 22" descr="sy_64934932458副本"/>
              <p:cNvSpPr>
                <a:spLocks noChangeArrowheads="1"/>
              </p:cNvSpPr>
              <p:nvPr/>
            </p:nvSpPr>
            <p:spPr bwMode="auto">
              <a:xfrm>
                <a:off x="2590799" y="3351659"/>
                <a:ext cx="1716088" cy="1789194"/>
              </a:xfrm>
              <a:prstGeom prst="rect">
                <a:avLst/>
              </a:prstGeom>
              <a:blipFill dpi="0" rotWithShape="1">
                <a:blip r:embed="rId1"/>
                <a:srcRect/>
                <a:stretch>
                  <a:fillRect l="-16530" r="-16342"/>
                </a:stretch>
              </a:blip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PA_淘宝店chenying0907 23" descr="sy_20111224160806078015"/>
              <p:cNvSpPr>
                <a:spLocks noChangeArrowheads="1"/>
              </p:cNvSpPr>
              <p:nvPr/>
            </p:nvSpPr>
            <p:spPr bwMode="auto">
              <a:xfrm>
                <a:off x="4354513" y="1639806"/>
                <a:ext cx="1716087" cy="1789194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 l="-16556" r="-16368"/>
                </a:stretch>
              </a:blip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PA_淘宝店chenying0907 21"/>
              <p:cNvSpPr>
                <a:spLocks noChangeArrowheads="1"/>
              </p:cNvSpPr>
              <p:nvPr/>
            </p:nvSpPr>
            <p:spPr bwMode="auto">
              <a:xfrm>
                <a:off x="2590799" y="1639807"/>
                <a:ext cx="1716088" cy="1711853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190500" dist="63500" dir="3300000" algn="tl" rotWithShape="0">
                  <a:srgbClr val="333333">
                    <a:alpha val="3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PA_淘宝店chenying0907 24"/>
              <p:cNvSpPr>
                <a:spLocks noChangeArrowheads="1"/>
              </p:cNvSpPr>
              <p:nvPr/>
            </p:nvSpPr>
            <p:spPr bwMode="auto">
              <a:xfrm>
                <a:off x="4354513" y="3351659"/>
                <a:ext cx="1716087" cy="1789194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190500" dist="63500" dir="3300000" algn="tl" rotWithShape="0">
                  <a:srgbClr val="333333">
                    <a:alpha val="3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5985509" y="1747756"/>
              <a:ext cx="4489700" cy="3861727"/>
              <a:chOff x="2590799" y="1618009"/>
              <a:chExt cx="3479801" cy="3522844"/>
            </a:xfrm>
          </p:grpSpPr>
          <p:sp>
            <p:nvSpPr>
              <p:cNvPr id="17" name="PA_淘宝店chenying0907 22" descr="sy_64934932458副本"/>
              <p:cNvSpPr>
                <a:spLocks noChangeArrowheads="1"/>
              </p:cNvSpPr>
              <p:nvPr/>
            </p:nvSpPr>
            <p:spPr bwMode="auto">
              <a:xfrm>
                <a:off x="2590799" y="3351659"/>
                <a:ext cx="1716088" cy="1789194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 l="-16530" r="-16342"/>
                </a:stretch>
              </a:blip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PA_淘宝店chenying0907 23" descr="sy_20111224160806078015"/>
              <p:cNvSpPr>
                <a:spLocks noChangeArrowheads="1"/>
              </p:cNvSpPr>
              <p:nvPr/>
            </p:nvSpPr>
            <p:spPr bwMode="auto">
              <a:xfrm>
                <a:off x="4354513" y="1618009"/>
                <a:ext cx="1716087" cy="1810991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l="-17345" r="-17147"/>
                </a:stretch>
              </a:blip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PA_淘宝店chenying0907 21"/>
              <p:cNvSpPr>
                <a:spLocks noChangeArrowheads="1"/>
              </p:cNvSpPr>
              <p:nvPr/>
            </p:nvSpPr>
            <p:spPr bwMode="auto">
              <a:xfrm>
                <a:off x="2590799" y="1618952"/>
                <a:ext cx="1716088" cy="1732708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190500" dist="63500" dir="3300000" algn="tl" rotWithShape="0">
                  <a:srgbClr val="333333">
                    <a:alpha val="3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0" name="PA_淘宝店chenying0907 24"/>
              <p:cNvSpPr>
                <a:spLocks noChangeArrowheads="1"/>
              </p:cNvSpPr>
              <p:nvPr/>
            </p:nvSpPr>
            <p:spPr bwMode="auto">
              <a:xfrm>
                <a:off x="4354513" y="3351659"/>
                <a:ext cx="1716087" cy="1789194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190500" dist="63500" dir="3300000" algn="tl" rotWithShape="0">
                  <a:srgbClr val="333333">
                    <a:alpha val="30000"/>
                  </a:srgbClr>
                </a:outerShdw>
              </a:effectLst>
            </p:spPr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582109" y="1995276"/>
            <a:ext cx="2238317" cy="889037"/>
            <a:chOff x="979301" y="4247320"/>
            <a:chExt cx="1797371" cy="889037"/>
          </a:xfrm>
        </p:grpSpPr>
        <p:grpSp>
          <p:nvGrpSpPr>
            <p:cNvPr id="22" name="组合 21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bg1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chemeClr val="bg1"/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23" name="任意多边形 22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820240" y="3883749"/>
            <a:ext cx="2238317" cy="889037"/>
            <a:chOff x="979301" y="4247320"/>
            <a:chExt cx="1797371" cy="889037"/>
          </a:xfrm>
        </p:grpSpPr>
        <p:grpSp>
          <p:nvGrpSpPr>
            <p:cNvPr id="27" name="组合 26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71995" y="1995276"/>
            <a:ext cx="2238317" cy="889037"/>
            <a:chOff x="979301" y="4247320"/>
            <a:chExt cx="1797371" cy="889037"/>
          </a:xfrm>
        </p:grpSpPr>
        <p:grpSp>
          <p:nvGrpSpPr>
            <p:cNvPr id="32" name="组合 31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bg1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chemeClr val="bg1"/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chemeClr val="bg1"/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3" name="任意多边形 32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71388" y="3883749"/>
            <a:ext cx="2238317" cy="889037"/>
            <a:chOff x="979301" y="4247320"/>
            <a:chExt cx="1797371" cy="889037"/>
          </a:xfrm>
        </p:grpSpPr>
        <p:grpSp>
          <p:nvGrpSpPr>
            <p:cNvPr id="37" name="组合 36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45438" y="2468880"/>
            <a:ext cx="3960532" cy="4389120"/>
            <a:chOff x="4271168" y="1406695"/>
            <a:chExt cx="3649663" cy="4044610"/>
          </a:xfrm>
          <a:effectLst/>
        </p:grpSpPr>
        <p:sp>
          <p:nvSpPr>
            <p:cNvPr id="11" name="PA_任意多边形 2"/>
            <p:cNvSpPr/>
            <p:nvPr/>
          </p:nvSpPr>
          <p:spPr bwMode="auto">
            <a:xfrm>
              <a:off x="5576093" y="1406695"/>
              <a:ext cx="1039813" cy="4044610"/>
            </a:xfrm>
            <a:custGeom>
              <a:avLst/>
              <a:gdLst/>
              <a:ahLst/>
              <a:cxnLst/>
              <a:rect l="l" t="t" r="r" b="b"/>
              <a:pathLst>
                <a:path w="1039813" h="4044610">
                  <a:moveTo>
                    <a:pt x="519907" y="95280"/>
                  </a:moveTo>
                  <a:cubicBezTo>
                    <a:pt x="284499" y="95280"/>
                    <a:pt x="93663" y="285820"/>
                    <a:pt x="93663" y="520862"/>
                  </a:cubicBezTo>
                  <a:cubicBezTo>
                    <a:pt x="93663" y="755904"/>
                    <a:pt x="284499" y="946444"/>
                    <a:pt x="519907" y="946444"/>
                  </a:cubicBezTo>
                  <a:cubicBezTo>
                    <a:pt x="755315" y="946444"/>
                    <a:pt x="946151" y="755904"/>
                    <a:pt x="946151" y="520862"/>
                  </a:cubicBezTo>
                  <a:cubicBezTo>
                    <a:pt x="946151" y="285820"/>
                    <a:pt x="755315" y="95280"/>
                    <a:pt x="519907" y="95280"/>
                  </a:cubicBezTo>
                  <a:close/>
                  <a:moveTo>
                    <a:pt x="520700" y="0"/>
                  </a:moveTo>
                  <a:cubicBezTo>
                    <a:pt x="808038" y="0"/>
                    <a:pt x="1039813" y="231847"/>
                    <a:pt x="1039813" y="520861"/>
                  </a:cubicBezTo>
                  <a:cubicBezTo>
                    <a:pt x="1039813" y="792407"/>
                    <a:pt x="831851" y="1016314"/>
                    <a:pt x="568325" y="1040133"/>
                  </a:cubicBezTo>
                  <a:cubicBezTo>
                    <a:pt x="568325" y="1040133"/>
                    <a:pt x="568325" y="1276744"/>
                    <a:pt x="568325" y="4044610"/>
                  </a:cubicBezTo>
                  <a:cubicBezTo>
                    <a:pt x="568325" y="4044610"/>
                    <a:pt x="569913" y="4041434"/>
                    <a:pt x="473075" y="4041434"/>
                  </a:cubicBezTo>
                  <a:cubicBezTo>
                    <a:pt x="473075" y="4041434"/>
                    <a:pt x="471488" y="3808000"/>
                    <a:pt x="471488" y="1040133"/>
                  </a:cubicBezTo>
                  <a:cubicBezTo>
                    <a:pt x="207963" y="1016314"/>
                    <a:pt x="0" y="792407"/>
                    <a:pt x="0" y="520861"/>
                  </a:cubicBezTo>
                  <a:cubicBezTo>
                    <a:pt x="0" y="231847"/>
                    <a:pt x="231775" y="0"/>
                    <a:pt x="52070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PA_任意多边形 3"/>
            <p:cNvSpPr/>
            <p:nvPr/>
          </p:nvSpPr>
          <p:spPr bwMode="auto">
            <a:xfrm>
              <a:off x="4696617" y="2429361"/>
              <a:ext cx="1042988" cy="3017181"/>
            </a:xfrm>
            <a:custGeom>
              <a:avLst/>
              <a:gdLst/>
              <a:ahLst/>
              <a:cxnLst/>
              <a:rect l="l" t="t" r="r" b="b"/>
              <a:pathLst>
                <a:path w="1042988" h="3017181">
                  <a:moveTo>
                    <a:pt x="519908" y="95280"/>
                  </a:moveTo>
                  <a:cubicBezTo>
                    <a:pt x="284500" y="95280"/>
                    <a:pt x="93664" y="286175"/>
                    <a:pt x="93664" y="521655"/>
                  </a:cubicBezTo>
                  <a:cubicBezTo>
                    <a:pt x="93664" y="757135"/>
                    <a:pt x="284500" y="948030"/>
                    <a:pt x="519908" y="948030"/>
                  </a:cubicBezTo>
                  <a:cubicBezTo>
                    <a:pt x="755316" y="948030"/>
                    <a:pt x="946152" y="757135"/>
                    <a:pt x="946152" y="521655"/>
                  </a:cubicBezTo>
                  <a:cubicBezTo>
                    <a:pt x="946152" y="286175"/>
                    <a:pt x="755316" y="95280"/>
                    <a:pt x="519908" y="95280"/>
                  </a:cubicBezTo>
                  <a:close/>
                  <a:moveTo>
                    <a:pt x="521494" y="0"/>
                  </a:moveTo>
                  <a:cubicBezTo>
                    <a:pt x="808503" y="0"/>
                    <a:pt x="1042988" y="232524"/>
                    <a:pt x="1042988" y="521303"/>
                  </a:cubicBezTo>
                  <a:cubicBezTo>
                    <a:pt x="1042988" y="521303"/>
                    <a:pt x="1042988" y="521303"/>
                    <a:pt x="1042988" y="3017181"/>
                  </a:cubicBezTo>
                  <a:cubicBezTo>
                    <a:pt x="1042988" y="3017181"/>
                    <a:pt x="1042988" y="3017181"/>
                    <a:pt x="947318" y="3017181"/>
                  </a:cubicBezTo>
                  <a:cubicBezTo>
                    <a:pt x="947318" y="3017181"/>
                    <a:pt x="947318" y="3017181"/>
                    <a:pt x="947318" y="819458"/>
                  </a:cubicBezTo>
                  <a:cubicBezTo>
                    <a:pt x="853525" y="954472"/>
                    <a:pt x="697827" y="1042606"/>
                    <a:pt x="521494" y="1042606"/>
                  </a:cubicBezTo>
                  <a:cubicBezTo>
                    <a:pt x="232609" y="1042606"/>
                    <a:pt x="0" y="808207"/>
                    <a:pt x="0" y="521303"/>
                  </a:cubicBezTo>
                  <a:cubicBezTo>
                    <a:pt x="0" y="232524"/>
                    <a:pt x="232609" y="0"/>
                    <a:pt x="521494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PA_任意多边形 4"/>
            <p:cNvSpPr/>
            <p:nvPr/>
          </p:nvSpPr>
          <p:spPr bwMode="auto">
            <a:xfrm>
              <a:off x="4271168" y="3518723"/>
              <a:ext cx="1039813" cy="1927820"/>
            </a:xfrm>
            <a:custGeom>
              <a:avLst/>
              <a:gdLst/>
              <a:ahLst/>
              <a:cxnLst/>
              <a:rect l="l" t="t" r="r" b="b"/>
              <a:pathLst>
                <a:path w="1039813" h="1927820">
                  <a:moveTo>
                    <a:pt x="519907" y="95279"/>
                  </a:moveTo>
                  <a:cubicBezTo>
                    <a:pt x="284499" y="95279"/>
                    <a:pt x="93663" y="286530"/>
                    <a:pt x="93663" y="522449"/>
                  </a:cubicBezTo>
                  <a:cubicBezTo>
                    <a:pt x="93663" y="758368"/>
                    <a:pt x="284499" y="949619"/>
                    <a:pt x="519907" y="949619"/>
                  </a:cubicBezTo>
                  <a:cubicBezTo>
                    <a:pt x="755315" y="949619"/>
                    <a:pt x="946151" y="758368"/>
                    <a:pt x="946151" y="522449"/>
                  </a:cubicBezTo>
                  <a:cubicBezTo>
                    <a:pt x="946151" y="286530"/>
                    <a:pt x="755315" y="95279"/>
                    <a:pt x="519907" y="95279"/>
                  </a:cubicBezTo>
                  <a:close/>
                  <a:moveTo>
                    <a:pt x="518970" y="0"/>
                  </a:moveTo>
                  <a:cubicBezTo>
                    <a:pt x="807495" y="0"/>
                    <a:pt x="1039813" y="234414"/>
                    <a:pt x="1039813" y="521337"/>
                  </a:cubicBezTo>
                  <a:cubicBezTo>
                    <a:pt x="1039813" y="521337"/>
                    <a:pt x="1039813" y="521337"/>
                    <a:pt x="1039813" y="1927820"/>
                  </a:cubicBezTo>
                  <a:cubicBezTo>
                    <a:pt x="1039813" y="1927820"/>
                    <a:pt x="1039813" y="1927820"/>
                    <a:pt x="946136" y="1927820"/>
                  </a:cubicBezTo>
                  <a:cubicBezTo>
                    <a:pt x="946136" y="1927820"/>
                    <a:pt x="946136" y="1927820"/>
                    <a:pt x="946136" y="821386"/>
                  </a:cubicBezTo>
                  <a:cubicBezTo>
                    <a:pt x="852459" y="954534"/>
                    <a:pt x="696956" y="1042673"/>
                    <a:pt x="518970" y="1042673"/>
                  </a:cubicBezTo>
                  <a:cubicBezTo>
                    <a:pt x="232319" y="1042673"/>
                    <a:pt x="0" y="810135"/>
                    <a:pt x="0" y="521337"/>
                  </a:cubicBezTo>
                  <a:cubicBezTo>
                    <a:pt x="0" y="234414"/>
                    <a:pt x="232319" y="0"/>
                    <a:pt x="51897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PA_任意多边形 5"/>
            <p:cNvSpPr/>
            <p:nvPr/>
          </p:nvSpPr>
          <p:spPr bwMode="auto">
            <a:xfrm>
              <a:off x="6452392" y="2429361"/>
              <a:ext cx="1042988" cy="3017181"/>
            </a:xfrm>
            <a:custGeom>
              <a:avLst/>
              <a:gdLst/>
              <a:ahLst/>
              <a:cxnLst/>
              <a:rect l="l" t="t" r="r" b="b"/>
              <a:pathLst>
                <a:path w="1042988" h="3017181">
                  <a:moveTo>
                    <a:pt x="523083" y="95280"/>
                  </a:moveTo>
                  <a:cubicBezTo>
                    <a:pt x="287675" y="95280"/>
                    <a:pt x="96839" y="286175"/>
                    <a:pt x="96839" y="521655"/>
                  </a:cubicBezTo>
                  <a:cubicBezTo>
                    <a:pt x="96839" y="757135"/>
                    <a:pt x="287675" y="948030"/>
                    <a:pt x="523083" y="948030"/>
                  </a:cubicBezTo>
                  <a:cubicBezTo>
                    <a:pt x="758491" y="948030"/>
                    <a:pt x="949327" y="757135"/>
                    <a:pt x="949327" y="521655"/>
                  </a:cubicBezTo>
                  <a:cubicBezTo>
                    <a:pt x="949327" y="286175"/>
                    <a:pt x="758491" y="95280"/>
                    <a:pt x="523083" y="95280"/>
                  </a:cubicBezTo>
                  <a:close/>
                  <a:moveTo>
                    <a:pt x="521494" y="0"/>
                  </a:moveTo>
                  <a:cubicBezTo>
                    <a:pt x="810379" y="0"/>
                    <a:pt x="1042988" y="232524"/>
                    <a:pt x="1042988" y="521303"/>
                  </a:cubicBezTo>
                  <a:cubicBezTo>
                    <a:pt x="1042988" y="808207"/>
                    <a:pt x="810379" y="1042606"/>
                    <a:pt x="521494" y="1042606"/>
                  </a:cubicBezTo>
                  <a:cubicBezTo>
                    <a:pt x="345162" y="1042606"/>
                    <a:pt x="189464" y="954472"/>
                    <a:pt x="95670" y="819458"/>
                  </a:cubicBezTo>
                  <a:cubicBezTo>
                    <a:pt x="95670" y="819458"/>
                    <a:pt x="95670" y="819458"/>
                    <a:pt x="95670" y="3017181"/>
                  </a:cubicBezTo>
                  <a:cubicBezTo>
                    <a:pt x="95670" y="3017181"/>
                    <a:pt x="95670" y="3017181"/>
                    <a:pt x="0" y="3017181"/>
                  </a:cubicBezTo>
                  <a:cubicBezTo>
                    <a:pt x="0" y="3017181"/>
                    <a:pt x="0" y="3017181"/>
                    <a:pt x="0" y="521303"/>
                  </a:cubicBezTo>
                  <a:cubicBezTo>
                    <a:pt x="0" y="232524"/>
                    <a:pt x="234485" y="0"/>
                    <a:pt x="521494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PA_任意多边形 6"/>
            <p:cNvSpPr/>
            <p:nvPr/>
          </p:nvSpPr>
          <p:spPr bwMode="auto">
            <a:xfrm>
              <a:off x="6881018" y="3518723"/>
              <a:ext cx="1039813" cy="1927820"/>
            </a:xfrm>
            <a:custGeom>
              <a:avLst/>
              <a:gdLst/>
              <a:ahLst/>
              <a:cxnLst/>
              <a:rect l="l" t="t" r="r" b="b"/>
              <a:pathLst>
                <a:path w="1039813" h="1927820">
                  <a:moveTo>
                    <a:pt x="519907" y="95279"/>
                  </a:moveTo>
                  <a:cubicBezTo>
                    <a:pt x="284499" y="95279"/>
                    <a:pt x="93663" y="286530"/>
                    <a:pt x="93663" y="522449"/>
                  </a:cubicBezTo>
                  <a:cubicBezTo>
                    <a:pt x="93663" y="758368"/>
                    <a:pt x="284499" y="949619"/>
                    <a:pt x="519907" y="949619"/>
                  </a:cubicBezTo>
                  <a:cubicBezTo>
                    <a:pt x="755315" y="949619"/>
                    <a:pt x="946151" y="758368"/>
                    <a:pt x="946151" y="522449"/>
                  </a:cubicBezTo>
                  <a:cubicBezTo>
                    <a:pt x="946151" y="286530"/>
                    <a:pt x="755315" y="95279"/>
                    <a:pt x="519907" y="95279"/>
                  </a:cubicBezTo>
                  <a:close/>
                  <a:moveTo>
                    <a:pt x="520844" y="0"/>
                  </a:moveTo>
                  <a:cubicBezTo>
                    <a:pt x="807495" y="0"/>
                    <a:pt x="1039813" y="234414"/>
                    <a:pt x="1039813" y="521337"/>
                  </a:cubicBezTo>
                  <a:cubicBezTo>
                    <a:pt x="1039813" y="810135"/>
                    <a:pt x="807495" y="1042673"/>
                    <a:pt x="520844" y="1042673"/>
                  </a:cubicBezTo>
                  <a:cubicBezTo>
                    <a:pt x="342858" y="1042673"/>
                    <a:pt x="187354" y="954534"/>
                    <a:pt x="93677" y="821386"/>
                  </a:cubicBezTo>
                  <a:cubicBezTo>
                    <a:pt x="93677" y="821386"/>
                    <a:pt x="93677" y="821386"/>
                    <a:pt x="93677" y="1927820"/>
                  </a:cubicBezTo>
                  <a:cubicBezTo>
                    <a:pt x="93677" y="1927820"/>
                    <a:pt x="93677" y="1927820"/>
                    <a:pt x="0" y="1927820"/>
                  </a:cubicBezTo>
                  <a:cubicBezTo>
                    <a:pt x="0" y="1927820"/>
                    <a:pt x="0" y="1927820"/>
                    <a:pt x="0" y="521337"/>
                  </a:cubicBezTo>
                  <a:cubicBezTo>
                    <a:pt x="0" y="234414"/>
                    <a:pt x="232319" y="0"/>
                    <a:pt x="52084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PA_任意多边形 12"/>
            <p:cNvSpPr>
              <a:spLocks noEditPoints="1"/>
            </p:cNvSpPr>
            <p:nvPr/>
          </p:nvSpPr>
          <p:spPr bwMode="auto">
            <a:xfrm>
              <a:off x="6768306" y="2766016"/>
              <a:ext cx="414337" cy="370001"/>
            </a:xfrm>
            <a:custGeom>
              <a:avLst/>
              <a:gdLst>
                <a:gd name="T0" fmla="*/ 89 w 221"/>
                <a:gd name="T1" fmla="*/ 52 h 198"/>
                <a:gd name="T2" fmla="*/ 65 w 221"/>
                <a:gd name="T3" fmla="*/ 37 h 198"/>
                <a:gd name="T4" fmla="*/ 75 w 221"/>
                <a:gd name="T5" fmla="*/ 27 h 198"/>
                <a:gd name="T6" fmla="*/ 69 w 221"/>
                <a:gd name="T7" fmla="*/ 59 h 198"/>
                <a:gd name="T8" fmla="*/ 88 w 221"/>
                <a:gd name="T9" fmla="*/ 62 h 198"/>
                <a:gd name="T10" fmla="*/ 104 w 221"/>
                <a:gd name="T11" fmla="*/ 48 h 198"/>
                <a:gd name="T12" fmla="*/ 165 w 221"/>
                <a:gd name="T13" fmla="*/ 56 h 198"/>
                <a:gd name="T14" fmla="*/ 180 w 221"/>
                <a:gd name="T15" fmla="*/ 92 h 198"/>
                <a:gd name="T16" fmla="*/ 173 w 221"/>
                <a:gd name="T17" fmla="*/ 117 h 198"/>
                <a:gd name="T18" fmla="*/ 168 w 221"/>
                <a:gd name="T19" fmla="*/ 183 h 198"/>
                <a:gd name="T20" fmla="*/ 69 w 221"/>
                <a:gd name="T21" fmla="*/ 198 h 198"/>
                <a:gd name="T22" fmla="*/ 0 w 221"/>
                <a:gd name="T23" fmla="*/ 128 h 198"/>
                <a:gd name="T24" fmla="*/ 69 w 221"/>
                <a:gd name="T25" fmla="*/ 59 h 198"/>
                <a:gd name="T26" fmla="*/ 102 w 221"/>
                <a:gd name="T27" fmla="*/ 67 h 198"/>
                <a:gd name="T28" fmla="*/ 130 w 221"/>
                <a:gd name="T29" fmla="*/ 96 h 198"/>
                <a:gd name="T30" fmla="*/ 163 w 221"/>
                <a:gd name="T31" fmla="*/ 106 h 198"/>
                <a:gd name="T32" fmla="*/ 166 w 221"/>
                <a:gd name="T33" fmla="*/ 92 h 198"/>
                <a:gd name="T34" fmla="*/ 155 w 221"/>
                <a:gd name="T35" fmla="*/ 66 h 198"/>
                <a:gd name="T36" fmla="*/ 111 w 221"/>
                <a:gd name="T37" fmla="*/ 60 h 198"/>
                <a:gd name="T38" fmla="*/ 102 w 221"/>
                <a:gd name="T39" fmla="*/ 67 h 198"/>
                <a:gd name="T40" fmla="*/ 193 w 221"/>
                <a:gd name="T41" fmla="*/ 99 h 198"/>
                <a:gd name="T42" fmla="*/ 193 w 221"/>
                <a:gd name="T43" fmla="*/ 85 h 198"/>
                <a:gd name="T44" fmla="*/ 221 w 221"/>
                <a:gd name="T45" fmla="*/ 92 h 198"/>
                <a:gd name="T46" fmla="*/ 193 w 221"/>
                <a:gd name="T47" fmla="*/ 99 h 198"/>
                <a:gd name="T48" fmla="*/ 179 w 221"/>
                <a:gd name="T49" fmla="*/ 52 h 198"/>
                <a:gd name="T50" fmla="*/ 169 w 221"/>
                <a:gd name="T51" fmla="*/ 42 h 198"/>
                <a:gd name="T52" fmla="*/ 194 w 221"/>
                <a:gd name="T53" fmla="*/ 27 h 198"/>
                <a:gd name="T54" fmla="*/ 179 w 221"/>
                <a:gd name="T55" fmla="*/ 52 h 198"/>
                <a:gd name="T56" fmla="*/ 136 w 221"/>
                <a:gd name="T57" fmla="*/ 28 h 198"/>
                <a:gd name="T58" fmla="*/ 122 w 221"/>
                <a:gd name="T59" fmla="*/ 28 h 198"/>
                <a:gd name="T60" fmla="*/ 129 w 221"/>
                <a:gd name="T61" fmla="*/ 0 h 198"/>
                <a:gd name="T62" fmla="*/ 136 w 221"/>
                <a:gd name="T63" fmla="*/ 28 h 198"/>
                <a:gd name="T64" fmla="*/ 99 w 221"/>
                <a:gd name="T65" fmla="*/ 82 h 198"/>
                <a:gd name="T66" fmla="*/ 30 w 221"/>
                <a:gd name="T67" fmla="*/ 89 h 198"/>
                <a:gd name="T68" fmla="*/ 30 w 221"/>
                <a:gd name="T69" fmla="*/ 167 h 198"/>
                <a:gd name="T70" fmla="*/ 132 w 221"/>
                <a:gd name="T71" fmla="*/ 183 h 198"/>
                <a:gd name="T72" fmla="*/ 169 w 221"/>
                <a:gd name="T73" fmla="*/ 146 h 198"/>
                <a:gd name="T74" fmla="*/ 132 w 221"/>
                <a:gd name="T75" fmla="*/ 109 h 198"/>
                <a:gd name="T76" fmla="*/ 127 w 221"/>
                <a:gd name="T77" fmla="*/ 110 h 198"/>
                <a:gd name="T78" fmla="*/ 99 w 221"/>
                <a:gd name="T79" fmla="*/ 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1" h="198">
                  <a:moveTo>
                    <a:pt x="89" y="42"/>
                  </a:moveTo>
                  <a:cubicBezTo>
                    <a:pt x="92" y="44"/>
                    <a:pt x="92" y="49"/>
                    <a:pt x="89" y="52"/>
                  </a:cubicBezTo>
                  <a:cubicBezTo>
                    <a:pt x="86" y="54"/>
                    <a:pt x="82" y="54"/>
                    <a:pt x="79" y="52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2" y="34"/>
                    <a:pt x="62" y="30"/>
                    <a:pt x="65" y="27"/>
                  </a:cubicBezTo>
                  <a:cubicBezTo>
                    <a:pt x="67" y="24"/>
                    <a:pt x="72" y="24"/>
                    <a:pt x="75" y="27"/>
                  </a:cubicBezTo>
                  <a:cubicBezTo>
                    <a:pt x="89" y="42"/>
                    <a:pt x="89" y="42"/>
                    <a:pt x="89" y="42"/>
                  </a:cubicBezTo>
                  <a:close/>
                  <a:moveTo>
                    <a:pt x="69" y="59"/>
                  </a:moveTo>
                  <a:cubicBezTo>
                    <a:pt x="69" y="59"/>
                    <a:pt x="69" y="59"/>
                    <a:pt x="69" y="59"/>
                  </a:cubicBezTo>
                  <a:cubicBezTo>
                    <a:pt x="76" y="59"/>
                    <a:pt x="82" y="60"/>
                    <a:pt x="88" y="62"/>
                  </a:cubicBezTo>
                  <a:cubicBezTo>
                    <a:pt x="92" y="56"/>
                    <a:pt x="97" y="52"/>
                    <a:pt x="103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11" y="43"/>
                    <a:pt x="120" y="41"/>
                    <a:pt x="129" y="41"/>
                  </a:cubicBezTo>
                  <a:cubicBezTo>
                    <a:pt x="143" y="41"/>
                    <a:pt x="156" y="47"/>
                    <a:pt x="165" y="56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75" y="65"/>
                    <a:pt x="180" y="78"/>
                    <a:pt x="180" y="92"/>
                  </a:cubicBezTo>
                  <a:cubicBezTo>
                    <a:pt x="180" y="97"/>
                    <a:pt x="179" y="103"/>
                    <a:pt x="178" y="108"/>
                  </a:cubicBezTo>
                  <a:cubicBezTo>
                    <a:pt x="177" y="111"/>
                    <a:pt x="175" y="114"/>
                    <a:pt x="173" y="117"/>
                  </a:cubicBezTo>
                  <a:cubicBezTo>
                    <a:pt x="179" y="126"/>
                    <a:pt x="183" y="136"/>
                    <a:pt x="183" y="146"/>
                  </a:cubicBezTo>
                  <a:cubicBezTo>
                    <a:pt x="183" y="161"/>
                    <a:pt x="177" y="173"/>
                    <a:pt x="168" y="183"/>
                  </a:cubicBezTo>
                  <a:cubicBezTo>
                    <a:pt x="158" y="192"/>
                    <a:pt x="146" y="198"/>
                    <a:pt x="132" y="198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50" y="198"/>
                    <a:pt x="32" y="190"/>
                    <a:pt x="20" y="177"/>
                  </a:cubicBezTo>
                  <a:cubicBezTo>
                    <a:pt x="7" y="165"/>
                    <a:pt x="0" y="147"/>
                    <a:pt x="0" y="128"/>
                  </a:cubicBezTo>
                  <a:cubicBezTo>
                    <a:pt x="0" y="109"/>
                    <a:pt x="7" y="92"/>
                    <a:pt x="20" y="79"/>
                  </a:cubicBezTo>
                  <a:cubicBezTo>
                    <a:pt x="32" y="67"/>
                    <a:pt x="50" y="59"/>
                    <a:pt x="69" y="59"/>
                  </a:cubicBezTo>
                  <a:close/>
                  <a:moveTo>
                    <a:pt x="102" y="67"/>
                  </a:moveTo>
                  <a:cubicBezTo>
                    <a:pt x="102" y="67"/>
                    <a:pt x="102" y="67"/>
                    <a:pt x="102" y="67"/>
                  </a:cubicBezTo>
                  <a:cubicBezTo>
                    <a:pt x="103" y="68"/>
                    <a:pt x="105" y="69"/>
                    <a:pt x="106" y="70"/>
                  </a:cubicBezTo>
                  <a:cubicBezTo>
                    <a:pt x="116" y="77"/>
                    <a:pt x="124" y="85"/>
                    <a:pt x="130" y="96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44" y="96"/>
                    <a:pt x="154" y="100"/>
                    <a:pt x="163" y="106"/>
                  </a:cubicBezTo>
                  <a:cubicBezTo>
                    <a:pt x="164" y="105"/>
                    <a:pt x="164" y="104"/>
                    <a:pt x="164" y="103"/>
                  </a:cubicBezTo>
                  <a:cubicBezTo>
                    <a:pt x="166" y="100"/>
                    <a:pt x="166" y="96"/>
                    <a:pt x="166" y="92"/>
                  </a:cubicBezTo>
                  <a:cubicBezTo>
                    <a:pt x="166" y="82"/>
                    <a:pt x="162" y="72"/>
                    <a:pt x="155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49" y="59"/>
                    <a:pt x="139" y="55"/>
                    <a:pt x="129" y="55"/>
                  </a:cubicBezTo>
                  <a:cubicBezTo>
                    <a:pt x="122" y="55"/>
                    <a:pt x="116" y="57"/>
                    <a:pt x="111" y="60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07" y="62"/>
                    <a:pt x="104" y="65"/>
                    <a:pt x="102" y="67"/>
                  </a:cubicBezTo>
                  <a:close/>
                  <a:moveTo>
                    <a:pt x="193" y="99"/>
                  </a:moveTo>
                  <a:cubicBezTo>
                    <a:pt x="193" y="99"/>
                    <a:pt x="193" y="99"/>
                    <a:pt x="193" y="99"/>
                  </a:cubicBezTo>
                  <a:cubicBezTo>
                    <a:pt x="189" y="99"/>
                    <a:pt x="186" y="96"/>
                    <a:pt x="186" y="92"/>
                  </a:cubicBezTo>
                  <a:cubicBezTo>
                    <a:pt x="186" y="88"/>
                    <a:pt x="189" y="85"/>
                    <a:pt x="193" y="85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18" y="85"/>
                    <a:pt x="221" y="88"/>
                    <a:pt x="221" y="92"/>
                  </a:cubicBezTo>
                  <a:cubicBezTo>
                    <a:pt x="221" y="96"/>
                    <a:pt x="218" y="99"/>
                    <a:pt x="214" y="99"/>
                  </a:cubicBezTo>
                  <a:cubicBezTo>
                    <a:pt x="193" y="99"/>
                    <a:pt x="193" y="99"/>
                    <a:pt x="193" y="99"/>
                  </a:cubicBezTo>
                  <a:close/>
                  <a:moveTo>
                    <a:pt x="179" y="52"/>
                  </a:moveTo>
                  <a:cubicBezTo>
                    <a:pt x="179" y="52"/>
                    <a:pt x="179" y="52"/>
                    <a:pt x="179" y="52"/>
                  </a:cubicBezTo>
                  <a:cubicBezTo>
                    <a:pt x="177" y="54"/>
                    <a:pt x="172" y="54"/>
                    <a:pt x="169" y="52"/>
                  </a:cubicBezTo>
                  <a:cubicBezTo>
                    <a:pt x="167" y="49"/>
                    <a:pt x="167" y="44"/>
                    <a:pt x="169" y="42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7" y="24"/>
                    <a:pt x="191" y="24"/>
                    <a:pt x="194" y="27"/>
                  </a:cubicBezTo>
                  <a:cubicBezTo>
                    <a:pt x="197" y="30"/>
                    <a:pt x="197" y="34"/>
                    <a:pt x="194" y="37"/>
                  </a:cubicBezTo>
                  <a:cubicBezTo>
                    <a:pt x="179" y="52"/>
                    <a:pt x="179" y="52"/>
                    <a:pt x="179" y="52"/>
                  </a:cubicBezTo>
                  <a:close/>
                  <a:moveTo>
                    <a:pt x="136" y="28"/>
                  </a:moveTo>
                  <a:cubicBezTo>
                    <a:pt x="136" y="28"/>
                    <a:pt x="136" y="28"/>
                    <a:pt x="136" y="28"/>
                  </a:cubicBezTo>
                  <a:cubicBezTo>
                    <a:pt x="136" y="32"/>
                    <a:pt x="133" y="35"/>
                    <a:pt x="129" y="35"/>
                  </a:cubicBezTo>
                  <a:cubicBezTo>
                    <a:pt x="125" y="35"/>
                    <a:pt x="122" y="32"/>
                    <a:pt x="122" y="28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122" y="3"/>
                    <a:pt x="125" y="0"/>
                    <a:pt x="129" y="0"/>
                  </a:cubicBezTo>
                  <a:cubicBezTo>
                    <a:pt x="133" y="0"/>
                    <a:pt x="136" y="3"/>
                    <a:pt x="136" y="7"/>
                  </a:cubicBezTo>
                  <a:cubicBezTo>
                    <a:pt x="136" y="28"/>
                    <a:pt x="136" y="28"/>
                    <a:pt x="136" y="28"/>
                  </a:cubicBezTo>
                  <a:close/>
                  <a:moveTo>
                    <a:pt x="99" y="82"/>
                  </a:moveTo>
                  <a:cubicBezTo>
                    <a:pt x="99" y="82"/>
                    <a:pt x="99" y="82"/>
                    <a:pt x="99" y="82"/>
                  </a:cubicBezTo>
                  <a:cubicBezTo>
                    <a:pt x="90" y="76"/>
                    <a:pt x="80" y="73"/>
                    <a:pt x="69" y="73"/>
                  </a:cubicBezTo>
                  <a:cubicBezTo>
                    <a:pt x="54" y="73"/>
                    <a:pt x="40" y="79"/>
                    <a:pt x="30" y="89"/>
                  </a:cubicBezTo>
                  <a:cubicBezTo>
                    <a:pt x="20" y="99"/>
                    <a:pt x="14" y="113"/>
                    <a:pt x="14" y="128"/>
                  </a:cubicBezTo>
                  <a:cubicBezTo>
                    <a:pt x="14" y="144"/>
                    <a:pt x="20" y="157"/>
                    <a:pt x="30" y="167"/>
                  </a:cubicBezTo>
                  <a:cubicBezTo>
                    <a:pt x="40" y="177"/>
                    <a:pt x="54" y="183"/>
                    <a:pt x="69" y="183"/>
                  </a:cubicBezTo>
                  <a:cubicBezTo>
                    <a:pt x="132" y="183"/>
                    <a:pt x="132" y="183"/>
                    <a:pt x="132" y="183"/>
                  </a:cubicBezTo>
                  <a:cubicBezTo>
                    <a:pt x="142" y="183"/>
                    <a:pt x="151" y="179"/>
                    <a:pt x="158" y="173"/>
                  </a:cubicBezTo>
                  <a:cubicBezTo>
                    <a:pt x="164" y="166"/>
                    <a:pt x="169" y="157"/>
                    <a:pt x="169" y="146"/>
                  </a:cubicBezTo>
                  <a:cubicBezTo>
                    <a:pt x="169" y="136"/>
                    <a:pt x="164" y="127"/>
                    <a:pt x="158" y="120"/>
                  </a:cubicBezTo>
                  <a:cubicBezTo>
                    <a:pt x="151" y="114"/>
                    <a:pt x="142" y="109"/>
                    <a:pt x="132" y="109"/>
                  </a:cubicBezTo>
                  <a:cubicBezTo>
                    <a:pt x="131" y="109"/>
                    <a:pt x="130" y="109"/>
                    <a:pt x="129" y="110"/>
                  </a:cubicBezTo>
                  <a:cubicBezTo>
                    <a:pt x="128" y="110"/>
                    <a:pt x="127" y="110"/>
                    <a:pt x="127" y="110"/>
                  </a:cubicBezTo>
                  <a:cubicBezTo>
                    <a:pt x="124" y="110"/>
                    <a:pt x="121" y="109"/>
                    <a:pt x="119" y="106"/>
                  </a:cubicBezTo>
                  <a:cubicBezTo>
                    <a:pt x="115" y="96"/>
                    <a:pt x="108" y="88"/>
                    <a:pt x="99" y="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PA_任意多边形 13"/>
            <p:cNvSpPr>
              <a:spLocks noEditPoints="1"/>
            </p:cNvSpPr>
            <p:nvPr/>
          </p:nvSpPr>
          <p:spPr bwMode="auto">
            <a:xfrm>
              <a:off x="5045867" y="2788248"/>
              <a:ext cx="342900" cy="325537"/>
            </a:xfrm>
            <a:custGeom>
              <a:avLst/>
              <a:gdLst>
                <a:gd name="T0" fmla="*/ 27 w 183"/>
                <a:gd name="T1" fmla="*/ 96 h 174"/>
                <a:gd name="T2" fmla="*/ 19 w 183"/>
                <a:gd name="T3" fmla="*/ 96 h 174"/>
                <a:gd name="T4" fmla="*/ 152 w 183"/>
                <a:gd name="T5" fmla="*/ 0 h 174"/>
                <a:gd name="T6" fmla="*/ 152 w 183"/>
                <a:gd name="T7" fmla="*/ 8 h 174"/>
                <a:gd name="T8" fmla="*/ 27 w 183"/>
                <a:gd name="T9" fmla="*/ 4 h 174"/>
                <a:gd name="T10" fmla="*/ 152 w 183"/>
                <a:gd name="T11" fmla="*/ 0 h 174"/>
                <a:gd name="T12" fmla="*/ 152 w 183"/>
                <a:gd name="T13" fmla="*/ 17 h 174"/>
                <a:gd name="T14" fmla="*/ 152 w 183"/>
                <a:gd name="T15" fmla="*/ 25 h 174"/>
                <a:gd name="T16" fmla="*/ 27 w 183"/>
                <a:gd name="T17" fmla="*/ 21 h 174"/>
                <a:gd name="T18" fmla="*/ 152 w 183"/>
                <a:gd name="T19" fmla="*/ 17 h 174"/>
                <a:gd name="T20" fmla="*/ 36 w 183"/>
                <a:gd name="T21" fmla="*/ 96 h 174"/>
                <a:gd name="T22" fmla="*/ 49 w 183"/>
                <a:gd name="T23" fmla="*/ 96 h 174"/>
                <a:gd name="T24" fmla="*/ 68 w 183"/>
                <a:gd name="T25" fmla="*/ 124 h 174"/>
                <a:gd name="T26" fmla="*/ 116 w 183"/>
                <a:gd name="T27" fmla="*/ 124 h 174"/>
                <a:gd name="T28" fmla="*/ 135 w 183"/>
                <a:gd name="T29" fmla="*/ 96 h 174"/>
                <a:gd name="T30" fmla="*/ 148 w 183"/>
                <a:gd name="T31" fmla="*/ 42 h 174"/>
                <a:gd name="T32" fmla="*/ 36 w 183"/>
                <a:gd name="T33" fmla="*/ 96 h 174"/>
                <a:gd name="T34" fmla="*/ 156 w 183"/>
                <a:gd name="T35" fmla="*/ 96 h 174"/>
                <a:gd name="T36" fmla="*/ 156 w 183"/>
                <a:gd name="T37" fmla="*/ 80 h 174"/>
                <a:gd name="T38" fmla="*/ 156 w 183"/>
                <a:gd name="T39" fmla="*/ 52 h 174"/>
                <a:gd name="T40" fmla="*/ 182 w 183"/>
                <a:gd name="T41" fmla="*/ 97 h 174"/>
                <a:gd name="T42" fmla="*/ 183 w 183"/>
                <a:gd name="T43" fmla="*/ 103 h 174"/>
                <a:gd name="T44" fmla="*/ 183 w 183"/>
                <a:gd name="T45" fmla="*/ 167 h 174"/>
                <a:gd name="T46" fmla="*/ 176 w 183"/>
                <a:gd name="T47" fmla="*/ 174 h 174"/>
                <a:gd name="T48" fmla="*/ 0 w 183"/>
                <a:gd name="T49" fmla="*/ 167 h 174"/>
                <a:gd name="T50" fmla="*/ 0 w 183"/>
                <a:gd name="T51" fmla="*/ 103 h 174"/>
                <a:gd name="T52" fmla="*/ 1 w 183"/>
                <a:gd name="T53" fmla="*/ 97 h 174"/>
                <a:gd name="T54" fmla="*/ 27 w 183"/>
                <a:gd name="T55" fmla="*/ 38 h 174"/>
                <a:gd name="T56" fmla="*/ 32 w 183"/>
                <a:gd name="T57" fmla="*/ 34 h 174"/>
                <a:gd name="T58" fmla="*/ 152 w 183"/>
                <a:gd name="T59" fmla="*/ 34 h 174"/>
                <a:gd name="T60" fmla="*/ 156 w 183"/>
                <a:gd name="T61" fmla="*/ 52 h 174"/>
                <a:gd name="T62" fmla="*/ 43 w 183"/>
                <a:gd name="T63" fmla="*/ 110 h 174"/>
                <a:gd name="T64" fmla="*/ 15 w 183"/>
                <a:gd name="T65" fmla="*/ 160 h 174"/>
                <a:gd name="T66" fmla="*/ 169 w 183"/>
                <a:gd name="T67" fmla="*/ 110 h 174"/>
                <a:gd name="T68" fmla="*/ 125 w 183"/>
                <a:gd name="T69" fmla="*/ 134 h 174"/>
                <a:gd name="T70" fmla="*/ 59 w 183"/>
                <a:gd name="T71" fmla="*/ 13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3" h="174">
                  <a:moveTo>
                    <a:pt x="19" y="96"/>
                  </a:moveTo>
                  <a:cubicBezTo>
                    <a:pt x="27" y="96"/>
                    <a:pt x="27" y="96"/>
                    <a:pt x="27" y="96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19" y="96"/>
                    <a:pt x="19" y="96"/>
                    <a:pt x="19" y="96"/>
                  </a:cubicBezTo>
                  <a:close/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4" y="0"/>
                    <a:pt x="156" y="2"/>
                    <a:pt x="156" y="4"/>
                  </a:cubicBezTo>
                  <a:cubicBezTo>
                    <a:pt x="156" y="7"/>
                    <a:pt x="154" y="8"/>
                    <a:pt x="15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7" y="7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152" y="0"/>
                    <a:pt x="152" y="0"/>
                    <a:pt x="152" y="0"/>
                  </a:cubicBezTo>
                  <a:close/>
                  <a:moveTo>
                    <a:pt x="152" y="17"/>
                  </a:moveTo>
                  <a:cubicBezTo>
                    <a:pt x="152" y="17"/>
                    <a:pt x="152" y="17"/>
                    <a:pt x="152" y="17"/>
                  </a:cubicBezTo>
                  <a:cubicBezTo>
                    <a:pt x="154" y="17"/>
                    <a:pt x="156" y="19"/>
                    <a:pt x="156" y="21"/>
                  </a:cubicBezTo>
                  <a:cubicBezTo>
                    <a:pt x="156" y="23"/>
                    <a:pt x="154" y="25"/>
                    <a:pt x="15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9" y="25"/>
                    <a:pt x="27" y="23"/>
                    <a:pt x="27" y="21"/>
                  </a:cubicBezTo>
                  <a:cubicBezTo>
                    <a:pt x="27" y="19"/>
                    <a:pt x="29" y="17"/>
                    <a:pt x="32" y="17"/>
                  </a:cubicBezTo>
                  <a:cubicBezTo>
                    <a:pt x="152" y="17"/>
                    <a:pt x="152" y="17"/>
                    <a:pt x="152" y="17"/>
                  </a:cubicBezTo>
                  <a:close/>
                  <a:moveTo>
                    <a:pt x="36" y="96"/>
                  </a:moveTo>
                  <a:cubicBezTo>
                    <a:pt x="36" y="96"/>
                    <a:pt x="36" y="96"/>
                    <a:pt x="36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3" y="96"/>
                    <a:pt x="55" y="98"/>
                    <a:pt x="56" y="102"/>
                  </a:cubicBezTo>
                  <a:cubicBezTo>
                    <a:pt x="57" y="111"/>
                    <a:pt x="62" y="118"/>
                    <a:pt x="68" y="124"/>
                  </a:cubicBezTo>
                  <a:cubicBezTo>
                    <a:pt x="74" y="129"/>
                    <a:pt x="83" y="132"/>
                    <a:pt x="92" y="132"/>
                  </a:cubicBezTo>
                  <a:cubicBezTo>
                    <a:pt x="101" y="132"/>
                    <a:pt x="109" y="129"/>
                    <a:pt x="116" y="124"/>
                  </a:cubicBezTo>
                  <a:cubicBezTo>
                    <a:pt x="122" y="118"/>
                    <a:pt x="127" y="110"/>
                    <a:pt x="128" y="102"/>
                  </a:cubicBezTo>
                  <a:cubicBezTo>
                    <a:pt x="129" y="98"/>
                    <a:pt x="132" y="96"/>
                    <a:pt x="135" y="96"/>
                  </a:cubicBezTo>
                  <a:cubicBezTo>
                    <a:pt x="148" y="96"/>
                    <a:pt x="148" y="96"/>
                    <a:pt x="148" y="96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96"/>
                    <a:pt x="36" y="96"/>
                    <a:pt x="36" y="96"/>
                  </a:cubicBezTo>
                  <a:close/>
                  <a:moveTo>
                    <a:pt x="156" y="96"/>
                  </a:moveTo>
                  <a:cubicBezTo>
                    <a:pt x="156" y="96"/>
                    <a:pt x="156" y="96"/>
                    <a:pt x="156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96"/>
                    <a:pt x="156" y="96"/>
                    <a:pt x="156" y="96"/>
                  </a:cubicBezTo>
                  <a:close/>
                  <a:moveTo>
                    <a:pt x="156" y="52"/>
                  </a:moveTo>
                  <a:cubicBezTo>
                    <a:pt x="156" y="52"/>
                    <a:pt x="156" y="52"/>
                    <a:pt x="156" y="52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3" y="99"/>
                    <a:pt x="183" y="100"/>
                    <a:pt x="183" y="102"/>
                  </a:cubicBezTo>
                  <a:cubicBezTo>
                    <a:pt x="183" y="102"/>
                    <a:pt x="183" y="102"/>
                    <a:pt x="183" y="103"/>
                  </a:cubicBezTo>
                  <a:cubicBezTo>
                    <a:pt x="183" y="103"/>
                    <a:pt x="183" y="103"/>
                    <a:pt x="183" y="103"/>
                  </a:cubicBezTo>
                  <a:cubicBezTo>
                    <a:pt x="183" y="167"/>
                    <a:pt x="183" y="167"/>
                    <a:pt x="183" y="167"/>
                  </a:cubicBezTo>
                  <a:cubicBezTo>
                    <a:pt x="183" y="171"/>
                    <a:pt x="180" y="174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4" y="174"/>
                    <a:pt x="0" y="171"/>
                    <a:pt x="0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0"/>
                    <a:pt x="0" y="99"/>
                    <a:pt x="1" y="9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6"/>
                    <a:pt x="29" y="34"/>
                    <a:pt x="32" y="34"/>
                  </a:cubicBezTo>
                  <a:cubicBezTo>
                    <a:pt x="152" y="34"/>
                    <a:pt x="152" y="34"/>
                    <a:pt x="152" y="34"/>
                  </a:cubicBezTo>
                  <a:cubicBezTo>
                    <a:pt x="152" y="34"/>
                    <a:pt x="152" y="34"/>
                    <a:pt x="152" y="34"/>
                  </a:cubicBezTo>
                  <a:cubicBezTo>
                    <a:pt x="154" y="34"/>
                    <a:pt x="156" y="36"/>
                    <a:pt x="156" y="38"/>
                  </a:cubicBezTo>
                  <a:cubicBezTo>
                    <a:pt x="156" y="52"/>
                    <a:pt x="156" y="52"/>
                    <a:pt x="156" y="52"/>
                  </a:cubicBezTo>
                  <a:close/>
                  <a:moveTo>
                    <a:pt x="43" y="110"/>
                  </a:moveTo>
                  <a:cubicBezTo>
                    <a:pt x="43" y="110"/>
                    <a:pt x="43" y="110"/>
                    <a:pt x="43" y="110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8" y="119"/>
                    <a:pt x="132" y="128"/>
                    <a:pt x="125" y="134"/>
                  </a:cubicBezTo>
                  <a:cubicBezTo>
                    <a:pt x="116" y="142"/>
                    <a:pt x="104" y="147"/>
                    <a:pt x="92" y="147"/>
                  </a:cubicBezTo>
                  <a:cubicBezTo>
                    <a:pt x="79" y="147"/>
                    <a:pt x="68" y="142"/>
                    <a:pt x="59" y="134"/>
                  </a:cubicBezTo>
                  <a:cubicBezTo>
                    <a:pt x="51" y="128"/>
                    <a:pt x="46" y="119"/>
                    <a:pt x="43" y="11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PA_任意多边形 14"/>
            <p:cNvSpPr>
              <a:spLocks noEditPoints="1"/>
            </p:cNvSpPr>
            <p:nvPr/>
          </p:nvSpPr>
          <p:spPr bwMode="auto">
            <a:xfrm>
              <a:off x="4629942" y="3876020"/>
              <a:ext cx="323850" cy="328714"/>
            </a:xfrm>
            <a:custGeom>
              <a:avLst/>
              <a:gdLst>
                <a:gd name="T0" fmla="*/ 82 w 173"/>
                <a:gd name="T1" fmla="*/ 124 h 176"/>
                <a:gd name="T2" fmla="*/ 79 w 173"/>
                <a:gd name="T3" fmla="*/ 119 h 176"/>
                <a:gd name="T4" fmla="*/ 85 w 173"/>
                <a:gd name="T5" fmla="*/ 157 h 176"/>
                <a:gd name="T6" fmla="*/ 68 w 173"/>
                <a:gd name="T7" fmla="*/ 171 h 176"/>
                <a:gd name="T8" fmla="*/ 46 w 173"/>
                <a:gd name="T9" fmla="*/ 171 h 176"/>
                <a:gd name="T10" fmla="*/ 9 w 173"/>
                <a:gd name="T11" fmla="*/ 107 h 176"/>
                <a:gd name="T12" fmla="*/ 10 w 173"/>
                <a:gd name="T13" fmla="*/ 58 h 176"/>
                <a:gd name="T14" fmla="*/ 10 w 173"/>
                <a:gd name="T15" fmla="*/ 58 h 176"/>
                <a:gd name="T16" fmla="*/ 79 w 173"/>
                <a:gd name="T17" fmla="*/ 47 h 176"/>
                <a:gd name="T18" fmla="*/ 141 w 173"/>
                <a:gd name="T19" fmla="*/ 2 h 176"/>
                <a:gd name="T20" fmla="*/ 152 w 173"/>
                <a:gd name="T21" fmla="*/ 8 h 176"/>
                <a:gd name="T22" fmla="*/ 165 w 173"/>
                <a:gd name="T23" fmla="*/ 63 h 176"/>
                <a:gd name="T24" fmla="*/ 173 w 173"/>
                <a:gd name="T25" fmla="*/ 83 h 176"/>
                <a:gd name="T26" fmla="*/ 165 w 173"/>
                <a:gd name="T27" fmla="*/ 103 h 176"/>
                <a:gd name="T28" fmla="*/ 152 w 173"/>
                <a:gd name="T29" fmla="*/ 110 h 176"/>
                <a:gd name="T30" fmla="*/ 145 w 173"/>
                <a:gd name="T31" fmla="*/ 165 h 176"/>
                <a:gd name="T32" fmla="*/ 84 w 173"/>
                <a:gd name="T33" fmla="*/ 104 h 176"/>
                <a:gd name="T34" fmla="*/ 84 w 173"/>
                <a:gd name="T35" fmla="*/ 62 h 176"/>
                <a:gd name="T36" fmla="*/ 20 w 173"/>
                <a:gd name="T37" fmla="*/ 68 h 176"/>
                <a:gd name="T38" fmla="*/ 19 w 173"/>
                <a:gd name="T39" fmla="*/ 97 h 176"/>
                <a:gd name="T40" fmla="*/ 39 w 173"/>
                <a:gd name="T41" fmla="*/ 109 h 176"/>
                <a:gd name="T42" fmla="*/ 63 w 173"/>
                <a:gd name="T43" fmla="*/ 157 h 176"/>
                <a:gd name="T44" fmla="*/ 55 w 173"/>
                <a:gd name="T45" fmla="*/ 114 h 176"/>
                <a:gd name="T46" fmla="*/ 62 w 173"/>
                <a:gd name="T47" fmla="*/ 104 h 176"/>
                <a:gd name="T48" fmla="*/ 93 w 173"/>
                <a:gd name="T49" fmla="*/ 55 h 176"/>
                <a:gd name="T50" fmla="*/ 93 w 173"/>
                <a:gd name="T51" fmla="*/ 111 h 176"/>
                <a:gd name="T52" fmla="*/ 93 w 173"/>
                <a:gd name="T53" fmla="*/ 112 h 176"/>
                <a:gd name="T54" fmla="*/ 93 w 173"/>
                <a:gd name="T55" fmla="*/ 115 h 176"/>
                <a:gd name="T56" fmla="*/ 138 w 173"/>
                <a:gd name="T57" fmla="*/ 21 h 176"/>
                <a:gd name="T58" fmla="*/ 93 w 173"/>
                <a:gd name="T59" fmla="*/ 54 h 176"/>
                <a:gd name="T60" fmla="*/ 93 w 173"/>
                <a:gd name="T61" fmla="*/ 55 h 176"/>
                <a:gd name="T62" fmla="*/ 152 w 173"/>
                <a:gd name="T63" fmla="*/ 65 h 176"/>
                <a:gd name="T64" fmla="*/ 159 w 173"/>
                <a:gd name="T65" fmla="*/ 97 h 176"/>
                <a:gd name="T66" fmla="*/ 165 w 173"/>
                <a:gd name="T67" fmla="*/ 83 h 176"/>
                <a:gd name="T68" fmla="*/ 159 w 173"/>
                <a:gd name="T69" fmla="*/ 6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3" h="176">
                  <a:moveTo>
                    <a:pt x="141" y="164"/>
                  </a:moveTo>
                  <a:cubicBezTo>
                    <a:pt x="82" y="124"/>
                    <a:pt x="82" y="124"/>
                    <a:pt x="82" y="124"/>
                  </a:cubicBezTo>
                  <a:cubicBezTo>
                    <a:pt x="80" y="123"/>
                    <a:pt x="79" y="121"/>
                    <a:pt x="79" y="119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86" y="161"/>
                    <a:pt x="84" y="165"/>
                    <a:pt x="81" y="166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54" y="175"/>
                    <a:pt x="54" y="175"/>
                    <a:pt x="54" y="175"/>
                  </a:cubicBezTo>
                  <a:cubicBezTo>
                    <a:pt x="51" y="176"/>
                    <a:pt x="47" y="174"/>
                    <a:pt x="46" y="171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0" y="116"/>
                    <a:pt x="14" y="112"/>
                    <a:pt x="9" y="107"/>
                  </a:cubicBezTo>
                  <a:cubicBezTo>
                    <a:pt x="3" y="100"/>
                    <a:pt x="0" y="92"/>
                    <a:pt x="0" y="83"/>
                  </a:cubicBezTo>
                  <a:cubicBezTo>
                    <a:pt x="0" y="73"/>
                    <a:pt x="4" y="64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7" y="51"/>
                    <a:pt x="26" y="47"/>
                    <a:pt x="35" y="4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79" y="45"/>
                    <a:pt x="80" y="43"/>
                    <a:pt x="82" y="41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4" y="0"/>
                    <a:pt x="149" y="1"/>
                    <a:pt x="151" y="4"/>
                  </a:cubicBezTo>
                  <a:cubicBezTo>
                    <a:pt x="152" y="5"/>
                    <a:pt x="152" y="7"/>
                    <a:pt x="152" y="8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7" y="57"/>
                    <a:pt x="161" y="59"/>
                    <a:pt x="165" y="63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70" y="68"/>
                    <a:pt x="173" y="75"/>
                    <a:pt x="173" y="83"/>
                  </a:cubicBezTo>
                  <a:cubicBezTo>
                    <a:pt x="173" y="91"/>
                    <a:pt x="170" y="98"/>
                    <a:pt x="165" y="103"/>
                  </a:cubicBezTo>
                  <a:cubicBezTo>
                    <a:pt x="165" y="103"/>
                    <a:pt x="165" y="103"/>
                    <a:pt x="165" y="103"/>
                  </a:cubicBezTo>
                  <a:cubicBezTo>
                    <a:pt x="165" y="103"/>
                    <a:pt x="165" y="103"/>
                    <a:pt x="165" y="103"/>
                  </a:cubicBezTo>
                  <a:cubicBezTo>
                    <a:pt x="161" y="106"/>
                    <a:pt x="157" y="109"/>
                    <a:pt x="152" y="110"/>
                  </a:cubicBezTo>
                  <a:cubicBezTo>
                    <a:pt x="152" y="158"/>
                    <a:pt x="152" y="158"/>
                    <a:pt x="152" y="158"/>
                  </a:cubicBezTo>
                  <a:cubicBezTo>
                    <a:pt x="152" y="162"/>
                    <a:pt x="149" y="165"/>
                    <a:pt x="145" y="165"/>
                  </a:cubicBezTo>
                  <a:cubicBezTo>
                    <a:pt x="143" y="165"/>
                    <a:pt x="142" y="165"/>
                    <a:pt x="141" y="164"/>
                  </a:cubicBezTo>
                  <a:close/>
                  <a:moveTo>
                    <a:pt x="84" y="104"/>
                  </a:moveTo>
                  <a:cubicBezTo>
                    <a:pt x="84" y="104"/>
                    <a:pt x="84" y="104"/>
                    <a:pt x="84" y="104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9" y="62"/>
                    <a:pt x="24" y="64"/>
                    <a:pt x="20" y="68"/>
                  </a:cubicBezTo>
                  <a:cubicBezTo>
                    <a:pt x="16" y="72"/>
                    <a:pt x="14" y="77"/>
                    <a:pt x="14" y="83"/>
                  </a:cubicBezTo>
                  <a:cubicBezTo>
                    <a:pt x="14" y="89"/>
                    <a:pt x="16" y="94"/>
                    <a:pt x="19" y="97"/>
                  </a:cubicBezTo>
                  <a:cubicBezTo>
                    <a:pt x="23" y="101"/>
                    <a:pt x="27" y="104"/>
                    <a:pt x="33" y="104"/>
                  </a:cubicBezTo>
                  <a:cubicBezTo>
                    <a:pt x="35" y="105"/>
                    <a:pt x="38" y="106"/>
                    <a:pt x="39" y="109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3"/>
                    <a:pt x="55" y="113"/>
                    <a:pt x="55" y="112"/>
                  </a:cubicBezTo>
                  <a:cubicBezTo>
                    <a:pt x="55" y="108"/>
                    <a:pt x="58" y="104"/>
                    <a:pt x="62" y="104"/>
                  </a:cubicBezTo>
                  <a:cubicBezTo>
                    <a:pt x="84" y="104"/>
                    <a:pt x="84" y="104"/>
                    <a:pt x="84" y="104"/>
                  </a:cubicBezTo>
                  <a:close/>
                  <a:moveTo>
                    <a:pt x="93" y="55"/>
                  </a:moveTo>
                  <a:cubicBezTo>
                    <a:pt x="93" y="55"/>
                    <a:pt x="93" y="55"/>
                    <a:pt x="93" y="55"/>
                  </a:cubicBezTo>
                  <a:cubicBezTo>
                    <a:pt x="93" y="111"/>
                    <a:pt x="93" y="111"/>
                    <a:pt x="93" y="111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lose/>
                  <a:moveTo>
                    <a:pt x="152" y="65"/>
                  </a:moveTo>
                  <a:cubicBezTo>
                    <a:pt x="152" y="65"/>
                    <a:pt x="152" y="65"/>
                    <a:pt x="152" y="65"/>
                  </a:cubicBezTo>
                  <a:cubicBezTo>
                    <a:pt x="152" y="101"/>
                    <a:pt x="152" y="101"/>
                    <a:pt x="152" y="101"/>
                  </a:cubicBezTo>
                  <a:cubicBezTo>
                    <a:pt x="155" y="100"/>
                    <a:pt x="157" y="99"/>
                    <a:pt x="159" y="97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63" y="93"/>
                    <a:pt x="165" y="89"/>
                    <a:pt x="165" y="83"/>
                  </a:cubicBezTo>
                  <a:cubicBezTo>
                    <a:pt x="165" y="78"/>
                    <a:pt x="163" y="73"/>
                    <a:pt x="159" y="69"/>
                  </a:cubicBezTo>
                  <a:cubicBezTo>
                    <a:pt x="159" y="69"/>
                    <a:pt x="159" y="69"/>
                    <a:pt x="159" y="69"/>
                  </a:cubicBezTo>
                  <a:cubicBezTo>
                    <a:pt x="157" y="67"/>
                    <a:pt x="155" y="66"/>
                    <a:pt x="152" y="6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" name="PA_任意多边形 15"/>
            <p:cNvSpPr>
              <a:spLocks noEditPoints="1"/>
            </p:cNvSpPr>
            <p:nvPr/>
          </p:nvSpPr>
          <p:spPr bwMode="auto">
            <a:xfrm>
              <a:off x="7228680" y="3860140"/>
              <a:ext cx="342900" cy="360474"/>
            </a:xfrm>
            <a:custGeom>
              <a:avLst/>
              <a:gdLst>
                <a:gd name="T0" fmla="*/ 156 w 183"/>
                <a:gd name="T1" fmla="*/ 27 h 192"/>
                <a:gd name="T2" fmla="*/ 161 w 183"/>
                <a:gd name="T3" fmla="*/ 151 h 192"/>
                <a:gd name="T4" fmla="*/ 169 w 183"/>
                <a:gd name="T5" fmla="*/ 96 h 192"/>
                <a:gd name="T6" fmla="*/ 138 w 183"/>
                <a:gd name="T7" fmla="*/ 129 h 192"/>
                <a:gd name="T8" fmla="*/ 134 w 183"/>
                <a:gd name="T9" fmla="*/ 96 h 192"/>
                <a:gd name="T10" fmla="*/ 54 w 183"/>
                <a:gd name="T11" fmla="*/ 127 h 192"/>
                <a:gd name="T12" fmla="*/ 41 w 183"/>
                <a:gd name="T13" fmla="*/ 96 h 192"/>
                <a:gd name="T14" fmla="*/ 33 w 183"/>
                <a:gd name="T15" fmla="*/ 142 h 192"/>
                <a:gd name="T16" fmla="*/ 0 w 183"/>
                <a:gd name="T17" fmla="*/ 92 h 192"/>
                <a:gd name="T18" fmla="*/ 92 w 183"/>
                <a:gd name="T19" fmla="*/ 0 h 192"/>
                <a:gd name="T20" fmla="*/ 119 w 183"/>
                <a:gd name="T21" fmla="*/ 166 h 192"/>
                <a:gd name="T22" fmla="*/ 112 w 183"/>
                <a:gd name="T23" fmla="*/ 192 h 192"/>
                <a:gd name="T24" fmla="*/ 71 w 183"/>
                <a:gd name="T25" fmla="*/ 192 h 192"/>
                <a:gd name="T26" fmla="*/ 64 w 183"/>
                <a:gd name="T27" fmla="*/ 185 h 192"/>
                <a:gd name="T28" fmla="*/ 42 w 183"/>
                <a:gd name="T29" fmla="*/ 166 h 192"/>
                <a:gd name="T30" fmla="*/ 38 w 183"/>
                <a:gd name="T31" fmla="*/ 154 h 192"/>
                <a:gd name="T32" fmla="*/ 97 w 183"/>
                <a:gd name="T33" fmla="*/ 105 h 192"/>
                <a:gd name="T34" fmla="*/ 146 w 183"/>
                <a:gd name="T35" fmla="*/ 154 h 192"/>
                <a:gd name="T36" fmla="*/ 141 w 183"/>
                <a:gd name="T37" fmla="*/ 166 h 192"/>
                <a:gd name="T38" fmla="*/ 119 w 183"/>
                <a:gd name="T39" fmla="*/ 166 h 192"/>
                <a:gd name="T40" fmla="*/ 105 w 183"/>
                <a:gd name="T41" fmla="*/ 178 h 192"/>
                <a:gd name="T42" fmla="*/ 105 w 183"/>
                <a:gd name="T43" fmla="*/ 159 h 192"/>
                <a:gd name="T44" fmla="*/ 124 w 183"/>
                <a:gd name="T45" fmla="*/ 152 h 192"/>
                <a:gd name="T46" fmla="*/ 59 w 183"/>
                <a:gd name="T47" fmla="*/ 152 h 192"/>
                <a:gd name="T48" fmla="*/ 71 w 183"/>
                <a:gd name="T49" fmla="*/ 152 h 192"/>
                <a:gd name="T50" fmla="*/ 78 w 183"/>
                <a:gd name="T51" fmla="*/ 178 h 192"/>
                <a:gd name="T52" fmla="*/ 146 w 183"/>
                <a:gd name="T53" fmla="*/ 37 h 192"/>
                <a:gd name="T54" fmla="*/ 144 w 183"/>
                <a:gd name="T55" fmla="*/ 35 h 192"/>
                <a:gd name="T56" fmla="*/ 142 w 183"/>
                <a:gd name="T57" fmla="*/ 88 h 192"/>
                <a:gd name="T58" fmla="*/ 146 w 183"/>
                <a:gd name="T59" fmla="*/ 37 h 192"/>
                <a:gd name="T60" fmla="*/ 138 w 183"/>
                <a:gd name="T61" fmla="*/ 30 h 192"/>
                <a:gd name="T62" fmla="*/ 128 w 183"/>
                <a:gd name="T63" fmla="*/ 30 h 192"/>
                <a:gd name="T64" fmla="*/ 138 w 183"/>
                <a:gd name="T65" fmla="*/ 30 h 192"/>
                <a:gd name="T66" fmla="*/ 104 w 183"/>
                <a:gd name="T67" fmla="*/ 16 h 192"/>
                <a:gd name="T68" fmla="*/ 96 w 183"/>
                <a:gd name="T69" fmla="*/ 44 h 192"/>
                <a:gd name="T70" fmla="*/ 123 w 183"/>
                <a:gd name="T71" fmla="*/ 38 h 192"/>
                <a:gd name="T72" fmla="*/ 104 w 183"/>
                <a:gd name="T73" fmla="*/ 16 h 192"/>
                <a:gd name="T74" fmla="*/ 87 w 183"/>
                <a:gd name="T75" fmla="*/ 15 h 192"/>
                <a:gd name="T76" fmla="*/ 62 w 183"/>
                <a:gd name="T77" fmla="*/ 34 h 192"/>
                <a:gd name="T78" fmla="*/ 64 w 183"/>
                <a:gd name="T79" fmla="*/ 39 h 192"/>
                <a:gd name="T80" fmla="*/ 87 w 183"/>
                <a:gd name="T81" fmla="*/ 15 h 192"/>
                <a:gd name="T82" fmla="*/ 61 w 183"/>
                <a:gd name="T83" fmla="*/ 21 h 192"/>
                <a:gd name="T84" fmla="*/ 53 w 183"/>
                <a:gd name="T85" fmla="*/ 34 h 192"/>
                <a:gd name="T86" fmla="*/ 61 w 183"/>
                <a:gd name="T87" fmla="*/ 21 h 192"/>
                <a:gd name="T88" fmla="*/ 39 w 183"/>
                <a:gd name="T89" fmla="*/ 35 h 192"/>
                <a:gd name="T90" fmla="*/ 14 w 183"/>
                <a:gd name="T91" fmla="*/ 88 h 192"/>
                <a:gd name="T92" fmla="*/ 50 w 183"/>
                <a:gd name="T93" fmla="*/ 42 h 192"/>
                <a:gd name="T94" fmla="*/ 126 w 183"/>
                <a:gd name="T95" fmla="*/ 46 h 192"/>
                <a:gd name="T96" fmla="*/ 123 w 183"/>
                <a:gd name="T97" fmla="*/ 47 h 192"/>
                <a:gd name="T98" fmla="*/ 96 w 183"/>
                <a:gd name="T99" fmla="*/ 88 h 192"/>
                <a:gd name="T100" fmla="*/ 126 w 183"/>
                <a:gd name="T101" fmla="*/ 46 h 192"/>
                <a:gd name="T102" fmla="*/ 87 w 183"/>
                <a:gd name="T103" fmla="*/ 53 h 192"/>
                <a:gd name="T104" fmla="*/ 57 w 183"/>
                <a:gd name="T105" fmla="*/ 46 h 192"/>
                <a:gd name="T106" fmla="*/ 87 w 183"/>
                <a:gd name="T107" fmla="*/ 8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3" h="192">
                  <a:moveTo>
                    <a:pt x="92" y="0"/>
                  </a:moveTo>
                  <a:cubicBezTo>
                    <a:pt x="117" y="0"/>
                    <a:pt x="140" y="11"/>
                    <a:pt x="156" y="27"/>
                  </a:cubicBezTo>
                  <a:cubicBezTo>
                    <a:pt x="173" y="44"/>
                    <a:pt x="183" y="67"/>
                    <a:pt x="183" y="92"/>
                  </a:cubicBezTo>
                  <a:cubicBezTo>
                    <a:pt x="183" y="114"/>
                    <a:pt x="175" y="135"/>
                    <a:pt x="161" y="151"/>
                  </a:cubicBezTo>
                  <a:cubicBezTo>
                    <a:pt x="156" y="158"/>
                    <a:pt x="144" y="149"/>
                    <a:pt x="151" y="142"/>
                  </a:cubicBezTo>
                  <a:cubicBezTo>
                    <a:pt x="161" y="129"/>
                    <a:pt x="168" y="113"/>
                    <a:pt x="169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2" y="108"/>
                    <a:pt x="140" y="119"/>
                    <a:pt x="138" y="129"/>
                  </a:cubicBezTo>
                  <a:cubicBezTo>
                    <a:pt x="136" y="135"/>
                    <a:pt x="128" y="133"/>
                    <a:pt x="129" y="127"/>
                  </a:cubicBezTo>
                  <a:cubicBezTo>
                    <a:pt x="132" y="118"/>
                    <a:pt x="133" y="107"/>
                    <a:pt x="134" y="96"/>
                  </a:cubicBezTo>
                  <a:cubicBezTo>
                    <a:pt x="99" y="96"/>
                    <a:pt x="84" y="96"/>
                    <a:pt x="49" y="96"/>
                  </a:cubicBezTo>
                  <a:cubicBezTo>
                    <a:pt x="50" y="107"/>
                    <a:pt x="51" y="118"/>
                    <a:pt x="54" y="127"/>
                  </a:cubicBezTo>
                  <a:cubicBezTo>
                    <a:pt x="55" y="133"/>
                    <a:pt x="47" y="135"/>
                    <a:pt x="45" y="128"/>
                  </a:cubicBezTo>
                  <a:cubicBezTo>
                    <a:pt x="43" y="118"/>
                    <a:pt x="41" y="107"/>
                    <a:pt x="41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5" y="114"/>
                    <a:pt x="22" y="129"/>
                    <a:pt x="33" y="142"/>
                  </a:cubicBezTo>
                  <a:cubicBezTo>
                    <a:pt x="39" y="149"/>
                    <a:pt x="28" y="158"/>
                    <a:pt x="22" y="151"/>
                  </a:cubicBezTo>
                  <a:cubicBezTo>
                    <a:pt x="8" y="135"/>
                    <a:pt x="0" y="114"/>
                    <a:pt x="0" y="92"/>
                  </a:cubicBezTo>
                  <a:cubicBezTo>
                    <a:pt x="0" y="67"/>
                    <a:pt x="10" y="44"/>
                    <a:pt x="27" y="27"/>
                  </a:cubicBezTo>
                  <a:cubicBezTo>
                    <a:pt x="43" y="11"/>
                    <a:pt x="66" y="0"/>
                    <a:pt x="92" y="0"/>
                  </a:cubicBezTo>
                  <a:close/>
                  <a:moveTo>
                    <a:pt x="119" y="166"/>
                  </a:moveTo>
                  <a:cubicBezTo>
                    <a:pt x="119" y="166"/>
                    <a:pt x="119" y="166"/>
                    <a:pt x="119" y="166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9" y="189"/>
                    <a:pt x="116" y="192"/>
                    <a:pt x="112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71" y="192"/>
                    <a:pt x="71" y="192"/>
                    <a:pt x="71" y="192"/>
                  </a:cubicBezTo>
                  <a:cubicBezTo>
                    <a:pt x="67" y="192"/>
                    <a:pt x="64" y="189"/>
                    <a:pt x="64" y="185"/>
                  </a:cubicBezTo>
                  <a:cubicBezTo>
                    <a:pt x="64" y="185"/>
                    <a:pt x="64" y="185"/>
                    <a:pt x="64" y="185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42" y="166"/>
                    <a:pt x="42" y="166"/>
                    <a:pt x="42" y="166"/>
                  </a:cubicBezTo>
                  <a:cubicBezTo>
                    <a:pt x="39" y="166"/>
                    <a:pt x="36" y="163"/>
                    <a:pt x="36" y="159"/>
                  </a:cubicBezTo>
                  <a:cubicBezTo>
                    <a:pt x="36" y="157"/>
                    <a:pt x="36" y="155"/>
                    <a:pt x="38" y="15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9" y="102"/>
                    <a:pt x="94" y="102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146" y="154"/>
                    <a:pt x="146" y="154"/>
                    <a:pt x="146" y="154"/>
                  </a:cubicBezTo>
                  <a:cubicBezTo>
                    <a:pt x="148" y="157"/>
                    <a:pt x="148" y="161"/>
                    <a:pt x="146" y="164"/>
                  </a:cubicBezTo>
                  <a:cubicBezTo>
                    <a:pt x="144" y="165"/>
                    <a:pt x="142" y="166"/>
                    <a:pt x="141" y="166"/>
                  </a:cubicBezTo>
                  <a:cubicBezTo>
                    <a:pt x="140" y="166"/>
                    <a:pt x="140" y="166"/>
                    <a:pt x="140" y="166"/>
                  </a:cubicBezTo>
                  <a:cubicBezTo>
                    <a:pt x="119" y="166"/>
                    <a:pt x="119" y="166"/>
                    <a:pt x="119" y="166"/>
                  </a:cubicBezTo>
                  <a:close/>
                  <a:moveTo>
                    <a:pt x="105" y="178"/>
                  </a:moveTo>
                  <a:cubicBezTo>
                    <a:pt x="105" y="178"/>
                    <a:pt x="105" y="178"/>
                    <a:pt x="105" y="17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5"/>
                    <a:pt x="109" y="152"/>
                    <a:pt x="112" y="152"/>
                  </a:cubicBezTo>
                  <a:cubicBezTo>
                    <a:pt x="124" y="152"/>
                    <a:pt x="124" y="152"/>
                    <a:pt x="124" y="152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71" y="152"/>
                    <a:pt x="71" y="152"/>
                    <a:pt x="71" y="152"/>
                  </a:cubicBezTo>
                  <a:cubicBezTo>
                    <a:pt x="71" y="152"/>
                    <a:pt x="71" y="152"/>
                    <a:pt x="71" y="152"/>
                  </a:cubicBezTo>
                  <a:cubicBezTo>
                    <a:pt x="75" y="152"/>
                    <a:pt x="78" y="155"/>
                    <a:pt x="78" y="159"/>
                  </a:cubicBezTo>
                  <a:cubicBezTo>
                    <a:pt x="78" y="178"/>
                    <a:pt x="78" y="178"/>
                    <a:pt x="78" y="178"/>
                  </a:cubicBezTo>
                  <a:cubicBezTo>
                    <a:pt x="105" y="178"/>
                    <a:pt x="105" y="178"/>
                    <a:pt x="105" y="178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46" y="37"/>
                    <a:pt x="145" y="36"/>
                    <a:pt x="144" y="35"/>
                  </a:cubicBezTo>
                  <a:cubicBezTo>
                    <a:pt x="141" y="38"/>
                    <a:pt x="137" y="40"/>
                    <a:pt x="134" y="42"/>
                  </a:cubicBezTo>
                  <a:cubicBezTo>
                    <a:pt x="139" y="55"/>
                    <a:pt x="142" y="71"/>
                    <a:pt x="142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68" y="68"/>
                    <a:pt x="159" y="50"/>
                    <a:pt x="146" y="37"/>
                  </a:cubicBezTo>
                  <a:close/>
                  <a:moveTo>
                    <a:pt x="138" y="30"/>
                  </a:moveTo>
                  <a:cubicBezTo>
                    <a:pt x="138" y="30"/>
                    <a:pt x="138" y="30"/>
                    <a:pt x="138" y="30"/>
                  </a:cubicBezTo>
                  <a:cubicBezTo>
                    <a:pt x="133" y="26"/>
                    <a:pt x="128" y="23"/>
                    <a:pt x="122" y="21"/>
                  </a:cubicBezTo>
                  <a:cubicBezTo>
                    <a:pt x="124" y="24"/>
                    <a:pt x="126" y="27"/>
                    <a:pt x="128" y="30"/>
                  </a:cubicBezTo>
                  <a:cubicBezTo>
                    <a:pt x="129" y="32"/>
                    <a:pt x="130" y="33"/>
                    <a:pt x="130" y="34"/>
                  </a:cubicBezTo>
                  <a:cubicBezTo>
                    <a:pt x="133" y="33"/>
                    <a:pt x="135" y="31"/>
                    <a:pt x="138" y="30"/>
                  </a:cubicBezTo>
                  <a:close/>
                  <a:moveTo>
                    <a:pt x="104" y="16"/>
                  </a:moveTo>
                  <a:cubicBezTo>
                    <a:pt x="104" y="16"/>
                    <a:pt x="104" y="16"/>
                    <a:pt x="104" y="16"/>
                  </a:cubicBezTo>
                  <a:cubicBezTo>
                    <a:pt x="102" y="15"/>
                    <a:pt x="99" y="15"/>
                    <a:pt x="96" y="1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104" y="44"/>
                    <a:pt x="112" y="42"/>
                    <a:pt x="120" y="39"/>
                  </a:cubicBezTo>
                  <a:cubicBezTo>
                    <a:pt x="121" y="39"/>
                    <a:pt x="122" y="39"/>
                    <a:pt x="123" y="38"/>
                  </a:cubicBezTo>
                  <a:cubicBezTo>
                    <a:pt x="122" y="37"/>
                    <a:pt x="121" y="35"/>
                    <a:pt x="121" y="34"/>
                  </a:cubicBezTo>
                  <a:cubicBezTo>
                    <a:pt x="116" y="26"/>
                    <a:pt x="111" y="19"/>
                    <a:pt x="104" y="16"/>
                  </a:cubicBezTo>
                  <a:close/>
                  <a:moveTo>
                    <a:pt x="87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5" y="15"/>
                    <a:pt x="82" y="15"/>
                    <a:pt x="79" y="16"/>
                  </a:cubicBezTo>
                  <a:cubicBezTo>
                    <a:pt x="73" y="19"/>
                    <a:pt x="67" y="26"/>
                    <a:pt x="62" y="34"/>
                  </a:cubicBezTo>
                  <a:cubicBezTo>
                    <a:pt x="62" y="35"/>
                    <a:pt x="61" y="37"/>
                    <a:pt x="60" y="38"/>
                  </a:cubicBezTo>
                  <a:cubicBezTo>
                    <a:pt x="62" y="39"/>
                    <a:pt x="63" y="39"/>
                    <a:pt x="64" y="39"/>
                  </a:cubicBezTo>
                  <a:cubicBezTo>
                    <a:pt x="71" y="42"/>
                    <a:pt x="79" y="44"/>
                    <a:pt x="87" y="44"/>
                  </a:cubicBezTo>
                  <a:cubicBezTo>
                    <a:pt x="87" y="15"/>
                    <a:pt x="87" y="15"/>
                    <a:pt x="87" y="15"/>
                  </a:cubicBezTo>
                  <a:close/>
                  <a:moveTo>
                    <a:pt x="61" y="21"/>
                  </a:moveTo>
                  <a:cubicBezTo>
                    <a:pt x="61" y="21"/>
                    <a:pt x="61" y="21"/>
                    <a:pt x="61" y="21"/>
                  </a:cubicBezTo>
                  <a:cubicBezTo>
                    <a:pt x="56" y="23"/>
                    <a:pt x="50" y="26"/>
                    <a:pt x="45" y="30"/>
                  </a:cubicBezTo>
                  <a:cubicBezTo>
                    <a:pt x="48" y="31"/>
                    <a:pt x="50" y="33"/>
                    <a:pt x="53" y="34"/>
                  </a:cubicBezTo>
                  <a:cubicBezTo>
                    <a:pt x="54" y="33"/>
                    <a:pt x="54" y="32"/>
                    <a:pt x="55" y="30"/>
                  </a:cubicBezTo>
                  <a:cubicBezTo>
                    <a:pt x="57" y="27"/>
                    <a:pt x="59" y="24"/>
                    <a:pt x="61" y="21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8" y="36"/>
                    <a:pt x="38" y="37"/>
                    <a:pt x="37" y="37"/>
                  </a:cubicBezTo>
                  <a:cubicBezTo>
                    <a:pt x="24" y="50"/>
                    <a:pt x="15" y="68"/>
                    <a:pt x="14" y="88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1" y="71"/>
                    <a:pt x="45" y="55"/>
                    <a:pt x="50" y="42"/>
                  </a:cubicBezTo>
                  <a:cubicBezTo>
                    <a:pt x="46" y="40"/>
                    <a:pt x="42" y="38"/>
                    <a:pt x="39" y="35"/>
                  </a:cubicBezTo>
                  <a:close/>
                  <a:moveTo>
                    <a:pt x="126" y="46"/>
                  </a:moveTo>
                  <a:cubicBezTo>
                    <a:pt x="126" y="46"/>
                    <a:pt x="126" y="46"/>
                    <a:pt x="126" y="46"/>
                  </a:cubicBezTo>
                  <a:cubicBezTo>
                    <a:pt x="125" y="46"/>
                    <a:pt x="124" y="47"/>
                    <a:pt x="123" y="47"/>
                  </a:cubicBezTo>
                  <a:cubicBezTo>
                    <a:pt x="114" y="50"/>
                    <a:pt x="105" y="52"/>
                    <a:pt x="96" y="53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3" y="72"/>
                    <a:pt x="131" y="58"/>
                    <a:pt x="126" y="46"/>
                  </a:cubicBezTo>
                  <a:close/>
                  <a:moveTo>
                    <a:pt x="87" y="53"/>
                  </a:moveTo>
                  <a:cubicBezTo>
                    <a:pt x="87" y="53"/>
                    <a:pt x="87" y="53"/>
                    <a:pt x="87" y="53"/>
                  </a:cubicBezTo>
                  <a:cubicBezTo>
                    <a:pt x="78" y="52"/>
                    <a:pt x="69" y="50"/>
                    <a:pt x="61" y="47"/>
                  </a:cubicBezTo>
                  <a:cubicBezTo>
                    <a:pt x="59" y="47"/>
                    <a:pt x="58" y="46"/>
                    <a:pt x="57" y="46"/>
                  </a:cubicBezTo>
                  <a:cubicBezTo>
                    <a:pt x="53" y="58"/>
                    <a:pt x="50" y="72"/>
                    <a:pt x="49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53"/>
                    <a:pt x="87" y="53"/>
                    <a:pt x="87" y="53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PA_任意多边形 16"/>
            <p:cNvSpPr>
              <a:spLocks noEditPoints="1"/>
            </p:cNvSpPr>
            <p:nvPr/>
          </p:nvSpPr>
          <p:spPr bwMode="auto">
            <a:xfrm>
              <a:off x="5923756" y="1767169"/>
              <a:ext cx="344487" cy="322362"/>
            </a:xfrm>
            <a:custGeom>
              <a:avLst/>
              <a:gdLst>
                <a:gd name="T0" fmla="*/ 52 w 183"/>
                <a:gd name="T1" fmla="*/ 142 h 172"/>
                <a:gd name="T2" fmla="*/ 156 w 183"/>
                <a:gd name="T3" fmla="*/ 138 h 172"/>
                <a:gd name="T4" fmla="*/ 156 w 183"/>
                <a:gd name="T5" fmla="*/ 146 h 172"/>
                <a:gd name="T6" fmla="*/ 56 w 183"/>
                <a:gd name="T7" fmla="*/ 24 h 172"/>
                <a:gd name="T8" fmla="*/ 52 w 183"/>
                <a:gd name="T9" fmla="*/ 28 h 172"/>
                <a:gd name="T10" fmla="*/ 52 w 183"/>
                <a:gd name="T11" fmla="*/ 58 h 172"/>
                <a:gd name="T12" fmla="*/ 57 w 183"/>
                <a:gd name="T13" fmla="*/ 62 h 172"/>
                <a:gd name="T14" fmla="*/ 156 w 183"/>
                <a:gd name="T15" fmla="*/ 62 h 172"/>
                <a:gd name="T16" fmla="*/ 160 w 183"/>
                <a:gd name="T17" fmla="*/ 28 h 172"/>
                <a:gd name="T18" fmla="*/ 156 w 183"/>
                <a:gd name="T19" fmla="*/ 24 h 172"/>
                <a:gd name="T20" fmla="*/ 61 w 183"/>
                <a:gd name="T21" fmla="*/ 54 h 172"/>
                <a:gd name="T22" fmla="*/ 61 w 183"/>
                <a:gd name="T23" fmla="*/ 32 h 172"/>
                <a:gd name="T24" fmla="*/ 152 w 183"/>
                <a:gd name="T25" fmla="*/ 54 h 172"/>
                <a:gd name="T26" fmla="*/ 29 w 183"/>
                <a:gd name="T27" fmla="*/ 52 h 172"/>
                <a:gd name="T28" fmla="*/ 14 w 183"/>
                <a:gd name="T29" fmla="*/ 52 h 172"/>
                <a:gd name="T30" fmla="*/ 29 w 183"/>
                <a:gd name="T31" fmla="*/ 150 h 172"/>
                <a:gd name="T32" fmla="*/ 22 w 183"/>
                <a:gd name="T33" fmla="*/ 172 h 172"/>
                <a:gd name="T34" fmla="*/ 7 w 183"/>
                <a:gd name="T35" fmla="*/ 166 h 172"/>
                <a:gd name="T36" fmla="*/ 0 w 183"/>
                <a:gd name="T37" fmla="*/ 150 h 172"/>
                <a:gd name="T38" fmla="*/ 0 w 183"/>
                <a:gd name="T39" fmla="*/ 45 h 172"/>
                <a:gd name="T40" fmla="*/ 29 w 183"/>
                <a:gd name="T41" fmla="*/ 38 h 172"/>
                <a:gd name="T42" fmla="*/ 37 w 183"/>
                <a:gd name="T43" fmla="*/ 0 h 172"/>
                <a:gd name="T44" fmla="*/ 176 w 183"/>
                <a:gd name="T45" fmla="*/ 0 h 172"/>
                <a:gd name="T46" fmla="*/ 183 w 183"/>
                <a:gd name="T47" fmla="*/ 7 h 172"/>
                <a:gd name="T48" fmla="*/ 177 w 183"/>
                <a:gd name="T49" fmla="*/ 166 h 172"/>
                <a:gd name="T50" fmla="*/ 177 w 183"/>
                <a:gd name="T51" fmla="*/ 166 h 172"/>
                <a:gd name="T52" fmla="*/ 22 w 183"/>
                <a:gd name="T53" fmla="*/ 172 h 172"/>
                <a:gd name="T54" fmla="*/ 22 w 183"/>
                <a:gd name="T55" fmla="*/ 172 h 172"/>
                <a:gd name="T56" fmla="*/ 169 w 183"/>
                <a:gd name="T57" fmla="*/ 150 h 172"/>
                <a:gd name="T58" fmla="*/ 44 w 183"/>
                <a:gd name="T59" fmla="*/ 14 h 172"/>
                <a:gd name="T60" fmla="*/ 42 w 183"/>
                <a:gd name="T61" fmla="*/ 158 h 172"/>
                <a:gd name="T62" fmla="*/ 167 w 183"/>
                <a:gd name="T63" fmla="*/ 156 h 172"/>
                <a:gd name="T64" fmla="*/ 169 w 183"/>
                <a:gd name="T65" fmla="*/ 150 h 172"/>
                <a:gd name="T66" fmla="*/ 111 w 183"/>
                <a:gd name="T67" fmla="*/ 70 h 172"/>
                <a:gd name="T68" fmla="*/ 156 w 183"/>
                <a:gd name="T69" fmla="*/ 70 h 172"/>
                <a:gd name="T70" fmla="*/ 160 w 183"/>
                <a:gd name="T71" fmla="*/ 75 h 172"/>
                <a:gd name="T72" fmla="*/ 156 w 183"/>
                <a:gd name="T73" fmla="*/ 101 h 172"/>
                <a:gd name="T74" fmla="*/ 111 w 183"/>
                <a:gd name="T75" fmla="*/ 101 h 172"/>
                <a:gd name="T76" fmla="*/ 107 w 183"/>
                <a:gd name="T77" fmla="*/ 97 h 172"/>
                <a:gd name="T78" fmla="*/ 111 w 183"/>
                <a:gd name="T79" fmla="*/ 70 h 172"/>
                <a:gd name="T80" fmla="*/ 152 w 183"/>
                <a:gd name="T81" fmla="*/ 79 h 172"/>
                <a:gd name="T82" fmla="*/ 115 w 183"/>
                <a:gd name="T83" fmla="*/ 93 h 172"/>
                <a:gd name="T84" fmla="*/ 152 w 183"/>
                <a:gd name="T85" fmla="*/ 79 h 172"/>
                <a:gd name="T86" fmla="*/ 56 w 183"/>
                <a:gd name="T87" fmla="*/ 79 h 172"/>
                <a:gd name="T88" fmla="*/ 56 w 183"/>
                <a:gd name="T89" fmla="*/ 70 h 172"/>
                <a:gd name="T90" fmla="*/ 102 w 183"/>
                <a:gd name="T91" fmla="*/ 75 h 172"/>
                <a:gd name="T92" fmla="*/ 56 w 183"/>
                <a:gd name="T93" fmla="*/ 79 h 172"/>
                <a:gd name="T94" fmla="*/ 56 w 183"/>
                <a:gd name="T95" fmla="*/ 101 h 172"/>
                <a:gd name="T96" fmla="*/ 56 w 183"/>
                <a:gd name="T97" fmla="*/ 93 h 172"/>
                <a:gd name="T98" fmla="*/ 102 w 183"/>
                <a:gd name="T99" fmla="*/ 97 h 172"/>
                <a:gd name="T100" fmla="*/ 56 w 183"/>
                <a:gd name="T101" fmla="*/ 101 h 172"/>
                <a:gd name="T102" fmla="*/ 56 w 183"/>
                <a:gd name="T103" fmla="*/ 124 h 172"/>
                <a:gd name="T104" fmla="*/ 56 w 183"/>
                <a:gd name="T105" fmla="*/ 115 h 172"/>
                <a:gd name="T106" fmla="*/ 160 w 183"/>
                <a:gd name="T107" fmla="*/ 120 h 172"/>
                <a:gd name="T108" fmla="*/ 56 w 183"/>
                <a:gd name="T109" fmla="*/ 12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172">
                  <a:moveTo>
                    <a:pt x="56" y="146"/>
                  </a:moveTo>
                  <a:cubicBezTo>
                    <a:pt x="54" y="146"/>
                    <a:pt x="52" y="145"/>
                    <a:pt x="52" y="142"/>
                  </a:cubicBezTo>
                  <a:cubicBezTo>
                    <a:pt x="52" y="140"/>
                    <a:pt x="54" y="138"/>
                    <a:pt x="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8" y="138"/>
                    <a:pt x="160" y="140"/>
                    <a:pt x="160" y="142"/>
                  </a:cubicBezTo>
                  <a:cubicBezTo>
                    <a:pt x="160" y="145"/>
                    <a:pt x="158" y="146"/>
                    <a:pt x="156" y="146"/>
                  </a:cubicBezTo>
                  <a:cubicBezTo>
                    <a:pt x="56" y="146"/>
                    <a:pt x="56" y="146"/>
                    <a:pt x="56" y="146"/>
                  </a:cubicBezTo>
                  <a:close/>
                  <a:moveTo>
                    <a:pt x="56" y="24"/>
                  </a:moveTo>
                  <a:cubicBezTo>
                    <a:pt x="56" y="24"/>
                    <a:pt x="56" y="24"/>
                    <a:pt x="56" y="24"/>
                  </a:cubicBezTo>
                  <a:cubicBezTo>
                    <a:pt x="54" y="24"/>
                    <a:pt x="52" y="26"/>
                    <a:pt x="52" y="28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60"/>
                    <a:pt x="54" y="62"/>
                    <a:pt x="56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56" y="62"/>
                    <a:pt x="156" y="62"/>
                    <a:pt x="156" y="62"/>
                  </a:cubicBezTo>
                  <a:cubicBezTo>
                    <a:pt x="156" y="62"/>
                    <a:pt x="156" y="62"/>
                    <a:pt x="156" y="62"/>
                  </a:cubicBezTo>
                  <a:cubicBezTo>
                    <a:pt x="158" y="62"/>
                    <a:pt x="160" y="60"/>
                    <a:pt x="160" y="5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6"/>
                    <a:pt x="158" y="24"/>
                    <a:pt x="156" y="24"/>
                  </a:cubicBezTo>
                  <a:cubicBezTo>
                    <a:pt x="56" y="24"/>
                    <a:pt x="56" y="24"/>
                    <a:pt x="56" y="24"/>
                  </a:cubicBezTo>
                  <a:close/>
                  <a:moveTo>
                    <a:pt x="61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52" y="54"/>
                    <a:pt x="152" y="54"/>
                    <a:pt x="152" y="54"/>
                  </a:cubicBezTo>
                  <a:cubicBezTo>
                    <a:pt x="61" y="54"/>
                    <a:pt x="61" y="54"/>
                    <a:pt x="61" y="54"/>
                  </a:cubicBezTo>
                  <a:close/>
                  <a:moveTo>
                    <a:pt x="29" y="52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4" y="160"/>
                    <a:pt x="29" y="160"/>
                    <a:pt x="29" y="150"/>
                  </a:cubicBezTo>
                  <a:cubicBezTo>
                    <a:pt x="29" y="52"/>
                    <a:pt x="29" y="52"/>
                    <a:pt x="29" y="52"/>
                  </a:cubicBezTo>
                  <a:close/>
                  <a:moveTo>
                    <a:pt x="22" y="172"/>
                  </a:moveTo>
                  <a:cubicBezTo>
                    <a:pt x="22" y="172"/>
                    <a:pt x="22" y="172"/>
                    <a:pt x="22" y="172"/>
                  </a:cubicBezTo>
                  <a:cubicBezTo>
                    <a:pt x="16" y="172"/>
                    <a:pt x="10" y="170"/>
                    <a:pt x="7" y="166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3" y="162"/>
                    <a:pt x="0" y="156"/>
                    <a:pt x="0" y="15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3" y="38"/>
                    <a:pt x="7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3"/>
                    <a:pt x="33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56"/>
                    <a:pt x="181" y="162"/>
                    <a:pt x="177" y="166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3" y="170"/>
                    <a:pt x="167" y="172"/>
                    <a:pt x="161" y="172"/>
                  </a:cubicBezTo>
                  <a:cubicBezTo>
                    <a:pt x="22" y="172"/>
                    <a:pt x="22" y="172"/>
                    <a:pt x="22" y="172"/>
                  </a:cubicBezTo>
                  <a:cubicBezTo>
                    <a:pt x="22" y="172"/>
                    <a:pt x="22" y="172"/>
                    <a:pt x="22" y="172"/>
                  </a:cubicBezTo>
                  <a:cubicBezTo>
                    <a:pt x="22" y="172"/>
                    <a:pt x="22" y="172"/>
                    <a:pt x="22" y="172"/>
                  </a:cubicBezTo>
                  <a:close/>
                  <a:moveTo>
                    <a:pt x="169" y="150"/>
                  </a:moveTo>
                  <a:cubicBezTo>
                    <a:pt x="169" y="150"/>
                    <a:pt x="169" y="150"/>
                    <a:pt x="169" y="150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59"/>
                    <a:pt x="44" y="105"/>
                    <a:pt x="44" y="150"/>
                  </a:cubicBezTo>
                  <a:cubicBezTo>
                    <a:pt x="44" y="153"/>
                    <a:pt x="43" y="156"/>
                    <a:pt x="42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3" y="158"/>
                    <a:pt x="165" y="157"/>
                    <a:pt x="167" y="156"/>
                  </a:cubicBezTo>
                  <a:cubicBezTo>
                    <a:pt x="167" y="156"/>
                    <a:pt x="167" y="156"/>
                    <a:pt x="167" y="156"/>
                  </a:cubicBezTo>
                  <a:cubicBezTo>
                    <a:pt x="168" y="154"/>
                    <a:pt x="169" y="153"/>
                    <a:pt x="169" y="150"/>
                  </a:cubicBezTo>
                  <a:close/>
                  <a:moveTo>
                    <a:pt x="111" y="70"/>
                  </a:moveTo>
                  <a:cubicBezTo>
                    <a:pt x="111" y="70"/>
                    <a:pt x="111" y="70"/>
                    <a:pt x="111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56" y="70"/>
                    <a:pt x="156" y="70"/>
                    <a:pt x="156" y="70"/>
                  </a:cubicBezTo>
                  <a:cubicBezTo>
                    <a:pt x="158" y="70"/>
                    <a:pt x="160" y="72"/>
                    <a:pt x="160" y="75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9"/>
                    <a:pt x="158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09" y="101"/>
                    <a:pt x="107" y="99"/>
                    <a:pt x="107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7" y="75"/>
                    <a:pt x="107" y="75"/>
                    <a:pt x="107" y="75"/>
                  </a:cubicBezTo>
                  <a:cubicBezTo>
                    <a:pt x="107" y="72"/>
                    <a:pt x="109" y="70"/>
                    <a:pt x="111" y="70"/>
                  </a:cubicBezTo>
                  <a:close/>
                  <a:moveTo>
                    <a:pt x="152" y="79"/>
                  </a:moveTo>
                  <a:cubicBezTo>
                    <a:pt x="152" y="79"/>
                    <a:pt x="152" y="79"/>
                    <a:pt x="152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79"/>
                    <a:pt x="152" y="79"/>
                    <a:pt x="152" y="79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4" y="79"/>
                    <a:pt x="52" y="77"/>
                    <a:pt x="52" y="75"/>
                  </a:cubicBezTo>
                  <a:cubicBezTo>
                    <a:pt x="52" y="72"/>
                    <a:pt x="54" y="70"/>
                    <a:pt x="56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00" y="70"/>
                    <a:pt x="102" y="72"/>
                    <a:pt x="102" y="75"/>
                  </a:cubicBezTo>
                  <a:cubicBezTo>
                    <a:pt x="102" y="77"/>
                    <a:pt x="100" y="79"/>
                    <a:pt x="97" y="79"/>
                  </a:cubicBezTo>
                  <a:cubicBezTo>
                    <a:pt x="56" y="79"/>
                    <a:pt x="56" y="79"/>
                    <a:pt x="56" y="79"/>
                  </a:cubicBezTo>
                  <a:close/>
                  <a:moveTo>
                    <a:pt x="56" y="101"/>
                  </a:moveTo>
                  <a:cubicBezTo>
                    <a:pt x="56" y="101"/>
                    <a:pt x="56" y="101"/>
                    <a:pt x="56" y="101"/>
                  </a:cubicBezTo>
                  <a:cubicBezTo>
                    <a:pt x="54" y="101"/>
                    <a:pt x="52" y="99"/>
                    <a:pt x="52" y="97"/>
                  </a:cubicBezTo>
                  <a:cubicBezTo>
                    <a:pt x="52" y="95"/>
                    <a:pt x="54" y="93"/>
                    <a:pt x="56" y="93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100" y="93"/>
                    <a:pt x="102" y="95"/>
                    <a:pt x="102" y="97"/>
                  </a:cubicBezTo>
                  <a:cubicBezTo>
                    <a:pt x="102" y="99"/>
                    <a:pt x="100" y="101"/>
                    <a:pt x="97" y="101"/>
                  </a:cubicBezTo>
                  <a:cubicBezTo>
                    <a:pt x="56" y="101"/>
                    <a:pt x="56" y="101"/>
                    <a:pt x="56" y="101"/>
                  </a:cubicBezTo>
                  <a:close/>
                  <a:moveTo>
                    <a:pt x="56" y="124"/>
                  </a:moveTo>
                  <a:cubicBezTo>
                    <a:pt x="56" y="124"/>
                    <a:pt x="56" y="124"/>
                    <a:pt x="56" y="124"/>
                  </a:cubicBezTo>
                  <a:cubicBezTo>
                    <a:pt x="54" y="124"/>
                    <a:pt x="52" y="122"/>
                    <a:pt x="52" y="120"/>
                  </a:cubicBezTo>
                  <a:cubicBezTo>
                    <a:pt x="52" y="117"/>
                    <a:pt x="54" y="115"/>
                    <a:pt x="56" y="115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158" y="115"/>
                    <a:pt x="160" y="117"/>
                    <a:pt x="160" y="120"/>
                  </a:cubicBezTo>
                  <a:cubicBezTo>
                    <a:pt x="160" y="122"/>
                    <a:pt x="158" y="124"/>
                    <a:pt x="156" y="124"/>
                  </a:cubicBezTo>
                  <a:cubicBezTo>
                    <a:pt x="56" y="124"/>
                    <a:pt x="56" y="124"/>
                    <a:pt x="56" y="124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58482" y="1122167"/>
            <a:ext cx="2238317" cy="889037"/>
            <a:chOff x="979301" y="4247320"/>
            <a:chExt cx="1797371" cy="889037"/>
          </a:xfrm>
        </p:grpSpPr>
        <p:grpSp>
          <p:nvGrpSpPr>
            <p:cNvPr id="22" name="组合 21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23" name="任意多边形 22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55314" y="4321375"/>
            <a:ext cx="2238317" cy="889037"/>
            <a:chOff x="979301" y="4247320"/>
            <a:chExt cx="1797371" cy="889037"/>
          </a:xfrm>
        </p:grpSpPr>
        <p:grpSp>
          <p:nvGrpSpPr>
            <p:cNvPr id="27" name="组合 26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805480" y="4326609"/>
            <a:ext cx="2238317" cy="889037"/>
            <a:chOff x="979301" y="4247320"/>
            <a:chExt cx="1797371" cy="889037"/>
          </a:xfrm>
        </p:grpSpPr>
        <p:grpSp>
          <p:nvGrpSpPr>
            <p:cNvPr id="32" name="组合 31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3" name="任意多边形 32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309718" y="2408105"/>
            <a:ext cx="2238317" cy="889037"/>
            <a:chOff x="979301" y="4247320"/>
            <a:chExt cx="1797371" cy="889037"/>
          </a:xfrm>
        </p:grpSpPr>
        <p:grpSp>
          <p:nvGrpSpPr>
            <p:cNvPr id="37" name="组合 36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28727" y="2441938"/>
            <a:ext cx="2238317" cy="889037"/>
            <a:chOff x="979301" y="4247320"/>
            <a:chExt cx="1797371" cy="889037"/>
          </a:xfrm>
        </p:grpSpPr>
        <p:grpSp>
          <p:nvGrpSpPr>
            <p:cNvPr id="42" name="组合 41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502885" y="1616628"/>
            <a:ext cx="54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gency FB" panose="020B0503020202020204" charset="0"/>
              </a:rPr>
              <a:t>01</a:t>
            </a:r>
            <a:endParaRPr lang="zh-CN" altLang="en-US" sz="2000">
              <a:latin typeface="Agency FB" panose="020B050302020202020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806798" y="3020343"/>
            <a:ext cx="54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gency FB" panose="020B0503020202020204" charset="0"/>
              </a:rPr>
              <a:t>02</a:t>
            </a:r>
            <a:endParaRPr lang="zh-CN" altLang="en-US" sz="2000">
              <a:latin typeface="Agency FB" panose="020B050302020202020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385680" y="4929605"/>
            <a:ext cx="54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gency FB" panose="020B0503020202020204" charset="0"/>
              </a:rPr>
              <a:t>03</a:t>
            </a:r>
            <a:endParaRPr lang="zh-CN" altLang="en-US" sz="2000">
              <a:latin typeface="Agency FB" panose="020B050302020202020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952719" y="3034968"/>
            <a:ext cx="54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gency FB" panose="020B0503020202020204" charset="0"/>
              </a:rPr>
              <a:t>04</a:t>
            </a:r>
            <a:endParaRPr lang="zh-CN" altLang="en-US" sz="2000">
              <a:latin typeface="Agency FB" panose="020B050302020202020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412891" y="4885835"/>
            <a:ext cx="540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gency FB" panose="020B0503020202020204" charset="0"/>
              </a:rPr>
              <a:t>05</a:t>
            </a:r>
            <a:endParaRPr lang="zh-CN" altLang="en-US" sz="2000">
              <a:latin typeface="Agency FB" panose="020B0503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17452" y="1842868"/>
            <a:ext cx="11474548" cy="3573194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52754" y="2257619"/>
            <a:ext cx="1844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03</a:t>
            </a:r>
            <a:endParaRPr lang="zh-CN" altLang="en-US" sz="7200" b="1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5730" y="3229552"/>
            <a:ext cx="5129213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活动具体流程</a:t>
            </a:r>
            <a:endParaRPr lang="zh-CN" altLang="en-US" sz="4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3710239" y="4405717"/>
            <a:ext cx="5129213" cy="336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</a:t>
            </a:r>
            <a:endParaRPr lang="en-US" altLang="zh-CN" sz="1200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1" r="43750" b="3933"/>
          <a:stretch>
            <a:fillRect/>
          </a:stretch>
        </p:blipFill>
        <p:spPr>
          <a:xfrm rot="5400000">
            <a:off x="-2794000" y="2794000"/>
            <a:ext cx="6858000" cy="127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2290" r="56690" b="37493"/>
          <a:stretch>
            <a:fillRect/>
          </a:stretch>
        </p:blipFill>
        <p:spPr>
          <a:xfrm flipH="1">
            <a:off x="7030337" y="-35444"/>
            <a:ext cx="3988614" cy="353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54959" y="2173840"/>
            <a:ext cx="9008036" cy="2510319"/>
            <a:chOff x="2337939" y="2381720"/>
            <a:chExt cx="7516122" cy="2094559"/>
          </a:xfrm>
        </p:grpSpPr>
        <p:sp>
          <p:nvSpPr>
            <p:cNvPr id="66" name="Line 13"/>
            <p:cNvSpPr>
              <a:spLocks noChangeShapeType="1"/>
            </p:cNvSpPr>
            <p:nvPr/>
          </p:nvSpPr>
          <p:spPr bwMode="auto">
            <a:xfrm flipV="1">
              <a:off x="3047898" y="2514079"/>
              <a:ext cx="0" cy="809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Line 11"/>
            <p:cNvSpPr>
              <a:spLocks noChangeShapeType="1"/>
            </p:cNvSpPr>
            <p:nvPr/>
          </p:nvSpPr>
          <p:spPr bwMode="auto">
            <a:xfrm flipV="1">
              <a:off x="4434640" y="3428206"/>
              <a:ext cx="0" cy="808287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8" name="Line 12"/>
            <p:cNvSpPr>
              <a:spLocks noChangeShapeType="1"/>
            </p:cNvSpPr>
            <p:nvPr/>
          </p:nvSpPr>
          <p:spPr bwMode="auto">
            <a:xfrm flipV="1">
              <a:off x="6882912" y="3428206"/>
              <a:ext cx="0" cy="808287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9" name="Line 13"/>
            <p:cNvSpPr>
              <a:spLocks noChangeShapeType="1"/>
            </p:cNvSpPr>
            <p:nvPr/>
          </p:nvSpPr>
          <p:spPr bwMode="auto">
            <a:xfrm flipV="1">
              <a:off x="5658776" y="2618331"/>
              <a:ext cx="0" cy="809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Line 14"/>
            <p:cNvSpPr>
              <a:spLocks noChangeShapeType="1"/>
            </p:cNvSpPr>
            <p:nvPr/>
          </p:nvSpPr>
          <p:spPr bwMode="auto">
            <a:xfrm flipV="1">
              <a:off x="8105461" y="2618331"/>
              <a:ext cx="0" cy="809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Oval 15"/>
            <p:cNvSpPr>
              <a:spLocks noChangeArrowheads="1"/>
            </p:cNvSpPr>
            <p:nvPr/>
          </p:nvSpPr>
          <p:spPr bwMode="auto">
            <a:xfrm>
              <a:off x="2816110" y="2381720"/>
              <a:ext cx="474663" cy="474809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2" name="Oval 16"/>
            <p:cNvSpPr>
              <a:spLocks noChangeArrowheads="1"/>
            </p:cNvSpPr>
            <p:nvPr/>
          </p:nvSpPr>
          <p:spPr bwMode="auto">
            <a:xfrm>
              <a:off x="5422241" y="2381720"/>
              <a:ext cx="473075" cy="474809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Oval 17"/>
            <p:cNvSpPr>
              <a:spLocks noChangeArrowheads="1"/>
            </p:cNvSpPr>
            <p:nvPr/>
          </p:nvSpPr>
          <p:spPr bwMode="auto">
            <a:xfrm>
              <a:off x="6643199" y="3998294"/>
              <a:ext cx="476250" cy="477985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4" name="Line 19"/>
            <p:cNvSpPr>
              <a:spLocks noChangeShapeType="1"/>
            </p:cNvSpPr>
            <p:nvPr/>
          </p:nvSpPr>
          <p:spPr bwMode="auto">
            <a:xfrm flipV="1">
              <a:off x="9331185" y="3428206"/>
              <a:ext cx="0" cy="808287"/>
            </a:xfrm>
            <a:prstGeom prst="line">
              <a:avLst/>
            </a:pr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>
              <a:off x="9094649" y="3998294"/>
              <a:ext cx="473075" cy="477985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Oval 21"/>
            <p:cNvSpPr>
              <a:spLocks noChangeArrowheads="1"/>
            </p:cNvSpPr>
            <p:nvPr/>
          </p:nvSpPr>
          <p:spPr bwMode="auto">
            <a:xfrm>
              <a:off x="4198104" y="3998294"/>
              <a:ext cx="473075" cy="477985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7" name="Oval 22"/>
            <p:cNvSpPr>
              <a:spLocks noChangeArrowheads="1"/>
            </p:cNvSpPr>
            <p:nvPr/>
          </p:nvSpPr>
          <p:spPr bwMode="auto">
            <a:xfrm>
              <a:off x="7868926" y="2381720"/>
              <a:ext cx="473075" cy="474809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8" name="Freeform 5"/>
            <p:cNvSpPr/>
            <p:nvPr/>
          </p:nvSpPr>
          <p:spPr bwMode="auto">
            <a:xfrm>
              <a:off x="2337939" y="3183556"/>
              <a:ext cx="1424666" cy="487714"/>
            </a:xfrm>
            <a:custGeom>
              <a:avLst/>
              <a:gdLst>
                <a:gd name="T0" fmla="*/ 490 w 591"/>
                <a:gd name="T1" fmla="*/ 0 h 202"/>
                <a:gd name="T2" fmla="*/ 101 w 591"/>
                <a:gd name="T3" fmla="*/ 0 h 202"/>
                <a:gd name="T4" fmla="*/ 0 w 591"/>
                <a:gd name="T5" fmla="*/ 101 h 202"/>
                <a:gd name="T6" fmla="*/ 101 w 591"/>
                <a:gd name="T7" fmla="*/ 202 h 202"/>
                <a:gd name="T8" fmla="*/ 490 w 591"/>
                <a:gd name="T9" fmla="*/ 202 h 202"/>
                <a:gd name="T10" fmla="*/ 591 w 591"/>
                <a:gd name="T11" fmla="*/ 101 h 202"/>
                <a:gd name="T12" fmla="*/ 490 w 591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202">
                  <a:moveTo>
                    <a:pt x="49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2"/>
                    <a:pt x="101" y="202"/>
                  </a:cubicBezTo>
                  <a:cubicBezTo>
                    <a:pt x="490" y="202"/>
                    <a:pt x="490" y="202"/>
                    <a:pt x="490" y="202"/>
                  </a:cubicBezTo>
                  <a:cubicBezTo>
                    <a:pt x="546" y="202"/>
                    <a:pt x="591" y="157"/>
                    <a:pt x="591" y="101"/>
                  </a:cubicBezTo>
                  <a:cubicBezTo>
                    <a:pt x="591" y="46"/>
                    <a:pt x="546" y="0"/>
                    <a:pt x="49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49" name="Freeform 6"/>
            <p:cNvSpPr/>
            <p:nvPr/>
          </p:nvSpPr>
          <p:spPr bwMode="auto">
            <a:xfrm>
              <a:off x="3911764" y="3183556"/>
              <a:ext cx="1045752" cy="487714"/>
            </a:xfrm>
            <a:custGeom>
              <a:avLst/>
              <a:gdLst>
                <a:gd name="T0" fmla="*/ 334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4 w 434"/>
                <a:gd name="T9" fmla="*/ 202 h 202"/>
                <a:gd name="T10" fmla="*/ 434 w 434"/>
                <a:gd name="T11" fmla="*/ 101 h 202"/>
                <a:gd name="T12" fmla="*/ 334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4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0" name="Freeform 7"/>
            <p:cNvSpPr/>
            <p:nvPr/>
          </p:nvSpPr>
          <p:spPr bwMode="auto">
            <a:xfrm>
              <a:off x="5135901" y="3183556"/>
              <a:ext cx="1045752" cy="487714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1" name="Freeform 8"/>
            <p:cNvSpPr/>
            <p:nvPr/>
          </p:nvSpPr>
          <p:spPr bwMode="auto">
            <a:xfrm>
              <a:off x="6357090" y="3183556"/>
              <a:ext cx="1048468" cy="487714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90" y="202"/>
                    <a:pt x="435" y="157"/>
                    <a:pt x="435" y="101"/>
                  </a:cubicBezTo>
                  <a:cubicBezTo>
                    <a:pt x="435" y="46"/>
                    <a:pt x="390" y="0"/>
                    <a:pt x="334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Freeform 9"/>
            <p:cNvSpPr/>
            <p:nvPr/>
          </p:nvSpPr>
          <p:spPr bwMode="auto">
            <a:xfrm>
              <a:off x="7582815" y="3183556"/>
              <a:ext cx="1048468" cy="487714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5" y="157"/>
                    <a:pt x="435" y="101"/>
                  </a:cubicBezTo>
                  <a:cubicBezTo>
                    <a:pt x="435" y="46"/>
                    <a:pt x="389" y="0"/>
                    <a:pt x="33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53" name="Freeform 18"/>
            <p:cNvSpPr/>
            <p:nvPr/>
          </p:nvSpPr>
          <p:spPr bwMode="auto">
            <a:xfrm>
              <a:off x="8808309" y="3183556"/>
              <a:ext cx="1045752" cy="487714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Freeform 10"/>
            <p:cNvSpPr>
              <a:spLocks noEditPoints="1"/>
            </p:cNvSpPr>
            <p:nvPr/>
          </p:nvSpPr>
          <p:spPr bwMode="auto">
            <a:xfrm>
              <a:off x="2965333" y="2499636"/>
              <a:ext cx="177800" cy="238974"/>
            </a:xfrm>
            <a:custGeom>
              <a:avLst/>
              <a:gdLst>
                <a:gd name="T0" fmla="*/ 96 w 145"/>
                <a:gd name="T1" fmla="*/ 71 h 195"/>
                <a:gd name="T2" fmla="*/ 72 w 145"/>
                <a:gd name="T3" fmla="*/ 81 h 195"/>
                <a:gd name="T4" fmla="*/ 60 w 145"/>
                <a:gd name="T5" fmla="*/ 79 h 195"/>
                <a:gd name="T6" fmla="*/ 49 w 145"/>
                <a:gd name="T7" fmla="*/ 71 h 195"/>
                <a:gd name="T8" fmla="*/ 43 w 145"/>
                <a:gd name="T9" fmla="*/ 71 h 195"/>
                <a:gd name="T10" fmla="*/ 43 w 145"/>
                <a:gd name="T11" fmla="*/ 78 h 195"/>
                <a:gd name="T12" fmla="*/ 56 w 145"/>
                <a:gd name="T13" fmla="*/ 87 h 195"/>
                <a:gd name="T14" fmla="*/ 72 w 145"/>
                <a:gd name="T15" fmla="*/ 90 h 195"/>
                <a:gd name="T16" fmla="*/ 102 w 145"/>
                <a:gd name="T17" fmla="*/ 78 h 195"/>
                <a:gd name="T18" fmla="*/ 102 w 145"/>
                <a:gd name="T19" fmla="*/ 71 h 195"/>
                <a:gd name="T20" fmla="*/ 96 w 145"/>
                <a:gd name="T21" fmla="*/ 71 h 195"/>
                <a:gd name="T22" fmla="*/ 106 w 145"/>
                <a:gd name="T23" fmla="*/ 170 h 195"/>
                <a:gd name="T24" fmla="*/ 106 w 145"/>
                <a:gd name="T25" fmla="*/ 170 h 195"/>
                <a:gd name="T26" fmla="*/ 39 w 145"/>
                <a:gd name="T27" fmla="*/ 170 h 195"/>
                <a:gd name="T28" fmla="*/ 34 w 145"/>
                <a:gd name="T29" fmla="*/ 174 h 195"/>
                <a:gd name="T30" fmla="*/ 39 w 145"/>
                <a:gd name="T31" fmla="*/ 179 h 195"/>
                <a:gd name="T32" fmla="*/ 106 w 145"/>
                <a:gd name="T33" fmla="*/ 179 h 195"/>
                <a:gd name="T34" fmla="*/ 111 w 145"/>
                <a:gd name="T35" fmla="*/ 174 h 195"/>
                <a:gd name="T36" fmla="*/ 106 w 145"/>
                <a:gd name="T37" fmla="*/ 170 h 195"/>
                <a:gd name="T38" fmla="*/ 145 w 145"/>
                <a:gd name="T39" fmla="*/ 75 h 195"/>
                <a:gd name="T40" fmla="*/ 145 w 145"/>
                <a:gd name="T41" fmla="*/ 75 h 195"/>
                <a:gd name="T42" fmla="*/ 124 w 145"/>
                <a:gd name="T43" fmla="*/ 22 h 195"/>
                <a:gd name="T44" fmla="*/ 72 w 145"/>
                <a:gd name="T45" fmla="*/ 0 h 195"/>
                <a:gd name="T46" fmla="*/ 21 w 145"/>
                <a:gd name="T47" fmla="*/ 22 h 195"/>
                <a:gd name="T48" fmla="*/ 0 w 145"/>
                <a:gd name="T49" fmla="*/ 75 h 195"/>
                <a:gd name="T50" fmla="*/ 9 w 145"/>
                <a:gd name="T51" fmla="*/ 112 h 195"/>
                <a:gd name="T52" fmla="*/ 9 w 145"/>
                <a:gd name="T53" fmla="*/ 112 h 195"/>
                <a:gd name="T54" fmla="*/ 31 w 145"/>
                <a:gd name="T55" fmla="*/ 137 h 195"/>
                <a:gd name="T56" fmla="*/ 31 w 145"/>
                <a:gd name="T57" fmla="*/ 158 h 195"/>
                <a:gd name="T58" fmla="*/ 39 w 145"/>
                <a:gd name="T59" fmla="*/ 166 h 195"/>
                <a:gd name="T60" fmla="*/ 106 w 145"/>
                <a:gd name="T61" fmla="*/ 166 h 195"/>
                <a:gd name="T62" fmla="*/ 114 w 145"/>
                <a:gd name="T63" fmla="*/ 158 h 195"/>
                <a:gd name="T64" fmla="*/ 114 w 145"/>
                <a:gd name="T65" fmla="*/ 137 h 195"/>
                <a:gd name="T66" fmla="*/ 136 w 145"/>
                <a:gd name="T67" fmla="*/ 112 h 195"/>
                <a:gd name="T68" fmla="*/ 136 w 145"/>
                <a:gd name="T69" fmla="*/ 112 h 195"/>
                <a:gd name="T70" fmla="*/ 145 w 145"/>
                <a:gd name="T71" fmla="*/ 75 h 195"/>
                <a:gd name="T72" fmla="*/ 123 w 145"/>
                <a:gd name="T73" fmla="*/ 104 h 195"/>
                <a:gd name="T74" fmla="*/ 123 w 145"/>
                <a:gd name="T75" fmla="*/ 104 h 195"/>
                <a:gd name="T76" fmla="*/ 123 w 145"/>
                <a:gd name="T77" fmla="*/ 104 h 195"/>
                <a:gd name="T78" fmla="*/ 123 w 145"/>
                <a:gd name="T79" fmla="*/ 104 h 195"/>
                <a:gd name="T80" fmla="*/ 102 w 145"/>
                <a:gd name="T81" fmla="*/ 126 h 195"/>
                <a:gd name="T82" fmla="*/ 99 w 145"/>
                <a:gd name="T83" fmla="*/ 133 h 195"/>
                <a:gd name="T84" fmla="*/ 99 w 145"/>
                <a:gd name="T85" fmla="*/ 133 h 195"/>
                <a:gd name="T86" fmla="*/ 99 w 145"/>
                <a:gd name="T87" fmla="*/ 150 h 195"/>
                <a:gd name="T88" fmla="*/ 46 w 145"/>
                <a:gd name="T89" fmla="*/ 150 h 195"/>
                <a:gd name="T90" fmla="*/ 46 w 145"/>
                <a:gd name="T91" fmla="*/ 133 h 195"/>
                <a:gd name="T92" fmla="*/ 42 w 145"/>
                <a:gd name="T93" fmla="*/ 126 h 195"/>
                <a:gd name="T94" fmla="*/ 22 w 145"/>
                <a:gd name="T95" fmla="*/ 104 h 195"/>
                <a:gd name="T96" fmla="*/ 22 w 145"/>
                <a:gd name="T97" fmla="*/ 104 h 195"/>
                <a:gd name="T98" fmla="*/ 14 w 145"/>
                <a:gd name="T99" fmla="*/ 75 h 195"/>
                <a:gd name="T100" fmla="*/ 31 w 145"/>
                <a:gd name="T101" fmla="*/ 33 h 195"/>
                <a:gd name="T102" fmla="*/ 72 w 145"/>
                <a:gd name="T103" fmla="*/ 15 h 195"/>
                <a:gd name="T104" fmla="*/ 113 w 145"/>
                <a:gd name="T105" fmla="*/ 33 h 195"/>
                <a:gd name="T106" fmla="*/ 130 w 145"/>
                <a:gd name="T107" fmla="*/ 75 h 195"/>
                <a:gd name="T108" fmla="*/ 123 w 145"/>
                <a:gd name="T109" fmla="*/ 104 h 195"/>
                <a:gd name="T110" fmla="*/ 92 w 145"/>
                <a:gd name="T111" fmla="*/ 186 h 195"/>
                <a:gd name="T112" fmla="*/ 92 w 145"/>
                <a:gd name="T113" fmla="*/ 186 h 195"/>
                <a:gd name="T114" fmla="*/ 53 w 145"/>
                <a:gd name="T115" fmla="*/ 186 h 195"/>
                <a:gd name="T116" fmla="*/ 48 w 145"/>
                <a:gd name="T117" fmla="*/ 190 h 195"/>
                <a:gd name="T118" fmla="*/ 53 w 145"/>
                <a:gd name="T119" fmla="*/ 195 h 195"/>
                <a:gd name="T120" fmla="*/ 92 w 145"/>
                <a:gd name="T121" fmla="*/ 195 h 195"/>
                <a:gd name="T122" fmla="*/ 96 w 145"/>
                <a:gd name="T123" fmla="*/ 190 h 195"/>
                <a:gd name="T124" fmla="*/ 92 w 145"/>
                <a:gd name="T125" fmla="*/ 18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" h="195">
                  <a:moveTo>
                    <a:pt x="96" y="71"/>
                  </a:moveTo>
                  <a:cubicBezTo>
                    <a:pt x="90" y="77"/>
                    <a:pt x="82" y="81"/>
                    <a:pt x="72" y="81"/>
                  </a:cubicBezTo>
                  <a:cubicBezTo>
                    <a:pt x="68" y="81"/>
                    <a:pt x="63" y="80"/>
                    <a:pt x="60" y="79"/>
                  </a:cubicBezTo>
                  <a:cubicBezTo>
                    <a:pt x="56" y="77"/>
                    <a:pt x="52" y="74"/>
                    <a:pt x="49" y="71"/>
                  </a:cubicBezTo>
                  <a:cubicBezTo>
                    <a:pt x="47" y="69"/>
                    <a:pt x="44" y="69"/>
                    <a:pt x="43" y="71"/>
                  </a:cubicBezTo>
                  <a:cubicBezTo>
                    <a:pt x="41" y="73"/>
                    <a:pt x="41" y="76"/>
                    <a:pt x="43" y="78"/>
                  </a:cubicBezTo>
                  <a:cubicBezTo>
                    <a:pt x="46" y="82"/>
                    <a:pt x="51" y="85"/>
                    <a:pt x="56" y="87"/>
                  </a:cubicBezTo>
                  <a:cubicBezTo>
                    <a:pt x="61" y="89"/>
                    <a:pt x="67" y="90"/>
                    <a:pt x="72" y="90"/>
                  </a:cubicBezTo>
                  <a:cubicBezTo>
                    <a:pt x="84" y="90"/>
                    <a:pt x="95" y="85"/>
                    <a:pt x="102" y="78"/>
                  </a:cubicBezTo>
                  <a:cubicBezTo>
                    <a:pt x="104" y="76"/>
                    <a:pt x="104" y="73"/>
                    <a:pt x="102" y="71"/>
                  </a:cubicBezTo>
                  <a:cubicBezTo>
                    <a:pt x="100" y="69"/>
                    <a:pt x="98" y="69"/>
                    <a:pt x="96" y="71"/>
                  </a:cubicBezTo>
                  <a:close/>
                  <a:moveTo>
                    <a:pt x="106" y="170"/>
                  </a:moveTo>
                  <a:cubicBezTo>
                    <a:pt x="106" y="170"/>
                    <a:pt x="106" y="170"/>
                    <a:pt x="106" y="170"/>
                  </a:cubicBezTo>
                  <a:cubicBezTo>
                    <a:pt x="39" y="170"/>
                    <a:pt x="39" y="170"/>
                    <a:pt x="39" y="170"/>
                  </a:cubicBezTo>
                  <a:cubicBezTo>
                    <a:pt x="36" y="170"/>
                    <a:pt x="34" y="172"/>
                    <a:pt x="34" y="174"/>
                  </a:cubicBezTo>
                  <a:cubicBezTo>
                    <a:pt x="34" y="177"/>
                    <a:pt x="36" y="179"/>
                    <a:pt x="39" y="179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9" y="179"/>
                    <a:pt x="111" y="177"/>
                    <a:pt x="111" y="174"/>
                  </a:cubicBezTo>
                  <a:cubicBezTo>
                    <a:pt x="111" y="172"/>
                    <a:pt x="109" y="170"/>
                    <a:pt x="106" y="170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5" y="54"/>
                    <a:pt x="137" y="36"/>
                    <a:pt x="124" y="22"/>
                  </a:cubicBezTo>
                  <a:cubicBezTo>
                    <a:pt x="111" y="9"/>
                    <a:pt x="92" y="0"/>
                    <a:pt x="72" y="0"/>
                  </a:cubicBezTo>
                  <a:cubicBezTo>
                    <a:pt x="52" y="0"/>
                    <a:pt x="34" y="9"/>
                    <a:pt x="21" y="22"/>
                  </a:cubicBezTo>
                  <a:cubicBezTo>
                    <a:pt x="8" y="36"/>
                    <a:pt x="0" y="54"/>
                    <a:pt x="0" y="75"/>
                  </a:cubicBezTo>
                  <a:cubicBezTo>
                    <a:pt x="0" y="88"/>
                    <a:pt x="3" y="101"/>
                    <a:pt x="9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4" y="122"/>
                    <a:pt x="22" y="130"/>
                    <a:pt x="31" y="137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1" y="162"/>
                    <a:pt x="34" y="166"/>
                    <a:pt x="39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10" y="166"/>
                    <a:pt x="114" y="162"/>
                    <a:pt x="114" y="15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30"/>
                    <a:pt x="130" y="12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42" y="101"/>
                    <a:pt x="145" y="88"/>
                    <a:pt x="145" y="75"/>
                  </a:cubicBezTo>
                  <a:close/>
                  <a:moveTo>
                    <a:pt x="123" y="104"/>
                  </a:move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8" y="114"/>
                    <a:pt x="111" y="121"/>
                    <a:pt x="102" y="126"/>
                  </a:cubicBezTo>
                  <a:cubicBezTo>
                    <a:pt x="100" y="128"/>
                    <a:pt x="99" y="130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6" y="130"/>
                    <a:pt x="44" y="127"/>
                    <a:pt x="42" y="126"/>
                  </a:cubicBezTo>
                  <a:cubicBezTo>
                    <a:pt x="33" y="121"/>
                    <a:pt x="27" y="113"/>
                    <a:pt x="22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7" y="96"/>
                    <a:pt x="14" y="86"/>
                    <a:pt x="14" y="75"/>
                  </a:cubicBezTo>
                  <a:cubicBezTo>
                    <a:pt x="14" y="59"/>
                    <a:pt x="21" y="44"/>
                    <a:pt x="31" y="33"/>
                  </a:cubicBezTo>
                  <a:cubicBezTo>
                    <a:pt x="42" y="22"/>
                    <a:pt x="56" y="15"/>
                    <a:pt x="72" y="15"/>
                  </a:cubicBezTo>
                  <a:cubicBezTo>
                    <a:pt x="88" y="15"/>
                    <a:pt x="103" y="22"/>
                    <a:pt x="113" y="33"/>
                  </a:cubicBezTo>
                  <a:cubicBezTo>
                    <a:pt x="124" y="44"/>
                    <a:pt x="130" y="59"/>
                    <a:pt x="130" y="75"/>
                  </a:cubicBezTo>
                  <a:cubicBezTo>
                    <a:pt x="130" y="86"/>
                    <a:pt x="128" y="96"/>
                    <a:pt x="123" y="104"/>
                  </a:cubicBezTo>
                  <a:close/>
                  <a:moveTo>
                    <a:pt x="92" y="186"/>
                  </a:moveTo>
                  <a:cubicBezTo>
                    <a:pt x="92" y="186"/>
                    <a:pt x="92" y="186"/>
                    <a:pt x="92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48" y="188"/>
                    <a:pt x="48" y="190"/>
                  </a:cubicBezTo>
                  <a:cubicBezTo>
                    <a:pt x="48" y="193"/>
                    <a:pt x="50" y="195"/>
                    <a:pt x="53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4" y="195"/>
                    <a:pt x="96" y="193"/>
                    <a:pt x="96" y="190"/>
                  </a:cubicBezTo>
                  <a:cubicBezTo>
                    <a:pt x="96" y="188"/>
                    <a:pt x="94" y="186"/>
                    <a:pt x="92" y="18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5" name="Freeform 11"/>
            <p:cNvSpPr>
              <a:spLocks noEditPoints="1"/>
            </p:cNvSpPr>
            <p:nvPr/>
          </p:nvSpPr>
          <p:spPr bwMode="auto">
            <a:xfrm>
              <a:off x="5559489" y="2500678"/>
              <a:ext cx="198574" cy="235304"/>
            </a:xfrm>
            <a:custGeom>
              <a:avLst/>
              <a:gdLst>
                <a:gd name="T0" fmla="*/ 116 w 162"/>
                <a:gd name="T1" fmla="*/ 53 h 192"/>
                <a:gd name="T2" fmla="*/ 101 w 162"/>
                <a:gd name="T3" fmla="*/ 89 h 192"/>
                <a:gd name="T4" fmla="*/ 101 w 162"/>
                <a:gd name="T5" fmla="*/ 90 h 192"/>
                <a:gd name="T6" fmla="*/ 122 w 162"/>
                <a:gd name="T7" fmla="*/ 109 h 192"/>
                <a:gd name="T8" fmla="*/ 150 w 162"/>
                <a:gd name="T9" fmla="*/ 121 h 192"/>
                <a:gd name="T10" fmla="*/ 150 w 162"/>
                <a:gd name="T11" fmla="*/ 180 h 192"/>
                <a:gd name="T12" fmla="*/ 121 w 162"/>
                <a:gd name="T13" fmla="*/ 192 h 192"/>
                <a:gd name="T14" fmla="*/ 28 w 162"/>
                <a:gd name="T15" fmla="*/ 185 h 192"/>
                <a:gd name="T16" fmla="*/ 28 w 162"/>
                <a:gd name="T17" fmla="*/ 178 h 192"/>
                <a:gd name="T18" fmla="*/ 12 w 162"/>
                <a:gd name="T19" fmla="*/ 178 h 192"/>
                <a:gd name="T20" fmla="*/ 0 w 162"/>
                <a:gd name="T21" fmla="*/ 161 h 192"/>
                <a:gd name="T22" fmla="*/ 4 w 162"/>
                <a:gd name="T23" fmla="*/ 123 h 192"/>
                <a:gd name="T24" fmla="*/ 30 w 162"/>
                <a:gd name="T25" fmla="*/ 89 h 192"/>
                <a:gd name="T26" fmla="*/ 15 w 162"/>
                <a:gd name="T27" fmla="*/ 53 h 192"/>
                <a:gd name="T28" fmla="*/ 117 w 162"/>
                <a:gd name="T29" fmla="*/ 130 h 192"/>
                <a:gd name="T30" fmla="*/ 117 w 162"/>
                <a:gd name="T31" fmla="*/ 146 h 192"/>
                <a:gd name="T32" fmla="*/ 97 w 162"/>
                <a:gd name="T33" fmla="*/ 151 h 192"/>
                <a:gd name="T34" fmla="*/ 117 w 162"/>
                <a:gd name="T35" fmla="*/ 155 h 192"/>
                <a:gd name="T36" fmla="*/ 122 w 162"/>
                <a:gd name="T37" fmla="*/ 176 h 192"/>
                <a:gd name="T38" fmla="*/ 126 w 162"/>
                <a:gd name="T39" fmla="*/ 155 h 192"/>
                <a:gd name="T40" fmla="*/ 146 w 162"/>
                <a:gd name="T41" fmla="*/ 151 h 192"/>
                <a:gd name="T42" fmla="*/ 126 w 162"/>
                <a:gd name="T43" fmla="*/ 146 h 192"/>
                <a:gd name="T44" fmla="*/ 117 w 162"/>
                <a:gd name="T45" fmla="*/ 130 h 192"/>
                <a:gd name="T46" fmla="*/ 99 w 162"/>
                <a:gd name="T47" fmla="*/ 128 h 192"/>
                <a:gd name="T48" fmla="*/ 99 w 162"/>
                <a:gd name="T49" fmla="*/ 174 h 192"/>
                <a:gd name="T50" fmla="*/ 144 w 162"/>
                <a:gd name="T51" fmla="*/ 174 h 192"/>
                <a:gd name="T52" fmla="*/ 144 w 162"/>
                <a:gd name="T53" fmla="*/ 128 h 192"/>
                <a:gd name="T54" fmla="*/ 99 w 162"/>
                <a:gd name="T55" fmla="*/ 128 h 192"/>
                <a:gd name="T56" fmla="*/ 103 w 162"/>
                <a:gd name="T57" fmla="*/ 113 h 192"/>
                <a:gd name="T58" fmla="*/ 66 w 162"/>
                <a:gd name="T59" fmla="*/ 105 h 192"/>
                <a:gd name="T60" fmla="*/ 17 w 162"/>
                <a:gd name="T61" fmla="*/ 129 h 192"/>
                <a:gd name="T62" fmla="*/ 15 w 162"/>
                <a:gd name="T63" fmla="*/ 161 h 192"/>
                <a:gd name="T64" fmla="*/ 34 w 162"/>
                <a:gd name="T65" fmla="*/ 163 h 192"/>
                <a:gd name="T66" fmla="*/ 38 w 162"/>
                <a:gd name="T67" fmla="*/ 138 h 192"/>
                <a:gd name="T68" fmla="*/ 43 w 162"/>
                <a:gd name="T69" fmla="*/ 170 h 192"/>
                <a:gd name="T70" fmla="*/ 43 w 162"/>
                <a:gd name="T71" fmla="*/ 177 h 192"/>
                <a:gd name="T72" fmla="*/ 81 w 162"/>
                <a:gd name="T73" fmla="*/ 151 h 192"/>
                <a:gd name="T74" fmla="*/ 93 w 162"/>
                <a:gd name="T75" fmla="*/ 121 h 192"/>
                <a:gd name="T76" fmla="*/ 103 w 162"/>
                <a:gd name="T77" fmla="*/ 113 h 192"/>
                <a:gd name="T78" fmla="*/ 66 w 162"/>
                <a:gd name="T79" fmla="*/ 16 h 192"/>
                <a:gd name="T80" fmla="*/ 66 w 162"/>
                <a:gd name="T81" fmla="*/ 89 h 192"/>
                <a:gd name="T82" fmla="*/ 66 w 162"/>
                <a:gd name="T83" fmla="*/ 1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" h="192">
                  <a:moveTo>
                    <a:pt x="66" y="0"/>
                  </a:moveTo>
                  <a:cubicBezTo>
                    <a:pt x="93" y="0"/>
                    <a:pt x="116" y="24"/>
                    <a:pt x="116" y="53"/>
                  </a:cubicBezTo>
                  <a:cubicBezTo>
                    <a:pt x="116" y="67"/>
                    <a:pt x="110" y="80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7" y="96"/>
                    <a:pt x="114" y="102"/>
                    <a:pt x="119" y="109"/>
                  </a:cubicBezTo>
                  <a:cubicBezTo>
                    <a:pt x="120" y="109"/>
                    <a:pt x="121" y="109"/>
                    <a:pt x="122" y="109"/>
                  </a:cubicBezTo>
                  <a:cubicBezTo>
                    <a:pt x="133" y="109"/>
                    <a:pt x="143" y="114"/>
                    <a:pt x="150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58" y="129"/>
                    <a:pt x="162" y="139"/>
                    <a:pt x="162" y="151"/>
                  </a:cubicBezTo>
                  <a:cubicBezTo>
                    <a:pt x="162" y="162"/>
                    <a:pt x="158" y="173"/>
                    <a:pt x="150" y="180"/>
                  </a:cubicBezTo>
                  <a:cubicBezTo>
                    <a:pt x="143" y="188"/>
                    <a:pt x="133" y="192"/>
                    <a:pt x="122" y="192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1" y="192"/>
                    <a:pt x="28" y="189"/>
                    <a:pt x="28" y="185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3" y="178"/>
                    <a:pt x="13" y="178"/>
                    <a:pt x="12" y="178"/>
                  </a:cubicBezTo>
                  <a:cubicBezTo>
                    <a:pt x="8" y="177"/>
                    <a:pt x="5" y="175"/>
                    <a:pt x="3" y="172"/>
                  </a:cubicBezTo>
                  <a:cubicBezTo>
                    <a:pt x="1" y="169"/>
                    <a:pt x="0" y="165"/>
                    <a:pt x="0" y="16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37"/>
                    <a:pt x="1" y="130"/>
                    <a:pt x="4" y="123"/>
                  </a:cubicBezTo>
                  <a:cubicBezTo>
                    <a:pt x="9" y="109"/>
                    <a:pt x="20" y="100"/>
                    <a:pt x="30" y="90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0" y="80"/>
                    <a:pt x="15" y="66"/>
                    <a:pt x="15" y="53"/>
                  </a:cubicBezTo>
                  <a:cubicBezTo>
                    <a:pt x="15" y="24"/>
                    <a:pt x="38" y="0"/>
                    <a:pt x="66" y="0"/>
                  </a:cubicBezTo>
                  <a:close/>
                  <a:moveTo>
                    <a:pt x="117" y="130"/>
                  </a:moveTo>
                  <a:cubicBezTo>
                    <a:pt x="117" y="130"/>
                    <a:pt x="117" y="130"/>
                    <a:pt x="117" y="130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99" y="146"/>
                    <a:pt x="97" y="148"/>
                    <a:pt x="97" y="151"/>
                  </a:cubicBezTo>
                  <a:cubicBezTo>
                    <a:pt x="97" y="153"/>
                    <a:pt x="99" y="155"/>
                    <a:pt x="102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4"/>
                    <a:pt x="119" y="176"/>
                    <a:pt x="122" y="176"/>
                  </a:cubicBezTo>
                  <a:cubicBezTo>
                    <a:pt x="124" y="176"/>
                    <a:pt x="126" y="174"/>
                    <a:pt x="126" y="171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4" y="155"/>
                    <a:pt x="146" y="153"/>
                    <a:pt x="146" y="151"/>
                  </a:cubicBezTo>
                  <a:cubicBezTo>
                    <a:pt x="146" y="148"/>
                    <a:pt x="144" y="146"/>
                    <a:pt x="141" y="146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6" y="124"/>
                    <a:pt x="117" y="124"/>
                    <a:pt x="117" y="130"/>
                  </a:cubicBezTo>
                  <a:close/>
                  <a:moveTo>
                    <a:pt x="99" y="128"/>
                  </a:moveTo>
                  <a:cubicBezTo>
                    <a:pt x="99" y="128"/>
                    <a:pt x="99" y="128"/>
                    <a:pt x="99" y="128"/>
                  </a:cubicBezTo>
                  <a:cubicBezTo>
                    <a:pt x="94" y="133"/>
                    <a:pt x="90" y="142"/>
                    <a:pt x="90" y="151"/>
                  </a:cubicBezTo>
                  <a:cubicBezTo>
                    <a:pt x="90" y="160"/>
                    <a:pt x="94" y="168"/>
                    <a:pt x="99" y="174"/>
                  </a:cubicBezTo>
                  <a:cubicBezTo>
                    <a:pt x="105" y="179"/>
                    <a:pt x="113" y="183"/>
                    <a:pt x="122" y="183"/>
                  </a:cubicBezTo>
                  <a:cubicBezTo>
                    <a:pt x="130" y="183"/>
                    <a:pt x="138" y="179"/>
                    <a:pt x="144" y="174"/>
                  </a:cubicBezTo>
                  <a:cubicBezTo>
                    <a:pt x="150" y="168"/>
                    <a:pt x="153" y="160"/>
                    <a:pt x="153" y="151"/>
                  </a:cubicBezTo>
                  <a:cubicBezTo>
                    <a:pt x="153" y="142"/>
                    <a:pt x="150" y="134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32" y="115"/>
                    <a:pt x="112" y="115"/>
                    <a:pt x="99" y="128"/>
                  </a:cubicBezTo>
                  <a:close/>
                  <a:moveTo>
                    <a:pt x="103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99" y="108"/>
                    <a:pt x="93" y="103"/>
                    <a:pt x="89" y="99"/>
                  </a:cubicBezTo>
                  <a:cubicBezTo>
                    <a:pt x="82" y="103"/>
                    <a:pt x="74" y="105"/>
                    <a:pt x="66" y="105"/>
                  </a:cubicBezTo>
                  <a:cubicBezTo>
                    <a:pt x="57" y="105"/>
                    <a:pt x="49" y="103"/>
                    <a:pt x="42" y="99"/>
                  </a:cubicBezTo>
                  <a:cubicBezTo>
                    <a:pt x="34" y="107"/>
                    <a:pt x="22" y="117"/>
                    <a:pt x="17" y="129"/>
                  </a:cubicBezTo>
                  <a:cubicBezTo>
                    <a:pt x="15" y="134"/>
                    <a:pt x="15" y="139"/>
                    <a:pt x="15" y="145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43"/>
                    <a:pt x="34" y="143"/>
                    <a:pt x="34" y="143"/>
                  </a:cubicBezTo>
                  <a:cubicBezTo>
                    <a:pt x="34" y="140"/>
                    <a:pt x="36" y="138"/>
                    <a:pt x="38" y="138"/>
                  </a:cubicBezTo>
                  <a:cubicBezTo>
                    <a:pt x="41" y="138"/>
                    <a:pt x="43" y="140"/>
                    <a:pt x="43" y="143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7"/>
                    <a:pt x="43" y="177"/>
                    <a:pt x="43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5" y="170"/>
                    <a:pt x="81" y="161"/>
                    <a:pt x="81" y="151"/>
                  </a:cubicBezTo>
                  <a:cubicBezTo>
                    <a:pt x="81" y="139"/>
                    <a:pt x="86" y="129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6" y="118"/>
                    <a:pt x="99" y="115"/>
                    <a:pt x="103" y="113"/>
                  </a:cubicBezTo>
                  <a:close/>
                  <a:moveTo>
                    <a:pt x="66" y="16"/>
                  </a:moveTo>
                  <a:cubicBezTo>
                    <a:pt x="66" y="16"/>
                    <a:pt x="66" y="16"/>
                    <a:pt x="66" y="16"/>
                  </a:cubicBezTo>
                  <a:cubicBezTo>
                    <a:pt x="46" y="16"/>
                    <a:pt x="30" y="32"/>
                    <a:pt x="30" y="53"/>
                  </a:cubicBezTo>
                  <a:cubicBezTo>
                    <a:pt x="30" y="73"/>
                    <a:pt x="46" y="89"/>
                    <a:pt x="66" y="89"/>
                  </a:cubicBezTo>
                  <a:cubicBezTo>
                    <a:pt x="85" y="89"/>
                    <a:pt x="101" y="73"/>
                    <a:pt x="101" y="53"/>
                  </a:cubicBezTo>
                  <a:cubicBezTo>
                    <a:pt x="101" y="32"/>
                    <a:pt x="85" y="16"/>
                    <a:pt x="66" y="1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6" name="Freeform 12"/>
            <p:cNvSpPr>
              <a:spLocks noEditPoints="1"/>
            </p:cNvSpPr>
            <p:nvPr/>
          </p:nvSpPr>
          <p:spPr bwMode="auto">
            <a:xfrm>
              <a:off x="6779593" y="4102338"/>
              <a:ext cx="203462" cy="268309"/>
            </a:xfrm>
            <a:custGeom>
              <a:avLst/>
              <a:gdLst>
                <a:gd name="T0" fmla="*/ 149 w 166"/>
                <a:gd name="T1" fmla="*/ 196 h 219"/>
                <a:gd name="T2" fmla="*/ 136 w 166"/>
                <a:gd name="T3" fmla="*/ 207 h 219"/>
                <a:gd name="T4" fmla="*/ 93 w 166"/>
                <a:gd name="T5" fmla="*/ 218 h 219"/>
                <a:gd name="T6" fmla="*/ 53 w 166"/>
                <a:gd name="T7" fmla="*/ 200 h 219"/>
                <a:gd name="T8" fmla="*/ 53 w 166"/>
                <a:gd name="T9" fmla="*/ 200 h 219"/>
                <a:gd name="T10" fmla="*/ 53 w 166"/>
                <a:gd name="T11" fmla="*/ 200 h 219"/>
                <a:gd name="T12" fmla="*/ 42 w 166"/>
                <a:gd name="T13" fmla="*/ 186 h 219"/>
                <a:gd name="T14" fmla="*/ 20 w 166"/>
                <a:gd name="T15" fmla="*/ 148 h 219"/>
                <a:gd name="T16" fmla="*/ 20 w 166"/>
                <a:gd name="T17" fmla="*/ 147 h 219"/>
                <a:gd name="T18" fmla="*/ 7 w 166"/>
                <a:gd name="T19" fmla="*/ 125 h 219"/>
                <a:gd name="T20" fmla="*/ 23 w 166"/>
                <a:gd name="T21" fmla="*/ 93 h 219"/>
                <a:gd name="T22" fmla="*/ 43 w 166"/>
                <a:gd name="T23" fmla="*/ 103 h 219"/>
                <a:gd name="T24" fmla="*/ 43 w 166"/>
                <a:gd name="T25" fmla="*/ 104 h 219"/>
                <a:gd name="T26" fmla="*/ 45 w 166"/>
                <a:gd name="T27" fmla="*/ 107 h 219"/>
                <a:gd name="T28" fmla="*/ 45 w 166"/>
                <a:gd name="T29" fmla="*/ 35 h 219"/>
                <a:gd name="T30" fmla="*/ 74 w 166"/>
                <a:gd name="T31" fmla="*/ 18 h 219"/>
                <a:gd name="T32" fmla="*/ 110 w 166"/>
                <a:gd name="T33" fmla="*/ 18 h 219"/>
                <a:gd name="T34" fmla="*/ 138 w 166"/>
                <a:gd name="T35" fmla="*/ 34 h 219"/>
                <a:gd name="T36" fmla="*/ 138 w 166"/>
                <a:gd name="T37" fmla="*/ 35 h 219"/>
                <a:gd name="T38" fmla="*/ 139 w 166"/>
                <a:gd name="T39" fmla="*/ 35 h 219"/>
                <a:gd name="T40" fmla="*/ 166 w 166"/>
                <a:gd name="T41" fmla="*/ 53 h 219"/>
                <a:gd name="T42" fmla="*/ 166 w 166"/>
                <a:gd name="T43" fmla="*/ 150 h 219"/>
                <a:gd name="T44" fmla="*/ 162 w 166"/>
                <a:gd name="T45" fmla="*/ 175 h 219"/>
                <a:gd name="T46" fmla="*/ 149 w 166"/>
                <a:gd name="T47" fmla="*/ 196 h 219"/>
                <a:gd name="T48" fmla="*/ 128 w 166"/>
                <a:gd name="T49" fmla="*/ 194 h 219"/>
                <a:gd name="T50" fmla="*/ 128 w 166"/>
                <a:gd name="T51" fmla="*/ 194 h 219"/>
                <a:gd name="T52" fmla="*/ 138 w 166"/>
                <a:gd name="T53" fmla="*/ 185 h 219"/>
                <a:gd name="T54" fmla="*/ 148 w 166"/>
                <a:gd name="T55" fmla="*/ 169 h 219"/>
                <a:gd name="T56" fmla="*/ 151 w 166"/>
                <a:gd name="T57" fmla="*/ 150 h 219"/>
                <a:gd name="T58" fmla="*/ 151 w 166"/>
                <a:gd name="T59" fmla="*/ 53 h 219"/>
                <a:gd name="T60" fmla="*/ 143 w 166"/>
                <a:gd name="T61" fmla="*/ 53 h 219"/>
                <a:gd name="T62" fmla="*/ 143 w 166"/>
                <a:gd name="T63" fmla="*/ 99 h 219"/>
                <a:gd name="T64" fmla="*/ 123 w 166"/>
                <a:gd name="T65" fmla="*/ 99 h 219"/>
                <a:gd name="T66" fmla="*/ 123 w 166"/>
                <a:gd name="T67" fmla="*/ 34 h 219"/>
                <a:gd name="T68" fmla="*/ 115 w 166"/>
                <a:gd name="T69" fmla="*/ 34 h 219"/>
                <a:gd name="T70" fmla="*/ 115 w 166"/>
                <a:gd name="T71" fmla="*/ 34 h 219"/>
                <a:gd name="T72" fmla="*/ 115 w 166"/>
                <a:gd name="T73" fmla="*/ 99 h 219"/>
                <a:gd name="T74" fmla="*/ 96 w 166"/>
                <a:gd name="T75" fmla="*/ 99 h 219"/>
                <a:gd name="T76" fmla="*/ 96 w 166"/>
                <a:gd name="T77" fmla="*/ 24 h 219"/>
                <a:gd name="T78" fmla="*/ 88 w 166"/>
                <a:gd name="T79" fmla="*/ 24 h 219"/>
                <a:gd name="T80" fmla="*/ 88 w 166"/>
                <a:gd name="T81" fmla="*/ 99 h 219"/>
                <a:gd name="T82" fmla="*/ 68 w 166"/>
                <a:gd name="T83" fmla="*/ 99 h 219"/>
                <a:gd name="T84" fmla="*/ 68 w 166"/>
                <a:gd name="T85" fmla="*/ 35 h 219"/>
                <a:gd name="T86" fmla="*/ 60 w 166"/>
                <a:gd name="T87" fmla="*/ 35 h 219"/>
                <a:gd name="T88" fmla="*/ 60 w 166"/>
                <a:gd name="T89" fmla="*/ 125 h 219"/>
                <a:gd name="T90" fmla="*/ 41 w 166"/>
                <a:gd name="T91" fmla="*/ 130 h 219"/>
                <a:gd name="T92" fmla="*/ 31 w 166"/>
                <a:gd name="T93" fmla="*/ 112 h 219"/>
                <a:gd name="T94" fmla="*/ 20 w 166"/>
                <a:gd name="T95" fmla="*/ 117 h 219"/>
                <a:gd name="T96" fmla="*/ 33 w 166"/>
                <a:gd name="T97" fmla="*/ 140 h 219"/>
                <a:gd name="T98" fmla="*/ 33 w 166"/>
                <a:gd name="T99" fmla="*/ 140 h 219"/>
                <a:gd name="T100" fmla="*/ 55 w 166"/>
                <a:gd name="T101" fmla="*/ 178 h 219"/>
                <a:gd name="T102" fmla="*/ 63 w 166"/>
                <a:gd name="T103" fmla="*/ 189 h 219"/>
                <a:gd name="T104" fmla="*/ 95 w 166"/>
                <a:gd name="T105" fmla="*/ 203 h 219"/>
                <a:gd name="T106" fmla="*/ 128 w 166"/>
                <a:gd name="T107" fmla="*/ 19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6" h="219">
                  <a:moveTo>
                    <a:pt x="149" y="196"/>
                  </a:moveTo>
                  <a:cubicBezTo>
                    <a:pt x="145" y="200"/>
                    <a:pt x="141" y="204"/>
                    <a:pt x="136" y="207"/>
                  </a:cubicBezTo>
                  <a:cubicBezTo>
                    <a:pt x="123" y="216"/>
                    <a:pt x="108" y="219"/>
                    <a:pt x="93" y="218"/>
                  </a:cubicBezTo>
                  <a:cubicBezTo>
                    <a:pt x="79" y="217"/>
                    <a:pt x="65" y="211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49" y="196"/>
                    <a:pt x="45" y="191"/>
                    <a:pt x="42" y="18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0" y="111"/>
                    <a:pt x="8" y="95"/>
                    <a:pt x="23" y="93"/>
                  </a:cubicBezTo>
                  <a:cubicBezTo>
                    <a:pt x="29" y="93"/>
                    <a:pt x="37" y="95"/>
                    <a:pt x="43" y="103"/>
                  </a:cubicBezTo>
                  <a:cubicBezTo>
                    <a:pt x="43" y="103"/>
                    <a:pt x="43" y="104"/>
                    <a:pt x="43" y="10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19"/>
                    <a:pt x="61" y="11"/>
                    <a:pt x="74" y="18"/>
                  </a:cubicBezTo>
                  <a:cubicBezTo>
                    <a:pt x="79" y="0"/>
                    <a:pt x="104" y="1"/>
                    <a:pt x="110" y="18"/>
                  </a:cubicBezTo>
                  <a:cubicBezTo>
                    <a:pt x="122" y="11"/>
                    <a:pt x="138" y="19"/>
                    <a:pt x="138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52" y="30"/>
                    <a:pt x="166" y="38"/>
                    <a:pt x="166" y="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8"/>
                    <a:pt x="165" y="167"/>
                    <a:pt x="162" y="175"/>
                  </a:cubicBezTo>
                  <a:cubicBezTo>
                    <a:pt x="159" y="182"/>
                    <a:pt x="155" y="190"/>
                    <a:pt x="149" y="196"/>
                  </a:cubicBezTo>
                  <a:close/>
                  <a:moveTo>
                    <a:pt x="128" y="194"/>
                  </a:moveTo>
                  <a:cubicBezTo>
                    <a:pt x="128" y="194"/>
                    <a:pt x="128" y="194"/>
                    <a:pt x="128" y="194"/>
                  </a:cubicBezTo>
                  <a:cubicBezTo>
                    <a:pt x="132" y="192"/>
                    <a:pt x="135" y="189"/>
                    <a:pt x="138" y="185"/>
                  </a:cubicBezTo>
                  <a:cubicBezTo>
                    <a:pt x="142" y="181"/>
                    <a:pt x="146" y="175"/>
                    <a:pt x="148" y="169"/>
                  </a:cubicBezTo>
                  <a:cubicBezTo>
                    <a:pt x="150" y="163"/>
                    <a:pt x="151" y="157"/>
                    <a:pt x="151" y="15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47"/>
                    <a:pt x="143" y="47"/>
                    <a:pt x="143" y="53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111"/>
                    <a:pt x="123" y="111"/>
                    <a:pt x="123" y="99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9"/>
                    <a:pt x="115" y="29"/>
                    <a:pt x="115" y="34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111"/>
                    <a:pt x="96" y="111"/>
                    <a:pt x="96" y="99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18"/>
                    <a:pt x="88" y="19"/>
                    <a:pt x="88" y="24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111"/>
                    <a:pt x="68" y="111"/>
                    <a:pt x="68" y="99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29"/>
                    <a:pt x="60" y="29"/>
                    <a:pt x="60" y="35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0" y="135"/>
                    <a:pt x="46" y="139"/>
                    <a:pt x="41" y="130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26" y="106"/>
                    <a:pt x="16" y="110"/>
                    <a:pt x="20" y="117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7" y="182"/>
                    <a:pt x="60" y="186"/>
                    <a:pt x="63" y="189"/>
                  </a:cubicBezTo>
                  <a:cubicBezTo>
                    <a:pt x="72" y="197"/>
                    <a:pt x="83" y="202"/>
                    <a:pt x="95" y="203"/>
                  </a:cubicBezTo>
                  <a:cubicBezTo>
                    <a:pt x="106" y="204"/>
                    <a:pt x="118" y="201"/>
                    <a:pt x="128" y="19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Freeform 13"/>
            <p:cNvSpPr>
              <a:spLocks noEditPoints="1"/>
            </p:cNvSpPr>
            <p:nvPr/>
          </p:nvSpPr>
          <p:spPr bwMode="auto">
            <a:xfrm>
              <a:off x="4317022" y="4127580"/>
              <a:ext cx="235234" cy="219413"/>
            </a:xfrm>
            <a:custGeom>
              <a:avLst/>
              <a:gdLst>
                <a:gd name="T0" fmla="*/ 70 w 192"/>
                <a:gd name="T1" fmla="*/ 76 h 179"/>
                <a:gd name="T2" fmla="*/ 70 w 192"/>
                <a:gd name="T3" fmla="*/ 97 h 179"/>
                <a:gd name="T4" fmla="*/ 50 w 192"/>
                <a:gd name="T5" fmla="*/ 97 h 179"/>
                <a:gd name="T6" fmla="*/ 50 w 192"/>
                <a:gd name="T7" fmla="*/ 76 h 179"/>
                <a:gd name="T8" fmla="*/ 96 w 192"/>
                <a:gd name="T9" fmla="*/ 0 h 179"/>
                <a:gd name="T10" fmla="*/ 163 w 192"/>
                <a:gd name="T11" fmla="*/ 25 h 179"/>
                <a:gd name="T12" fmla="*/ 163 w 192"/>
                <a:gd name="T13" fmla="*/ 148 h 179"/>
                <a:gd name="T14" fmla="*/ 73 w 192"/>
                <a:gd name="T15" fmla="*/ 170 h 179"/>
                <a:gd name="T16" fmla="*/ 31 w 192"/>
                <a:gd name="T17" fmla="*/ 177 h 179"/>
                <a:gd name="T18" fmla="*/ 24 w 192"/>
                <a:gd name="T19" fmla="*/ 179 h 179"/>
                <a:gd name="T20" fmla="*/ 13 w 192"/>
                <a:gd name="T21" fmla="*/ 170 h 179"/>
                <a:gd name="T22" fmla="*/ 13 w 192"/>
                <a:gd name="T23" fmla="*/ 162 h 179"/>
                <a:gd name="T24" fmla="*/ 5 w 192"/>
                <a:gd name="T25" fmla="*/ 115 h 179"/>
                <a:gd name="T26" fmla="*/ 28 w 192"/>
                <a:gd name="T27" fmla="*/ 25 h 179"/>
                <a:gd name="T28" fmla="*/ 153 w 192"/>
                <a:gd name="T29" fmla="*/ 37 h 179"/>
                <a:gd name="T30" fmla="*/ 96 w 192"/>
                <a:gd name="T31" fmla="*/ 16 h 179"/>
                <a:gd name="T32" fmla="*/ 14 w 192"/>
                <a:gd name="T33" fmla="*/ 86 h 179"/>
                <a:gd name="T34" fmla="*/ 31 w 192"/>
                <a:gd name="T35" fmla="*/ 130 h 179"/>
                <a:gd name="T36" fmla="*/ 28 w 192"/>
                <a:gd name="T37" fmla="*/ 162 h 179"/>
                <a:gd name="T38" fmla="*/ 57 w 192"/>
                <a:gd name="T39" fmla="*/ 149 h 179"/>
                <a:gd name="T40" fmla="*/ 96 w 192"/>
                <a:gd name="T41" fmla="*/ 157 h 179"/>
                <a:gd name="T42" fmla="*/ 177 w 192"/>
                <a:gd name="T43" fmla="*/ 86 h 179"/>
                <a:gd name="T44" fmla="*/ 64 w 192"/>
                <a:gd name="T45" fmla="*/ 83 h 179"/>
                <a:gd name="T46" fmla="*/ 60 w 192"/>
                <a:gd name="T47" fmla="*/ 81 h 179"/>
                <a:gd name="T48" fmla="*/ 55 w 192"/>
                <a:gd name="T49" fmla="*/ 86 h 179"/>
                <a:gd name="T50" fmla="*/ 60 w 192"/>
                <a:gd name="T51" fmla="*/ 92 h 179"/>
                <a:gd name="T52" fmla="*/ 65 w 192"/>
                <a:gd name="T53" fmla="*/ 86 h 179"/>
                <a:gd name="T54" fmla="*/ 96 w 192"/>
                <a:gd name="T55" fmla="*/ 72 h 179"/>
                <a:gd name="T56" fmla="*/ 105 w 192"/>
                <a:gd name="T57" fmla="*/ 76 h 179"/>
                <a:gd name="T58" fmla="*/ 105 w 192"/>
                <a:gd name="T59" fmla="*/ 97 h 179"/>
                <a:gd name="T60" fmla="*/ 86 w 192"/>
                <a:gd name="T61" fmla="*/ 97 h 179"/>
                <a:gd name="T62" fmla="*/ 86 w 192"/>
                <a:gd name="T63" fmla="*/ 76 h 179"/>
                <a:gd name="T64" fmla="*/ 99 w 192"/>
                <a:gd name="T65" fmla="*/ 83 h 179"/>
                <a:gd name="T66" fmla="*/ 96 w 192"/>
                <a:gd name="T67" fmla="*/ 81 h 179"/>
                <a:gd name="T68" fmla="*/ 90 w 192"/>
                <a:gd name="T69" fmla="*/ 86 h 179"/>
                <a:gd name="T70" fmla="*/ 96 w 192"/>
                <a:gd name="T71" fmla="*/ 92 h 179"/>
                <a:gd name="T72" fmla="*/ 101 w 192"/>
                <a:gd name="T73" fmla="*/ 86 h 179"/>
                <a:gd name="T74" fmla="*/ 131 w 192"/>
                <a:gd name="T75" fmla="*/ 72 h 179"/>
                <a:gd name="T76" fmla="*/ 141 w 192"/>
                <a:gd name="T77" fmla="*/ 76 h 179"/>
                <a:gd name="T78" fmla="*/ 141 w 192"/>
                <a:gd name="T79" fmla="*/ 97 h 179"/>
                <a:gd name="T80" fmla="*/ 121 w 192"/>
                <a:gd name="T81" fmla="*/ 97 h 179"/>
                <a:gd name="T82" fmla="*/ 121 w 192"/>
                <a:gd name="T83" fmla="*/ 76 h 179"/>
                <a:gd name="T84" fmla="*/ 135 w 192"/>
                <a:gd name="T85" fmla="*/ 83 h 179"/>
                <a:gd name="T86" fmla="*/ 131 w 192"/>
                <a:gd name="T87" fmla="*/ 81 h 179"/>
                <a:gd name="T88" fmla="*/ 126 w 192"/>
                <a:gd name="T89" fmla="*/ 86 h 179"/>
                <a:gd name="T90" fmla="*/ 131 w 192"/>
                <a:gd name="T91" fmla="*/ 92 h 179"/>
                <a:gd name="T92" fmla="*/ 136 w 192"/>
                <a:gd name="T93" fmla="*/ 8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79">
                  <a:moveTo>
                    <a:pt x="60" y="72"/>
                  </a:moveTo>
                  <a:cubicBezTo>
                    <a:pt x="64" y="72"/>
                    <a:pt x="67" y="74"/>
                    <a:pt x="70" y="76"/>
                  </a:cubicBezTo>
                  <a:cubicBezTo>
                    <a:pt x="73" y="79"/>
                    <a:pt x="74" y="82"/>
                    <a:pt x="74" y="86"/>
                  </a:cubicBezTo>
                  <a:cubicBezTo>
                    <a:pt x="74" y="90"/>
                    <a:pt x="73" y="94"/>
                    <a:pt x="70" y="97"/>
                  </a:cubicBezTo>
                  <a:cubicBezTo>
                    <a:pt x="67" y="99"/>
                    <a:pt x="64" y="101"/>
                    <a:pt x="60" y="101"/>
                  </a:cubicBezTo>
                  <a:cubicBezTo>
                    <a:pt x="56" y="101"/>
                    <a:pt x="53" y="99"/>
                    <a:pt x="50" y="97"/>
                  </a:cubicBezTo>
                  <a:cubicBezTo>
                    <a:pt x="48" y="94"/>
                    <a:pt x="46" y="90"/>
                    <a:pt x="46" y="86"/>
                  </a:cubicBezTo>
                  <a:cubicBezTo>
                    <a:pt x="46" y="82"/>
                    <a:pt x="48" y="79"/>
                    <a:pt x="50" y="76"/>
                  </a:cubicBezTo>
                  <a:cubicBezTo>
                    <a:pt x="53" y="74"/>
                    <a:pt x="56" y="72"/>
                    <a:pt x="60" y="72"/>
                  </a:cubicBezTo>
                  <a:close/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22" y="0"/>
                    <a:pt x="146" y="10"/>
                    <a:pt x="163" y="25"/>
                  </a:cubicBezTo>
                  <a:cubicBezTo>
                    <a:pt x="181" y="41"/>
                    <a:pt x="192" y="62"/>
                    <a:pt x="192" y="86"/>
                  </a:cubicBezTo>
                  <a:cubicBezTo>
                    <a:pt x="192" y="110"/>
                    <a:pt x="181" y="132"/>
                    <a:pt x="163" y="148"/>
                  </a:cubicBezTo>
                  <a:cubicBezTo>
                    <a:pt x="146" y="163"/>
                    <a:pt x="122" y="172"/>
                    <a:pt x="96" y="172"/>
                  </a:cubicBezTo>
                  <a:cubicBezTo>
                    <a:pt x="88" y="172"/>
                    <a:pt x="80" y="172"/>
                    <a:pt x="73" y="170"/>
                  </a:cubicBezTo>
                  <a:cubicBezTo>
                    <a:pt x="66" y="169"/>
                    <a:pt x="60" y="167"/>
                    <a:pt x="54" y="164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29" y="178"/>
                    <a:pt x="27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2" y="178"/>
                    <a:pt x="19" y="177"/>
                    <a:pt x="17" y="176"/>
                  </a:cubicBezTo>
                  <a:cubicBezTo>
                    <a:pt x="15" y="174"/>
                    <a:pt x="14" y="172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2" y="167"/>
                    <a:pt x="12" y="165"/>
                    <a:pt x="13" y="162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3" y="131"/>
                    <a:pt x="8" y="123"/>
                    <a:pt x="5" y="115"/>
                  </a:cubicBezTo>
                  <a:cubicBezTo>
                    <a:pt x="2" y="106"/>
                    <a:pt x="0" y="96"/>
                    <a:pt x="0" y="86"/>
                  </a:cubicBezTo>
                  <a:cubicBezTo>
                    <a:pt x="0" y="62"/>
                    <a:pt x="10" y="41"/>
                    <a:pt x="28" y="25"/>
                  </a:cubicBezTo>
                  <a:cubicBezTo>
                    <a:pt x="45" y="10"/>
                    <a:pt x="69" y="0"/>
                    <a:pt x="96" y="0"/>
                  </a:cubicBezTo>
                  <a:close/>
                  <a:moveTo>
                    <a:pt x="153" y="37"/>
                  </a:moveTo>
                  <a:cubicBezTo>
                    <a:pt x="153" y="37"/>
                    <a:pt x="153" y="37"/>
                    <a:pt x="153" y="37"/>
                  </a:cubicBezTo>
                  <a:cubicBezTo>
                    <a:pt x="139" y="24"/>
                    <a:pt x="118" y="16"/>
                    <a:pt x="96" y="16"/>
                  </a:cubicBezTo>
                  <a:cubicBezTo>
                    <a:pt x="73" y="16"/>
                    <a:pt x="52" y="24"/>
                    <a:pt x="38" y="37"/>
                  </a:cubicBezTo>
                  <a:cubicBezTo>
                    <a:pt x="23" y="49"/>
                    <a:pt x="14" y="67"/>
                    <a:pt x="14" y="86"/>
                  </a:cubicBezTo>
                  <a:cubicBezTo>
                    <a:pt x="14" y="94"/>
                    <a:pt x="16" y="102"/>
                    <a:pt x="19" y="109"/>
                  </a:cubicBezTo>
                  <a:cubicBezTo>
                    <a:pt x="22" y="117"/>
                    <a:pt x="26" y="124"/>
                    <a:pt x="31" y="130"/>
                  </a:cubicBezTo>
                  <a:cubicBezTo>
                    <a:pt x="33" y="131"/>
                    <a:pt x="34" y="134"/>
                    <a:pt x="33" y="137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3" y="148"/>
                    <a:pt x="55" y="148"/>
                    <a:pt x="57" y="149"/>
                  </a:cubicBezTo>
                  <a:cubicBezTo>
                    <a:pt x="63" y="152"/>
                    <a:pt x="69" y="154"/>
                    <a:pt x="76" y="155"/>
                  </a:cubicBezTo>
                  <a:cubicBezTo>
                    <a:pt x="82" y="157"/>
                    <a:pt x="89" y="157"/>
                    <a:pt x="96" y="157"/>
                  </a:cubicBezTo>
                  <a:cubicBezTo>
                    <a:pt x="118" y="157"/>
                    <a:pt x="139" y="149"/>
                    <a:pt x="153" y="136"/>
                  </a:cubicBezTo>
                  <a:cubicBezTo>
                    <a:pt x="168" y="123"/>
                    <a:pt x="177" y="106"/>
                    <a:pt x="177" y="86"/>
                  </a:cubicBezTo>
                  <a:cubicBezTo>
                    <a:pt x="177" y="67"/>
                    <a:pt x="168" y="49"/>
                    <a:pt x="153" y="37"/>
                  </a:cubicBezTo>
                  <a:close/>
                  <a:moveTo>
                    <a:pt x="64" y="83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63" y="82"/>
                    <a:pt x="62" y="81"/>
                    <a:pt x="60" y="81"/>
                  </a:cubicBezTo>
                  <a:cubicBezTo>
                    <a:pt x="59" y="81"/>
                    <a:pt x="57" y="82"/>
                    <a:pt x="56" y="83"/>
                  </a:cubicBezTo>
                  <a:cubicBezTo>
                    <a:pt x="56" y="84"/>
                    <a:pt x="55" y="85"/>
                    <a:pt x="55" y="86"/>
                  </a:cubicBezTo>
                  <a:cubicBezTo>
                    <a:pt x="55" y="88"/>
                    <a:pt x="56" y="89"/>
                    <a:pt x="56" y="90"/>
                  </a:cubicBezTo>
                  <a:cubicBezTo>
                    <a:pt x="57" y="91"/>
                    <a:pt x="59" y="92"/>
                    <a:pt x="60" y="92"/>
                  </a:cubicBezTo>
                  <a:cubicBezTo>
                    <a:pt x="62" y="92"/>
                    <a:pt x="63" y="91"/>
                    <a:pt x="64" y="90"/>
                  </a:cubicBezTo>
                  <a:cubicBezTo>
                    <a:pt x="65" y="89"/>
                    <a:pt x="65" y="88"/>
                    <a:pt x="65" y="86"/>
                  </a:cubicBezTo>
                  <a:cubicBezTo>
                    <a:pt x="65" y="85"/>
                    <a:pt x="65" y="84"/>
                    <a:pt x="64" y="83"/>
                  </a:cubicBezTo>
                  <a:close/>
                  <a:moveTo>
                    <a:pt x="96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9" y="72"/>
                    <a:pt x="103" y="74"/>
                    <a:pt x="105" y="76"/>
                  </a:cubicBezTo>
                  <a:cubicBezTo>
                    <a:pt x="108" y="79"/>
                    <a:pt x="110" y="82"/>
                    <a:pt x="110" y="86"/>
                  </a:cubicBezTo>
                  <a:cubicBezTo>
                    <a:pt x="110" y="90"/>
                    <a:pt x="108" y="94"/>
                    <a:pt x="105" y="97"/>
                  </a:cubicBezTo>
                  <a:cubicBezTo>
                    <a:pt x="103" y="99"/>
                    <a:pt x="99" y="101"/>
                    <a:pt x="96" y="101"/>
                  </a:cubicBezTo>
                  <a:cubicBezTo>
                    <a:pt x="92" y="101"/>
                    <a:pt x="88" y="99"/>
                    <a:pt x="86" y="97"/>
                  </a:cubicBezTo>
                  <a:cubicBezTo>
                    <a:pt x="83" y="94"/>
                    <a:pt x="82" y="90"/>
                    <a:pt x="82" y="86"/>
                  </a:cubicBezTo>
                  <a:cubicBezTo>
                    <a:pt x="82" y="82"/>
                    <a:pt x="83" y="79"/>
                    <a:pt x="86" y="76"/>
                  </a:cubicBezTo>
                  <a:cubicBezTo>
                    <a:pt x="88" y="74"/>
                    <a:pt x="92" y="72"/>
                    <a:pt x="96" y="72"/>
                  </a:cubicBezTo>
                  <a:close/>
                  <a:moveTo>
                    <a:pt x="99" y="83"/>
                  </a:moveTo>
                  <a:cubicBezTo>
                    <a:pt x="99" y="83"/>
                    <a:pt x="99" y="83"/>
                    <a:pt x="99" y="83"/>
                  </a:cubicBezTo>
                  <a:cubicBezTo>
                    <a:pt x="98" y="82"/>
                    <a:pt x="97" y="81"/>
                    <a:pt x="96" y="81"/>
                  </a:cubicBezTo>
                  <a:cubicBezTo>
                    <a:pt x="94" y="81"/>
                    <a:pt x="93" y="82"/>
                    <a:pt x="92" y="83"/>
                  </a:cubicBezTo>
                  <a:cubicBezTo>
                    <a:pt x="91" y="84"/>
                    <a:pt x="90" y="85"/>
                    <a:pt x="90" y="86"/>
                  </a:cubicBezTo>
                  <a:cubicBezTo>
                    <a:pt x="90" y="88"/>
                    <a:pt x="91" y="89"/>
                    <a:pt x="92" y="90"/>
                  </a:cubicBezTo>
                  <a:cubicBezTo>
                    <a:pt x="93" y="91"/>
                    <a:pt x="94" y="92"/>
                    <a:pt x="96" y="92"/>
                  </a:cubicBezTo>
                  <a:cubicBezTo>
                    <a:pt x="97" y="92"/>
                    <a:pt x="98" y="91"/>
                    <a:pt x="99" y="90"/>
                  </a:cubicBezTo>
                  <a:cubicBezTo>
                    <a:pt x="100" y="89"/>
                    <a:pt x="101" y="88"/>
                    <a:pt x="101" y="86"/>
                  </a:cubicBezTo>
                  <a:cubicBezTo>
                    <a:pt x="101" y="85"/>
                    <a:pt x="100" y="84"/>
                    <a:pt x="99" y="83"/>
                  </a:cubicBezTo>
                  <a:close/>
                  <a:moveTo>
                    <a:pt x="131" y="72"/>
                  </a:moveTo>
                  <a:cubicBezTo>
                    <a:pt x="131" y="72"/>
                    <a:pt x="131" y="72"/>
                    <a:pt x="131" y="72"/>
                  </a:cubicBezTo>
                  <a:cubicBezTo>
                    <a:pt x="135" y="72"/>
                    <a:pt x="138" y="74"/>
                    <a:pt x="141" y="76"/>
                  </a:cubicBezTo>
                  <a:cubicBezTo>
                    <a:pt x="143" y="79"/>
                    <a:pt x="145" y="82"/>
                    <a:pt x="145" y="86"/>
                  </a:cubicBezTo>
                  <a:cubicBezTo>
                    <a:pt x="145" y="90"/>
                    <a:pt x="143" y="94"/>
                    <a:pt x="141" y="97"/>
                  </a:cubicBezTo>
                  <a:cubicBezTo>
                    <a:pt x="138" y="99"/>
                    <a:pt x="135" y="101"/>
                    <a:pt x="131" y="101"/>
                  </a:cubicBezTo>
                  <a:cubicBezTo>
                    <a:pt x="127" y="101"/>
                    <a:pt x="124" y="99"/>
                    <a:pt x="121" y="97"/>
                  </a:cubicBezTo>
                  <a:cubicBezTo>
                    <a:pt x="119" y="94"/>
                    <a:pt x="117" y="90"/>
                    <a:pt x="117" y="86"/>
                  </a:cubicBezTo>
                  <a:cubicBezTo>
                    <a:pt x="117" y="82"/>
                    <a:pt x="119" y="79"/>
                    <a:pt x="121" y="76"/>
                  </a:cubicBezTo>
                  <a:cubicBezTo>
                    <a:pt x="124" y="74"/>
                    <a:pt x="127" y="72"/>
                    <a:pt x="131" y="72"/>
                  </a:cubicBezTo>
                  <a:close/>
                  <a:moveTo>
                    <a:pt x="135" y="83"/>
                  </a:moveTo>
                  <a:cubicBezTo>
                    <a:pt x="135" y="83"/>
                    <a:pt x="135" y="83"/>
                    <a:pt x="135" y="83"/>
                  </a:cubicBezTo>
                  <a:cubicBezTo>
                    <a:pt x="134" y="82"/>
                    <a:pt x="132" y="81"/>
                    <a:pt x="131" y="81"/>
                  </a:cubicBezTo>
                  <a:cubicBezTo>
                    <a:pt x="130" y="81"/>
                    <a:pt x="128" y="82"/>
                    <a:pt x="127" y="83"/>
                  </a:cubicBezTo>
                  <a:cubicBezTo>
                    <a:pt x="126" y="84"/>
                    <a:pt x="126" y="85"/>
                    <a:pt x="126" y="86"/>
                  </a:cubicBezTo>
                  <a:cubicBezTo>
                    <a:pt x="126" y="88"/>
                    <a:pt x="126" y="89"/>
                    <a:pt x="127" y="90"/>
                  </a:cubicBezTo>
                  <a:cubicBezTo>
                    <a:pt x="128" y="91"/>
                    <a:pt x="130" y="92"/>
                    <a:pt x="131" y="92"/>
                  </a:cubicBezTo>
                  <a:cubicBezTo>
                    <a:pt x="132" y="92"/>
                    <a:pt x="134" y="91"/>
                    <a:pt x="135" y="90"/>
                  </a:cubicBezTo>
                  <a:cubicBezTo>
                    <a:pt x="136" y="89"/>
                    <a:pt x="136" y="88"/>
                    <a:pt x="136" y="86"/>
                  </a:cubicBezTo>
                  <a:cubicBezTo>
                    <a:pt x="136" y="85"/>
                    <a:pt x="136" y="84"/>
                    <a:pt x="135" y="8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21"/>
            <p:cNvSpPr>
              <a:spLocks noEditPoints="1"/>
            </p:cNvSpPr>
            <p:nvPr/>
          </p:nvSpPr>
          <p:spPr bwMode="auto">
            <a:xfrm>
              <a:off x="9211034" y="4124929"/>
              <a:ext cx="240302" cy="245718"/>
            </a:xfrm>
            <a:custGeom>
              <a:avLst/>
              <a:gdLst>
                <a:gd name="T0" fmla="*/ 26 w 90"/>
                <a:gd name="T1" fmla="*/ 19 h 91"/>
                <a:gd name="T2" fmla="*/ 19 w 90"/>
                <a:gd name="T3" fmla="*/ 26 h 91"/>
                <a:gd name="T4" fmla="*/ 18 w 90"/>
                <a:gd name="T5" fmla="*/ 34 h 91"/>
                <a:gd name="T6" fmla="*/ 22 w 90"/>
                <a:gd name="T7" fmla="*/ 29 h 91"/>
                <a:gd name="T8" fmla="*/ 29 w 90"/>
                <a:gd name="T9" fmla="*/ 23 h 91"/>
                <a:gd name="T10" fmla="*/ 33 w 90"/>
                <a:gd name="T11" fmla="*/ 18 h 91"/>
                <a:gd name="T12" fmla="*/ 89 w 90"/>
                <a:gd name="T13" fmla="*/ 84 h 91"/>
                <a:gd name="T14" fmla="*/ 73 w 90"/>
                <a:gd name="T15" fmla="*/ 67 h 91"/>
                <a:gd name="T16" fmla="*/ 82 w 90"/>
                <a:gd name="T17" fmla="*/ 41 h 91"/>
                <a:gd name="T18" fmla="*/ 79 w 90"/>
                <a:gd name="T19" fmla="*/ 25 h 91"/>
                <a:gd name="T20" fmla="*/ 70 w 90"/>
                <a:gd name="T21" fmla="*/ 12 h 91"/>
                <a:gd name="T22" fmla="*/ 41 w 90"/>
                <a:gd name="T23" fmla="*/ 0 h 91"/>
                <a:gd name="T24" fmla="*/ 3 w 90"/>
                <a:gd name="T25" fmla="*/ 25 h 91"/>
                <a:gd name="T26" fmla="*/ 3 w 90"/>
                <a:gd name="T27" fmla="*/ 57 h 91"/>
                <a:gd name="T28" fmla="*/ 12 w 90"/>
                <a:gd name="T29" fmla="*/ 70 h 91"/>
                <a:gd name="T30" fmla="*/ 25 w 90"/>
                <a:gd name="T31" fmla="*/ 79 h 91"/>
                <a:gd name="T32" fmla="*/ 25 w 90"/>
                <a:gd name="T33" fmla="*/ 79 h 91"/>
                <a:gd name="T34" fmla="*/ 57 w 90"/>
                <a:gd name="T35" fmla="*/ 79 h 91"/>
                <a:gd name="T36" fmla="*/ 84 w 90"/>
                <a:gd name="T37" fmla="*/ 89 h 91"/>
                <a:gd name="T38" fmla="*/ 89 w 90"/>
                <a:gd name="T39" fmla="*/ 84 h 91"/>
                <a:gd name="T40" fmla="*/ 65 w 90"/>
                <a:gd name="T41" fmla="*/ 65 h 91"/>
                <a:gd name="T42" fmla="*/ 54 w 90"/>
                <a:gd name="T43" fmla="*/ 72 h 91"/>
                <a:gd name="T44" fmla="*/ 28 w 90"/>
                <a:gd name="T45" fmla="*/ 72 h 91"/>
                <a:gd name="T46" fmla="*/ 17 w 90"/>
                <a:gd name="T47" fmla="*/ 65 h 91"/>
                <a:gd name="T48" fmla="*/ 17 w 90"/>
                <a:gd name="T49" fmla="*/ 65 h 91"/>
                <a:gd name="T50" fmla="*/ 10 w 90"/>
                <a:gd name="T51" fmla="*/ 54 h 91"/>
                <a:gd name="T52" fmla="*/ 10 w 90"/>
                <a:gd name="T53" fmla="*/ 28 h 91"/>
                <a:gd name="T54" fmla="*/ 41 w 90"/>
                <a:gd name="T55" fmla="*/ 7 h 91"/>
                <a:gd name="T56" fmla="*/ 65 w 90"/>
                <a:gd name="T57" fmla="*/ 17 h 91"/>
                <a:gd name="T58" fmla="*/ 72 w 90"/>
                <a:gd name="T59" fmla="*/ 28 h 91"/>
                <a:gd name="T60" fmla="*/ 75 w 90"/>
                <a:gd name="T61" fmla="*/ 41 h 91"/>
                <a:gd name="T62" fmla="*/ 65 w 90"/>
                <a:gd name="T63" fmla="*/ 65 h 91"/>
                <a:gd name="T64" fmla="*/ 65 w 90"/>
                <a:gd name="T65" fmla="*/ 39 h 91"/>
                <a:gd name="T66" fmla="*/ 61 w 90"/>
                <a:gd name="T67" fmla="*/ 50 h 91"/>
                <a:gd name="T68" fmla="*/ 57 w 90"/>
                <a:gd name="T69" fmla="*/ 57 h 91"/>
                <a:gd name="T70" fmla="*/ 41 w 90"/>
                <a:gd name="T71" fmla="*/ 63 h 91"/>
                <a:gd name="T72" fmla="*/ 41 w 90"/>
                <a:gd name="T73" fmla="*/ 68 h 91"/>
                <a:gd name="T74" fmla="*/ 60 w 90"/>
                <a:gd name="T75" fmla="*/ 60 h 91"/>
                <a:gd name="T76" fmla="*/ 66 w 90"/>
                <a:gd name="T77" fmla="*/ 51 h 91"/>
                <a:gd name="T78" fmla="*/ 65 w 90"/>
                <a:gd name="T79" fmla="*/ 3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91">
                  <a:moveTo>
                    <a:pt x="30" y="16"/>
                  </a:moveTo>
                  <a:cubicBezTo>
                    <a:pt x="29" y="17"/>
                    <a:pt x="27" y="18"/>
                    <a:pt x="26" y="19"/>
                  </a:cubicBezTo>
                  <a:cubicBezTo>
                    <a:pt x="25" y="20"/>
                    <a:pt x="23" y="21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8" y="28"/>
                    <a:pt x="17" y="29"/>
                    <a:pt x="16" y="31"/>
                  </a:cubicBezTo>
                  <a:cubicBezTo>
                    <a:pt x="16" y="32"/>
                    <a:pt x="16" y="33"/>
                    <a:pt x="18" y="34"/>
                  </a:cubicBezTo>
                  <a:cubicBezTo>
                    <a:pt x="19" y="34"/>
                    <a:pt x="20" y="34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4"/>
                    <a:pt x="27" y="23"/>
                    <a:pt x="29" y="23"/>
                  </a:cubicBezTo>
                  <a:cubicBezTo>
                    <a:pt x="30" y="22"/>
                    <a:pt x="31" y="21"/>
                    <a:pt x="32" y="21"/>
                  </a:cubicBezTo>
                  <a:cubicBezTo>
                    <a:pt x="33" y="20"/>
                    <a:pt x="34" y="19"/>
                    <a:pt x="33" y="18"/>
                  </a:cubicBezTo>
                  <a:cubicBezTo>
                    <a:pt x="33" y="17"/>
                    <a:pt x="32" y="16"/>
                    <a:pt x="30" y="16"/>
                  </a:cubicBezTo>
                  <a:close/>
                  <a:moveTo>
                    <a:pt x="89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5" y="64"/>
                    <a:pt x="77" y="61"/>
                    <a:pt x="79" y="57"/>
                  </a:cubicBezTo>
                  <a:cubicBezTo>
                    <a:pt x="81" y="52"/>
                    <a:pt x="82" y="47"/>
                    <a:pt x="82" y="41"/>
                  </a:cubicBezTo>
                  <a:cubicBezTo>
                    <a:pt x="82" y="36"/>
                    <a:pt x="81" y="30"/>
                    <a:pt x="79" y="2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7" y="20"/>
                    <a:pt x="74" y="16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6" y="8"/>
                    <a:pt x="62" y="5"/>
                    <a:pt x="57" y="3"/>
                  </a:cubicBezTo>
                  <a:cubicBezTo>
                    <a:pt x="52" y="1"/>
                    <a:pt x="46" y="0"/>
                    <a:pt x="41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8" y="16"/>
                    <a:pt x="5" y="20"/>
                    <a:pt x="3" y="25"/>
                  </a:cubicBezTo>
                  <a:cubicBezTo>
                    <a:pt x="1" y="30"/>
                    <a:pt x="0" y="36"/>
                    <a:pt x="0" y="41"/>
                  </a:cubicBezTo>
                  <a:cubicBezTo>
                    <a:pt x="0" y="47"/>
                    <a:pt x="1" y="52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5" y="62"/>
                    <a:pt x="8" y="66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6" y="74"/>
                    <a:pt x="20" y="77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30" y="81"/>
                    <a:pt x="35" y="82"/>
                    <a:pt x="41" y="82"/>
                  </a:cubicBezTo>
                  <a:cubicBezTo>
                    <a:pt x="46" y="82"/>
                    <a:pt x="52" y="81"/>
                    <a:pt x="57" y="79"/>
                  </a:cubicBezTo>
                  <a:cubicBezTo>
                    <a:pt x="61" y="78"/>
                    <a:pt x="64" y="75"/>
                    <a:pt x="67" y="73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91"/>
                    <a:pt x="88" y="91"/>
                    <a:pt x="89" y="89"/>
                  </a:cubicBezTo>
                  <a:cubicBezTo>
                    <a:pt x="90" y="88"/>
                    <a:pt x="90" y="85"/>
                    <a:pt x="89" y="84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2" y="68"/>
                    <a:pt x="58" y="71"/>
                    <a:pt x="54" y="72"/>
                  </a:cubicBezTo>
                  <a:cubicBezTo>
                    <a:pt x="50" y="74"/>
                    <a:pt x="45" y="75"/>
                    <a:pt x="41" y="75"/>
                  </a:cubicBezTo>
                  <a:cubicBezTo>
                    <a:pt x="36" y="75"/>
                    <a:pt x="32" y="74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4" y="71"/>
                    <a:pt x="20" y="68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2"/>
                    <a:pt x="11" y="58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0"/>
                    <a:pt x="7" y="46"/>
                    <a:pt x="7" y="41"/>
                  </a:cubicBezTo>
                  <a:cubicBezTo>
                    <a:pt x="7" y="37"/>
                    <a:pt x="8" y="32"/>
                    <a:pt x="10" y="28"/>
                  </a:cubicBezTo>
                  <a:cubicBezTo>
                    <a:pt x="11" y="24"/>
                    <a:pt x="14" y="20"/>
                    <a:pt x="17" y="17"/>
                  </a:cubicBezTo>
                  <a:cubicBezTo>
                    <a:pt x="23" y="11"/>
                    <a:pt x="32" y="7"/>
                    <a:pt x="41" y="7"/>
                  </a:cubicBezTo>
                  <a:cubicBezTo>
                    <a:pt x="45" y="7"/>
                    <a:pt x="50" y="8"/>
                    <a:pt x="54" y="10"/>
                  </a:cubicBezTo>
                  <a:cubicBezTo>
                    <a:pt x="58" y="12"/>
                    <a:pt x="62" y="14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8" y="21"/>
                    <a:pt x="70" y="24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4" y="32"/>
                    <a:pt x="75" y="37"/>
                    <a:pt x="75" y="41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70" y="58"/>
                    <a:pt x="68" y="62"/>
                    <a:pt x="65" y="65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1"/>
                  </a:cubicBezTo>
                  <a:cubicBezTo>
                    <a:pt x="63" y="44"/>
                    <a:pt x="62" y="47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0" y="52"/>
                    <a:pt x="59" y="55"/>
                    <a:pt x="57" y="57"/>
                  </a:cubicBezTo>
                  <a:cubicBezTo>
                    <a:pt x="54" y="59"/>
                    <a:pt x="52" y="60"/>
                    <a:pt x="49" y="62"/>
                  </a:cubicBezTo>
                  <a:cubicBezTo>
                    <a:pt x="47" y="63"/>
                    <a:pt x="44" y="63"/>
                    <a:pt x="41" y="63"/>
                  </a:cubicBezTo>
                  <a:cubicBezTo>
                    <a:pt x="40" y="63"/>
                    <a:pt x="39" y="64"/>
                    <a:pt x="39" y="66"/>
                  </a:cubicBezTo>
                  <a:cubicBezTo>
                    <a:pt x="39" y="67"/>
                    <a:pt x="40" y="68"/>
                    <a:pt x="41" y="68"/>
                  </a:cubicBezTo>
                  <a:cubicBezTo>
                    <a:pt x="44" y="68"/>
                    <a:pt x="48" y="67"/>
                    <a:pt x="51" y="66"/>
                  </a:cubicBezTo>
                  <a:cubicBezTo>
                    <a:pt x="54" y="64"/>
                    <a:pt x="57" y="63"/>
                    <a:pt x="60" y="60"/>
                  </a:cubicBezTo>
                  <a:cubicBezTo>
                    <a:pt x="62" y="58"/>
                    <a:pt x="64" y="55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48"/>
                    <a:pt x="68" y="45"/>
                    <a:pt x="68" y="41"/>
                  </a:cubicBezTo>
                  <a:cubicBezTo>
                    <a:pt x="68" y="40"/>
                    <a:pt x="67" y="39"/>
                    <a:pt x="6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>
              <a:off x="7987986" y="2513713"/>
              <a:ext cx="238125" cy="224899"/>
            </a:xfrm>
            <a:custGeom>
              <a:avLst/>
              <a:gdLst>
                <a:gd name="T0" fmla="*/ 48 w 98"/>
                <a:gd name="T1" fmla="*/ 24 h 92"/>
                <a:gd name="T2" fmla="*/ 50 w 98"/>
                <a:gd name="T3" fmla="*/ 53 h 92"/>
                <a:gd name="T4" fmla="*/ 52 w 98"/>
                <a:gd name="T5" fmla="*/ 17 h 92"/>
                <a:gd name="T6" fmla="*/ 48 w 98"/>
                <a:gd name="T7" fmla="*/ 16 h 92"/>
                <a:gd name="T8" fmla="*/ 41 w 98"/>
                <a:gd name="T9" fmla="*/ 28 h 92"/>
                <a:gd name="T10" fmla="*/ 94 w 98"/>
                <a:gd name="T11" fmla="*/ 12 h 92"/>
                <a:gd name="T12" fmla="*/ 84 w 98"/>
                <a:gd name="T13" fmla="*/ 12 h 92"/>
                <a:gd name="T14" fmla="*/ 80 w 98"/>
                <a:gd name="T15" fmla="*/ 0 h 92"/>
                <a:gd name="T16" fmla="*/ 14 w 98"/>
                <a:gd name="T17" fmla="*/ 4 h 92"/>
                <a:gd name="T18" fmla="*/ 3 w 98"/>
                <a:gd name="T19" fmla="*/ 12 h 92"/>
                <a:gd name="T20" fmla="*/ 0 w 98"/>
                <a:gd name="T21" fmla="*/ 37 h 92"/>
                <a:gd name="T22" fmla="*/ 6 w 98"/>
                <a:gd name="T23" fmla="*/ 52 h 92"/>
                <a:gd name="T24" fmla="*/ 45 w 98"/>
                <a:gd name="T25" fmla="*/ 75 h 92"/>
                <a:gd name="T26" fmla="*/ 29 w 98"/>
                <a:gd name="T27" fmla="*/ 84 h 92"/>
                <a:gd name="T28" fmla="*/ 29 w 98"/>
                <a:gd name="T29" fmla="*/ 92 h 92"/>
                <a:gd name="T30" fmla="*/ 73 w 98"/>
                <a:gd name="T31" fmla="*/ 88 h 92"/>
                <a:gd name="T32" fmla="*/ 53 w 98"/>
                <a:gd name="T33" fmla="*/ 84 h 92"/>
                <a:gd name="T34" fmla="*/ 78 w 98"/>
                <a:gd name="T35" fmla="*/ 59 h 92"/>
                <a:gd name="T36" fmla="*/ 92 w 98"/>
                <a:gd name="T37" fmla="*/ 52 h 92"/>
                <a:gd name="T38" fmla="*/ 98 w 98"/>
                <a:gd name="T39" fmla="*/ 16 h 92"/>
                <a:gd name="T40" fmla="*/ 11 w 98"/>
                <a:gd name="T41" fmla="*/ 47 h 92"/>
                <a:gd name="T42" fmla="*/ 7 w 98"/>
                <a:gd name="T43" fmla="*/ 37 h 92"/>
                <a:gd name="T44" fmla="*/ 14 w 98"/>
                <a:gd name="T45" fmla="*/ 20 h 92"/>
                <a:gd name="T46" fmla="*/ 15 w 98"/>
                <a:gd name="T47" fmla="*/ 50 h 92"/>
                <a:gd name="T48" fmla="*/ 76 w 98"/>
                <a:gd name="T49" fmla="*/ 40 h 92"/>
                <a:gd name="T50" fmla="*/ 73 w 98"/>
                <a:gd name="T51" fmla="*/ 53 h 92"/>
                <a:gd name="T52" fmla="*/ 49 w 98"/>
                <a:gd name="T53" fmla="*/ 67 h 92"/>
                <a:gd name="T54" fmla="*/ 24 w 98"/>
                <a:gd name="T55" fmla="*/ 53 h 92"/>
                <a:gd name="T56" fmla="*/ 21 w 98"/>
                <a:gd name="T57" fmla="*/ 40 h 92"/>
                <a:gd name="T58" fmla="*/ 76 w 98"/>
                <a:gd name="T59" fmla="*/ 8 h 92"/>
                <a:gd name="T60" fmla="*/ 91 w 98"/>
                <a:gd name="T61" fmla="*/ 37 h 92"/>
                <a:gd name="T62" fmla="*/ 86 w 98"/>
                <a:gd name="T63" fmla="*/ 47 h 92"/>
                <a:gd name="T64" fmla="*/ 83 w 98"/>
                <a:gd name="T65" fmla="*/ 50 h 92"/>
                <a:gd name="T66" fmla="*/ 84 w 98"/>
                <a:gd name="T67" fmla="*/ 40 h 92"/>
                <a:gd name="T68" fmla="*/ 91 w 98"/>
                <a:gd name="T6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92">
                  <a:moveTo>
                    <a:pt x="44" y="28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2"/>
                    <a:pt x="49" y="53"/>
                    <a:pt x="50" y="53"/>
                  </a:cubicBezTo>
                  <a:cubicBezTo>
                    <a:pt x="51" y="53"/>
                    <a:pt x="52" y="52"/>
                    <a:pt x="52" y="5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1" y="15"/>
                    <a:pt x="50" y="15"/>
                  </a:cubicBezTo>
                  <a:cubicBezTo>
                    <a:pt x="49" y="15"/>
                    <a:pt x="48" y="15"/>
                    <a:pt x="48" y="1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0" y="26"/>
                    <a:pt x="40" y="28"/>
                    <a:pt x="41" y="28"/>
                  </a:cubicBezTo>
                  <a:cubicBezTo>
                    <a:pt x="42" y="29"/>
                    <a:pt x="44" y="29"/>
                    <a:pt x="44" y="28"/>
                  </a:cubicBezTo>
                  <a:close/>
                  <a:moveTo>
                    <a:pt x="94" y="12"/>
                  </a:moveTo>
                  <a:cubicBezTo>
                    <a:pt x="94" y="12"/>
                    <a:pt x="94" y="12"/>
                    <a:pt x="9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2" y="0"/>
                    <a:pt x="8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2" y="48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" y="56"/>
                    <a:pt x="14" y="58"/>
                    <a:pt x="19" y="59"/>
                  </a:cubicBezTo>
                  <a:cubicBezTo>
                    <a:pt x="25" y="68"/>
                    <a:pt x="35" y="74"/>
                    <a:pt x="45" y="7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7" y="84"/>
                    <a:pt x="25" y="86"/>
                    <a:pt x="25" y="88"/>
                  </a:cubicBezTo>
                  <a:cubicBezTo>
                    <a:pt x="25" y="90"/>
                    <a:pt x="27" y="92"/>
                    <a:pt x="2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1" y="92"/>
                    <a:pt x="73" y="90"/>
                    <a:pt x="73" y="88"/>
                  </a:cubicBezTo>
                  <a:cubicBezTo>
                    <a:pt x="73" y="86"/>
                    <a:pt x="71" y="84"/>
                    <a:pt x="69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3" y="74"/>
                    <a:pt x="73" y="68"/>
                    <a:pt x="78" y="59"/>
                  </a:cubicBezTo>
                  <a:cubicBezTo>
                    <a:pt x="84" y="58"/>
                    <a:pt x="88" y="56"/>
                    <a:pt x="92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6" y="48"/>
                    <a:pt x="98" y="43"/>
                    <a:pt x="98" y="37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4"/>
                    <a:pt x="96" y="12"/>
                    <a:pt x="94" y="12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9" y="44"/>
                    <a:pt x="7" y="41"/>
                    <a:pt x="7" y="3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4"/>
                    <a:pt x="14" y="47"/>
                    <a:pt x="15" y="50"/>
                  </a:cubicBezTo>
                  <a:cubicBezTo>
                    <a:pt x="14" y="49"/>
                    <a:pt x="12" y="48"/>
                    <a:pt x="11" y="47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6" y="45"/>
                    <a:pt x="75" y="49"/>
                    <a:pt x="73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62"/>
                    <a:pt x="59" y="67"/>
                    <a:pt x="49" y="67"/>
                  </a:cubicBezTo>
                  <a:cubicBezTo>
                    <a:pt x="39" y="67"/>
                    <a:pt x="29" y="6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2" y="49"/>
                    <a:pt x="21" y="45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41"/>
                    <a:pt x="89" y="44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8"/>
                    <a:pt x="84" y="49"/>
                    <a:pt x="83" y="50"/>
                  </a:cubicBezTo>
                  <a:cubicBezTo>
                    <a:pt x="84" y="47"/>
                    <a:pt x="84" y="44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37"/>
                    <a:pt x="91" y="37"/>
                    <a:pt x="91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24"/>
            <p:cNvSpPr>
              <a:spLocks noChangeArrowheads="1"/>
            </p:cNvSpPr>
            <p:nvPr/>
          </p:nvSpPr>
          <p:spPr bwMode="auto">
            <a:xfrm>
              <a:off x="2699551" y="3323954"/>
              <a:ext cx="709364" cy="19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</a:rPr>
                <a:t>STEP 01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61" name="Rectangle 24"/>
            <p:cNvSpPr>
              <a:spLocks noChangeArrowheads="1"/>
            </p:cNvSpPr>
            <p:nvPr/>
          </p:nvSpPr>
          <p:spPr bwMode="auto">
            <a:xfrm>
              <a:off x="4079957" y="3323954"/>
              <a:ext cx="709364" cy="19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</a:rPr>
                <a:t>STEP 02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62" name="Rectangle 24"/>
            <p:cNvSpPr>
              <a:spLocks noChangeArrowheads="1"/>
            </p:cNvSpPr>
            <p:nvPr/>
          </p:nvSpPr>
          <p:spPr bwMode="auto">
            <a:xfrm>
              <a:off x="5304094" y="3323954"/>
              <a:ext cx="709364" cy="19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</a:rPr>
                <a:t>STEP 03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6526642" y="3323954"/>
              <a:ext cx="709364" cy="19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</a:rPr>
                <a:t>STEP 04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7750779" y="3323954"/>
              <a:ext cx="709364" cy="19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</a:rPr>
                <a:t>STEP 05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8976502" y="3323954"/>
              <a:ext cx="709364" cy="19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华文细黑" panose="02010600040101010101" charset="-122"/>
                  <a:ea typeface="华文细黑" panose="02010600040101010101" charset="-122"/>
                </a:rPr>
                <a:t>STEP 06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091365" y="3922326"/>
            <a:ext cx="2238317" cy="889037"/>
            <a:chOff x="979301" y="4247320"/>
            <a:chExt cx="1797371" cy="889037"/>
          </a:xfrm>
        </p:grpSpPr>
        <p:grpSp>
          <p:nvGrpSpPr>
            <p:cNvPr id="68" name="组合 67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69" name="任意多边形 68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248672" y="3957632"/>
            <a:ext cx="2238317" cy="889037"/>
            <a:chOff x="979301" y="4247320"/>
            <a:chExt cx="1797371" cy="889037"/>
          </a:xfrm>
        </p:grpSpPr>
        <p:grpSp>
          <p:nvGrpSpPr>
            <p:cNvPr id="73" name="组合 72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74" name="任意多边形 73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120205" y="3922326"/>
            <a:ext cx="2238317" cy="889037"/>
            <a:chOff x="979301" y="4247320"/>
            <a:chExt cx="1797371" cy="889037"/>
          </a:xfrm>
        </p:grpSpPr>
        <p:grpSp>
          <p:nvGrpSpPr>
            <p:cNvPr id="78" name="组合 77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80" name="文本框 79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79" name="任意多边形 78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675769" y="1577289"/>
            <a:ext cx="2238317" cy="889037"/>
            <a:chOff x="979301" y="4247320"/>
            <a:chExt cx="1797371" cy="889037"/>
          </a:xfrm>
        </p:grpSpPr>
        <p:grpSp>
          <p:nvGrpSpPr>
            <p:cNvPr id="83" name="组合 82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86" name="文本框 85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84" name="任意多边形 83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705708" y="1587812"/>
            <a:ext cx="2238317" cy="889037"/>
            <a:chOff x="979301" y="4247320"/>
            <a:chExt cx="1797371" cy="889037"/>
          </a:xfrm>
        </p:grpSpPr>
        <p:grpSp>
          <p:nvGrpSpPr>
            <p:cNvPr id="88" name="组合 87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89" name="任意多边形 88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8596386" y="1575765"/>
            <a:ext cx="2238317" cy="889037"/>
            <a:chOff x="979301" y="4247320"/>
            <a:chExt cx="1797371" cy="889037"/>
          </a:xfrm>
        </p:grpSpPr>
        <p:grpSp>
          <p:nvGrpSpPr>
            <p:cNvPr id="93" name="组合 92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95" name="文本框 94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96" name="文本框 95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94" name="任意多边形 93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11537c9-eb5a-4108-83c1-471a4a56310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77766" y="1622502"/>
            <a:ext cx="10753726" cy="3707328"/>
            <a:chOff x="719140" y="2456892"/>
            <a:chExt cx="10753726" cy="3707328"/>
          </a:xfrm>
        </p:grpSpPr>
        <p:sp>
          <p:nvSpPr>
            <p:cNvPr id="12" name="îṩľiďê"/>
            <p:cNvSpPr/>
            <p:nvPr/>
          </p:nvSpPr>
          <p:spPr>
            <a:xfrm rot="5400000">
              <a:off x="5825069" y="-2649037"/>
              <a:ext cx="541867" cy="10753726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íṡ1iḑè"/>
            <p:cNvSpPr/>
            <p:nvPr/>
          </p:nvSpPr>
          <p:spPr>
            <a:xfrm>
              <a:off x="4132118" y="2646738"/>
              <a:ext cx="913512" cy="913512"/>
            </a:xfrm>
            <a:prstGeom prst="flowChartDocumen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iṥľïdè"/>
            <p:cNvSpPr/>
            <p:nvPr/>
          </p:nvSpPr>
          <p:spPr>
            <a:xfrm>
              <a:off x="5153000" y="2646738"/>
              <a:ext cx="913512" cy="913512"/>
            </a:xfrm>
            <a:prstGeom prst="flowChartDocumen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îşḷídê"/>
            <p:cNvSpPr/>
            <p:nvPr/>
          </p:nvSpPr>
          <p:spPr>
            <a:xfrm flipH="1">
              <a:off x="6159758" y="2646738"/>
              <a:ext cx="913512" cy="913512"/>
            </a:xfrm>
            <a:prstGeom prst="flowChartDocumen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išļïďe"/>
            <p:cNvSpPr/>
            <p:nvPr/>
          </p:nvSpPr>
          <p:spPr>
            <a:xfrm flipH="1">
              <a:off x="7159432" y="2646738"/>
              <a:ext cx="913512" cy="913512"/>
            </a:xfrm>
            <a:prstGeom prst="flowChartDocumen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ïsľïḑê"/>
            <p:cNvSpPr/>
            <p:nvPr/>
          </p:nvSpPr>
          <p:spPr bwMode="auto">
            <a:xfrm>
              <a:off x="7441304" y="2915344"/>
              <a:ext cx="349768" cy="37630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ïṡľiḋè"/>
            <p:cNvSpPr/>
            <p:nvPr/>
          </p:nvSpPr>
          <p:spPr bwMode="auto">
            <a:xfrm>
              <a:off x="4398310" y="2939465"/>
              <a:ext cx="381128" cy="328059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śḻïde"/>
            <p:cNvSpPr/>
            <p:nvPr/>
          </p:nvSpPr>
          <p:spPr bwMode="auto">
            <a:xfrm>
              <a:off x="6425952" y="2959970"/>
              <a:ext cx="381128" cy="287051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işļiḋe"/>
            <p:cNvSpPr/>
            <p:nvPr/>
          </p:nvSpPr>
          <p:spPr bwMode="auto">
            <a:xfrm>
              <a:off x="5479254" y="2883924"/>
              <a:ext cx="261003" cy="43914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îṥḷïďe"/>
            <p:cNvGrpSpPr/>
            <p:nvPr/>
          </p:nvGrpSpPr>
          <p:grpSpPr>
            <a:xfrm>
              <a:off x="1247184" y="3989893"/>
              <a:ext cx="657827" cy="638993"/>
              <a:chOff x="5205677" y="1429847"/>
              <a:chExt cx="493370" cy="479245"/>
            </a:xfrm>
          </p:grpSpPr>
          <p:sp>
            <p:nvSpPr>
              <p:cNvPr id="31" name="î$ľîde"/>
              <p:cNvSpPr/>
              <p:nvPr/>
            </p:nvSpPr>
            <p:spPr>
              <a:xfrm>
                <a:off x="5205677" y="1429847"/>
                <a:ext cx="493370" cy="479245"/>
              </a:xfrm>
              <a:prstGeom prst="round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iṥľïdè"/>
              <p:cNvSpPr/>
              <p:nvPr/>
            </p:nvSpPr>
            <p:spPr bwMode="auto">
              <a:xfrm>
                <a:off x="5317181" y="1534288"/>
                <a:ext cx="270363" cy="2703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ï$ļidè"/>
            <p:cNvGrpSpPr/>
            <p:nvPr/>
          </p:nvGrpSpPr>
          <p:grpSpPr>
            <a:xfrm>
              <a:off x="6259450" y="3989893"/>
              <a:ext cx="657827" cy="638993"/>
              <a:chOff x="5205677" y="2743287"/>
              <a:chExt cx="493370" cy="479245"/>
            </a:xfrm>
          </p:grpSpPr>
          <p:sp>
            <p:nvSpPr>
              <p:cNvPr id="29" name="ïśḻîdé"/>
              <p:cNvSpPr/>
              <p:nvPr/>
            </p:nvSpPr>
            <p:spPr>
              <a:xfrm>
                <a:off x="5205677" y="2743287"/>
                <a:ext cx="493370" cy="479245"/>
              </a:xfrm>
              <a:prstGeom prst="round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ïṡḷíḑê"/>
              <p:cNvSpPr/>
              <p:nvPr/>
            </p:nvSpPr>
            <p:spPr bwMode="auto">
              <a:xfrm>
                <a:off x="5301275" y="2831822"/>
                <a:ext cx="302175" cy="302175"/>
              </a:xfrm>
              <a:custGeom>
                <a:avLst/>
                <a:gdLst/>
                <a:ahLst/>
                <a:cxnLst>
                  <a:cxn ang="0">
                    <a:pos x="60" y="40"/>
                  </a:cxn>
                  <a:cxn ang="0">
                    <a:pos x="40" y="60"/>
                  </a:cxn>
                  <a:cxn ang="0">
                    <a:pos x="36" y="61"/>
                  </a:cxn>
                  <a:cxn ang="0">
                    <a:pos x="33" y="60"/>
                  </a:cxn>
                  <a:cxn ang="0">
                    <a:pos x="4" y="31"/>
                  </a:cxn>
                  <a:cxn ang="0">
                    <a:pos x="0" y="22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22" y="0"/>
                  </a:cxn>
                  <a:cxn ang="0">
                    <a:pos x="31" y="4"/>
                  </a:cxn>
                  <a:cxn ang="0">
                    <a:pos x="60" y="33"/>
                  </a:cxn>
                  <a:cxn ang="0">
                    <a:pos x="61" y="36"/>
                  </a:cxn>
                  <a:cxn ang="0">
                    <a:pos x="60" y="40"/>
                  </a:cxn>
                  <a:cxn ang="0">
                    <a:pos x="13" y="8"/>
                  </a:cxn>
                  <a:cxn ang="0">
                    <a:pos x="8" y="13"/>
                  </a:cxn>
                  <a:cxn ang="0">
                    <a:pos x="13" y="18"/>
                  </a:cxn>
                  <a:cxn ang="0">
                    <a:pos x="18" y="13"/>
                  </a:cxn>
                  <a:cxn ang="0">
                    <a:pos x="13" y="8"/>
                  </a:cxn>
                </a:cxnLst>
                <a:rect l="0" t="0" r="r" b="b"/>
                <a:pathLst>
                  <a:path w="61" h="61">
                    <a:moveTo>
                      <a:pt x="60" y="4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39" y="61"/>
                      <a:pt x="38" y="61"/>
                      <a:pt x="36" y="61"/>
                    </a:cubicBezTo>
                    <a:cubicBezTo>
                      <a:pt x="35" y="61"/>
                      <a:pt x="34" y="61"/>
                      <a:pt x="33" y="6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29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9" y="2"/>
                      <a:pt x="31" y="4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1" y="34"/>
                      <a:pt x="61" y="35"/>
                      <a:pt x="61" y="36"/>
                    </a:cubicBezTo>
                    <a:cubicBezTo>
                      <a:pt x="61" y="38"/>
                      <a:pt x="61" y="39"/>
                      <a:pt x="60" y="40"/>
                    </a:cubicBezTo>
                    <a:close/>
                    <a:moveTo>
                      <a:pt x="13" y="8"/>
                    </a:moveTo>
                    <a:cubicBezTo>
                      <a:pt x="10" y="8"/>
                      <a:pt x="8" y="10"/>
                      <a:pt x="8" y="13"/>
                    </a:cubicBezTo>
                    <a:cubicBezTo>
                      <a:pt x="8" y="16"/>
                      <a:pt x="10" y="18"/>
                      <a:pt x="13" y="18"/>
                    </a:cubicBezTo>
                    <a:cubicBezTo>
                      <a:pt x="16" y="18"/>
                      <a:pt x="18" y="16"/>
                      <a:pt x="18" y="13"/>
                    </a:cubicBezTo>
                    <a:cubicBezTo>
                      <a:pt x="18" y="10"/>
                      <a:pt x="16" y="8"/>
                      <a:pt x="13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îṣḷiḑê"/>
            <p:cNvGrpSpPr/>
            <p:nvPr/>
          </p:nvGrpSpPr>
          <p:grpSpPr>
            <a:xfrm>
              <a:off x="1247184" y="5525227"/>
              <a:ext cx="657827" cy="638993"/>
              <a:chOff x="5205677" y="2686644"/>
              <a:chExt cx="493370" cy="479245"/>
            </a:xfrm>
          </p:grpSpPr>
          <p:sp>
            <p:nvSpPr>
              <p:cNvPr id="27" name="ïsḷíḑe"/>
              <p:cNvSpPr/>
              <p:nvPr/>
            </p:nvSpPr>
            <p:spPr>
              <a:xfrm>
                <a:off x="5205677" y="2686644"/>
                <a:ext cx="493370" cy="479245"/>
              </a:xfrm>
              <a:prstGeom prst="round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îšḻíḋè"/>
              <p:cNvSpPr/>
              <p:nvPr/>
            </p:nvSpPr>
            <p:spPr bwMode="auto">
              <a:xfrm>
                <a:off x="5317181" y="2779469"/>
                <a:ext cx="270363" cy="29359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4" name="íS1iḋê"/>
            <p:cNvGrpSpPr/>
            <p:nvPr/>
          </p:nvGrpSpPr>
          <p:grpSpPr>
            <a:xfrm>
              <a:off x="6259450" y="5525227"/>
              <a:ext cx="657827" cy="638993"/>
              <a:chOff x="5205677" y="4000084"/>
              <a:chExt cx="493370" cy="479245"/>
            </a:xfrm>
          </p:grpSpPr>
          <p:sp>
            <p:nvSpPr>
              <p:cNvPr id="25" name="î$lídé"/>
              <p:cNvSpPr/>
              <p:nvPr/>
            </p:nvSpPr>
            <p:spPr>
              <a:xfrm>
                <a:off x="5205677" y="4000084"/>
                <a:ext cx="493370" cy="479245"/>
              </a:xfrm>
              <a:prstGeom prst="round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ïşlídê"/>
              <p:cNvSpPr/>
              <p:nvPr/>
            </p:nvSpPr>
            <p:spPr bwMode="auto">
              <a:xfrm>
                <a:off x="5300142" y="4089866"/>
                <a:ext cx="304440" cy="299683"/>
              </a:xfrm>
              <a:custGeom>
                <a:avLst/>
                <a:gdLst/>
                <a:ahLst/>
                <a:cxnLst>
                  <a:cxn ang="0">
                    <a:pos x="30" y="58"/>
                  </a:cxn>
                  <a:cxn ang="0">
                    <a:pos x="0" y="29"/>
                  </a:cxn>
                  <a:cxn ang="0">
                    <a:pos x="30" y="0"/>
                  </a:cxn>
                  <a:cxn ang="0">
                    <a:pos x="59" y="29"/>
                  </a:cxn>
                  <a:cxn ang="0">
                    <a:pos x="30" y="58"/>
                  </a:cxn>
                  <a:cxn ang="0">
                    <a:pos x="30" y="8"/>
                  </a:cxn>
                  <a:cxn ang="0">
                    <a:pos x="9" y="29"/>
                  </a:cxn>
                  <a:cxn ang="0">
                    <a:pos x="30" y="49"/>
                  </a:cxn>
                  <a:cxn ang="0">
                    <a:pos x="50" y="29"/>
                  </a:cxn>
                  <a:cxn ang="0">
                    <a:pos x="30" y="8"/>
                  </a:cxn>
                  <a:cxn ang="0">
                    <a:pos x="34" y="32"/>
                  </a:cxn>
                  <a:cxn ang="0">
                    <a:pos x="33" y="34"/>
                  </a:cxn>
                  <a:cxn ang="0">
                    <a:pos x="21" y="34"/>
                  </a:cxn>
                  <a:cxn ang="0">
                    <a:pos x="20" y="32"/>
                  </a:cxn>
                  <a:cxn ang="0">
                    <a:pos x="20" y="30"/>
                  </a:cxn>
                  <a:cxn ang="0">
                    <a:pos x="21" y="29"/>
                  </a:cxn>
                  <a:cxn ang="0">
                    <a:pos x="30" y="29"/>
                  </a:cxn>
                  <a:cxn ang="0">
                    <a:pos x="30" y="15"/>
                  </a:cxn>
                  <a:cxn ang="0">
                    <a:pos x="31" y="14"/>
                  </a:cxn>
                  <a:cxn ang="0">
                    <a:pos x="33" y="14"/>
                  </a:cxn>
                  <a:cxn ang="0">
                    <a:pos x="34" y="15"/>
                  </a:cxn>
                  <a:cxn ang="0">
                    <a:pos x="34" y="32"/>
                  </a:cxn>
                </a:cxnLst>
                <a:rect l="0" t="0" r="r" b="b"/>
                <a:pathLst>
                  <a:path w="59" h="58">
                    <a:moveTo>
                      <a:pt x="30" y="58"/>
                    </a:moveTo>
                    <a:cubicBezTo>
                      <a:pt x="13" y="58"/>
                      <a:pt x="0" y="45"/>
                      <a:pt x="0" y="29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46" y="0"/>
                      <a:pt x="59" y="13"/>
                      <a:pt x="59" y="29"/>
                    </a:cubicBezTo>
                    <a:cubicBezTo>
                      <a:pt x="59" y="45"/>
                      <a:pt x="46" y="58"/>
                      <a:pt x="30" y="58"/>
                    </a:cubicBezTo>
                    <a:close/>
                    <a:moveTo>
                      <a:pt x="30" y="8"/>
                    </a:moveTo>
                    <a:cubicBezTo>
                      <a:pt x="18" y="8"/>
                      <a:pt x="9" y="17"/>
                      <a:pt x="9" y="29"/>
                    </a:cubicBezTo>
                    <a:cubicBezTo>
                      <a:pt x="9" y="40"/>
                      <a:pt x="18" y="49"/>
                      <a:pt x="30" y="49"/>
                    </a:cubicBezTo>
                    <a:cubicBezTo>
                      <a:pt x="41" y="49"/>
                      <a:pt x="50" y="40"/>
                      <a:pt x="50" y="29"/>
                    </a:cubicBezTo>
                    <a:cubicBezTo>
                      <a:pt x="50" y="17"/>
                      <a:pt x="41" y="8"/>
                      <a:pt x="30" y="8"/>
                    </a:cubicBezTo>
                    <a:close/>
                    <a:moveTo>
                      <a:pt x="34" y="32"/>
                    </a:moveTo>
                    <a:cubicBezTo>
                      <a:pt x="34" y="33"/>
                      <a:pt x="34" y="34"/>
                      <a:pt x="33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0" y="34"/>
                      <a:pt x="20" y="33"/>
                      <a:pt x="20" y="3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29"/>
                      <a:pt x="20" y="29"/>
                      <a:pt x="21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4"/>
                      <a:pt x="31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4" y="14"/>
                      <a:pt x="34" y="15"/>
                      <a:pt x="34" y="15"/>
                    </a:cubicBezTo>
                    <a:lnTo>
                      <a:pt x="34" y="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218619" y="3155503"/>
            <a:ext cx="3316228" cy="678433"/>
            <a:chOff x="979301" y="4247866"/>
            <a:chExt cx="2662935" cy="678433"/>
          </a:xfrm>
        </p:grpSpPr>
        <p:grpSp>
          <p:nvGrpSpPr>
            <p:cNvPr id="34" name="组合 33"/>
            <p:cNvGrpSpPr/>
            <p:nvPr/>
          </p:nvGrpSpPr>
          <p:grpSpPr>
            <a:xfrm>
              <a:off x="979301" y="4247866"/>
              <a:ext cx="2662935" cy="678433"/>
              <a:chOff x="979301" y="4247866"/>
              <a:chExt cx="2662935" cy="678433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989956" y="4247866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979301" y="4640580"/>
                <a:ext cx="2662935" cy="285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1106304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18058" y="4648456"/>
            <a:ext cx="3316228" cy="678433"/>
            <a:chOff x="979301" y="4247866"/>
            <a:chExt cx="2662935" cy="678433"/>
          </a:xfrm>
        </p:grpSpPr>
        <p:grpSp>
          <p:nvGrpSpPr>
            <p:cNvPr id="39" name="组合 38"/>
            <p:cNvGrpSpPr/>
            <p:nvPr/>
          </p:nvGrpSpPr>
          <p:grpSpPr>
            <a:xfrm>
              <a:off x="979301" y="4247866"/>
              <a:ext cx="2662935" cy="678433"/>
              <a:chOff x="979301" y="4247866"/>
              <a:chExt cx="2662935" cy="678433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989956" y="4247866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79301" y="4640580"/>
                <a:ext cx="2662935" cy="285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0" name="任意多边形 39"/>
            <p:cNvSpPr/>
            <p:nvPr/>
          </p:nvSpPr>
          <p:spPr>
            <a:xfrm>
              <a:off x="1106304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218058" y="3135697"/>
            <a:ext cx="3316228" cy="678433"/>
            <a:chOff x="979301" y="4247866"/>
            <a:chExt cx="2662935" cy="678433"/>
          </a:xfrm>
        </p:grpSpPr>
        <p:grpSp>
          <p:nvGrpSpPr>
            <p:cNvPr id="44" name="组合 43"/>
            <p:cNvGrpSpPr/>
            <p:nvPr/>
          </p:nvGrpSpPr>
          <p:grpSpPr>
            <a:xfrm>
              <a:off x="979301" y="4247866"/>
              <a:ext cx="2662935" cy="678433"/>
              <a:chOff x="979301" y="4247866"/>
              <a:chExt cx="2662935" cy="678433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989956" y="4247866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979301" y="4640580"/>
                <a:ext cx="2662935" cy="285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>
            <a:xfrm>
              <a:off x="1106304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215281" y="4690837"/>
            <a:ext cx="3316228" cy="678433"/>
            <a:chOff x="979301" y="4247866"/>
            <a:chExt cx="2662935" cy="678433"/>
          </a:xfrm>
        </p:grpSpPr>
        <p:grpSp>
          <p:nvGrpSpPr>
            <p:cNvPr id="49" name="组合 48"/>
            <p:cNvGrpSpPr/>
            <p:nvPr/>
          </p:nvGrpSpPr>
          <p:grpSpPr>
            <a:xfrm>
              <a:off x="979301" y="4247866"/>
              <a:ext cx="2662935" cy="678433"/>
              <a:chOff x="979301" y="4247866"/>
              <a:chExt cx="2662935" cy="678433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989956" y="4247866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979301" y="4640580"/>
                <a:ext cx="2662935" cy="285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50" name="任意多边形 49"/>
            <p:cNvSpPr/>
            <p:nvPr/>
          </p:nvSpPr>
          <p:spPr>
            <a:xfrm>
              <a:off x="1106304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4581366" y="2045524"/>
            <a:ext cx="3029268" cy="2972246"/>
            <a:chOff x="5438" y="2503"/>
            <a:chExt cx="3530" cy="3532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37" name="PA_任意多边形 22"/>
            <p:cNvSpPr/>
            <p:nvPr/>
          </p:nvSpPr>
          <p:spPr bwMode="auto">
            <a:xfrm>
              <a:off x="7285" y="2503"/>
              <a:ext cx="1683" cy="2018"/>
            </a:xfrm>
            <a:custGeom>
              <a:avLst/>
              <a:gdLst>
                <a:gd name="T0" fmla="*/ 0 w 285"/>
                <a:gd name="T1" fmla="*/ 0 h 342"/>
                <a:gd name="T2" fmla="*/ 0 w 285"/>
                <a:gd name="T3" fmla="*/ 68 h 342"/>
                <a:gd name="T4" fmla="*/ 52 w 285"/>
                <a:gd name="T5" fmla="*/ 143 h 342"/>
                <a:gd name="T6" fmla="*/ 0 w 285"/>
                <a:gd name="T7" fmla="*/ 217 h 342"/>
                <a:gd name="T8" fmla="*/ 0 w 285"/>
                <a:gd name="T9" fmla="*/ 285 h 342"/>
                <a:gd name="T10" fmla="*/ 86 w 285"/>
                <a:gd name="T11" fmla="*/ 285 h 342"/>
                <a:gd name="T12" fmla="*/ 142 w 285"/>
                <a:gd name="T13" fmla="*/ 342 h 342"/>
                <a:gd name="T14" fmla="*/ 199 w 285"/>
                <a:gd name="T15" fmla="*/ 285 h 342"/>
                <a:gd name="T16" fmla="*/ 285 w 285"/>
                <a:gd name="T17" fmla="*/ 285 h 342"/>
                <a:gd name="T18" fmla="*/ 285 w 285"/>
                <a:gd name="T19" fmla="*/ 0 h 342"/>
                <a:gd name="T20" fmla="*/ 0 w 285"/>
                <a:gd name="T21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0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30" y="79"/>
                    <a:pt x="52" y="108"/>
                    <a:pt x="52" y="143"/>
                  </a:cubicBezTo>
                  <a:cubicBezTo>
                    <a:pt x="52" y="177"/>
                    <a:pt x="30" y="206"/>
                    <a:pt x="0" y="217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86" y="285"/>
                    <a:pt x="86" y="285"/>
                    <a:pt x="86" y="285"/>
                  </a:cubicBezTo>
                  <a:cubicBezTo>
                    <a:pt x="86" y="316"/>
                    <a:pt x="111" y="342"/>
                    <a:pt x="142" y="342"/>
                  </a:cubicBezTo>
                  <a:cubicBezTo>
                    <a:pt x="173" y="342"/>
                    <a:pt x="199" y="316"/>
                    <a:pt x="199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5" y="0"/>
                    <a:pt x="285" y="0"/>
                    <a:pt x="2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8" name="PA_任意多边形 26"/>
            <p:cNvSpPr/>
            <p:nvPr/>
          </p:nvSpPr>
          <p:spPr bwMode="auto">
            <a:xfrm>
              <a:off x="8030" y="2968"/>
              <a:ext cx="330" cy="195"/>
            </a:xfrm>
            <a:custGeom>
              <a:avLst/>
              <a:gdLst>
                <a:gd name="T0" fmla="*/ 13 w 56"/>
                <a:gd name="T1" fmla="*/ 33 h 33"/>
                <a:gd name="T2" fmla="*/ 13 w 56"/>
                <a:gd name="T3" fmla="*/ 22 h 33"/>
                <a:gd name="T4" fmla="*/ 22 w 56"/>
                <a:gd name="T5" fmla="*/ 12 h 33"/>
                <a:gd name="T6" fmla="*/ 33 w 56"/>
                <a:gd name="T7" fmla="*/ 12 h 33"/>
                <a:gd name="T8" fmla="*/ 43 w 56"/>
                <a:gd name="T9" fmla="*/ 22 h 33"/>
                <a:gd name="T10" fmla="*/ 43 w 56"/>
                <a:gd name="T11" fmla="*/ 33 h 33"/>
                <a:gd name="T12" fmla="*/ 56 w 56"/>
                <a:gd name="T13" fmla="*/ 33 h 33"/>
                <a:gd name="T14" fmla="*/ 56 w 56"/>
                <a:gd name="T15" fmla="*/ 22 h 33"/>
                <a:gd name="T16" fmla="*/ 33 w 56"/>
                <a:gd name="T17" fmla="*/ 0 h 33"/>
                <a:gd name="T18" fmla="*/ 22 w 56"/>
                <a:gd name="T19" fmla="*/ 0 h 33"/>
                <a:gd name="T20" fmla="*/ 0 w 56"/>
                <a:gd name="T21" fmla="*/ 22 h 33"/>
                <a:gd name="T22" fmla="*/ 0 w 56"/>
                <a:gd name="T23" fmla="*/ 33 h 33"/>
                <a:gd name="T24" fmla="*/ 13 w 56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33">
                  <a:moveTo>
                    <a:pt x="13" y="33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17"/>
                    <a:pt x="17" y="13"/>
                    <a:pt x="2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13"/>
                    <a:pt x="43" y="17"/>
                    <a:pt x="43" y="22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0"/>
                    <a:pt x="46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9" name="PA_任意多边形 27"/>
            <p:cNvSpPr>
              <a:spLocks noEditPoints="1"/>
            </p:cNvSpPr>
            <p:nvPr/>
          </p:nvSpPr>
          <p:spPr bwMode="auto">
            <a:xfrm>
              <a:off x="7960" y="3198"/>
              <a:ext cx="460" cy="403"/>
            </a:xfrm>
            <a:custGeom>
              <a:avLst/>
              <a:gdLst>
                <a:gd name="T0" fmla="*/ 0 w 78"/>
                <a:gd name="T1" fmla="*/ 0 h 68"/>
                <a:gd name="T2" fmla="*/ 0 w 78"/>
                <a:gd name="T3" fmla="*/ 35 h 68"/>
                <a:gd name="T4" fmla="*/ 34 w 78"/>
                <a:gd name="T5" fmla="*/ 68 h 68"/>
                <a:gd name="T6" fmla="*/ 44 w 78"/>
                <a:gd name="T7" fmla="*/ 68 h 68"/>
                <a:gd name="T8" fmla="*/ 78 w 78"/>
                <a:gd name="T9" fmla="*/ 35 h 68"/>
                <a:gd name="T10" fmla="*/ 78 w 78"/>
                <a:gd name="T11" fmla="*/ 0 h 68"/>
                <a:gd name="T12" fmla="*/ 0 w 78"/>
                <a:gd name="T13" fmla="*/ 0 h 68"/>
                <a:gd name="T14" fmla="*/ 44 w 78"/>
                <a:gd name="T15" fmla="*/ 31 h 68"/>
                <a:gd name="T16" fmla="*/ 44 w 78"/>
                <a:gd name="T17" fmla="*/ 46 h 68"/>
                <a:gd name="T18" fmla="*/ 41 w 78"/>
                <a:gd name="T19" fmla="*/ 50 h 68"/>
                <a:gd name="T20" fmla="*/ 37 w 78"/>
                <a:gd name="T21" fmla="*/ 46 h 68"/>
                <a:gd name="T22" fmla="*/ 37 w 78"/>
                <a:gd name="T23" fmla="*/ 31 h 68"/>
                <a:gd name="T24" fmla="*/ 32 w 78"/>
                <a:gd name="T25" fmla="*/ 23 h 68"/>
                <a:gd name="T26" fmla="*/ 41 w 78"/>
                <a:gd name="T27" fmla="*/ 14 h 68"/>
                <a:gd name="T28" fmla="*/ 50 w 78"/>
                <a:gd name="T29" fmla="*/ 23 h 68"/>
                <a:gd name="T30" fmla="*/ 44 w 78"/>
                <a:gd name="T31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8">
                  <a:moveTo>
                    <a:pt x="0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63" y="68"/>
                    <a:pt x="78" y="53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0"/>
                  </a:lnTo>
                  <a:close/>
                  <a:moveTo>
                    <a:pt x="44" y="31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44" y="48"/>
                    <a:pt x="43" y="50"/>
                    <a:pt x="41" y="50"/>
                  </a:cubicBezTo>
                  <a:cubicBezTo>
                    <a:pt x="39" y="50"/>
                    <a:pt x="37" y="48"/>
                    <a:pt x="37" y="46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4" y="30"/>
                    <a:pt x="32" y="27"/>
                    <a:pt x="32" y="23"/>
                  </a:cubicBezTo>
                  <a:cubicBezTo>
                    <a:pt x="32" y="18"/>
                    <a:pt x="36" y="14"/>
                    <a:pt x="41" y="14"/>
                  </a:cubicBezTo>
                  <a:cubicBezTo>
                    <a:pt x="46" y="14"/>
                    <a:pt x="50" y="18"/>
                    <a:pt x="50" y="23"/>
                  </a:cubicBezTo>
                  <a:cubicBezTo>
                    <a:pt x="50" y="27"/>
                    <a:pt x="47" y="30"/>
                    <a:pt x="44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PA_任意多边形 23"/>
            <p:cNvSpPr/>
            <p:nvPr/>
          </p:nvSpPr>
          <p:spPr bwMode="auto">
            <a:xfrm>
              <a:off x="6950" y="4351"/>
              <a:ext cx="2018" cy="1683"/>
            </a:xfrm>
            <a:custGeom>
              <a:avLst/>
              <a:gdLst>
                <a:gd name="T0" fmla="*/ 274 w 342"/>
                <a:gd name="T1" fmla="*/ 0 h 285"/>
                <a:gd name="T2" fmla="*/ 199 w 342"/>
                <a:gd name="T3" fmla="*/ 52 h 285"/>
                <a:gd name="T4" fmla="*/ 124 w 342"/>
                <a:gd name="T5" fmla="*/ 0 h 285"/>
                <a:gd name="T6" fmla="*/ 57 w 342"/>
                <a:gd name="T7" fmla="*/ 0 h 285"/>
                <a:gd name="T8" fmla="*/ 57 w 342"/>
                <a:gd name="T9" fmla="*/ 86 h 285"/>
                <a:gd name="T10" fmla="*/ 0 w 342"/>
                <a:gd name="T11" fmla="*/ 142 h 285"/>
                <a:gd name="T12" fmla="*/ 57 w 342"/>
                <a:gd name="T13" fmla="*/ 199 h 285"/>
                <a:gd name="T14" fmla="*/ 57 w 342"/>
                <a:gd name="T15" fmla="*/ 285 h 285"/>
                <a:gd name="T16" fmla="*/ 342 w 342"/>
                <a:gd name="T17" fmla="*/ 285 h 285"/>
                <a:gd name="T18" fmla="*/ 342 w 342"/>
                <a:gd name="T19" fmla="*/ 0 h 285"/>
                <a:gd name="T20" fmla="*/ 274 w 342"/>
                <a:gd name="T21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85">
                  <a:moveTo>
                    <a:pt x="274" y="0"/>
                  </a:moveTo>
                  <a:cubicBezTo>
                    <a:pt x="263" y="30"/>
                    <a:pt x="234" y="52"/>
                    <a:pt x="199" y="52"/>
                  </a:cubicBezTo>
                  <a:cubicBezTo>
                    <a:pt x="165" y="52"/>
                    <a:pt x="136" y="30"/>
                    <a:pt x="12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25" y="86"/>
                    <a:pt x="0" y="111"/>
                    <a:pt x="0" y="142"/>
                  </a:cubicBezTo>
                  <a:cubicBezTo>
                    <a:pt x="0" y="173"/>
                    <a:pt x="25" y="199"/>
                    <a:pt x="57" y="199"/>
                  </a:cubicBezTo>
                  <a:cubicBezTo>
                    <a:pt x="57" y="285"/>
                    <a:pt x="57" y="285"/>
                    <a:pt x="57" y="285"/>
                  </a:cubicBezTo>
                  <a:cubicBezTo>
                    <a:pt x="342" y="285"/>
                    <a:pt x="342" y="285"/>
                    <a:pt x="342" y="285"/>
                  </a:cubicBezTo>
                  <a:cubicBezTo>
                    <a:pt x="342" y="0"/>
                    <a:pt x="342" y="0"/>
                    <a:pt x="342" y="0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PA_任意多边形 29"/>
            <p:cNvSpPr>
              <a:spLocks noEditPoints="1"/>
            </p:cNvSpPr>
            <p:nvPr/>
          </p:nvSpPr>
          <p:spPr bwMode="auto">
            <a:xfrm>
              <a:off x="7853" y="4977"/>
              <a:ext cx="685" cy="673"/>
            </a:xfrm>
            <a:custGeom>
              <a:avLst/>
              <a:gdLst>
                <a:gd name="T0" fmla="*/ 28 w 116"/>
                <a:gd name="T1" fmla="*/ 96 h 114"/>
                <a:gd name="T2" fmla="*/ 20 w 116"/>
                <a:gd name="T3" fmla="*/ 96 h 114"/>
                <a:gd name="T4" fmla="*/ 18 w 116"/>
                <a:gd name="T5" fmla="*/ 94 h 114"/>
                <a:gd name="T6" fmla="*/ 18 w 116"/>
                <a:gd name="T7" fmla="*/ 86 h 114"/>
                <a:gd name="T8" fmla="*/ 32 w 116"/>
                <a:gd name="T9" fmla="*/ 73 h 114"/>
                <a:gd name="T10" fmla="*/ 41 w 116"/>
                <a:gd name="T11" fmla="*/ 57 h 114"/>
                <a:gd name="T12" fmla="*/ 22 w 116"/>
                <a:gd name="T13" fmla="*/ 62 h 114"/>
                <a:gd name="T14" fmla="*/ 8 w 116"/>
                <a:gd name="T15" fmla="*/ 76 h 114"/>
                <a:gd name="T16" fmla="*/ 8 w 116"/>
                <a:gd name="T17" fmla="*/ 104 h 114"/>
                <a:gd name="T18" fmla="*/ 9 w 116"/>
                <a:gd name="T19" fmla="*/ 106 h 114"/>
                <a:gd name="T20" fmla="*/ 38 w 116"/>
                <a:gd name="T21" fmla="*/ 106 h 114"/>
                <a:gd name="T22" fmla="*/ 53 w 116"/>
                <a:gd name="T23" fmla="*/ 92 h 114"/>
                <a:gd name="T24" fmla="*/ 58 w 116"/>
                <a:gd name="T25" fmla="*/ 73 h 114"/>
                <a:gd name="T26" fmla="*/ 42 w 116"/>
                <a:gd name="T27" fmla="*/ 82 h 114"/>
                <a:gd name="T28" fmla="*/ 28 w 116"/>
                <a:gd name="T29" fmla="*/ 96 h 114"/>
                <a:gd name="T30" fmla="*/ 77 w 116"/>
                <a:gd name="T31" fmla="*/ 8 h 114"/>
                <a:gd name="T32" fmla="*/ 63 w 116"/>
                <a:gd name="T33" fmla="*/ 22 h 114"/>
                <a:gd name="T34" fmla="*/ 57 w 116"/>
                <a:gd name="T35" fmla="*/ 40 h 114"/>
                <a:gd name="T36" fmla="*/ 74 w 116"/>
                <a:gd name="T37" fmla="*/ 32 h 114"/>
                <a:gd name="T38" fmla="*/ 88 w 116"/>
                <a:gd name="T39" fmla="*/ 18 h 114"/>
                <a:gd name="T40" fmla="*/ 96 w 116"/>
                <a:gd name="T41" fmla="*/ 18 h 114"/>
                <a:gd name="T42" fmla="*/ 98 w 116"/>
                <a:gd name="T43" fmla="*/ 20 h 114"/>
                <a:gd name="T44" fmla="*/ 98 w 116"/>
                <a:gd name="T45" fmla="*/ 28 h 114"/>
                <a:gd name="T46" fmla="*/ 84 w 116"/>
                <a:gd name="T47" fmla="*/ 42 h 114"/>
                <a:gd name="T48" fmla="*/ 75 w 116"/>
                <a:gd name="T49" fmla="*/ 57 h 114"/>
                <a:gd name="T50" fmla="*/ 94 w 116"/>
                <a:gd name="T51" fmla="*/ 52 h 114"/>
                <a:gd name="T52" fmla="*/ 108 w 116"/>
                <a:gd name="T53" fmla="*/ 38 h 114"/>
                <a:gd name="T54" fmla="*/ 108 w 116"/>
                <a:gd name="T55" fmla="*/ 10 h 114"/>
                <a:gd name="T56" fmla="*/ 106 w 116"/>
                <a:gd name="T57" fmla="*/ 8 h 114"/>
                <a:gd name="T58" fmla="*/ 77 w 116"/>
                <a:gd name="T59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14">
                  <a:moveTo>
                    <a:pt x="28" y="96"/>
                  </a:moveTo>
                  <a:cubicBezTo>
                    <a:pt x="26" y="98"/>
                    <a:pt x="22" y="98"/>
                    <a:pt x="20" y="96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6" y="92"/>
                    <a:pt x="16" y="88"/>
                    <a:pt x="18" y="86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1"/>
                    <a:pt x="38" y="65"/>
                    <a:pt x="41" y="57"/>
                  </a:cubicBezTo>
                  <a:cubicBezTo>
                    <a:pt x="34" y="55"/>
                    <a:pt x="27" y="57"/>
                    <a:pt x="22" y="62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0" y="84"/>
                    <a:pt x="0" y="97"/>
                    <a:pt x="8" y="104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17" y="114"/>
                    <a:pt x="30" y="114"/>
                    <a:pt x="38" y="106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8" y="87"/>
                    <a:pt x="60" y="80"/>
                    <a:pt x="58" y="73"/>
                  </a:cubicBezTo>
                  <a:cubicBezTo>
                    <a:pt x="52" y="76"/>
                    <a:pt x="46" y="79"/>
                    <a:pt x="42" y="82"/>
                  </a:cubicBezTo>
                  <a:lnTo>
                    <a:pt x="28" y="96"/>
                  </a:lnTo>
                  <a:close/>
                  <a:moveTo>
                    <a:pt x="77" y="8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58" y="27"/>
                    <a:pt x="56" y="34"/>
                    <a:pt x="57" y="40"/>
                  </a:cubicBezTo>
                  <a:cubicBezTo>
                    <a:pt x="62" y="38"/>
                    <a:pt x="67" y="36"/>
                    <a:pt x="74" y="32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0" y="16"/>
                    <a:pt x="94" y="16"/>
                    <a:pt x="96" y="18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100" y="22"/>
                    <a:pt x="100" y="26"/>
                    <a:pt x="98" y="28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78" y="49"/>
                    <a:pt x="76" y="54"/>
                    <a:pt x="75" y="57"/>
                  </a:cubicBezTo>
                  <a:cubicBezTo>
                    <a:pt x="82" y="59"/>
                    <a:pt x="89" y="57"/>
                    <a:pt x="94" y="5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6" y="30"/>
                    <a:pt x="116" y="17"/>
                    <a:pt x="108" y="10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98" y="0"/>
                    <a:pt x="85" y="0"/>
                    <a:pt x="77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2" name="PA_任意多边形 24"/>
            <p:cNvSpPr/>
            <p:nvPr/>
          </p:nvSpPr>
          <p:spPr bwMode="auto">
            <a:xfrm>
              <a:off x="5438" y="4014"/>
              <a:ext cx="1682" cy="2021"/>
            </a:xfrm>
            <a:custGeom>
              <a:avLst/>
              <a:gdLst>
                <a:gd name="T0" fmla="*/ 285 w 285"/>
                <a:gd name="T1" fmla="*/ 124 h 342"/>
                <a:gd name="T2" fmla="*/ 285 w 285"/>
                <a:gd name="T3" fmla="*/ 57 h 342"/>
                <a:gd name="T4" fmla="*/ 199 w 285"/>
                <a:gd name="T5" fmla="*/ 57 h 342"/>
                <a:gd name="T6" fmla="*/ 142 w 285"/>
                <a:gd name="T7" fmla="*/ 0 h 342"/>
                <a:gd name="T8" fmla="*/ 86 w 285"/>
                <a:gd name="T9" fmla="*/ 57 h 342"/>
                <a:gd name="T10" fmla="*/ 0 w 285"/>
                <a:gd name="T11" fmla="*/ 57 h 342"/>
                <a:gd name="T12" fmla="*/ 0 w 285"/>
                <a:gd name="T13" fmla="*/ 342 h 342"/>
                <a:gd name="T14" fmla="*/ 285 w 285"/>
                <a:gd name="T15" fmla="*/ 342 h 342"/>
                <a:gd name="T16" fmla="*/ 285 w 285"/>
                <a:gd name="T17" fmla="*/ 274 h 342"/>
                <a:gd name="T18" fmla="*/ 233 w 285"/>
                <a:gd name="T19" fmla="*/ 199 h 342"/>
                <a:gd name="T20" fmla="*/ 285 w 285"/>
                <a:gd name="T21" fmla="*/ 124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285" y="124"/>
                  </a:moveTo>
                  <a:cubicBezTo>
                    <a:pt x="285" y="57"/>
                    <a:pt x="285" y="57"/>
                    <a:pt x="285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199" y="25"/>
                    <a:pt x="174" y="0"/>
                    <a:pt x="142" y="0"/>
                  </a:cubicBezTo>
                  <a:cubicBezTo>
                    <a:pt x="111" y="0"/>
                    <a:pt x="86" y="25"/>
                    <a:pt x="86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85" y="342"/>
                    <a:pt x="285" y="342"/>
                    <a:pt x="285" y="342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55" y="263"/>
                    <a:pt x="233" y="234"/>
                    <a:pt x="233" y="199"/>
                  </a:cubicBezTo>
                  <a:cubicBezTo>
                    <a:pt x="233" y="165"/>
                    <a:pt x="255" y="136"/>
                    <a:pt x="285" y="124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PA_任意多边形 31"/>
            <p:cNvSpPr>
              <a:spLocks noEditPoints="1"/>
            </p:cNvSpPr>
            <p:nvPr/>
          </p:nvSpPr>
          <p:spPr bwMode="auto">
            <a:xfrm>
              <a:off x="6170" y="5049"/>
              <a:ext cx="372" cy="365"/>
            </a:xfrm>
            <a:custGeom>
              <a:avLst/>
              <a:gdLst>
                <a:gd name="T0" fmla="*/ 52 w 63"/>
                <a:gd name="T1" fmla="*/ 11 h 62"/>
                <a:gd name="T2" fmla="*/ 11 w 63"/>
                <a:gd name="T3" fmla="*/ 11 h 62"/>
                <a:gd name="T4" fmla="*/ 11 w 63"/>
                <a:gd name="T5" fmla="*/ 51 h 62"/>
                <a:gd name="T6" fmla="*/ 52 w 63"/>
                <a:gd name="T7" fmla="*/ 51 h 62"/>
                <a:gd name="T8" fmla="*/ 52 w 63"/>
                <a:gd name="T9" fmla="*/ 11 h 62"/>
                <a:gd name="T10" fmla="*/ 17 w 63"/>
                <a:gd name="T11" fmla="*/ 45 h 62"/>
                <a:gd name="T12" fmla="*/ 17 w 63"/>
                <a:gd name="T13" fmla="*/ 17 h 62"/>
                <a:gd name="T14" fmla="*/ 46 w 63"/>
                <a:gd name="T15" fmla="*/ 17 h 62"/>
                <a:gd name="T16" fmla="*/ 46 w 63"/>
                <a:gd name="T17" fmla="*/ 45 h 62"/>
                <a:gd name="T18" fmla="*/ 17 w 63"/>
                <a:gd name="T19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40" y="0"/>
                    <a:pt x="22" y="0"/>
                    <a:pt x="11" y="11"/>
                  </a:cubicBez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2" y="51"/>
                  </a:cubicBezTo>
                  <a:cubicBezTo>
                    <a:pt x="63" y="40"/>
                    <a:pt x="63" y="22"/>
                    <a:pt x="52" y="11"/>
                  </a:cubicBezTo>
                  <a:close/>
                  <a:moveTo>
                    <a:pt x="17" y="45"/>
                  </a:moveTo>
                  <a:cubicBezTo>
                    <a:pt x="9" y="37"/>
                    <a:pt x="9" y="25"/>
                    <a:pt x="17" y="17"/>
                  </a:cubicBezTo>
                  <a:cubicBezTo>
                    <a:pt x="25" y="9"/>
                    <a:pt x="38" y="9"/>
                    <a:pt x="46" y="17"/>
                  </a:cubicBezTo>
                  <a:cubicBezTo>
                    <a:pt x="53" y="25"/>
                    <a:pt x="53" y="37"/>
                    <a:pt x="46" y="45"/>
                  </a:cubicBezTo>
                  <a:cubicBezTo>
                    <a:pt x="38" y="53"/>
                    <a:pt x="25" y="53"/>
                    <a:pt x="1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4" name="PA_任意多边形 32"/>
            <p:cNvSpPr>
              <a:spLocks noEditPoints="1"/>
            </p:cNvSpPr>
            <p:nvPr/>
          </p:nvSpPr>
          <p:spPr bwMode="auto">
            <a:xfrm>
              <a:off x="5988" y="5354"/>
              <a:ext cx="235" cy="230"/>
            </a:xfrm>
            <a:custGeom>
              <a:avLst/>
              <a:gdLst>
                <a:gd name="T0" fmla="*/ 38 w 40"/>
                <a:gd name="T1" fmla="*/ 2 h 39"/>
                <a:gd name="T2" fmla="*/ 30 w 40"/>
                <a:gd name="T3" fmla="*/ 2 h 39"/>
                <a:gd name="T4" fmla="*/ 30 w 40"/>
                <a:gd name="T5" fmla="*/ 2 h 39"/>
                <a:gd name="T6" fmla="*/ 38 w 40"/>
                <a:gd name="T7" fmla="*/ 11 h 39"/>
                <a:gd name="T8" fmla="*/ 38 w 40"/>
                <a:gd name="T9" fmla="*/ 10 h 39"/>
                <a:gd name="T10" fmla="*/ 38 w 40"/>
                <a:gd name="T11" fmla="*/ 2 h 39"/>
                <a:gd name="T12" fmla="*/ 2 w 40"/>
                <a:gd name="T13" fmla="*/ 29 h 39"/>
                <a:gd name="T14" fmla="*/ 2 w 40"/>
                <a:gd name="T15" fmla="*/ 37 h 39"/>
                <a:gd name="T16" fmla="*/ 11 w 40"/>
                <a:gd name="T17" fmla="*/ 37 h 39"/>
                <a:gd name="T18" fmla="*/ 35 w 40"/>
                <a:gd name="T19" fmla="*/ 13 h 39"/>
                <a:gd name="T20" fmla="*/ 27 w 40"/>
                <a:gd name="T21" fmla="*/ 5 h 39"/>
                <a:gd name="T22" fmla="*/ 2 w 40"/>
                <a:gd name="T2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39">
                  <a:moveTo>
                    <a:pt x="38" y="2"/>
                  </a:moveTo>
                  <a:cubicBezTo>
                    <a:pt x="36" y="0"/>
                    <a:pt x="32" y="0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8"/>
                    <a:pt x="40" y="4"/>
                    <a:pt x="38" y="2"/>
                  </a:cubicBezTo>
                  <a:close/>
                  <a:moveTo>
                    <a:pt x="2" y="29"/>
                  </a:moveTo>
                  <a:cubicBezTo>
                    <a:pt x="0" y="31"/>
                    <a:pt x="0" y="35"/>
                    <a:pt x="2" y="37"/>
                  </a:cubicBezTo>
                  <a:cubicBezTo>
                    <a:pt x="5" y="39"/>
                    <a:pt x="8" y="39"/>
                    <a:pt x="11" y="3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27" y="5"/>
                    <a:pt x="27" y="5"/>
                    <a:pt x="27" y="5"/>
                  </a:cubicBezTo>
                  <a:lnTo>
                    <a:pt x="2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PA_任意多边形 33"/>
            <p:cNvSpPr/>
            <p:nvPr/>
          </p:nvSpPr>
          <p:spPr bwMode="auto">
            <a:xfrm>
              <a:off x="6000" y="4829"/>
              <a:ext cx="412" cy="468"/>
            </a:xfrm>
            <a:custGeom>
              <a:avLst/>
              <a:gdLst>
                <a:gd name="T0" fmla="*/ 33 w 70"/>
                <a:gd name="T1" fmla="*/ 73 h 79"/>
                <a:gd name="T2" fmla="*/ 11 w 70"/>
                <a:gd name="T3" fmla="*/ 73 h 79"/>
                <a:gd name="T4" fmla="*/ 7 w 70"/>
                <a:gd name="T5" fmla="*/ 69 h 79"/>
                <a:gd name="T6" fmla="*/ 7 w 70"/>
                <a:gd name="T7" fmla="*/ 10 h 79"/>
                <a:gd name="T8" fmla="*/ 11 w 70"/>
                <a:gd name="T9" fmla="*/ 6 h 79"/>
                <a:gd name="T10" fmla="*/ 59 w 70"/>
                <a:gd name="T11" fmla="*/ 6 h 79"/>
                <a:gd name="T12" fmla="*/ 63 w 70"/>
                <a:gd name="T13" fmla="*/ 10 h 79"/>
                <a:gd name="T14" fmla="*/ 63 w 70"/>
                <a:gd name="T15" fmla="*/ 41 h 79"/>
                <a:gd name="T16" fmla="*/ 70 w 70"/>
                <a:gd name="T17" fmla="*/ 42 h 79"/>
                <a:gd name="T18" fmla="*/ 70 w 70"/>
                <a:gd name="T19" fmla="*/ 10 h 79"/>
                <a:gd name="T20" fmla="*/ 59 w 70"/>
                <a:gd name="T21" fmla="*/ 0 h 79"/>
                <a:gd name="T22" fmla="*/ 11 w 70"/>
                <a:gd name="T23" fmla="*/ 0 h 79"/>
                <a:gd name="T24" fmla="*/ 0 w 70"/>
                <a:gd name="T25" fmla="*/ 10 h 79"/>
                <a:gd name="T26" fmla="*/ 0 w 70"/>
                <a:gd name="T27" fmla="*/ 69 h 79"/>
                <a:gd name="T28" fmla="*/ 11 w 70"/>
                <a:gd name="T29" fmla="*/ 79 h 79"/>
                <a:gd name="T30" fmla="*/ 36 w 70"/>
                <a:gd name="T31" fmla="*/ 79 h 79"/>
                <a:gd name="T32" fmla="*/ 33 w 70"/>
                <a:gd name="T33" fmla="*/ 7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79">
                  <a:moveTo>
                    <a:pt x="33" y="73"/>
                  </a:moveTo>
                  <a:cubicBezTo>
                    <a:pt x="11" y="73"/>
                    <a:pt x="11" y="73"/>
                    <a:pt x="11" y="73"/>
                  </a:cubicBezTo>
                  <a:cubicBezTo>
                    <a:pt x="9" y="73"/>
                    <a:pt x="7" y="71"/>
                    <a:pt x="7" y="6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61" y="6"/>
                    <a:pt x="63" y="8"/>
                    <a:pt x="63" y="10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5" y="41"/>
                    <a:pt x="68" y="41"/>
                    <a:pt x="70" y="42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4"/>
                    <a:pt x="65" y="0"/>
                    <a:pt x="5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5"/>
                    <a:pt x="5" y="79"/>
                    <a:pt x="11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5" y="77"/>
                    <a:pt x="34" y="75"/>
                    <a:pt x="33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PA_任意多边形 25"/>
            <p:cNvSpPr/>
            <p:nvPr/>
          </p:nvSpPr>
          <p:spPr bwMode="auto">
            <a:xfrm>
              <a:off x="5438" y="2503"/>
              <a:ext cx="2012" cy="1683"/>
            </a:xfrm>
            <a:custGeom>
              <a:avLst/>
              <a:gdLst>
                <a:gd name="T0" fmla="*/ 217 w 341"/>
                <a:gd name="T1" fmla="*/ 285 h 285"/>
                <a:gd name="T2" fmla="*/ 285 w 341"/>
                <a:gd name="T3" fmla="*/ 285 h 285"/>
                <a:gd name="T4" fmla="*/ 285 w 341"/>
                <a:gd name="T5" fmla="*/ 199 h 285"/>
                <a:gd name="T6" fmla="*/ 341 w 341"/>
                <a:gd name="T7" fmla="*/ 143 h 285"/>
                <a:gd name="T8" fmla="*/ 285 w 341"/>
                <a:gd name="T9" fmla="*/ 86 h 285"/>
                <a:gd name="T10" fmla="*/ 285 w 341"/>
                <a:gd name="T11" fmla="*/ 0 h 285"/>
                <a:gd name="T12" fmla="*/ 0 w 341"/>
                <a:gd name="T13" fmla="*/ 0 h 285"/>
                <a:gd name="T14" fmla="*/ 0 w 341"/>
                <a:gd name="T15" fmla="*/ 285 h 285"/>
                <a:gd name="T16" fmla="*/ 68 w 341"/>
                <a:gd name="T17" fmla="*/ 285 h 285"/>
                <a:gd name="T18" fmla="*/ 142 w 341"/>
                <a:gd name="T19" fmla="*/ 233 h 285"/>
                <a:gd name="T20" fmla="*/ 217 w 341"/>
                <a:gd name="T2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85">
                  <a:moveTo>
                    <a:pt x="217" y="285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285" y="199"/>
                    <a:pt x="285" y="199"/>
                    <a:pt x="285" y="199"/>
                  </a:cubicBezTo>
                  <a:cubicBezTo>
                    <a:pt x="316" y="199"/>
                    <a:pt x="341" y="174"/>
                    <a:pt x="341" y="143"/>
                  </a:cubicBezTo>
                  <a:cubicBezTo>
                    <a:pt x="341" y="111"/>
                    <a:pt x="316" y="86"/>
                    <a:pt x="285" y="86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68" y="285"/>
                    <a:pt x="68" y="285"/>
                    <a:pt x="68" y="285"/>
                  </a:cubicBezTo>
                  <a:cubicBezTo>
                    <a:pt x="79" y="255"/>
                    <a:pt x="108" y="233"/>
                    <a:pt x="142" y="233"/>
                  </a:cubicBezTo>
                  <a:cubicBezTo>
                    <a:pt x="177" y="233"/>
                    <a:pt x="206" y="255"/>
                    <a:pt x="217" y="28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7" name="PA_任意多边形 34"/>
            <p:cNvSpPr>
              <a:spLocks noEditPoints="1"/>
            </p:cNvSpPr>
            <p:nvPr/>
          </p:nvSpPr>
          <p:spPr bwMode="auto">
            <a:xfrm>
              <a:off x="5875" y="2968"/>
              <a:ext cx="655" cy="615"/>
            </a:xfrm>
            <a:custGeom>
              <a:avLst/>
              <a:gdLst>
                <a:gd name="T0" fmla="*/ 18 w 111"/>
                <a:gd name="T1" fmla="*/ 67 h 104"/>
                <a:gd name="T2" fmla="*/ 16 w 111"/>
                <a:gd name="T3" fmla="*/ 60 h 104"/>
                <a:gd name="T4" fmla="*/ 14 w 111"/>
                <a:gd name="T5" fmla="*/ 16 h 104"/>
                <a:gd name="T6" fmla="*/ 34 w 111"/>
                <a:gd name="T7" fmla="*/ 17 h 104"/>
                <a:gd name="T8" fmla="*/ 34 w 111"/>
                <a:gd name="T9" fmla="*/ 0 h 104"/>
                <a:gd name="T10" fmla="*/ 77 w 111"/>
                <a:gd name="T11" fmla="*/ 18 h 104"/>
                <a:gd name="T12" fmla="*/ 80 w 111"/>
                <a:gd name="T13" fmla="*/ 20 h 104"/>
                <a:gd name="T14" fmla="*/ 111 w 111"/>
                <a:gd name="T15" fmla="*/ 54 h 104"/>
                <a:gd name="T16" fmla="*/ 93 w 111"/>
                <a:gd name="T17" fmla="*/ 64 h 104"/>
                <a:gd name="T18" fmla="*/ 104 w 111"/>
                <a:gd name="T19" fmla="*/ 78 h 104"/>
                <a:gd name="T20" fmla="*/ 60 w 111"/>
                <a:gd name="T21" fmla="*/ 90 h 104"/>
                <a:gd name="T22" fmla="*/ 55 w 111"/>
                <a:gd name="T23" fmla="*/ 90 h 104"/>
                <a:gd name="T24" fmla="*/ 54 w 111"/>
                <a:gd name="T25" fmla="*/ 90 h 104"/>
                <a:gd name="T26" fmla="*/ 9 w 111"/>
                <a:gd name="T27" fmla="*/ 79 h 104"/>
                <a:gd name="T28" fmla="*/ 25 w 111"/>
                <a:gd name="T29" fmla="*/ 53 h 104"/>
                <a:gd name="T30" fmla="*/ 29 w 111"/>
                <a:gd name="T31" fmla="*/ 65 h 104"/>
                <a:gd name="T32" fmla="*/ 30 w 111"/>
                <a:gd name="T33" fmla="*/ 68 h 104"/>
                <a:gd name="T34" fmla="*/ 42 w 111"/>
                <a:gd name="T35" fmla="*/ 90 h 104"/>
                <a:gd name="T36" fmla="*/ 52 w 111"/>
                <a:gd name="T37" fmla="*/ 80 h 104"/>
                <a:gd name="T38" fmla="*/ 55 w 111"/>
                <a:gd name="T39" fmla="*/ 80 h 104"/>
                <a:gd name="T40" fmla="*/ 61 w 111"/>
                <a:gd name="T41" fmla="*/ 80 h 104"/>
                <a:gd name="T42" fmla="*/ 72 w 111"/>
                <a:gd name="T43" fmla="*/ 89 h 104"/>
                <a:gd name="T44" fmla="*/ 82 w 111"/>
                <a:gd name="T45" fmla="*/ 65 h 104"/>
                <a:gd name="T46" fmla="*/ 85 w 111"/>
                <a:gd name="T47" fmla="*/ 55 h 104"/>
                <a:gd name="T48" fmla="*/ 86 w 111"/>
                <a:gd name="T49" fmla="*/ 52 h 104"/>
                <a:gd name="T50" fmla="*/ 92 w 111"/>
                <a:gd name="T51" fmla="*/ 26 h 104"/>
                <a:gd name="T52" fmla="*/ 76 w 111"/>
                <a:gd name="T53" fmla="*/ 29 h 104"/>
                <a:gd name="T54" fmla="*/ 69 w 111"/>
                <a:gd name="T55" fmla="*/ 25 h 104"/>
                <a:gd name="T56" fmla="*/ 67 w 111"/>
                <a:gd name="T57" fmla="*/ 10 h 104"/>
                <a:gd name="T58" fmla="*/ 44 w 111"/>
                <a:gd name="T59" fmla="*/ 23 h 104"/>
                <a:gd name="T60" fmla="*/ 34 w 111"/>
                <a:gd name="T61" fmla="*/ 30 h 104"/>
                <a:gd name="T62" fmla="*/ 32 w 111"/>
                <a:gd name="T63" fmla="*/ 32 h 104"/>
                <a:gd name="T64" fmla="*/ 13 w 111"/>
                <a:gd name="T65" fmla="*/ 49 h 104"/>
                <a:gd name="T66" fmla="*/ 56 w 111"/>
                <a:gd name="T67" fmla="*/ 33 h 104"/>
                <a:gd name="T68" fmla="*/ 74 w 111"/>
                <a:gd name="T69" fmla="*/ 51 h 104"/>
                <a:gd name="T70" fmla="*/ 56 w 111"/>
                <a:gd name="T71" fmla="*/ 68 h 104"/>
                <a:gd name="T72" fmla="*/ 56 w 111"/>
                <a:gd name="T73" fmla="*/ 63 h 104"/>
                <a:gd name="T74" fmla="*/ 64 w 111"/>
                <a:gd name="T75" fmla="*/ 51 h 104"/>
                <a:gd name="T76" fmla="*/ 56 w 111"/>
                <a:gd name="T77" fmla="*/ 43 h 104"/>
                <a:gd name="T78" fmla="*/ 49 w 111"/>
                <a:gd name="T79" fmla="*/ 51 h 104"/>
                <a:gd name="T80" fmla="*/ 56 w 111"/>
                <a:gd name="T81" fmla="*/ 58 h 104"/>
                <a:gd name="T82" fmla="*/ 56 w 111"/>
                <a:gd name="T83" fmla="*/ 63 h 104"/>
                <a:gd name="T84" fmla="*/ 39 w 111"/>
                <a:gd name="T85" fmla="*/ 5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104">
                  <a:moveTo>
                    <a:pt x="9" y="79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8" y="65"/>
                    <a:pt x="17" y="62"/>
                    <a:pt x="16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1" y="19"/>
                    <a:pt x="32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8" y="18"/>
                    <a:pt x="79" y="19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1"/>
                    <a:pt x="94" y="62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58" y="90"/>
                    <a:pt x="57" y="90"/>
                    <a:pt x="55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5" y="90"/>
                    <a:pt x="54" y="90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9" y="79"/>
                    <a:pt x="9" y="79"/>
                    <a:pt x="9" y="79"/>
                  </a:cubicBezTo>
                  <a:close/>
                  <a:moveTo>
                    <a:pt x="13" y="49"/>
                  </a:moveTo>
                  <a:cubicBezTo>
                    <a:pt x="25" y="53"/>
                    <a:pt x="25" y="53"/>
                    <a:pt x="25" y="53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9"/>
                    <a:pt x="27" y="62"/>
                    <a:pt x="29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3" y="80"/>
                    <a:pt x="54" y="80"/>
                    <a:pt x="55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9" y="80"/>
                    <a:pt x="61" y="8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4" y="60"/>
                    <a:pt x="85" y="58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4" y="27"/>
                    <a:pt x="72" y="26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39" y="26"/>
                    <a:pt x="36" y="28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39" y="51"/>
                  </a:moveTo>
                  <a:cubicBezTo>
                    <a:pt x="39" y="41"/>
                    <a:pt x="46" y="33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66" y="33"/>
                    <a:pt x="74" y="4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60"/>
                    <a:pt x="66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60" y="58"/>
                    <a:pt x="64" y="55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46"/>
                    <a:pt x="60" y="43"/>
                    <a:pt x="56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2" y="43"/>
                    <a:pt x="49" y="46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5"/>
                    <a:pt x="52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46" y="68"/>
                    <a:pt x="39" y="60"/>
                    <a:pt x="39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76012" y="1674605"/>
            <a:ext cx="3363760" cy="858395"/>
            <a:chOff x="779950" y="1668780"/>
            <a:chExt cx="3363760" cy="858395"/>
          </a:xfrm>
        </p:grpSpPr>
        <p:sp>
          <p:nvSpPr>
            <p:cNvPr id="48" name="文本框 47"/>
            <p:cNvSpPr txBox="1"/>
            <p:nvPr/>
          </p:nvSpPr>
          <p:spPr>
            <a:xfrm>
              <a:off x="779950" y="1974844"/>
              <a:ext cx="3363760" cy="552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scing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elit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.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Aenean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commodo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ligula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zh-CN" altLang="en-US" dirty="0"/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841669" y="1668780"/>
              <a:ext cx="2381119" cy="291619"/>
            </a:xfrm>
            <a:prstGeom prst="roundRect">
              <a:avLst>
                <a:gd name="adj" fmla="val 3276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r>
                <a:rPr lang="en-US" altLang="zh-CN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 HERE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76012" y="3767464"/>
            <a:ext cx="3363760" cy="858395"/>
            <a:chOff x="779950" y="1668780"/>
            <a:chExt cx="3363760" cy="858395"/>
          </a:xfrm>
        </p:grpSpPr>
        <p:sp>
          <p:nvSpPr>
            <p:cNvPr id="51" name="文本框 50"/>
            <p:cNvSpPr txBox="1"/>
            <p:nvPr/>
          </p:nvSpPr>
          <p:spPr>
            <a:xfrm>
              <a:off x="779950" y="1974844"/>
              <a:ext cx="3363760" cy="552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scing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elit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.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Aenean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commodo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ligula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zh-CN" altLang="en-US" dirty="0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841669" y="1668780"/>
              <a:ext cx="2381119" cy="291619"/>
            </a:xfrm>
            <a:prstGeom prst="roundRect">
              <a:avLst>
                <a:gd name="adj" fmla="val 3276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r>
                <a:rPr lang="en-US" altLang="zh-CN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 HERE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82534" y="1643450"/>
            <a:ext cx="3363760" cy="858395"/>
            <a:chOff x="779950" y="1668780"/>
            <a:chExt cx="3363760" cy="858395"/>
          </a:xfrm>
        </p:grpSpPr>
        <p:sp>
          <p:nvSpPr>
            <p:cNvPr id="54" name="文本框 53"/>
            <p:cNvSpPr txBox="1"/>
            <p:nvPr/>
          </p:nvSpPr>
          <p:spPr>
            <a:xfrm>
              <a:off x="779950" y="1974844"/>
              <a:ext cx="3363760" cy="552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scing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elit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.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Aenean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commodo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ligula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zh-CN" altLang="en-US" dirty="0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841669" y="1668780"/>
              <a:ext cx="2381119" cy="291619"/>
            </a:xfrm>
            <a:prstGeom prst="roundRect">
              <a:avLst>
                <a:gd name="adj" fmla="val 3276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r>
                <a:rPr lang="en-US" altLang="zh-CN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 HERE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944253" y="3699499"/>
            <a:ext cx="3363760" cy="858395"/>
            <a:chOff x="779950" y="1668780"/>
            <a:chExt cx="3363760" cy="858395"/>
          </a:xfrm>
        </p:grpSpPr>
        <p:sp>
          <p:nvSpPr>
            <p:cNvPr id="57" name="文本框 56"/>
            <p:cNvSpPr txBox="1"/>
            <p:nvPr/>
          </p:nvSpPr>
          <p:spPr>
            <a:xfrm>
              <a:off x="779950" y="1974844"/>
              <a:ext cx="3363760" cy="552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输入替换内容输入替换内容输入替换内容输入替换内容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scing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elit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.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Aenean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commodo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ligula </a:t>
              </a:r>
              <a:r>
                <a:rPr lang="en-US" altLang="zh-CN" sz="1050" dirty="0" err="1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eget</a:t>
              </a:r>
              <a:r>
                <a: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rPr>
                <a:t> dolor. </a:t>
              </a:r>
              <a:endParaRPr lang="zh-CN" altLang="en-US" dirty="0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841669" y="1668780"/>
              <a:ext cx="2381119" cy="291619"/>
            </a:xfrm>
            <a:prstGeom prst="roundRect">
              <a:avLst>
                <a:gd name="adj" fmla="val 3276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标题文本预设</a:t>
              </a:r>
              <a:r>
                <a:rPr lang="en-US" altLang="zh-CN" sz="1400" b="1" spc="100" dirty="0">
                  <a:solidFill>
                    <a:schemeClr val="bg1"/>
                  </a:solidFill>
                  <a:latin typeface="华文细黑" panose="02010600040101010101" charset="-122"/>
                  <a:ea typeface="华文细黑" panose="02010600040101010101" charset="-122"/>
                </a:rPr>
                <a:t> HERE</a:t>
              </a:r>
              <a:endPara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35526" y="3034514"/>
            <a:ext cx="11156474" cy="0"/>
          </a:xfrm>
          <a:prstGeom prst="line">
            <a:avLst/>
          </a:prstGeom>
          <a:ln>
            <a:solidFill>
              <a:schemeClr val="accent1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035526" y="2994757"/>
            <a:ext cx="834886" cy="0"/>
          </a:xfrm>
          <a:prstGeom prst="line">
            <a:avLst/>
          </a:prstGeom>
          <a:ln w="76200">
            <a:solidFill>
              <a:schemeClr val="accent1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705841" y="2994757"/>
            <a:ext cx="834886" cy="0"/>
          </a:xfrm>
          <a:prstGeom prst="line">
            <a:avLst/>
          </a:prstGeom>
          <a:ln w="76200">
            <a:solidFill>
              <a:schemeClr val="accent1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376153" y="2994757"/>
            <a:ext cx="834886" cy="0"/>
          </a:xfrm>
          <a:prstGeom prst="line">
            <a:avLst/>
          </a:prstGeom>
          <a:ln w="76200">
            <a:solidFill>
              <a:schemeClr val="accent1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953701" y="2994757"/>
            <a:ext cx="834886" cy="0"/>
          </a:xfrm>
          <a:prstGeom prst="line">
            <a:avLst/>
          </a:prstGeom>
          <a:ln w="76200">
            <a:solidFill>
              <a:schemeClr val="accent1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035526" y="2451418"/>
            <a:ext cx="834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01</a:t>
            </a:r>
            <a:endParaRPr lang="zh-CN" altLang="en-US" sz="24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05840" y="2451418"/>
            <a:ext cx="834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02</a:t>
            </a:r>
            <a:endParaRPr lang="zh-CN" altLang="en-US" sz="24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62900" y="2451418"/>
            <a:ext cx="834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03</a:t>
            </a:r>
            <a:endParaRPr lang="zh-CN" altLang="en-US" sz="24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40448" y="2451418"/>
            <a:ext cx="834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04</a:t>
            </a:r>
            <a:endParaRPr lang="zh-CN" altLang="en-US" sz="2400" b="1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5770" y="3434416"/>
            <a:ext cx="2438400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14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26328" y="3434415"/>
            <a:ext cx="2438400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14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70137" y="3447665"/>
            <a:ext cx="2438400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14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13945" y="3447665"/>
            <a:ext cx="2438400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1400" dirty="0"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汉仪良品线简" panose="00020600040101010101" pitchFamily="18" charset="-122"/>
                <a:ea typeface="汉仪良品线简" panose="00020600040101010101" pitchFamily="18" charset="-122"/>
              </a:rPr>
              <a:t>输入替换内容输入替换内容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汉仪良品线简" panose="00020600040101010101" pitchFamily="18" charset="-122"/>
              <a:ea typeface="汉仪良品线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_3"/>
          <p:cNvSpPr/>
          <p:nvPr/>
        </p:nvSpPr>
        <p:spPr>
          <a:xfrm>
            <a:off x="5075555" y="1664970"/>
            <a:ext cx="2041525" cy="2041525"/>
          </a:xfrm>
          <a:prstGeom prst="diamond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MH_Other_1"/>
          <p:cNvSpPr/>
          <p:nvPr/>
        </p:nvSpPr>
        <p:spPr>
          <a:xfrm>
            <a:off x="2060575" y="2002790"/>
            <a:ext cx="1367155" cy="1365250"/>
          </a:xfrm>
          <a:prstGeom prst="diamond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MH_Other_2"/>
          <p:cNvSpPr/>
          <p:nvPr/>
        </p:nvSpPr>
        <p:spPr>
          <a:xfrm>
            <a:off x="3568700" y="2002790"/>
            <a:ext cx="1365250" cy="1365250"/>
          </a:xfrm>
          <a:prstGeom prst="diamond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MH_Other_3"/>
          <p:cNvSpPr/>
          <p:nvPr/>
        </p:nvSpPr>
        <p:spPr>
          <a:xfrm>
            <a:off x="7258050" y="2002790"/>
            <a:ext cx="1365250" cy="1365250"/>
          </a:xfrm>
          <a:prstGeom prst="diamond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MH_Other_4"/>
          <p:cNvSpPr/>
          <p:nvPr/>
        </p:nvSpPr>
        <p:spPr>
          <a:xfrm>
            <a:off x="8764905" y="2002790"/>
            <a:ext cx="1366520" cy="1365250"/>
          </a:xfrm>
          <a:prstGeom prst="diamond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MH_Other_5"/>
          <p:cNvSpPr/>
          <p:nvPr/>
        </p:nvSpPr>
        <p:spPr>
          <a:xfrm>
            <a:off x="3223895" y="2849245"/>
            <a:ext cx="520700" cy="518795"/>
          </a:xfrm>
          <a:prstGeom prst="diamond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Other_6"/>
          <p:cNvSpPr/>
          <p:nvPr/>
        </p:nvSpPr>
        <p:spPr>
          <a:xfrm>
            <a:off x="4716145" y="2002790"/>
            <a:ext cx="520700" cy="520700"/>
          </a:xfrm>
          <a:prstGeom prst="diamond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MH_Other_7"/>
          <p:cNvSpPr/>
          <p:nvPr/>
        </p:nvSpPr>
        <p:spPr>
          <a:xfrm>
            <a:off x="6917690" y="2846070"/>
            <a:ext cx="520700" cy="518795"/>
          </a:xfrm>
          <a:prstGeom prst="diamond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MH_Other_8"/>
          <p:cNvSpPr/>
          <p:nvPr/>
        </p:nvSpPr>
        <p:spPr>
          <a:xfrm>
            <a:off x="8421370" y="2018665"/>
            <a:ext cx="520700" cy="520700"/>
          </a:xfrm>
          <a:prstGeom prst="diamond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MH_Other_9"/>
          <p:cNvSpPr/>
          <p:nvPr/>
        </p:nvSpPr>
        <p:spPr bwMode="auto">
          <a:xfrm>
            <a:off x="2491105" y="2386965"/>
            <a:ext cx="590550" cy="535305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MH_Other_10"/>
          <p:cNvSpPr/>
          <p:nvPr/>
        </p:nvSpPr>
        <p:spPr bwMode="auto">
          <a:xfrm>
            <a:off x="4059555" y="2423795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MH_Other_11"/>
          <p:cNvSpPr/>
          <p:nvPr/>
        </p:nvSpPr>
        <p:spPr bwMode="auto">
          <a:xfrm>
            <a:off x="5789930" y="2379345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MH_Other_12"/>
          <p:cNvSpPr/>
          <p:nvPr/>
        </p:nvSpPr>
        <p:spPr bwMode="auto">
          <a:xfrm>
            <a:off x="7729855" y="2472690"/>
            <a:ext cx="422275" cy="427355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MH_Other_13"/>
          <p:cNvSpPr/>
          <p:nvPr/>
        </p:nvSpPr>
        <p:spPr>
          <a:xfrm>
            <a:off x="9241155" y="2488565"/>
            <a:ext cx="412750" cy="39560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Calibri" panose="020F0502020204030204"/>
              <a:ea typeface="幼圆" panose="02010509060101010101" pitchFamily="49" charset="-122"/>
              <a:cs typeface="+mn-cs"/>
            </a:endParaRPr>
          </a:p>
        </p:txBody>
      </p:sp>
      <p:sp>
        <p:nvSpPr>
          <p:cNvPr id="17" name="MH_SubTitle_3"/>
          <p:cNvSpPr txBox="1"/>
          <p:nvPr/>
        </p:nvSpPr>
        <p:spPr>
          <a:xfrm>
            <a:off x="5393055" y="3833495"/>
            <a:ext cx="1406525" cy="752475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marL="0" marR="0" lv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482E2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kumimoji="0" lang="zh-CN" altLang="da-DK" sz="1800" b="0" i="0" u="none" strike="noStrike" kern="0" cap="none" spc="0" normalizeH="0" baseline="0" noProof="0" dirty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MH_SubTitle_2"/>
          <p:cNvSpPr txBox="1"/>
          <p:nvPr/>
        </p:nvSpPr>
        <p:spPr>
          <a:xfrm>
            <a:off x="3530600" y="3535045"/>
            <a:ext cx="1440180" cy="8763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marL="0" marR="0" lv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482E2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kumimoji="0" lang="zh-CN" altLang="da-DK" sz="1800" b="0" i="0" u="none" strike="noStrike" kern="0" cap="none" spc="0" normalizeH="0" baseline="0" noProof="0" dirty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MH_SubTitle_1"/>
          <p:cNvSpPr txBox="1"/>
          <p:nvPr/>
        </p:nvSpPr>
        <p:spPr>
          <a:xfrm>
            <a:off x="2018030" y="3535045"/>
            <a:ext cx="1441450" cy="8763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marL="0" marR="0" lv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482E2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kumimoji="0" lang="zh-CN" altLang="da-DK" sz="1800" b="0" i="0" u="none" strike="noStrike" kern="0" cap="none" spc="0" normalizeH="0" baseline="0" noProof="0" dirty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MH_SubTitle_5"/>
          <p:cNvSpPr txBox="1"/>
          <p:nvPr/>
        </p:nvSpPr>
        <p:spPr>
          <a:xfrm>
            <a:off x="8733155" y="3535045"/>
            <a:ext cx="1441450" cy="8763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marL="0" marR="0" lv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482E2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kumimoji="0" lang="zh-CN" altLang="da-DK" sz="1800" b="0" i="0" u="none" strike="noStrike" kern="0" cap="none" spc="0" normalizeH="0" baseline="0" noProof="0" dirty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MH_SubTitle_4"/>
          <p:cNvSpPr txBox="1"/>
          <p:nvPr/>
        </p:nvSpPr>
        <p:spPr>
          <a:xfrm>
            <a:off x="7221855" y="3535045"/>
            <a:ext cx="1439545" cy="8763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marL="0" marR="0" lv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482E2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kumimoji="0" lang="zh-CN" altLang="da-DK" sz="1800" b="0" i="0" u="none" strike="noStrike" kern="0" cap="none" spc="0" normalizeH="0" baseline="0" noProof="0" dirty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MH_SubTitle_6"/>
          <p:cNvSpPr/>
          <p:nvPr/>
        </p:nvSpPr>
        <p:spPr>
          <a:xfrm>
            <a:off x="2040255" y="4631690"/>
            <a:ext cx="8112125" cy="46355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482E2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38" name="MH_Desc_1"/>
          <p:cNvSpPr>
            <a:spLocks noChangeArrowheads="1"/>
          </p:cNvSpPr>
          <p:nvPr/>
        </p:nvSpPr>
        <p:spPr bwMode="auto">
          <a:xfrm>
            <a:off x="2351405" y="4871720"/>
            <a:ext cx="730059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/>
          <a:p>
            <a:pPr lvl="0" algn="just" eaLnBrk="1" hangingPunct="1">
              <a:lnSpc>
                <a:spcPct val="120000"/>
              </a:lnSpc>
            </a:pPr>
            <a:r>
              <a:rPr lang="zh-CN" altLang="en-US" dirty="0">
                <a:solidFill>
                  <a:srgbClr val="482E2C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在此处输入您的文本，</a:t>
            </a:r>
            <a:r>
              <a:rPr lang="zh-CN" altLang="en-US" dirty="0">
                <a:solidFill>
                  <a:srgbClr val="482E2C"/>
                </a:solidFill>
                <a:latin typeface="幼圆" panose="02010509060101010101" pitchFamily="49" charset="-122"/>
                <a:ea typeface="微软雅黑" panose="020B0503020204020204" pitchFamily="34" charset="-122"/>
                <a:sym typeface="+mn-ea"/>
              </a:rPr>
              <a:t>在此处输入您的文本，在此处输入您的文本，在此处输入您的文本，在此处输入您的文本，在此处输入您的文本，在此处输入您的文本，</a:t>
            </a:r>
            <a:endParaRPr lang="zh-CN" altLang="en-US" dirty="0">
              <a:solidFill>
                <a:srgbClr val="482E2C"/>
              </a:solidFill>
              <a:latin typeface="幼圆" panose="02010509060101010101" pitchFamily="49" charset="-122"/>
              <a:ea typeface="微软雅黑" panose="020B0503020204020204" pitchFamily="34" charset="-122"/>
              <a:sym typeface="+mn-ea"/>
            </a:endParaRPr>
          </a:p>
          <a:p>
            <a:pPr lvl="0" algn="just" eaLnBrk="1" hangingPunct="1">
              <a:lnSpc>
                <a:spcPct val="120000"/>
              </a:lnSpc>
            </a:pPr>
            <a:endParaRPr lang="zh-CN" altLang="en-US" dirty="0">
              <a:solidFill>
                <a:srgbClr val="482E2C"/>
              </a:solidFill>
              <a:latin typeface="幼圆" panose="02010509060101010101" pitchFamily="49" charset="-122"/>
              <a:ea typeface="微软雅黑" panose="020B0503020204020204" pitchFamily="34" charset="-122"/>
              <a:sym typeface="+mn-ea"/>
            </a:endParaRPr>
          </a:p>
          <a:p>
            <a:pPr lvl="0" algn="just" eaLnBrk="1" hangingPunct="1">
              <a:lnSpc>
                <a:spcPct val="120000"/>
              </a:lnSpc>
            </a:pPr>
            <a:endParaRPr lang="zh-CN" altLang="en-US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4" grpId="0" animBg="1"/>
      <p:bldP spid="25" grpId="0" animBg="1"/>
      <p:bldP spid="27" grpId="0" animBg="1"/>
      <p:bldP spid="9" grpId="0" animBg="1"/>
      <p:bldP spid="10" grpId="0" animBg="1"/>
      <p:bldP spid="30" grpId="0" animBg="1"/>
      <p:bldP spid="11" grpId="0" animBg="1"/>
      <p:bldP spid="12" grpId="0" animBg="1"/>
      <p:bldP spid="13" grpId="0" animBg="1"/>
      <p:bldP spid="40" grpId="0" animBg="1"/>
      <p:bldP spid="15" grpId="0" animBg="1"/>
      <p:bldP spid="42" grpId="0" animBg="1"/>
      <p:bldP spid="16" grpId="0" animBg="1"/>
      <p:bldP spid="17" grpId="0"/>
      <p:bldP spid="19" grpId="0"/>
      <p:bldP spid="20" grpId="0"/>
      <p:bldP spid="21" grpId="0"/>
      <p:bldP spid="22" grpId="0"/>
      <p:bldP spid="23" grpId="0" animBg="1"/>
      <p:bldP spid="51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17452" y="1842868"/>
            <a:ext cx="11474548" cy="3573194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52754" y="2257619"/>
            <a:ext cx="1844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04</a:t>
            </a:r>
            <a:endParaRPr lang="zh-CN" altLang="en-US" sz="7200" b="1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5730" y="3229552"/>
            <a:ext cx="5129213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活动方案总结</a:t>
            </a:r>
            <a:endParaRPr lang="zh-CN" altLang="en-US" sz="4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+mn-ea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3710239" y="4405717"/>
            <a:ext cx="5129213" cy="336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THIS IS A ART TEMPLATE ,THE TEMPLATE THANK YOU WATCHING</a:t>
            </a:r>
            <a:endParaRPr lang="en-US" altLang="zh-CN" sz="1200" dirty="0">
              <a:solidFill>
                <a:schemeClr val="bg1"/>
              </a:solidFill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1" r="43750" b="3933"/>
          <a:stretch>
            <a:fillRect/>
          </a:stretch>
        </p:blipFill>
        <p:spPr>
          <a:xfrm rot="5400000">
            <a:off x="-2794000" y="2794000"/>
            <a:ext cx="6858000" cy="127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2290" r="56690" b="37493"/>
          <a:stretch>
            <a:fillRect/>
          </a:stretch>
        </p:blipFill>
        <p:spPr>
          <a:xfrm flipH="1">
            <a:off x="7030337" y="-35444"/>
            <a:ext cx="3988614" cy="353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手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32980" y="1139190"/>
            <a:ext cx="2250440" cy="45967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172" y="2288125"/>
            <a:ext cx="1964055" cy="238334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698625" y="1744980"/>
            <a:ext cx="3328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altLang="en-US" sz="1400" kern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输入替换内容输入替换内容</a:t>
            </a:r>
            <a:endParaRPr lang="zh-CN" altLang="en-US" sz="1400" kern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98625" y="2729865"/>
            <a:ext cx="3328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altLang="en-US" sz="1400" kern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输入替换内容输入替换内容</a:t>
            </a:r>
            <a:endParaRPr lang="zh-CN" altLang="en-US" sz="1400" kern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98625" y="3692525"/>
            <a:ext cx="3328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altLang="en-US" sz="1400" kern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输入替换内容输入替换内容</a:t>
            </a:r>
            <a:endParaRPr lang="zh-CN" altLang="en-US" sz="1400" kern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98625" y="4763135"/>
            <a:ext cx="3328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/>
            <a:r>
              <a:rPr lang="zh-CN" altLang="en-US" sz="1400" kern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输入替换内容输入替换内容</a:t>
            </a:r>
            <a:endParaRPr lang="zh-CN" altLang="en-US" sz="1400" kern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5" name="图片 24" descr="手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5270" y="3331845"/>
            <a:ext cx="1289050" cy="263398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185" y="3958907"/>
            <a:ext cx="1125220" cy="131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4" name="AutoShape 25"/>
          <p:cNvSpPr/>
          <p:nvPr/>
        </p:nvSpPr>
        <p:spPr>
          <a:xfrm rot="21558471">
            <a:off x="4354830" y="3360420"/>
            <a:ext cx="3279775" cy="3402965"/>
          </a:xfrm>
          <a:custGeom>
            <a:avLst/>
            <a:gdLst/>
            <a:ahLst/>
            <a:cxnLst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</a:cxnLst>
            <a:rect l="0" t="0" r="0" b="0"/>
            <a:pathLst>
              <a:path w="21600" h="21600">
                <a:moveTo>
                  <a:pt x="15608" y="8670"/>
                </a:moveTo>
                <a:cubicBezTo>
                  <a:pt x="21599" y="8670"/>
                  <a:pt x="21599" y="8670"/>
                  <a:pt x="21599" y="8670"/>
                </a:cubicBezTo>
                <a:cubicBezTo>
                  <a:pt x="20496" y="4411"/>
                  <a:pt x="16554" y="1064"/>
                  <a:pt x="11982" y="608"/>
                </a:cubicBezTo>
                <a:cubicBezTo>
                  <a:pt x="11667" y="304"/>
                  <a:pt x="11351" y="0"/>
                  <a:pt x="10878" y="0"/>
                </a:cubicBezTo>
                <a:cubicBezTo>
                  <a:pt x="10405" y="0"/>
                  <a:pt x="10090" y="304"/>
                  <a:pt x="9775" y="608"/>
                </a:cubicBezTo>
                <a:cubicBezTo>
                  <a:pt x="5045" y="1064"/>
                  <a:pt x="1103" y="4259"/>
                  <a:pt x="0" y="8670"/>
                </a:cubicBezTo>
                <a:cubicBezTo>
                  <a:pt x="6148" y="8670"/>
                  <a:pt x="6148" y="8670"/>
                  <a:pt x="6148" y="8670"/>
                </a:cubicBezTo>
                <a:cubicBezTo>
                  <a:pt x="6148" y="3650"/>
                  <a:pt x="9144" y="1216"/>
                  <a:pt x="9775" y="760"/>
                </a:cubicBezTo>
                <a:cubicBezTo>
                  <a:pt x="9775" y="760"/>
                  <a:pt x="9775" y="760"/>
                  <a:pt x="9775" y="912"/>
                </a:cubicBezTo>
                <a:cubicBezTo>
                  <a:pt x="6464" y="4867"/>
                  <a:pt x="6937" y="8670"/>
                  <a:pt x="6937" y="8670"/>
                </a:cubicBezTo>
                <a:cubicBezTo>
                  <a:pt x="10090" y="8670"/>
                  <a:pt x="10090" y="8670"/>
                  <a:pt x="10090" y="8670"/>
                </a:cubicBezTo>
                <a:cubicBezTo>
                  <a:pt x="10090" y="18709"/>
                  <a:pt x="10090" y="18709"/>
                  <a:pt x="10090" y="18709"/>
                </a:cubicBezTo>
                <a:cubicBezTo>
                  <a:pt x="10090" y="19014"/>
                  <a:pt x="10090" y="19014"/>
                  <a:pt x="10090" y="19014"/>
                </a:cubicBezTo>
                <a:cubicBezTo>
                  <a:pt x="10090" y="19774"/>
                  <a:pt x="10090" y="19774"/>
                  <a:pt x="10090" y="19774"/>
                </a:cubicBezTo>
                <a:cubicBezTo>
                  <a:pt x="10090" y="20839"/>
                  <a:pt x="10878" y="21599"/>
                  <a:pt x="11982" y="21599"/>
                </a:cubicBezTo>
                <a:cubicBezTo>
                  <a:pt x="12928" y="21599"/>
                  <a:pt x="13874" y="20839"/>
                  <a:pt x="13874" y="19774"/>
                </a:cubicBezTo>
                <a:cubicBezTo>
                  <a:pt x="13874" y="19014"/>
                  <a:pt x="13874" y="19014"/>
                  <a:pt x="13874" y="19014"/>
                </a:cubicBezTo>
                <a:cubicBezTo>
                  <a:pt x="12455" y="19014"/>
                  <a:pt x="12455" y="19014"/>
                  <a:pt x="12455" y="19014"/>
                </a:cubicBezTo>
                <a:cubicBezTo>
                  <a:pt x="12455" y="19318"/>
                  <a:pt x="12455" y="19318"/>
                  <a:pt x="12455" y="19318"/>
                </a:cubicBezTo>
                <a:cubicBezTo>
                  <a:pt x="12455" y="19774"/>
                  <a:pt x="12455" y="19774"/>
                  <a:pt x="12455" y="19774"/>
                </a:cubicBezTo>
                <a:cubicBezTo>
                  <a:pt x="12455" y="20078"/>
                  <a:pt x="12297" y="20383"/>
                  <a:pt x="11982" y="20383"/>
                </a:cubicBezTo>
                <a:cubicBezTo>
                  <a:pt x="11667" y="20383"/>
                  <a:pt x="11351" y="20078"/>
                  <a:pt x="11351" y="19774"/>
                </a:cubicBezTo>
                <a:cubicBezTo>
                  <a:pt x="11351" y="19318"/>
                  <a:pt x="11351" y="19318"/>
                  <a:pt x="11351" y="19318"/>
                </a:cubicBezTo>
                <a:cubicBezTo>
                  <a:pt x="11351" y="19014"/>
                  <a:pt x="11351" y="19014"/>
                  <a:pt x="11351" y="19014"/>
                </a:cubicBezTo>
                <a:cubicBezTo>
                  <a:pt x="11351" y="17036"/>
                  <a:pt x="11351" y="17036"/>
                  <a:pt x="11351" y="17036"/>
                </a:cubicBezTo>
                <a:cubicBezTo>
                  <a:pt x="11351" y="8670"/>
                  <a:pt x="11351" y="8670"/>
                  <a:pt x="11351" y="8670"/>
                </a:cubicBezTo>
                <a:cubicBezTo>
                  <a:pt x="14820" y="8670"/>
                  <a:pt x="14820" y="8670"/>
                  <a:pt x="14820" y="8670"/>
                </a:cubicBezTo>
                <a:cubicBezTo>
                  <a:pt x="14820" y="8670"/>
                  <a:pt x="15293" y="4867"/>
                  <a:pt x="11982" y="912"/>
                </a:cubicBezTo>
                <a:cubicBezTo>
                  <a:pt x="11982" y="760"/>
                  <a:pt x="11982" y="760"/>
                  <a:pt x="11982" y="760"/>
                </a:cubicBezTo>
                <a:cubicBezTo>
                  <a:pt x="12613" y="1216"/>
                  <a:pt x="15608" y="3650"/>
                  <a:pt x="15608" y="867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09900" y="4164330"/>
            <a:ext cx="671830" cy="673100"/>
            <a:chOff x="5202" y="5131"/>
            <a:chExt cx="1058" cy="1060"/>
          </a:xfrm>
          <a:solidFill>
            <a:srgbClr val="5CA0B4"/>
          </a:solidFill>
        </p:grpSpPr>
        <p:sp>
          <p:nvSpPr>
            <p:cNvPr id="175117" name="Freeform 12"/>
            <p:cNvSpPr/>
            <p:nvPr/>
          </p:nvSpPr>
          <p:spPr>
            <a:xfrm>
              <a:off x="5202" y="5131"/>
              <a:ext cx="1058" cy="1061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104722" y="74794"/>
                </a:cxn>
                <a:cxn ang="0">
                  <a:pos x="406465" y="103287"/>
                </a:cxn>
                <a:cxn ang="0">
                  <a:pos x="378066" y="406025"/>
                </a:cxn>
                <a:cxn ang="0">
                  <a:pos x="76323" y="377532"/>
                </a:cxn>
                <a:cxn ang="0">
                  <a:pos x="104722" y="74794"/>
                </a:cxn>
              </a:cxnLst>
              <a:rect l="txL" t="txT" r="txR" b="txB"/>
              <a:pathLst>
                <a:path w="271" h="271">
                  <a:moveTo>
                    <a:pt x="59" y="42"/>
                  </a:moveTo>
                  <a:cubicBezTo>
                    <a:pt x="110" y="0"/>
                    <a:pt x="186" y="7"/>
                    <a:pt x="229" y="58"/>
                  </a:cubicBezTo>
                  <a:cubicBezTo>
                    <a:pt x="271" y="110"/>
                    <a:pt x="264" y="186"/>
                    <a:pt x="213" y="228"/>
                  </a:cubicBezTo>
                  <a:cubicBezTo>
                    <a:pt x="161" y="271"/>
                    <a:pt x="85" y="264"/>
                    <a:pt x="43" y="212"/>
                  </a:cubicBezTo>
                  <a:cubicBezTo>
                    <a:pt x="0" y="161"/>
                    <a:pt x="7" y="85"/>
                    <a:pt x="59" y="42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148" name="Freeform 43"/>
            <p:cNvSpPr/>
            <p:nvPr/>
          </p:nvSpPr>
          <p:spPr>
            <a:xfrm>
              <a:off x="5394" y="5396"/>
              <a:ext cx="628" cy="562"/>
            </a:xfrm>
            <a:custGeom>
              <a:avLst/>
              <a:gdLst>
                <a:gd name="txL" fmla="*/ 0 w 161"/>
                <a:gd name="txT" fmla="*/ 0 h 144"/>
                <a:gd name="txR" fmla="*/ 161 w 161"/>
                <a:gd name="txB" fmla="*/ 144 h 144"/>
              </a:gdLst>
              <a:ahLst/>
              <a:cxnLst>
                <a:cxn ang="0">
                  <a:pos x="141988" y="55022"/>
                </a:cxn>
                <a:cxn ang="0">
                  <a:pos x="70994" y="1775"/>
                </a:cxn>
                <a:cxn ang="0">
                  <a:pos x="5325" y="88746"/>
                </a:cxn>
                <a:cxn ang="0">
                  <a:pos x="140213" y="255588"/>
                </a:cxn>
                <a:cxn ang="0">
                  <a:pos x="280425" y="90521"/>
                </a:cxn>
                <a:cxn ang="0">
                  <a:pos x="214756" y="3550"/>
                </a:cxn>
                <a:cxn ang="0">
                  <a:pos x="141988" y="55022"/>
                </a:cxn>
              </a:cxnLst>
              <a:rect l="txL" t="txT" r="txR" b="txB"/>
              <a:pathLst>
                <a:path w="161" h="144">
                  <a:moveTo>
                    <a:pt x="80" y="31"/>
                  </a:moveTo>
                  <a:cubicBezTo>
                    <a:pt x="73" y="11"/>
                    <a:pt x="60" y="0"/>
                    <a:pt x="40" y="1"/>
                  </a:cubicBezTo>
                  <a:cubicBezTo>
                    <a:pt x="11" y="3"/>
                    <a:pt x="0" y="23"/>
                    <a:pt x="3" y="50"/>
                  </a:cubicBezTo>
                  <a:cubicBezTo>
                    <a:pt x="6" y="83"/>
                    <a:pt x="49" y="103"/>
                    <a:pt x="79" y="144"/>
                  </a:cubicBezTo>
                  <a:cubicBezTo>
                    <a:pt x="110" y="103"/>
                    <a:pt x="154" y="84"/>
                    <a:pt x="158" y="51"/>
                  </a:cubicBezTo>
                  <a:cubicBezTo>
                    <a:pt x="161" y="24"/>
                    <a:pt x="150" y="4"/>
                    <a:pt x="121" y="2"/>
                  </a:cubicBezTo>
                  <a:cubicBezTo>
                    <a:pt x="101" y="0"/>
                    <a:pt x="89" y="11"/>
                    <a:pt x="80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474710" y="4049395"/>
            <a:ext cx="675640" cy="675640"/>
            <a:chOff x="9978" y="7833"/>
            <a:chExt cx="1064" cy="1064"/>
          </a:xfrm>
          <a:solidFill>
            <a:srgbClr val="5CA0B4"/>
          </a:solidFill>
        </p:grpSpPr>
        <p:sp>
          <p:nvSpPr>
            <p:cNvPr id="175123" name="Freeform 18"/>
            <p:cNvSpPr/>
            <p:nvPr/>
          </p:nvSpPr>
          <p:spPr>
            <a:xfrm>
              <a:off x="9978" y="7833"/>
              <a:ext cx="1065" cy="1065"/>
            </a:xfrm>
            <a:custGeom>
              <a:avLst/>
              <a:gdLst>
                <a:gd name="txL" fmla="*/ 0 w 273"/>
                <a:gd name="txT" fmla="*/ 0 h 273"/>
                <a:gd name="txR" fmla="*/ 273 w 273"/>
                <a:gd name="txB" fmla="*/ 273 h 273"/>
              </a:gdLst>
              <a:ahLst/>
              <a:cxnLst>
                <a:cxn ang="0">
                  <a:pos x="168490" y="443396"/>
                </a:cxn>
                <a:cxn ang="0">
                  <a:pos x="40792" y="168490"/>
                </a:cxn>
                <a:cxn ang="0">
                  <a:pos x="317471" y="40792"/>
                </a:cxn>
                <a:cxn ang="0">
                  <a:pos x="443396" y="317471"/>
                </a:cxn>
                <a:cxn ang="0">
                  <a:pos x="168490" y="443396"/>
                </a:cxn>
              </a:cxnLst>
              <a:rect l="txL" t="txT" r="txR" b="txB"/>
              <a:pathLst>
                <a:path w="273" h="273">
                  <a:moveTo>
                    <a:pt x="95" y="250"/>
                  </a:moveTo>
                  <a:cubicBezTo>
                    <a:pt x="32" y="227"/>
                    <a:pt x="0" y="157"/>
                    <a:pt x="23" y="95"/>
                  </a:cubicBezTo>
                  <a:cubicBezTo>
                    <a:pt x="47" y="32"/>
                    <a:pt x="116" y="0"/>
                    <a:pt x="179" y="23"/>
                  </a:cubicBezTo>
                  <a:cubicBezTo>
                    <a:pt x="241" y="47"/>
                    <a:pt x="273" y="116"/>
                    <a:pt x="250" y="179"/>
                  </a:cubicBezTo>
                  <a:cubicBezTo>
                    <a:pt x="227" y="241"/>
                    <a:pt x="157" y="273"/>
                    <a:pt x="95" y="25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158" name="Freeform 53"/>
            <p:cNvSpPr/>
            <p:nvPr/>
          </p:nvSpPr>
          <p:spPr>
            <a:xfrm>
              <a:off x="10251" y="8102"/>
              <a:ext cx="478" cy="321"/>
            </a:xfrm>
            <a:custGeom>
              <a:avLst/>
              <a:gdLst>
                <a:gd name="txL" fmla="*/ 0 w 123"/>
                <a:gd name="txT" fmla="*/ 0 h 82"/>
                <a:gd name="txR" fmla="*/ 123 w 123"/>
                <a:gd name="txB" fmla="*/ 82 h 82"/>
              </a:gdLst>
              <a:ahLst/>
              <a:cxnLst>
                <a:cxn ang="0">
                  <a:pos x="205111" y="46309"/>
                </a:cxn>
                <a:cxn ang="0">
                  <a:pos x="38900" y="46309"/>
                </a:cxn>
                <a:cxn ang="0">
                  <a:pos x="5305" y="146050"/>
                </a:cxn>
                <a:cxn ang="0">
                  <a:pos x="31828" y="94398"/>
                </a:cxn>
                <a:cxn ang="0">
                  <a:pos x="166210" y="85493"/>
                </a:cxn>
                <a:cxn ang="0">
                  <a:pos x="152065" y="99741"/>
                </a:cxn>
                <a:cxn ang="0">
                  <a:pos x="217488" y="99741"/>
                </a:cxn>
                <a:cxn ang="0">
                  <a:pos x="217488" y="32060"/>
                </a:cxn>
                <a:cxn ang="0">
                  <a:pos x="205111" y="46309"/>
                </a:cxn>
              </a:cxnLst>
              <a:rect l="txL" t="txT" r="txR" b="txB"/>
              <a:pathLst>
                <a:path w="123" h="82">
                  <a:moveTo>
                    <a:pt x="116" y="26"/>
                  </a:moveTo>
                  <a:cubicBezTo>
                    <a:pt x="90" y="0"/>
                    <a:pt x="48" y="0"/>
                    <a:pt x="22" y="26"/>
                  </a:cubicBezTo>
                  <a:cubicBezTo>
                    <a:pt x="7" y="41"/>
                    <a:pt x="0" y="62"/>
                    <a:pt x="3" y="82"/>
                  </a:cubicBezTo>
                  <a:cubicBezTo>
                    <a:pt x="5" y="71"/>
                    <a:pt x="10" y="61"/>
                    <a:pt x="18" y="53"/>
                  </a:cubicBezTo>
                  <a:cubicBezTo>
                    <a:pt x="39" y="33"/>
                    <a:pt x="71" y="31"/>
                    <a:pt x="94" y="4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18"/>
                    <a:pt x="123" y="18"/>
                    <a:pt x="123" y="1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159" name="Freeform 54"/>
            <p:cNvSpPr/>
            <p:nvPr/>
          </p:nvSpPr>
          <p:spPr>
            <a:xfrm>
              <a:off x="10303" y="8357"/>
              <a:ext cx="478" cy="318"/>
            </a:xfrm>
            <a:custGeom>
              <a:avLst/>
              <a:gdLst>
                <a:gd name="txL" fmla="*/ 0 w 123"/>
                <a:gd name="txT" fmla="*/ 0 h 81"/>
                <a:gd name="txR" fmla="*/ 123 w 123"/>
                <a:gd name="txB" fmla="*/ 81 h 81"/>
              </a:gdLst>
              <a:ahLst/>
              <a:cxnLst>
                <a:cxn ang="0">
                  <a:pos x="14145" y="98092"/>
                </a:cxn>
                <a:cxn ang="0">
                  <a:pos x="180355" y="98092"/>
                </a:cxn>
                <a:cxn ang="0">
                  <a:pos x="213951" y="0"/>
                </a:cxn>
                <a:cxn ang="0">
                  <a:pos x="185660" y="49938"/>
                </a:cxn>
                <a:cxn ang="0">
                  <a:pos x="53046" y="58855"/>
                </a:cxn>
                <a:cxn ang="0">
                  <a:pos x="67191" y="44587"/>
                </a:cxn>
                <a:cxn ang="0">
                  <a:pos x="0" y="44587"/>
                </a:cxn>
                <a:cxn ang="0">
                  <a:pos x="0" y="112360"/>
                </a:cxn>
                <a:cxn ang="0">
                  <a:pos x="14145" y="98092"/>
                </a:cxn>
              </a:cxnLst>
              <a:rect l="txL" t="txT" r="txR" b="txB"/>
              <a:pathLst>
                <a:path w="123" h="81">
                  <a:moveTo>
                    <a:pt x="8" y="55"/>
                  </a:moveTo>
                  <a:cubicBezTo>
                    <a:pt x="34" y="81"/>
                    <a:pt x="76" y="81"/>
                    <a:pt x="102" y="55"/>
                  </a:cubicBezTo>
                  <a:cubicBezTo>
                    <a:pt x="117" y="40"/>
                    <a:pt x="123" y="19"/>
                    <a:pt x="121" y="0"/>
                  </a:cubicBezTo>
                  <a:cubicBezTo>
                    <a:pt x="118" y="10"/>
                    <a:pt x="113" y="20"/>
                    <a:pt x="105" y="28"/>
                  </a:cubicBezTo>
                  <a:cubicBezTo>
                    <a:pt x="85" y="48"/>
                    <a:pt x="52" y="50"/>
                    <a:pt x="30" y="3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8" y="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88000" y="2188210"/>
            <a:ext cx="673100" cy="669290"/>
            <a:chOff x="8470" y="2554"/>
            <a:chExt cx="1060" cy="1054"/>
          </a:xfrm>
          <a:solidFill>
            <a:srgbClr val="5CA0B4"/>
          </a:solidFill>
        </p:grpSpPr>
        <p:sp>
          <p:nvSpPr>
            <p:cNvPr id="175113" name="Freeform 8"/>
            <p:cNvSpPr/>
            <p:nvPr/>
          </p:nvSpPr>
          <p:spPr>
            <a:xfrm>
              <a:off x="8470" y="2554"/>
              <a:ext cx="1061" cy="1054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381094" y="77840"/>
                </a:cxn>
                <a:cxn ang="0">
                  <a:pos x="406025" y="378587"/>
                </a:cxn>
                <a:cxn ang="0">
                  <a:pos x="101506" y="403354"/>
                </a:cxn>
                <a:cxn ang="0">
                  <a:pos x="78356" y="100838"/>
                </a:cxn>
                <a:cxn ang="0">
                  <a:pos x="381094" y="77840"/>
                </a:cxn>
              </a:cxnLst>
              <a:rect l="txL" t="txT" r="txR" b="txB"/>
              <a:pathLst>
                <a:path w="271" h="271">
                  <a:moveTo>
                    <a:pt x="214" y="44"/>
                  </a:moveTo>
                  <a:cubicBezTo>
                    <a:pt x="265" y="87"/>
                    <a:pt x="271" y="163"/>
                    <a:pt x="228" y="214"/>
                  </a:cubicBezTo>
                  <a:cubicBezTo>
                    <a:pt x="184" y="265"/>
                    <a:pt x="108" y="271"/>
                    <a:pt x="57" y="228"/>
                  </a:cubicBezTo>
                  <a:cubicBezTo>
                    <a:pt x="7" y="184"/>
                    <a:pt x="0" y="108"/>
                    <a:pt x="44" y="57"/>
                  </a:cubicBezTo>
                  <a:cubicBezTo>
                    <a:pt x="87" y="7"/>
                    <a:pt x="163" y="0"/>
                    <a:pt x="214" y="44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179" name="Freeform 87"/>
            <p:cNvSpPr>
              <a:spLocks noEditPoints="1"/>
            </p:cNvSpPr>
            <p:nvPr/>
          </p:nvSpPr>
          <p:spPr>
            <a:xfrm>
              <a:off x="8669" y="2847"/>
              <a:ext cx="712" cy="468"/>
            </a:xfrm>
            <a:custGeom>
              <a:avLst/>
              <a:gdLst>
                <a:gd name="txL" fmla="*/ 0 w 162"/>
                <a:gd name="txT" fmla="*/ 0 h 106"/>
                <a:gd name="txR" fmla="*/ 162 w 162"/>
                <a:gd name="txB" fmla="*/ 106 h 106"/>
              </a:gdLst>
              <a:ahLst/>
              <a:cxnLst>
                <a:cxn ang="0">
                  <a:pos x="323850" y="24082"/>
                </a:cxn>
                <a:cxn ang="0">
                  <a:pos x="173919" y="0"/>
                </a:cxn>
                <a:cxn ang="0">
                  <a:pos x="9995" y="24082"/>
                </a:cxn>
                <a:cxn ang="0">
                  <a:pos x="9995" y="110376"/>
                </a:cxn>
                <a:cxn ang="0">
                  <a:pos x="5997" y="120410"/>
                </a:cxn>
                <a:cxn ang="0">
                  <a:pos x="15993" y="132451"/>
                </a:cxn>
                <a:cxn ang="0">
                  <a:pos x="27987" y="120410"/>
                </a:cxn>
                <a:cxn ang="0">
                  <a:pos x="21990" y="110376"/>
                </a:cxn>
                <a:cxn ang="0">
                  <a:pos x="21990" y="56192"/>
                </a:cxn>
                <a:cxn ang="0">
                  <a:pos x="173919" y="78267"/>
                </a:cxn>
                <a:cxn ang="0">
                  <a:pos x="323850" y="54185"/>
                </a:cxn>
                <a:cxn ang="0">
                  <a:pos x="323850" y="24082"/>
                </a:cxn>
                <a:cxn ang="0">
                  <a:pos x="25988" y="136465"/>
                </a:cxn>
                <a:cxn ang="0">
                  <a:pos x="7996" y="136465"/>
                </a:cxn>
                <a:cxn ang="0">
                  <a:pos x="0" y="188643"/>
                </a:cxn>
                <a:cxn ang="0">
                  <a:pos x="5997" y="190650"/>
                </a:cxn>
                <a:cxn ang="0">
                  <a:pos x="7996" y="184629"/>
                </a:cxn>
                <a:cxn ang="0">
                  <a:pos x="7996" y="190650"/>
                </a:cxn>
                <a:cxn ang="0">
                  <a:pos x="17992" y="192657"/>
                </a:cxn>
                <a:cxn ang="0">
                  <a:pos x="19991" y="186636"/>
                </a:cxn>
                <a:cxn ang="0">
                  <a:pos x="21990" y="190650"/>
                </a:cxn>
                <a:cxn ang="0">
                  <a:pos x="23989" y="190650"/>
                </a:cxn>
                <a:cxn ang="0">
                  <a:pos x="25988" y="166568"/>
                </a:cxn>
                <a:cxn ang="0">
                  <a:pos x="27987" y="190650"/>
                </a:cxn>
                <a:cxn ang="0">
                  <a:pos x="33984" y="188643"/>
                </a:cxn>
                <a:cxn ang="0">
                  <a:pos x="25988" y="136465"/>
                </a:cxn>
                <a:cxn ang="0">
                  <a:pos x="59972" y="188643"/>
                </a:cxn>
                <a:cxn ang="0">
                  <a:pos x="59972" y="74253"/>
                </a:cxn>
                <a:cxn ang="0">
                  <a:pos x="173919" y="90308"/>
                </a:cxn>
                <a:cxn ang="0">
                  <a:pos x="281869" y="74253"/>
                </a:cxn>
                <a:cxn ang="0">
                  <a:pos x="281869" y="186636"/>
                </a:cxn>
                <a:cxn ang="0">
                  <a:pos x="171920" y="212725"/>
                </a:cxn>
                <a:cxn ang="0">
                  <a:pos x="59972" y="188643"/>
                </a:cxn>
              </a:cxnLst>
              <a:rect l="txL" t="txT" r="txR" b="txB"/>
              <a:pathLst>
                <a:path w="162" h="106">
                  <a:moveTo>
                    <a:pt x="162" y="12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5" y="41"/>
                    <a:pt x="5" y="55"/>
                  </a:cubicBezTo>
                  <a:cubicBezTo>
                    <a:pt x="4" y="56"/>
                    <a:pt x="3" y="58"/>
                    <a:pt x="3" y="60"/>
                  </a:cubicBezTo>
                  <a:cubicBezTo>
                    <a:pt x="3" y="63"/>
                    <a:pt x="5" y="66"/>
                    <a:pt x="8" y="66"/>
                  </a:cubicBezTo>
                  <a:cubicBezTo>
                    <a:pt x="12" y="66"/>
                    <a:pt x="14" y="63"/>
                    <a:pt x="14" y="60"/>
                  </a:cubicBezTo>
                  <a:cubicBezTo>
                    <a:pt x="14" y="58"/>
                    <a:pt x="13" y="56"/>
                    <a:pt x="11" y="55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2" y="12"/>
                    <a:pt x="162" y="12"/>
                    <a:pt x="162" y="12"/>
                  </a:cubicBezTo>
                  <a:close/>
                  <a:moveTo>
                    <a:pt x="13" y="68"/>
                  </a:moveTo>
                  <a:cubicBezTo>
                    <a:pt x="10" y="69"/>
                    <a:pt x="7" y="69"/>
                    <a:pt x="4" y="68"/>
                  </a:cubicBezTo>
                  <a:cubicBezTo>
                    <a:pt x="3" y="77"/>
                    <a:pt x="1" y="85"/>
                    <a:pt x="0" y="94"/>
                  </a:cubicBezTo>
                  <a:cubicBezTo>
                    <a:pt x="1" y="94"/>
                    <a:pt x="2" y="94"/>
                    <a:pt x="3" y="9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6" y="95"/>
                    <a:pt x="8" y="96"/>
                    <a:pt x="9" y="96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6" y="94"/>
                    <a:pt x="17" y="94"/>
                  </a:cubicBezTo>
                  <a:cubicBezTo>
                    <a:pt x="16" y="85"/>
                    <a:pt x="14" y="77"/>
                    <a:pt x="13" y="68"/>
                  </a:cubicBezTo>
                  <a:close/>
                  <a:moveTo>
                    <a:pt x="30" y="94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22" y="93"/>
                    <a:pt x="104" y="98"/>
                    <a:pt x="86" y="106"/>
                  </a:cubicBezTo>
                  <a:cubicBezTo>
                    <a:pt x="68" y="97"/>
                    <a:pt x="49" y="94"/>
                    <a:pt x="30" y="9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30650" y="2827020"/>
            <a:ext cx="600710" cy="603250"/>
            <a:chOff x="4704" y="4364"/>
            <a:chExt cx="946" cy="950"/>
          </a:xfrm>
          <a:solidFill>
            <a:srgbClr val="5CA0B4"/>
          </a:solidFill>
        </p:grpSpPr>
        <p:sp>
          <p:nvSpPr>
            <p:cNvPr id="175115" name="Freeform 10"/>
            <p:cNvSpPr/>
            <p:nvPr/>
          </p:nvSpPr>
          <p:spPr>
            <a:xfrm>
              <a:off x="4704" y="4364"/>
              <a:ext cx="946" cy="950"/>
            </a:xfrm>
            <a:custGeom>
              <a:avLst/>
              <a:gdLst>
                <a:gd name="txL" fmla="*/ 0 w 242"/>
                <a:gd name="txT" fmla="*/ 0 h 243"/>
                <a:gd name="txR" fmla="*/ 242 w 242"/>
                <a:gd name="txB" fmla="*/ 243 h 243"/>
              </a:gdLst>
              <a:ahLst/>
              <a:cxnLst>
                <a:cxn ang="0">
                  <a:pos x="216884" y="1777"/>
                </a:cxn>
                <a:cxn ang="0">
                  <a:pos x="430213" y="216788"/>
                </a:cxn>
                <a:cxn ang="0">
                  <a:pos x="213329" y="430023"/>
                </a:cxn>
                <a:cxn ang="0">
                  <a:pos x="0" y="215012"/>
                </a:cxn>
                <a:cxn ang="0">
                  <a:pos x="216884" y="1777"/>
                </a:cxn>
              </a:cxnLst>
              <a:rect l="txL" t="txT" r="txR" b="txB"/>
              <a:pathLst>
                <a:path w="242" h="243">
                  <a:moveTo>
                    <a:pt x="122" y="1"/>
                  </a:moveTo>
                  <a:cubicBezTo>
                    <a:pt x="188" y="1"/>
                    <a:pt x="242" y="56"/>
                    <a:pt x="242" y="122"/>
                  </a:cubicBezTo>
                  <a:cubicBezTo>
                    <a:pt x="241" y="189"/>
                    <a:pt x="187" y="243"/>
                    <a:pt x="120" y="242"/>
                  </a:cubicBezTo>
                  <a:cubicBezTo>
                    <a:pt x="53" y="242"/>
                    <a:pt x="0" y="188"/>
                    <a:pt x="0" y="121"/>
                  </a:cubicBezTo>
                  <a:cubicBezTo>
                    <a:pt x="1" y="54"/>
                    <a:pt x="55" y="0"/>
                    <a:pt x="122" y="1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151" name="Freeform 46"/>
            <p:cNvSpPr>
              <a:spLocks noEditPoints="1"/>
            </p:cNvSpPr>
            <p:nvPr/>
          </p:nvSpPr>
          <p:spPr>
            <a:xfrm>
              <a:off x="4994" y="4517"/>
              <a:ext cx="367" cy="642"/>
            </a:xfrm>
            <a:custGeom>
              <a:avLst/>
              <a:gdLst>
                <a:gd name="txL" fmla="*/ 0 w 94"/>
                <a:gd name="txT" fmla="*/ 0 h 165"/>
                <a:gd name="txR" fmla="*/ 94 w 94"/>
                <a:gd name="txB" fmla="*/ 165 h 165"/>
              </a:gdLst>
              <a:ahLst/>
              <a:cxnLst>
                <a:cxn ang="0">
                  <a:pos x="147181" y="0"/>
                </a:cxn>
                <a:cxn ang="0">
                  <a:pos x="17733" y="0"/>
                </a:cxn>
                <a:cxn ang="0">
                  <a:pos x="0" y="19473"/>
                </a:cxn>
                <a:cxn ang="0">
                  <a:pos x="0" y="272627"/>
                </a:cxn>
                <a:cxn ang="0">
                  <a:pos x="17733" y="292100"/>
                </a:cxn>
                <a:cxn ang="0">
                  <a:pos x="147181" y="292100"/>
                </a:cxn>
                <a:cxn ang="0">
                  <a:pos x="166687" y="272627"/>
                </a:cxn>
                <a:cxn ang="0">
                  <a:pos x="166687" y="19473"/>
                </a:cxn>
                <a:cxn ang="0">
                  <a:pos x="147181" y="0"/>
                </a:cxn>
                <a:cxn ang="0">
                  <a:pos x="56745" y="21244"/>
                </a:cxn>
                <a:cxn ang="0">
                  <a:pos x="109942" y="21244"/>
                </a:cxn>
                <a:cxn ang="0">
                  <a:pos x="109942" y="28325"/>
                </a:cxn>
                <a:cxn ang="0">
                  <a:pos x="56745" y="28325"/>
                </a:cxn>
                <a:cxn ang="0">
                  <a:pos x="56745" y="21244"/>
                </a:cxn>
                <a:cxn ang="0">
                  <a:pos x="83344" y="279708"/>
                </a:cxn>
                <a:cxn ang="0">
                  <a:pos x="72704" y="269086"/>
                </a:cxn>
                <a:cxn ang="0">
                  <a:pos x="83344" y="260235"/>
                </a:cxn>
                <a:cxn ang="0">
                  <a:pos x="93983" y="269086"/>
                </a:cxn>
                <a:cxn ang="0">
                  <a:pos x="83344" y="279708"/>
                </a:cxn>
                <a:cxn ang="0">
                  <a:pos x="154274" y="244302"/>
                </a:cxn>
                <a:cxn ang="0">
                  <a:pos x="12413" y="244302"/>
                </a:cxn>
                <a:cxn ang="0">
                  <a:pos x="12413" y="46028"/>
                </a:cxn>
                <a:cxn ang="0">
                  <a:pos x="154274" y="46028"/>
                </a:cxn>
                <a:cxn ang="0">
                  <a:pos x="154274" y="244302"/>
                </a:cxn>
              </a:cxnLst>
              <a:rect l="txL" t="txT" r="txR" b="txB"/>
              <a:pathLst>
                <a:path w="94" h="165">
                  <a:moveTo>
                    <a:pt x="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0"/>
                    <a:pt x="5" y="165"/>
                    <a:pt x="10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9" y="165"/>
                    <a:pt x="94" y="160"/>
                    <a:pt x="94" y="15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5"/>
                    <a:pt x="89" y="0"/>
                    <a:pt x="83" y="0"/>
                  </a:cubicBezTo>
                  <a:close/>
                  <a:moveTo>
                    <a:pt x="32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47" y="158"/>
                  </a:moveTo>
                  <a:cubicBezTo>
                    <a:pt x="44" y="158"/>
                    <a:pt x="41" y="156"/>
                    <a:pt x="41" y="152"/>
                  </a:cubicBezTo>
                  <a:cubicBezTo>
                    <a:pt x="41" y="149"/>
                    <a:pt x="44" y="147"/>
                    <a:pt x="47" y="147"/>
                  </a:cubicBezTo>
                  <a:cubicBezTo>
                    <a:pt x="50" y="147"/>
                    <a:pt x="53" y="149"/>
                    <a:pt x="53" y="152"/>
                  </a:cubicBezTo>
                  <a:cubicBezTo>
                    <a:pt x="53" y="156"/>
                    <a:pt x="50" y="158"/>
                    <a:pt x="47" y="158"/>
                  </a:cubicBezTo>
                  <a:close/>
                  <a:moveTo>
                    <a:pt x="87" y="138"/>
                  </a:moveTo>
                  <a:cubicBezTo>
                    <a:pt x="7" y="138"/>
                    <a:pt x="7" y="138"/>
                    <a:pt x="7" y="1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7" y="26"/>
                    <a:pt x="87" y="26"/>
                    <a:pt x="87" y="26"/>
                  </a:cubicBezTo>
                  <a:lnTo>
                    <a:pt x="87" y="1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85685" y="2822575"/>
            <a:ext cx="672465" cy="675005"/>
            <a:chOff x="4030" y="4930"/>
            <a:chExt cx="840" cy="843"/>
          </a:xfrm>
          <a:solidFill>
            <a:srgbClr val="5CA0B4"/>
          </a:solidFill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9962" name="TextBox 1210"/>
          <p:cNvSpPr/>
          <p:nvPr/>
        </p:nvSpPr>
        <p:spPr>
          <a:xfrm>
            <a:off x="2231668" y="2431627"/>
            <a:ext cx="1415772" cy="33855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lvl="0" algn="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09675" y="2788920"/>
            <a:ext cx="2453640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输入替换内容输入替换内容</a:t>
            </a:r>
            <a:endParaRPr lang="zh-CN" altLang="da-DK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1516023" y="4137237"/>
            <a:ext cx="1415772" cy="33855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lvl="0" algn="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7360" y="4494530"/>
            <a:ext cx="2453640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输入替换内容输入替换内容</a:t>
            </a:r>
            <a:endParaRPr lang="zh-CN" altLang="da-DK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5352693" y="1103207"/>
            <a:ext cx="1415772" cy="33855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lvl="0" algn="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93615" y="1447165"/>
            <a:ext cx="2453640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indent="0"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输入替换内容输入替换内容</a:t>
            </a:r>
            <a:endParaRPr lang="zh-CN" altLang="da-DK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8611513" y="2385907"/>
            <a:ext cx="1415772" cy="33855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lvl="0" algn="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19465" y="2702560"/>
            <a:ext cx="2453640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indent="0"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输入替换内容输入替换内容</a:t>
            </a:r>
            <a:endParaRPr lang="zh-CN" altLang="da-DK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TextBox 1210"/>
          <p:cNvSpPr/>
          <p:nvPr/>
        </p:nvSpPr>
        <p:spPr>
          <a:xfrm>
            <a:off x="9716413" y="3946102"/>
            <a:ext cx="1415772" cy="338554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lvl="0" algn="r"/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24365" y="4262755"/>
            <a:ext cx="2453640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indent="0"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输入替换内容输入替换内容</a:t>
            </a:r>
            <a:endParaRPr lang="zh-CN" altLang="da-DK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4" grpId="0" animBg="1"/>
      <p:bldP spid="39962" grpId="0"/>
      <p:bldP spid="8" grpId="0"/>
      <p:bldP spid="20" grpId="0"/>
      <p:bldP spid="21" grpId="0"/>
      <p:bldP spid="22" grpId="0"/>
      <p:bldP spid="23" grpId="0"/>
      <p:bldP spid="25" grpId="0"/>
      <p:bldP spid="28" grpId="0"/>
      <p:bldP spid="12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Line 55"/>
          <p:cNvSpPr>
            <a:spLocks noChangeShapeType="1"/>
          </p:cNvSpPr>
          <p:nvPr/>
        </p:nvSpPr>
        <p:spPr bwMode="auto">
          <a:xfrm>
            <a:off x="1901183" y="3467246"/>
            <a:ext cx="0" cy="578167"/>
          </a:xfrm>
          <a:prstGeom prst="line">
            <a:avLst/>
          </a:prstGeom>
          <a:noFill/>
          <a:ln w="6350">
            <a:solidFill>
              <a:srgbClr val="FFFFFF">
                <a:lumMod val="50000"/>
              </a:srgbClr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PA_Line 58"/>
          <p:cNvSpPr>
            <a:spLocks noChangeShapeType="1"/>
          </p:cNvSpPr>
          <p:nvPr/>
        </p:nvSpPr>
        <p:spPr bwMode="auto">
          <a:xfrm>
            <a:off x="4422279" y="3467246"/>
            <a:ext cx="0" cy="578167"/>
          </a:xfrm>
          <a:prstGeom prst="line">
            <a:avLst/>
          </a:prstGeom>
          <a:noFill/>
          <a:ln w="6350">
            <a:solidFill>
              <a:srgbClr val="FFFFFF">
                <a:lumMod val="50000"/>
              </a:srgbClr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PA_Line 61"/>
          <p:cNvSpPr>
            <a:spLocks noChangeShapeType="1"/>
          </p:cNvSpPr>
          <p:nvPr/>
        </p:nvSpPr>
        <p:spPr bwMode="auto">
          <a:xfrm>
            <a:off x="6863522" y="3467246"/>
            <a:ext cx="0" cy="578167"/>
          </a:xfrm>
          <a:prstGeom prst="line">
            <a:avLst/>
          </a:prstGeom>
          <a:noFill/>
          <a:ln w="6350">
            <a:solidFill>
              <a:srgbClr val="FFFFFF">
                <a:lumMod val="50000"/>
              </a:srgbClr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PA_Line 64"/>
          <p:cNvSpPr>
            <a:spLocks noChangeShapeType="1"/>
          </p:cNvSpPr>
          <p:nvPr/>
        </p:nvSpPr>
        <p:spPr bwMode="auto">
          <a:xfrm>
            <a:off x="9215404" y="3467246"/>
            <a:ext cx="0" cy="578167"/>
          </a:xfrm>
          <a:prstGeom prst="line">
            <a:avLst/>
          </a:prstGeom>
          <a:noFill/>
          <a:ln w="6350">
            <a:solidFill>
              <a:srgbClr val="FFFFFF">
                <a:lumMod val="50000"/>
              </a:srgbClr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PA_任意多边形 66"/>
          <p:cNvSpPr/>
          <p:nvPr/>
        </p:nvSpPr>
        <p:spPr bwMode="auto">
          <a:xfrm>
            <a:off x="8436927" y="1587062"/>
            <a:ext cx="1629205" cy="1904148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PA_任意多边形 57"/>
          <p:cNvSpPr/>
          <p:nvPr/>
        </p:nvSpPr>
        <p:spPr bwMode="auto">
          <a:xfrm>
            <a:off x="1124607" y="1587062"/>
            <a:ext cx="1629205" cy="1904148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PA_任意多边形 63"/>
          <p:cNvSpPr/>
          <p:nvPr/>
        </p:nvSpPr>
        <p:spPr bwMode="auto">
          <a:xfrm>
            <a:off x="6086946" y="1587062"/>
            <a:ext cx="1629205" cy="1904148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PA_任意多边形 60"/>
          <p:cNvSpPr/>
          <p:nvPr/>
        </p:nvSpPr>
        <p:spPr bwMode="auto">
          <a:xfrm>
            <a:off x="3645703" y="1587062"/>
            <a:ext cx="1629205" cy="1904148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9" name="PA_椭圆 65"/>
          <p:cNvSpPr>
            <a:spLocks noChangeArrowheads="1"/>
          </p:cNvSpPr>
          <p:nvPr/>
        </p:nvSpPr>
        <p:spPr bwMode="auto">
          <a:xfrm>
            <a:off x="8721444" y="2212177"/>
            <a:ext cx="994119" cy="99273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25400" cap="flat" cmpd="sng" algn="ctr">
            <a:noFill/>
            <a:prstDash val="solid"/>
          </a:ln>
          <a:effectLst>
            <a:outerShdw blurRad="190500" dist="63500" dir="3300000" algn="tl" rotWithShape="0">
              <a:srgbClr val="333333">
                <a:alpha val="30000"/>
              </a:srgbClr>
            </a:outerShdw>
          </a:effectLst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PA_任意多边形 67"/>
          <p:cNvSpPr>
            <a:spLocks noEditPoints="1"/>
          </p:cNvSpPr>
          <p:nvPr/>
        </p:nvSpPr>
        <p:spPr bwMode="auto">
          <a:xfrm>
            <a:off x="8982254" y="2520501"/>
            <a:ext cx="472503" cy="418438"/>
          </a:xfrm>
          <a:custGeom>
            <a:avLst/>
            <a:gdLst>
              <a:gd name="T0" fmla="*/ 32 w 170"/>
              <a:gd name="T1" fmla="*/ 150 h 150"/>
              <a:gd name="T2" fmla="*/ 29 w 170"/>
              <a:gd name="T3" fmla="*/ 150 h 150"/>
              <a:gd name="T4" fmla="*/ 29 w 170"/>
              <a:gd name="T5" fmla="*/ 150 h 150"/>
              <a:gd name="T6" fmla="*/ 52 w 170"/>
              <a:gd name="T7" fmla="*/ 111 h 150"/>
              <a:gd name="T8" fmla="*/ 52 w 170"/>
              <a:gd name="T9" fmla="*/ 111 h 150"/>
              <a:gd name="T10" fmla="*/ 0 w 170"/>
              <a:gd name="T11" fmla="*/ 58 h 150"/>
              <a:gd name="T12" fmla="*/ 0 w 170"/>
              <a:gd name="T13" fmla="*/ 58 h 150"/>
              <a:gd name="T14" fmla="*/ 85 w 170"/>
              <a:gd name="T15" fmla="*/ 0 h 150"/>
              <a:gd name="T16" fmla="*/ 85 w 170"/>
              <a:gd name="T17" fmla="*/ 0 h 150"/>
              <a:gd name="T18" fmla="*/ 170 w 170"/>
              <a:gd name="T19" fmla="*/ 58 h 150"/>
              <a:gd name="T20" fmla="*/ 170 w 170"/>
              <a:gd name="T21" fmla="*/ 58 h 150"/>
              <a:gd name="T22" fmla="*/ 111 w 170"/>
              <a:gd name="T23" fmla="*/ 113 h 150"/>
              <a:gd name="T24" fmla="*/ 111 w 170"/>
              <a:gd name="T25" fmla="*/ 113 h 150"/>
              <a:gd name="T26" fmla="*/ 32 w 170"/>
              <a:gd name="T27" fmla="*/ 150 h 150"/>
              <a:gd name="T28" fmla="*/ 32 w 170"/>
              <a:gd name="T29" fmla="*/ 150 h 150"/>
              <a:gd name="T30" fmla="*/ 32 w 170"/>
              <a:gd name="T31" fmla="*/ 150 h 150"/>
              <a:gd name="T32" fmla="*/ 33 w 170"/>
              <a:gd name="T33" fmla="*/ 27 h 150"/>
              <a:gd name="T34" fmla="*/ 14 w 170"/>
              <a:gd name="T35" fmla="*/ 58 h 150"/>
              <a:gd name="T36" fmla="*/ 14 w 170"/>
              <a:gd name="T37" fmla="*/ 58 h 150"/>
              <a:gd name="T38" fmla="*/ 62 w 170"/>
              <a:gd name="T39" fmla="*/ 99 h 150"/>
              <a:gd name="T40" fmla="*/ 62 w 170"/>
              <a:gd name="T41" fmla="*/ 99 h 150"/>
              <a:gd name="T42" fmla="*/ 68 w 170"/>
              <a:gd name="T43" fmla="*/ 101 h 150"/>
              <a:gd name="T44" fmla="*/ 67 w 170"/>
              <a:gd name="T45" fmla="*/ 107 h 150"/>
              <a:gd name="T46" fmla="*/ 58 w 170"/>
              <a:gd name="T47" fmla="*/ 132 h 150"/>
              <a:gd name="T48" fmla="*/ 58 w 170"/>
              <a:gd name="T49" fmla="*/ 132 h 150"/>
              <a:gd name="T50" fmla="*/ 102 w 170"/>
              <a:gd name="T51" fmla="*/ 102 h 150"/>
              <a:gd name="T52" fmla="*/ 102 w 170"/>
              <a:gd name="T53" fmla="*/ 102 h 150"/>
              <a:gd name="T54" fmla="*/ 103 w 170"/>
              <a:gd name="T55" fmla="*/ 100 h 150"/>
              <a:gd name="T56" fmla="*/ 106 w 170"/>
              <a:gd name="T57" fmla="*/ 100 h 150"/>
              <a:gd name="T58" fmla="*/ 156 w 170"/>
              <a:gd name="T59" fmla="*/ 58 h 150"/>
              <a:gd name="T60" fmla="*/ 156 w 170"/>
              <a:gd name="T61" fmla="*/ 58 h 150"/>
              <a:gd name="T62" fmla="*/ 137 w 170"/>
              <a:gd name="T63" fmla="*/ 27 h 150"/>
              <a:gd name="T64" fmla="*/ 137 w 170"/>
              <a:gd name="T65" fmla="*/ 27 h 150"/>
              <a:gd name="T66" fmla="*/ 85 w 170"/>
              <a:gd name="T67" fmla="*/ 14 h 150"/>
              <a:gd name="T68" fmla="*/ 85 w 170"/>
              <a:gd name="T69" fmla="*/ 14 h 150"/>
              <a:gd name="T70" fmla="*/ 85 w 170"/>
              <a:gd name="T71" fmla="*/ 14 h 150"/>
              <a:gd name="T72" fmla="*/ 85 w 170"/>
              <a:gd name="T73" fmla="*/ 14 h 150"/>
              <a:gd name="T74" fmla="*/ 33 w 170"/>
              <a:gd name="T75" fmla="*/ 27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" h="150">
                <a:moveTo>
                  <a:pt x="32" y="150"/>
                </a:moveTo>
                <a:cubicBezTo>
                  <a:pt x="30" y="150"/>
                  <a:pt x="29" y="150"/>
                  <a:pt x="29" y="150"/>
                </a:cubicBezTo>
                <a:cubicBezTo>
                  <a:pt x="29" y="150"/>
                  <a:pt x="29" y="150"/>
                  <a:pt x="29" y="150"/>
                </a:cubicBezTo>
                <a:cubicBezTo>
                  <a:pt x="29" y="150"/>
                  <a:pt x="48" y="133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23" y="103"/>
                  <a:pt x="0" y="83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3"/>
                  <a:pt x="40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130" y="0"/>
                  <a:pt x="170" y="23"/>
                  <a:pt x="170" y="58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70" y="85"/>
                  <a:pt x="144" y="106"/>
                  <a:pt x="111" y="113"/>
                </a:cubicBezTo>
                <a:cubicBezTo>
                  <a:pt x="111" y="113"/>
                  <a:pt x="111" y="113"/>
                  <a:pt x="111" y="113"/>
                </a:cubicBezTo>
                <a:cubicBezTo>
                  <a:pt x="80" y="147"/>
                  <a:pt x="43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ubicBezTo>
                  <a:pt x="32" y="150"/>
                  <a:pt x="32" y="150"/>
                  <a:pt x="32" y="150"/>
                </a:cubicBezTo>
                <a:close/>
                <a:moveTo>
                  <a:pt x="33" y="27"/>
                </a:moveTo>
                <a:cubicBezTo>
                  <a:pt x="21" y="36"/>
                  <a:pt x="14" y="47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3" y="75"/>
                  <a:pt x="32" y="93"/>
                  <a:pt x="62" y="99"/>
                </a:cubicBezTo>
                <a:cubicBezTo>
                  <a:pt x="62" y="99"/>
                  <a:pt x="62" y="99"/>
                  <a:pt x="62" y="99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7" y="107"/>
                  <a:pt x="67" y="107"/>
                  <a:pt x="67" y="107"/>
                </a:cubicBezTo>
                <a:cubicBezTo>
                  <a:pt x="67" y="113"/>
                  <a:pt x="64" y="123"/>
                  <a:pt x="58" y="132"/>
                </a:cubicBezTo>
                <a:cubicBezTo>
                  <a:pt x="58" y="132"/>
                  <a:pt x="58" y="132"/>
                  <a:pt x="58" y="132"/>
                </a:cubicBezTo>
                <a:cubicBezTo>
                  <a:pt x="71" y="127"/>
                  <a:pt x="87" y="119"/>
                  <a:pt x="102" y="102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106" y="100"/>
                  <a:pt x="106" y="100"/>
                  <a:pt x="106" y="100"/>
                </a:cubicBezTo>
                <a:cubicBezTo>
                  <a:pt x="137" y="94"/>
                  <a:pt x="157" y="76"/>
                  <a:pt x="156" y="58"/>
                </a:cubicBezTo>
                <a:cubicBezTo>
                  <a:pt x="156" y="58"/>
                  <a:pt x="156" y="58"/>
                  <a:pt x="156" y="58"/>
                </a:cubicBezTo>
                <a:cubicBezTo>
                  <a:pt x="156" y="47"/>
                  <a:pt x="149" y="36"/>
                  <a:pt x="137" y="27"/>
                </a:cubicBezTo>
                <a:cubicBezTo>
                  <a:pt x="137" y="27"/>
                  <a:pt x="137" y="27"/>
                  <a:pt x="137" y="27"/>
                </a:cubicBezTo>
                <a:cubicBezTo>
                  <a:pt x="124" y="19"/>
                  <a:pt x="10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65" y="14"/>
                  <a:pt x="46" y="19"/>
                  <a:pt x="33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PA_椭圆 56"/>
          <p:cNvSpPr>
            <a:spLocks noChangeArrowheads="1"/>
          </p:cNvSpPr>
          <p:nvPr/>
        </p:nvSpPr>
        <p:spPr bwMode="auto">
          <a:xfrm>
            <a:off x="1407432" y="2212177"/>
            <a:ext cx="995814" cy="99273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25400" cap="flat" cmpd="sng" algn="ctr">
            <a:noFill/>
            <a:prstDash val="solid"/>
          </a:ln>
          <a:effectLst>
            <a:outerShdw blurRad="190500" dist="63500" dir="3300000" algn="tl" rotWithShape="0">
              <a:srgbClr val="333333">
                <a:alpha val="30000"/>
              </a:srgbClr>
            </a:outerShdw>
          </a:effectLst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2" name="PA_淘宝店chenying0907 78"/>
          <p:cNvGrpSpPr/>
          <p:nvPr/>
        </p:nvGrpSpPr>
        <p:grpSpPr bwMode="auto">
          <a:xfrm>
            <a:off x="1675019" y="2423939"/>
            <a:ext cx="460650" cy="560740"/>
            <a:chOff x="1074" y="1354"/>
            <a:chExt cx="272" cy="331"/>
          </a:xfrm>
        </p:grpSpPr>
        <p:sp>
          <p:nvSpPr>
            <p:cNvPr id="34" name="淘宝店chenying0907 68"/>
            <p:cNvSpPr/>
            <p:nvPr/>
          </p:nvSpPr>
          <p:spPr bwMode="auto">
            <a:xfrm>
              <a:off x="1144" y="1354"/>
              <a:ext cx="202" cy="208"/>
            </a:xfrm>
            <a:custGeom>
              <a:avLst/>
              <a:gdLst>
                <a:gd name="T0" fmla="*/ 62 w 123"/>
                <a:gd name="T1" fmla="*/ 33 h 127"/>
                <a:gd name="T2" fmla="*/ 49 w 123"/>
                <a:gd name="T3" fmla="*/ 30 h 127"/>
                <a:gd name="T4" fmla="*/ 49 w 123"/>
                <a:gd name="T5" fmla="*/ 0 h 127"/>
                <a:gd name="T6" fmla="*/ 0 w 123"/>
                <a:gd name="T7" fmla="*/ 48 h 127"/>
                <a:gd name="T8" fmla="*/ 49 w 123"/>
                <a:gd name="T9" fmla="*/ 95 h 127"/>
                <a:gd name="T10" fmla="*/ 49 w 123"/>
                <a:gd name="T11" fmla="*/ 65 h 127"/>
                <a:gd name="T12" fmla="*/ 96 w 123"/>
                <a:gd name="T13" fmla="*/ 107 h 127"/>
                <a:gd name="T14" fmla="*/ 78 w 123"/>
                <a:gd name="T15" fmla="*/ 127 h 127"/>
                <a:gd name="T16" fmla="*/ 115 w 123"/>
                <a:gd name="T17" fmla="*/ 98 h 127"/>
                <a:gd name="T18" fmla="*/ 62 w 123"/>
                <a:gd name="T19" fmla="*/ 3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2" y="33"/>
                  </a:moveTo>
                  <a:cubicBezTo>
                    <a:pt x="57" y="31"/>
                    <a:pt x="53" y="30"/>
                    <a:pt x="49" y="3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6" y="67"/>
                    <a:pt x="102" y="86"/>
                    <a:pt x="96" y="107"/>
                  </a:cubicBezTo>
                  <a:cubicBezTo>
                    <a:pt x="93" y="116"/>
                    <a:pt x="86" y="123"/>
                    <a:pt x="78" y="127"/>
                  </a:cubicBezTo>
                  <a:cubicBezTo>
                    <a:pt x="96" y="123"/>
                    <a:pt x="111" y="113"/>
                    <a:pt x="115" y="98"/>
                  </a:cubicBezTo>
                  <a:cubicBezTo>
                    <a:pt x="123" y="72"/>
                    <a:pt x="99" y="43"/>
                    <a:pt x="62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淘宝店chenying0907 69"/>
            <p:cNvSpPr/>
            <p:nvPr/>
          </p:nvSpPr>
          <p:spPr bwMode="auto">
            <a:xfrm>
              <a:off x="1074" y="1477"/>
              <a:ext cx="202" cy="208"/>
            </a:xfrm>
            <a:custGeom>
              <a:avLst/>
              <a:gdLst>
                <a:gd name="T0" fmla="*/ 61 w 123"/>
                <a:gd name="T1" fmla="*/ 94 h 127"/>
                <a:gd name="T2" fmla="*/ 74 w 123"/>
                <a:gd name="T3" fmla="*/ 97 h 127"/>
                <a:gd name="T4" fmla="*/ 74 w 123"/>
                <a:gd name="T5" fmla="*/ 127 h 127"/>
                <a:gd name="T6" fmla="*/ 123 w 123"/>
                <a:gd name="T7" fmla="*/ 79 h 127"/>
                <a:gd name="T8" fmla="*/ 74 w 123"/>
                <a:gd name="T9" fmla="*/ 31 h 127"/>
                <a:gd name="T10" fmla="*/ 74 w 123"/>
                <a:gd name="T11" fmla="*/ 62 h 127"/>
                <a:gd name="T12" fmla="*/ 27 w 123"/>
                <a:gd name="T13" fmla="*/ 20 h 127"/>
                <a:gd name="T14" fmla="*/ 45 w 123"/>
                <a:gd name="T15" fmla="*/ 0 h 127"/>
                <a:gd name="T16" fmla="*/ 8 w 123"/>
                <a:gd name="T17" fmla="*/ 29 h 127"/>
                <a:gd name="T18" fmla="*/ 61 w 123"/>
                <a:gd name="T19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7">
                  <a:moveTo>
                    <a:pt x="61" y="94"/>
                  </a:moveTo>
                  <a:cubicBezTo>
                    <a:pt x="66" y="96"/>
                    <a:pt x="70" y="96"/>
                    <a:pt x="74" y="9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37" y="59"/>
                    <a:pt x="21" y="41"/>
                    <a:pt x="27" y="20"/>
                  </a:cubicBezTo>
                  <a:cubicBezTo>
                    <a:pt x="30" y="11"/>
                    <a:pt x="37" y="4"/>
                    <a:pt x="45" y="0"/>
                  </a:cubicBezTo>
                  <a:cubicBezTo>
                    <a:pt x="27" y="4"/>
                    <a:pt x="12" y="14"/>
                    <a:pt x="8" y="29"/>
                  </a:cubicBezTo>
                  <a:cubicBezTo>
                    <a:pt x="0" y="55"/>
                    <a:pt x="24" y="84"/>
                    <a:pt x="61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3" name="PA_椭圆 62"/>
          <p:cNvSpPr>
            <a:spLocks noChangeArrowheads="1"/>
          </p:cNvSpPr>
          <p:nvPr/>
        </p:nvSpPr>
        <p:spPr bwMode="auto">
          <a:xfrm>
            <a:off x="6369771" y="2212177"/>
            <a:ext cx="995814" cy="99273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25400" cap="flat" cmpd="sng" algn="ctr">
            <a:noFill/>
            <a:prstDash val="solid"/>
          </a:ln>
          <a:effectLst>
            <a:outerShdw blurRad="190500" dist="63500" dir="3300000" algn="tl" rotWithShape="0">
              <a:srgbClr val="333333">
                <a:alpha val="30000"/>
              </a:srgbClr>
            </a:outerShdw>
          </a:effectLst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4" name="PA_淘宝店chenying0907 79"/>
          <p:cNvGrpSpPr/>
          <p:nvPr/>
        </p:nvGrpSpPr>
        <p:grpSpPr bwMode="auto">
          <a:xfrm>
            <a:off x="6657676" y="2537448"/>
            <a:ext cx="421697" cy="384558"/>
            <a:chOff x="3286" y="1421"/>
            <a:chExt cx="249" cy="227"/>
          </a:xfrm>
        </p:grpSpPr>
        <p:sp>
          <p:nvSpPr>
            <p:cNvPr id="27" name="Rectangle 70"/>
            <p:cNvSpPr>
              <a:spLocks noChangeArrowheads="1"/>
            </p:cNvSpPr>
            <p:nvPr/>
          </p:nvSpPr>
          <p:spPr bwMode="auto">
            <a:xfrm>
              <a:off x="3322" y="1613"/>
              <a:ext cx="170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Rectangle 71"/>
            <p:cNvSpPr>
              <a:spLocks noChangeArrowheads="1"/>
            </p:cNvSpPr>
            <p:nvPr/>
          </p:nvSpPr>
          <p:spPr bwMode="auto">
            <a:xfrm>
              <a:off x="3363" y="1449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Rectangle 72"/>
            <p:cNvSpPr>
              <a:spLocks noChangeArrowheads="1"/>
            </p:cNvSpPr>
            <p:nvPr/>
          </p:nvSpPr>
          <p:spPr bwMode="auto">
            <a:xfrm>
              <a:off x="3363" y="1472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Rectangle 73"/>
            <p:cNvSpPr>
              <a:spLocks noChangeArrowheads="1"/>
            </p:cNvSpPr>
            <p:nvPr/>
          </p:nvSpPr>
          <p:spPr bwMode="auto">
            <a:xfrm>
              <a:off x="3363" y="1493"/>
              <a:ext cx="9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淘宝店chenying0907 74"/>
            <p:cNvSpPr>
              <a:spLocks noEditPoints="1"/>
            </p:cNvSpPr>
            <p:nvPr/>
          </p:nvSpPr>
          <p:spPr bwMode="auto">
            <a:xfrm>
              <a:off x="3286" y="1421"/>
              <a:ext cx="249" cy="227"/>
            </a:xfrm>
            <a:custGeom>
              <a:avLst/>
              <a:gdLst>
                <a:gd name="T0" fmla="*/ 135 w 152"/>
                <a:gd name="T1" fmla="*/ 70 h 138"/>
                <a:gd name="T2" fmla="*/ 118 w 152"/>
                <a:gd name="T3" fmla="*/ 70 h 138"/>
                <a:gd name="T4" fmla="*/ 118 w 152"/>
                <a:gd name="T5" fmla="*/ 0 h 138"/>
                <a:gd name="T6" fmla="*/ 34 w 152"/>
                <a:gd name="T7" fmla="*/ 0 h 138"/>
                <a:gd name="T8" fmla="*/ 34 w 152"/>
                <a:gd name="T9" fmla="*/ 70 h 138"/>
                <a:gd name="T10" fmla="*/ 17 w 152"/>
                <a:gd name="T11" fmla="*/ 70 h 138"/>
                <a:gd name="T12" fmla="*/ 0 w 152"/>
                <a:gd name="T13" fmla="*/ 87 h 138"/>
                <a:gd name="T14" fmla="*/ 0 w 152"/>
                <a:gd name="T15" fmla="*/ 121 h 138"/>
                <a:gd name="T16" fmla="*/ 17 w 152"/>
                <a:gd name="T17" fmla="*/ 138 h 138"/>
                <a:gd name="T18" fmla="*/ 135 w 152"/>
                <a:gd name="T19" fmla="*/ 138 h 138"/>
                <a:gd name="T20" fmla="*/ 152 w 152"/>
                <a:gd name="T21" fmla="*/ 121 h 138"/>
                <a:gd name="T22" fmla="*/ 152 w 152"/>
                <a:gd name="T23" fmla="*/ 87 h 138"/>
                <a:gd name="T24" fmla="*/ 135 w 152"/>
                <a:gd name="T25" fmla="*/ 70 h 138"/>
                <a:gd name="T26" fmla="*/ 40 w 152"/>
                <a:gd name="T27" fmla="*/ 6 h 138"/>
                <a:gd name="T28" fmla="*/ 111 w 152"/>
                <a:gd name="T29" fmla="*/ 6 h 138"/>
                <a:gd name="T30" fmla="*/ 111 w 152"/>
                <a:gd name="T31" fmla="*/ 70 h 138"/>
                <a:gd name="T32" fmla="*/ 40 w 152"/>
                <a:gd name="T33" fmla="*/ 70 h 138"/>
                <a:gd name="T34" fmla="*/ 40 w 152"/>
                <a:gd name="T35" fmla="*/ 6 h 138"/>
                <a:gd name="T36" fmla="*/ 145 w 152"/>
                <a:gd name="T37" fmla="*/ 121 h 138"/>
                <a:gd name="T38" fmla="*/ 135 w 152"/>
                <a:gd name="T39" fmla="*/ 131 h 138"/>
                <a:gd name="T40" fmla="*/ 17 w 152"/>
                <a:gd name="T41" fmla="*/ 131 h 138"/>
                <a:gd name="T42" fmla="*/ 7 w 152"/>
                <a:gd name="T43" fmla="*/ 121 h 138"/>
                <a:gd name="T44" fmla="*/ 7 w 152"/>
                <a:gd name="T45" fmla="*/ 87 h 138"/>
                <a:gd name="T46" fmla="*/ 17 w 152"/>
                <a:gd name="T47" fmla="*/ 77 h 138"/>
                <a:gd name="T48" fmla="*/ 135 w 152"/>
                <a:gd name="T49" fmla="*/ 77 h 138"/>
                <a:gd name="T50" fmla="*/ 145 w 152"/>
                <a:gd name="T51" fmla="*/ 87 h 138"/>
                <a:gd name="T52" fmla="*/ 145 w 152"/>
                <a:gd name="T53" fmla="*/ 1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138">
                  <a:moveTo>
                    <a:pt x="135" y="70"/>
                  </a:moveTo>
                  <a:cubicBezTo>
                    <a:pt x="118" y="70"/>
                    <a:pt x="118" y="70"/>
                    <a:pt x="118" y="7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8" y="70"/>
                    <a:pt x="0" y="78"/>
                    <a:pt x="0" y="8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7" y="138"/>
                  </a:cubicBezTo>
                  <a:cubicBezTo>
                    <a:pt x="135" y="138"/>
                    <a:pt x="135" y="138"/>
                    <a:pt x="135" y="138"/>
                  </a:cubicBezTo>
                  <a:cubicBezTo>
                    <a:pt x="144" y="138"/>
                    <a:pt x="152" y="130"/>
                    <a:pt x="152" y="121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2" y="78"/>
                    <a:pt x="144" y="70"/>
                    <a:pt x="135" y="70"/>
                  </a:cubicBezTo>
                  <a:close/>
                  <a:moveTo>
                    <a:pt x="40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40" y="70"/>
                    <a:pt x="40" y="70"/>
                    <a:pt x="40" y="70"/>
                  </a:cubicBezTo>
                  <a:lnTo>
                    <a:pt x="40" y="6"/>
                  </a:lnTo>
                  <a:close/>
                  <a:moveTo>
                    <a:pt x="145" y="121"/>
                  </a:moveTo>
                  <a:cubicBezTo>
                    <a:pt x="145" y="127"/>
                    <a:pt x="140" y="131"/>
                    <a:pt x="135" y="13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2" y="131"/>
                    <a:pt x="7" y="127"/>
                    <a:pt x="7" y="121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1"/>
                    <a:pt x="12" y="77"/>
                    <a:pt x="17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40" y="77"/>
                    <a:pt x="145" y="81"/>
                    <a:pt x="145" y="87"/>
                  </a:cubicBezTo>
                  <a:lnTo>
                    <a:pt x="145" y="1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Oval 75"/>
            <p:cNvSpPr>
              <a:spLocks noChangeArrowheads="1"/>
            </p:cNvSpPr>
            <p:nvPr/>
          </p:nvSpPr>
          <p:spPr bwMode="auto">
            <a:xfrm>
              <a:off x="3322" y="1564"/>
              <a:ext cx="16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" name="Oval 76"/>
            <p:cNvSpPr>
              <a:spLocks noChangeArrowheads="1"/>
            </p:cNvSpPr>
            <p:nvPr/>
          </p:nvSpPr>
          <p:spPr bwMode="auto">
            <a:xfrm>
              <a:off x="3345" y="1564"/>
              <a:ext cx="14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5" name="PA_椭圆 59"/>
          <p:cNvSpPr>
            <a:spLocks noChangeArrowheads="1"/>
          </p:cNvSpPr>
          <p:nvPr/>
        </p:nvSpPr>
        <p:spPr bwMode="auto">
          <a:xfrm>
            <a:off x="3928529" y="2212177"/>
            <a:ext cx="995814" cy="99273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25400" cap="flat" cmpd="sng" algn="ctr">
            <a:noFill/>
            <a:prstDash val="solid"/>
          </a:ln>
          <a:effectLst>
            <a:outerShdw blurRad="190500" dist="63500" dir="3300000" algn="tl" rotWithShape="0">
              <a:srgbClr val="333333">
                <a:alpha val="30000"/>
              </a:srgbClr>
            </a:outerShdw>
          </a:effectLst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PA_任意多边形 77"/>
          <p:cNvSpPr>
            <a:spLocks noEditPoints="1"/>
          </p:cNvSpPr>
          <p:nvPr/>
        </p:nvSpPr>
        <p:spPr bwMode="auto">
          <a:xfrm>
            <a:off x="4196111" y="2493396"/>
            <a:ext cx="460649" cy="430296"/>
          </a:xfrm>
          <a:custGeom>
            <a:avLst/>
            <a:gdLst>
              <a:gd name="T0" fmla="*/ 27 w 166"/>
              <a:gd name="T1" fmla="*/ 100 h 155"/>
              <a:gd name="T2" fmla="*/ 23 w 166"/>
              <a:gd name="T3" fmla="*/ 90 h 155"/>
              <a:gd name="T4" fmla="*/ 20 w 166"/>
              <a:gd name="T5" fmla="*/ 23 h 155"/>
              <a:gd name="T6" fmla="*/ 50 w 166"/>
              <a:gd name="T7" fmla="*/ 26 h 155"/>
              <a:gd name="T8" fmla="*/ 50 w 166"/>
              <a:gd name="T9" fmla="*/ 0 h 155"/>
              <a:gd name="T10" fmla="*/ 114 w 166"/>
              <a:gd name="T11" fmla="*/ 26 h 155"/>
              <a:gd name="T12" fmla="*/ 119 w 166"/>
              <a:gd name="T13" fmla="*/ 30 h 155"/>
              <a:gd name="T14" fmla="*/ 166 w 166"/>
              <a:gd name="T15" fmla="*/ 80 h 155"/>
              <a:gd name="T16" fmla="*/ 139 w 166"/>
              <a:gd name="T17" fmla="*/ 95 h 155"/>
              <a:gd name="T18" fmla="*/ 155 w 166"/>
              <a:gd name="T19" fmla="*/ 117 h 155"/>
              <a:gd name="T20" fmla="*/ 89 w 166"/>
              <a:gd name="T21" fmla="*/ 134 h 155"/>
              <a:gd name="T22" fmla="*/ 82 w 166"/>
              <a:gd name="T23" fmla="*/ 135 h 155"/>
              <a:gd name="T24" fmla="*/ 80 w 166"/>
              <a:gd name="T25" fmla="*/ 135 h 155"/>
              <a:gd name="T26" fmla="*/ 13 w 166"/>
              <a:gd name="T27" fmla="*/ 118 h 155"/>
              <a:gd name="T28" fmla="*/ 36 w 166"/>
              <a:gd name="T29" fmla="*/ 79 h 155"/>
              <a:gd name="T30" fmla="*/ 42 w 166"/>
              <a:gd name="T31" fmla="*/ 97 h 155"/>
              <a:gd name="T32" fmla="*/ 44 w 166"/>
              <a:gd name="T33" fmla="*/ 101 h 155"/>
              <a:gd name="T34" fmla="*/ 61 w 166"/>
              <a:gd name="T35" fmla="*/ 135 h 155"/>
              <a:gd name="T36" fmla="*/ 77 w 166"/>
              <a:gd name="T37" fmla="*/ 120 h 155"/>
              <a:gd name="T38" fmla="*/ 82 w 166"/>
              <a:gd name="T39" fmla="*/ 120 h 155"/>
              <a:gd name="T40" fmla="*/ 91 w 166"/>
              <a:gd name="T41" fmla="*/ 119 h 155"/>
              <a:gd name="T42" fmla="*/ 107 w 166"/>
              <a:gd name="T43" fmla="*/ 133 h 155"/>
              <a:gd name="T44" fmla="*/ 122 w 166"/>
              <a:gd name="T45" fmla="*/ 97 h 155"/>
              <a:gd name="T46" fmla="*/ 127 w 166"/>
              <a:gd name="T47" fmla="*/ 82 h 155"/>
              <a:gd name="T48" fmla="*/ 128 w 166"/>
              <a:gd name="T49" fmla="*/ 77 h 155"/>
              <a:gd name="T50" fmla="*/ 137 w 166"/>
              <a:gd name="T51" fmla="*/ 39 h 155"/>
              <a:gd name="T52" fmla="*/ 113 w 166"/>
              <a:gd name="T53" fmla="*/ 43 h 155"/>
              <a:gd name="T54" fmla="*/ 103 w 166"/>
              <a:gd name="T55" fmla="*/ 37 h 155"/>
              <a:gd name="T56" fmla="*/ 99 w 166"/>
              <a:gd name="T57" fmla="*/ 14 h 155"/>
              <a:gd name="T58" fmla="*/ 65 w 166"/>
              <a:gd name="T59" fmla="*/ 34 h 155"/>
              <a:gd name="T60" fmla="*/ 50 w 166"/>
              <a:gd name="T61" fmla="*/ 44 h 155"/>
              <a:gd name="T62" fmla="*/ 47 w 166"/>
              <a:gd name="T63" fmla="*/ 47 h 155"/>
              <a:gd name="T64" fmla="*/ 19 w 166"/>
              <a:gd name="T65" fmla="*/ 73 h 155"/>
              <a:gd name="T66" fmla="*/ 83 w 166"/>
              <a:gd name="T67" fmla="*/ 50 h 155"/>
              <a:gd name="T68" fmla="*/ 110 w 166"/>
              <a:gd name="T69" fmla="*/ 75 h 155"/>
              <a:gd name="T70" fmla="*/ 83 w 166"/>
              <a:gd name="T71" fmla="*/ 101 h 155"/>
              <a:gd name="T72" fmla="*/ 83 w 166"/>
              <a:gd name="T73" fmla="*/ 94 h 155"/>
              <a:gd name="T74" fmla="*/ 95 w 166"/>
              <a:gd name="T75" fmla="*/ 75 h 155"/>
              <a:gd name="T76" fmla="*/ 83 w 166"/>
              <a:gd name="T77" fmla="*/ 64 h 155"/>
              <a:gd name="T78" fmla="*/ 72 w 166"/>
              <a:gd name="T79" fmla="*/ 75 h 155"/>
              <a:gd name="T80" fmla="*/ 83 w 166"/>
              <a:gd name="T81" fmla="*/ 87 h 155"/>
              <a:gd name="T82" fmla="*/ 83 w 166"/>
              <a:gd name="T83" fmla="*/ 94 h 155"/>
              <a:gd name="T84" fmla="*/ 57 w 166"/>
              <a:gd name="T85" fmla="*/ 7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6" h="155">
                <a:moveTo>
                  <a:pt x="13" y="118"/>
                </a:moveTo>
                <a:cubicBezTo>
                  <a:pt x="27" y="100"/>
                  <a:pt x="27" y="100"/>
                  <a:pt x="27" y="100"/>
                </a:cubicBezTo>
                <a:cubicBezTo>
                  <a:pt x="25" y="97"/>
                  <a:pt x="24" y="93"/>
                  <a:pt x="23" y="90"/>
                </a:cubicBezTo>
                <a:cubicBezTo>
                  <a:pt x="23" y="90"/>
                  <a:pt x="23" y="90"/>
                  <a:pt x="23" y="90"/>
                </a:cubicBezTo>
                <a:cubicBezTo>
                  <a:pt x="0" y="82"/>
                  <a:pt x="0" y="82"/>
                  <a:pt x="0" y="82"/>
                </a:cubicBezTo>
                <a:cubicBezTo>
                  <a:pt x="20" y="23"/>
                  <a:pt x="20" y="23"/>
                  <a:pt x="20" y="23"/>
                </a:cubicBezTo>
                <a:cubicBezTo>
                  <a:pt x="43" y="31"/>
                  <a:pt x="43" y="31"/>
                  <a:pt x="43" y="31"/>
                </a:cubicBezTo>
                <a:cubicBezTo>
                  <a:pt x="45" y="29"/>
                  <a:pt x="48" y="27"/>
                  <a:pt x="50" y="26"/>
                </a:cubicBezTo>
                <a:cubicBezTo>
                  <a:pt x="50" y="26"/>
                  <a:pt x="50" y="26"/>
                  <a:pt x="50" y="26"/>
                </a:cubicBezTo>
                <a:cubicBezTo>
                  <a:pt x="50" y="0"/>
                  <a:pt x="50" y="0"/>
                  <a:pt x="50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26"/>
                  <a:pt x="114" y="26"/>
                  <a:pt x="114" y="26"/>
                </a:cubicBezTo>
                <a:cubicBezTo>
                  <a:pt x="116" y="27"/>
                  <a:pt x="118" y="28"/>
                  <a:pt x="119" y="30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141" y="88"/>
                  <a:pt x="141" y="88"/>
                  <a:pt x="141" y="88"/>
                </a:cubicBezTo>
                <a:cubicBezTo>
                  <a:pt x="140" y="91"/>
                  <a:pt x="140" y="93"/>
                  <a:pt x="139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55" y="117"/>
                  <a:pt x="155" y="117"/>
                  <a:pt x="155" y="117"/>
                </a:cubicBezTo>
                <a:cubicBezTo>
                  <a:pt x="104" y="154"/>
                  <a:pt x="104" y="154"/>
                  <a:pt x="104" y="154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87" y="135"/>
                  <a:pt x="84" y="135"/>
                  <a:pt x="82" y="135"/>
                </a:cubicBezTo>
                <a:cubicBezTo>
                  <a:pt x="82" y="135"/>
                  <a:pt x="82" y="135"/>
                  <a:pt x="82" y="135"/>
                </a:cubicBezTo>
                <a:cubicBezTo>
                  <a:pt x="81" y="135"/>
                  <a:pt x="81" y="135"/>
                  <a:pt x="80" y="135"/>
                </a:cubicBezTo>
                <a:cubicBezTo>
                  <a:pt x="80" y="135"/>
                  <a:pt x="80" y="135"/>
                  <a:pt x="80" y="135"/>
                </a:cubicBezTo>
                <a:cubicBezTo>
                  <a:pt x="65" y="155"/>
                  <a:pt x="65" y="155"/>
                  <a:pt x="65" y="155"/>
                </a:cubicBezTo>
                <a:cubicBezTo>
                  <a:pt x="13" y="118"/>
                  <a:pt x="13" y="118"/>
                  <a:pt x="13" y="118"/>
                </a:cubicBezTo>
                <a:close/>
                <a:moveTo>
                  <a:pt x="19" y="73"/>
                </a:moveTo>
                <a:cubicBezTo>
                  <a:pt x="36" y="79"/>
                  <a:pt x="36" y="79"/>
                  <a:pt x="36" y="79"/>
                </a:cubicBezTo>
                <a:cubicBezTo>
                  <a:pt x="37" y="83"/>
                  <a:pt x="37" y="83"/>
                  <a:pt x="37" y="83"/>
                </a:cubicBezTo>
                <a:cubicBezTo>
                  <a:pt x="38" y="88"/>
                  <a:pt x="40" y="93"/>
                  <a:pt x="42" y="97"/>
                </a:cubicBezTo>
                <a:cubicBezTo>
                  <a:pt x="42" y="97"/>
                  <a:pt x="42" y="97"/>
                  <a:pt x="42" y="97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61" y="135"/>
                  <a:pt x="61" y="135"/>
                  <a:pt x="61" y="135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9" y="120"/>
                  <a:pt x="80" y="120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5" y="120"/>
                  <a:pt x="88" y="120"/>
                  <a:pt x="91" y="119"/>
                </a:cubicBezTo>
                <a:cubicBezTo>
                  <a:pt x="91" y="119"/>
                  <a:pt x="91" y="119"/>
                  <a:pt x="91" y="119"/>
                </a:cubicBezTo>
                <a:cubicBezTo>
                  <a:pt x="96" y="118"/>
                  <a:pt x="96" y="118"/>
                  <a:pt x="96" y="118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35" y="114"/>
                  <a:pt x="135" y="114"/>
                  <a:pt x="135" y="114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5" y="90"/>
                  <a:pt x="126" y="86"/>
                  <a:pt x="127" y="82"/>
                </a:cubicBezTo>
                <a:cubicBezTo>
                  <a:pt x="127" y="82"/>
                  <a:pt x="127" y="82"/>
                  <a:pt x="127" y="82"/>
                </a:cubicBezTo>
                <a:cubicBezTo>
                  <a:pt x="128" y="77"/>
                  <a:pt x="128" y="77"/>
                  <a:pt x="128" y="77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0" y="41"/>
                  <a:pt x="107" y="38"/>
                  <a:pt x="103" y="37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14"/>
                  <a:pt x="99" y="14"/>
                  <a:pt x="99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34"/>
                  <a:pt x="65" y="34"/>
                  <a:pt x="65" y="34"/>
                </a:cubicBezTo>
                <a:cubicBezTo>
                  <a:pt x="61" y="36"/>
                  <a:pt x="61" y="36"/>
                  <a:pt x="61" y="36"/>
                </a:cubicBezTo>
                <a:cubicBezTo>
                  <a:pt x="57" y="38"/>
                  <a:pt x="53" y="41"/>
                  <a:pt x="50" y="44"/>
                </a:cubicBezTo>
                <a:cubicBezTo>
                  <a:pt x="50" y="44"/>
                  <a:pt x="50" y="44"/>
                  <a:pt x="50" y="44"/>
                </a:cubicBezTo>
                <a:cubicBezTo>
                  <a:pt x="47" y="47"/>
                  <a:pt x="47" y="47"/>
                  <a:pt x="47" y="47"/>
                </a:cubicBezTo>
                <a:cubicBezTo>
                  <a:pt x="29" y="41"/>
                  <a:pt x="29" y="41"/>
                  <a:pt x="29" y="41"/>
                </a:cubicBezTo>
                <a:cubicBezTo>
                  <a:pt x="19" y="73"/>
                  <a:pt x="19" y="73"/>
                  <a:pt x="19" y="73"/>
                </a:cubicBezTo>
                <a:close/>
                <a:moveTo>
                  <a:pt x="57" y="75"/>
                </a:moveTo>
                <a:cubicBezTo>
                  <a:pt x="57" y="61"/>
                  <a:pt x="69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98" y="50"/>
                  <a:pt x="110" y="61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10" y="90"/>
                  <a:pt x="98" y="101"/>
                  <a:pt x="83" y="10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87"/>
                  <a:pt x="83" y="87"/>
                  <a:pt x="83" y="87"/>
                </a:cubicBezTo>
                <a:cubicBezTo>
                  <a:pt x="90" y="87"/>
                  <a:pt x="95" y="82"/>
                  <a:pt x="95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69"/>
                  <a:pt x="90" y="64"/>
                  <a:pt x="83" y="64"/>
                </a:cubicBezTo>
                <a:cubicBezTo>
                  <a:pt x="83" y="64"/>
                  <a:pt x="83" y="64"/>
                  <a:pt x="83" y="64"/>
                </a:cubicBezTo>
                <a:cubicBezTo>
                  <a:pt x="77" y="64"/>
                  <a:pt x="72" y="69"/>
                  <a:pt x="72" y="75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2"/>
                  <a:pt x="77" y="87"/>
                  <a:pt x="83" y="87"/>
                </a:cubicBezTo>
                <a:cubicBezTo>
                  <a:pt x="83" y="87"/>
                  <a:pt x="83" y="87"/>
                  <a:pt x="83" y="87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69" y="101"/>
                  <a:pt x="57" y="90"/>
                  <a:pt x="57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82073" y="4400084"/>
            <a:ext cx="2038219" cy="1096716"/>
            <a:chOff x="979301" y="4249378"/>
            <a:chExt cx="1797371" cy="1096716"/>
          </a:xfrm>
        </p:grpSpPr>
        <p:grpSp>
          <p:nvGrpSpPr>
            <p:cNvPr id="37" name="组合 36"/>
            <p:cNvGrpSpPr/>
            <p:nvPr/>
          </p:nvGrpSpPr>
          <p:grpSpPr>
            <a:xfrm>
              <a:off x="979301" y="4249378"/>
              <a:ext cx="1797371" cy="1096716"/>
              <a:chOff x="979301" y="4249378"/>
              <a:chExt cx="1797371" cy="1096716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044881" y="4249378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979301" y="4640580"/>
                <a:ext cx="1797371" cy="705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 Lorem ipsum dolor sit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amet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6" name="任意多边形 35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03169" y="4387761"/>
            <a:ext cx="2038219" cy="1121276"/>
            <a:chOff x="979301" y="4224818"/>
            <a:chExt cx="1797371" cy="1121276"/>
          </a:xfrm>
        </p:grpSpPr>
        <p:grpSp>
          <p:nvGrpSpPr>
            <p:cNvPr id="40" name="组合 39"/>
            <p:cNvGrpSpPr/>
            <p:nvPr/>
          </p:nvGrpSpPr>
          <p:grpSpPr>
            <a:xfrm>
              <a:off x="979301" y="4224818"/>
              <a:ext cx="1797371" cy="1121276"/>
              <a:chOff x="979301" y="4224818"/>
              <a:chExt cx="1797371" cy="1121276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1086580" y="4224818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979301" y="4640580"/>
                <a:ext cx="1797371" cy="705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 Lorem ipsum dolor sit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amet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1" name="任意多边形 40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43487" y="4395191"/>
            <a:ext cx="2038219" cy="1132706"/>
            <a:chOff x="979301" y="4213388"/>
            <a:chExt cx="1797371" cy="1132706"/>
          </a:xfrm>
        </p:grpSpPr>
        <p:grpSp>
          <p:nvGrpSpPr>
            <p:cNvPr id="45" name="组合 44"/>
            <p:cNvGrpSpPr/>
            <p:nvPr/>
          </p:nvGrpSpPr>
          <p:grpSpPr>
            <a:xfrm>
              <a:off x="979301" y="4213388"/>
              <a:ext cx="1797371" cy="1132706"/>
              <a:chOff x="979301" y="4213388"/>
              <a:chExt cx="1797371" cy="1132706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086580" y="4213388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979301" y="4640580"/>
                <a:ext cx="1797371" cy="705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 Lorem ipsum dolor sit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amet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6" name="任意多边形 45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196294" y="4395191"/>
            <a:ext cx="2038219" cy="1132706"/>
            <a:chOff x="979301" y="4213388"/>
            <a:chExt cx="1797371" cy="1132706"/>
          </a:xfrm>
        </p:grpSpPr>
        <p:grpSp>
          <p:nvGrpSpPr>
            <p:cNvPr id="50" name="组合 49"/>
            <p:cNvGrpSpPr/>
            <p:nvPr/>
          </p:nvGrpSpPr>
          <p:grpSpPr>
            <a:xfrm>
              <a:off x="979301" y="4213388"/>
              <a:ext cx="1797371" cy="1132706"/>
              <a:chOff x="979301" y="4213388"/>
              <a:chExt cx="1797371" cy="1132706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1086580" y="4213388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979301" y="4640580"/>
                <a:ext cx="1797371" cy="705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 Lorem ipsum dolor sit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amet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51" name="任意多边形 50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6"/>
          <p:cNvGrpSpPr/>
          <p:nvPr/>
        </p:nvGrpSpPr>
        <p:grpSpPr>
          <a:xfrm>
            <a:off x="4290966" y="1920005"/>
            <a:ext cx="3207114" cy="3589597"/>
            <a:chOff x="7017065" y="1397889"/>
            <a:chExt cx="4519610" cy="5060182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grpSp>
          <p:nvGrpSpPr>
            <p:cNvPr id="12" name="Group 4"/>
            <p:cNvGrpSpPr>
              <a:grpSpLocks noChangeAspect="1"/>
            </p:cNvGrpSpPr>
            <p:nvPr/>
          </p:nvGrpSpPr>
          <p:grpSpPr bwMode="auto">
            <a:xfrm>
              <a:off x="7017065" y="1397889"/>
              <a:ext cx="4519610" cy="5060182"/>
              <a:chOff x="4137" y="924"/>
              <a:chExt cx="2734" cy="3061"/>
            </a:xfrm>
          </p:grpSpPr>
          <p:sp>
            <p:nvSpPr>
              <p:cNvPr id="20" name="Oval 5"/>
              <p:cNvSpPr>
                <a:spLocks noChangeArrowheads="1"/>
              </p:cNvSpPr>
              <p:nvPr/>
            </p:nvSpPr>
            <p:spPr bwMode="auto">
              <a:xfrm>
                <a:off x="5008" y="1957"/>
                <a:ext cx="992" cy="99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1" name="Freeform 6"/>
              <p:cNvSpPr/>
              <p:nvPr/>
            </p:nvSpPr>
            <p:spPr bwMode="auto">
              <a:xfrm>
                <a:off x="4798" y="1009"/>
                <a:ext cx="838" cy="1063"/>
              </a:xfrm>
              <a:custGeom>
                <a:avLst/>
                <a:gdLst>
                  <a:gd name="T0" fmla="*/ 109 w 423"/>
                  <a:gd name="T1" fmla="*/ 537 h 537"/>
                  <a:gd name="T2" fmla="*/ 249 w 423"/>
                  <a:gd name="T3" fmla="*/ 0 h 537"/>
                  <a:gd name="T4" fmla="*/ 220 w 423"/>
                  <a:gd name="T5" fmla="*/ 182 h 537"/>
                  <a:gd name="T6" fmla="*/ 420 w 423"/>
                  <a:gd name="T7" fmla="*/ 235 h 537"/>
                  <a:gd name="T8" fmla="*/ 310 w 423"/>
                  <a:gd name="T9" fmla="*/ 419 h 537"/>
                  <a:gd name="T10" fmla="*/ 109 w 423"/>
                  <a:gd name="T11" fmla="*/ 537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3" h="537">
                    <a:moveTo>
                      <a:pt x="109" y="537"/>
                    </a:moveTo>
                    <a:cubicBezTo>
                      <a:pt x="0" y="350"/>
                      <a:pt x="63" y="110"/>
                      <a:pt x="249" y="0"/>
                    </a:cubicBezTo>
                    <a:cubicBezTo>
                      <a:pt x="198" y="45"/>
                      <a:pt x="184" y="121"/>
                      <a:pt x="220" y="182"/>
                    </a:cubicBezTo>
                    <a:cubicBezTo>
                      <a:pt x="260" y="252"/>
                      <a:pt x="350" y="276"/>
                      <a:pt x="420" y="235"/>
                    </a:cubicBezTo>
                    <a:cubicBezTo>
                      <a:pt x="423" y="234"/>
                      <a:pt x="327" y="360"/>
                      <a:pt x="310" y="419"/>
                    </a:cubicBezTo>
                    <a:cubicBezTo>
                      <a:pt x="231" y="430"/>
                      <a:pt x="157" y="473"/>
                      <a:pt x="109" y="5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2" name="Freeform 7"/>
              <p:cNvSpPr/>
              <p:nvPr/>
            </p:nvSpPr>
            <p:spPr bwMode="auto">
              <a:xfrm>
                <a:off x="5184" y="924"/>
                <a:ext cx="600" cy="600"/>
              </a:xfrm>
              <a:custGeom>
                <a:avLst/>
                <a:gdLst>
                  <a:gd name="T0" fmla="*/ 85 w 303"/>
                  <a:gd name="T1" fmla="*/ 37 h 303"/>
                  <a:gd name="T2" fmla="*/ 266 w 303"/>
                  <a:gd name="T3" fmla="*/ 85 h 303"/>
                  <a:gd name="T4" fmla="*/ 218 w 303"/>
                  <a:gd name="T5" fmla="*/ 267 h 303"/>
                  <a:gd name="T6" fmla="*/ 37 w 303"/>
                  <a:gd name="T7" fmla="*/ 218 h 303"/>
                  <a:gd name="T8" fmla="*/ 85 w 303"/>
                  <a:gd name="T9" fmla="*/ 37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303">
                    <a:moveTo>
                      <a:pt x="85" y="37"/>
                    </a:moveTo>
                    <a:cubicBezTo>
                      <a:pt x="149" y="0"/>
                      <a:pt x="230" y="22"/>
                      <a:pt x="266" y="85"/>
                    </a:cubicBezTo>
                    <a:cubicBezTo>
                      <a:pt x="303" y="149"/>
                      <a:pt x="281" y="230"/>
                      <a:pt x="218" y="267"/>
                    </a:cubicBezTo>
                    <a:cubicBezTo>
                      <a:pt x="154" y="303"/>
                      <a:pt x="73" y="282"/>
                      <a:pt x="37" y="218"/>
                    </a:cubicBezTo>
                    <a:cubicBezTo>
                      <a:pt x="0" y="155"/>
                      <a:pt x="22" y="73"/>
                      <a:pt x="85" y="37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3" name="Freeform 8"/>
              <p:cNvSpPr/>
              <p:nvPr/>
            </p:nvSpPr>
            <p:spPr bwMode="auto">
              <a:xfrm>
                <a:off x="5600" y="1342"/>
                <a:ext cx="1065" cy="740"/>
              </a:xfrm>
              <a:custGeom>
                <a:avLst/>
                <a:gdLst>
                  <a:gd name="T0" fmla="*/ 0 w 538"/>
                  <a:gd name="T1" fmla="*/ 249 h 374"/>
                  <a:gd name="T2" fmla="*/ 538 w 538"/>
                  <a:gd name="T3" fmla="*/ 108 h 374"/>
                  <a:gd name="T4" fmla="*/ 365 w 538"/>
                  <a:gd name="T5" fmla="*/ 172 h 374"/>
                  <a:gd name="T6" fmla="*/ 416 w 538"/>
                  <a:gd name="T7" fmla="*/ 372 h 374"/>
                  <a:gd name="T8" fmla="*/ 202 w 538"/>
                  <a:gd name="T9" fmla="*/ 367 h 374"/>
                  <a:gd name="T10" fmla="*/ 0 w 538"/>
                  <a:gd name="T11" fmla="*/ 249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8" h="374">
                    <a:moveTo>
                      <a:pt x="0" y="249"/>
                    </a:moveTo>
                    <a:cubicBezTo>
                      <a:pt x="111" y="62"/>
                      <a:pt x="351" y="0"/>
                      <a:pt x="538" y="108"/>
                    </a:cubicBezTo>
                    <a:cubicBezTo>
                      <a:pt x="474" y="86"/>
                      <a:pt x="401" y="111"/>
                      <a:pt x="365" y="172"/>
                    </a:cubicBezTo>
                    <a:cubicBezTo>
                      <a:pt x="323" y="241"/>
                      <a:pt x="346" y="331"/>
                      <a:pt x="416" y="372"/>
                    </a:cubicBezTo>
                    <a:cubicBezTo>
                      <a:pt x="419" y="374"/>
                      <a:pt x="262" y="352"/>
                      <a:pt x="202" y="367"/>
                    </a:cubicBezTo>
                    <a:cubicBezTo>
                      <a:pt x="154" y="303"/>
                      <a:pt x="80" y="260"/>
                      <a:pt x="0" y="24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4" name="Freeform 9"/>
              <p:cNvSpPr/>
              <p:nvPr/>
            </p:nvSpPr>
            <p:spPr bwMode="auto">
              <a:xfrm>
                <a:off x="6271" y="1530"/>
                <a:ext cx="600" cy="599"/>
              </a:xfrm>
              <a:custGeom>
                <a:avLst/>
                <a:gdLst>
                  <a:gd name="T0" fmla="*/ 219 w 303"/>
                  <a:gd name="T1" fmla="*/ 37 h 303"/>
                  <a:gd name="T2" fmla="*/ 266 w 303"/>
                  <a:gd name="T3" fmla="*/ 219 h 303"/>
                  <a:gd name="T4" fmla="*/ 84 w 303"/>
                  <a:gd name="T5" fmla="*/ 265 h 303"/>
                  <a:gd name="T6" fmla="*/ 37 w 303"/>
                  <a:gd name="T7" fmla="*/ 83 h 303"/>
                  <a:gd name="T8" fmla="*/ 219 w 303"/>
                  <a:gd name="T9" fmla="*/ 37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303">
                    <a:moveTo>
                      <a:pt x="219" y="37"/>
                    </a:moveTo>
                    <a:cubicBezTo>
                      <a:pt x="282" y="74"/>
                      <a:pt x="303" y="156"/>
                      <a:pt x="266" y="219"/>
                    </a:cubicBezTo>
                    <a:cubicBezTo>
                      <a:pt x="228" y="282"/>
                      <a:pt x="147" y="303"/>
                      <a:pt x="84" y="265"/>
                    </a:cubicBezTo>
                    <a:cubicBezTo>
                      <a:pt x="21" y="228"/>
                      <a:pt x="0" y="147"/>
                      <a:pt x="37" y="83"/>
                    </a:cubicBezTo>
                    <a:cubicBezTo>
                      <a:pt x="75" y="20"/>
                      <a:pt x="156" y="0"/>
                      <a:pt x="219" y="37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5" name="Freeform 10"/>
              <p:cNvSpPr/>
              <p:nvPr/>
            </p:nvSpPr>
            <p:spPr bwMode="auto">
              <a:xfrm>
                <a:off x="6089" y="2222"/>
                <a:ext cx="782" cy="839"/>
              </a:xfrm>
              <a:custGeom>
                <a:avLst/>
                <a:gdLst>
                  <a:gd name="T0" fmla="*/ 0 w 395"/>
                  <a:gd name="T1" fmla="*/ 0 h 424"/>
                  <a:gd name="T2" fmla="*/ 395 w 395"/>
                  <a:gd name="T3" fmla="*/ 390 h 424"/>
                  <a:gd name="T4" fmla="*/ 252 w 395"/>
                  <a:gd name="T5" fmla="*/ 274 h 424"/>
                  <a:gd name="T6" fmla="*/ 106 w 395"/>
                  <a:gd name="T7" fmla="*/ 420 h 424"/>
                  <a:gd name="T8" fmla="*/ 1 w 395"/>
                  <a:gd name="T9" fmla="*/ 233 h 424"/>
                  <a:gd name="T10" fmla="*/ 0 w 395"/>
                  <a:gd name="T11" fmla="*/ 0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5" h="424">
                    <a:moveTo>
                      <a:pt x="0" y="0"/>
                    </a:moveTo>
                    <a:cubicBezTo>
                      <a:pt x="217" y="0"/>
                      <a:pt x="393" y="174"/>
                      <a:pt x="395" y="390"/>
                    </a:cubicBezTo>
                    <a:cubicBezTo>
                      <a:pt x="382" y="324"/>
                      <a:pt x="323" y="274"/>
                      <a:pt x="252" y="274"/>
                    </a:cubicBezTo>
                    <a:cubicBezTo>
                      <a:pt x="171" y="274"/>
                      <a:pt x="106" y="339"/>
                      <a:pt x="106" y="420"/>
                    </a:cubicBezTo>
                    <a:cubicBezTo>
                      <a:pt x="106" y="424"/>
                      <a:pt x="44" y="277"/>
                      <a:pt x="1" y="233"/>
                    </a:cubicBezTo>
                    <a:cubicBezTo>
                      <a:pt x="31" y="159"/>
                      <a:pt x="31" y="74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6" name="Oval 11"/>
              <p:cNvSpPr>
                <a:spLocks noChangeArrowheads="1"/>
              </p:cNvSpPr>
              <p:nvPr/>
            </p:nvSpPr>
            <p:spPr bwMode="auto">
              <a:xfrm>
                <a:off x="6325" y="2790"/>
                <a:ext cx="526" cy="527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5372" y="2838"/>
                <a:ext cx="838" cy="1064"/>
              </a:xfrm>
              <a:custGeom>
                <a:avLst/>
                <a:gdLst>
                  <a:gd name="T0" fmla="*/ 314 w 423"/>
                  <a:gd name="T1" fmla="*/ 0 h 538"/>
                  <a:gd name="T2" fmla="*/ 174 w 423"/>
                  <a:gd name="T3" fmla="*/ 538 h 538"/>
                  <a:gd name="T4" fmla="*/ 203 w 423"/>
                  <a:gd name="T5" fmla="*/ 355 h 538"/>
                  <a:gd name="T6" fmla="*/ 3 w 423"/>
                  <a:gd name="T7" fmla="*/ 302 h 538"/>
                  <a:gd name="T8" fmla="*/ 113 w 423"/>
                  <a:gd name="T9" fmla="*/ 118 h 538"/>
                  <a:gd name="T10" fmla="*/ 314 w 423"/>
                  <a:gd name="T11" fmla="*/ 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3" h="538">
                    <a:moveTo>
                      <a:pt x="314" y="0"/>
                    </a:moveTo>
                    <a:cubicBezTo>
                      <a:pt x="423" y="188"/>
                      <a:pt x="360" y="427"/>
                      <a:pt x="174" y="538"/>
                    </a:cubicBezTo>
                    <a:cubicBezTo>
                      <a:pt x="225" y="492"/>
                      <a:pt x="239" y="416"/>
                      <a:pt x="203" y="355"/>
                    </a:cubicBezTo>
                    <a:cubicBezTo>
                      <a:pt x="163" y="285"/>
                      <a:pt x="73" y="261"/>
                      <a:pt x="3" y="302"/>
                    </a:cubicBezTo>
                    <a:cubicBezTo>
                      <a:pt x="0" y="304"/>
                      <a:pt x="96" y="177"/>
                      <a:pt x="113" y="118"/>
                    </a:cubicBezTo>
                    <a:cubicBezTo>
                      <a:pt x="192" y="107"/>
                      <a:pt x="266" y="64"/>
                      <a:pt x="31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5224" y="3386"/>
                <a:ext cx="600" cy="599"/>
              </a:xfrm>
              <a:custGeom>
                <a:avLst/>
                <a:gdLst>
                  <a:gd name="T0" fmla="*/ 218 w 303"/>
                  <a:gd name="T1" fmla="*/ 266 h 303"/>
                  <a:gd name="T2" fmla="*/ 37 w 303"/>
                  <a:gd name="T3" fmla="*/ 218 h 303"/>
                  <a:gd name="T4" fmla="*/ 85 w 303"/>
                  <a:gd name="T5" fmla="*/ 36 h 303"/>
                  <a:gd name="T6" fmla="*/ 266 w 303"/>
                  <a:gd name="T7" fmla="*/ 85 h 303"/>
                  <a:gd name="T8" fmla="*/ 218 w 303"/>
                  <a:gd name="T9" fmla="*/ 266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303">
                    <a:moveTo>
                      <a:pt x="218" y="266"/>
                    </a:moveTo>
                    <a:cubicBezTo>
                      <a:pt x="154" y="303"/>
                      <a:pt x="73" y="281"/>
                      <a:pt x="37" y="218"/>
                    </a:cubicBezTo>
                    <a:cubicBezTo>
                      <a:pt x="0" y="154"/>
                      <a:pt x="22" y="73"/>
                      <a:pt x="85" y="36"/>
                    </a:cubicBezTo>
                    <a:cubicBezTo>
                      <a:pt x="149" y="0"/>
                      <a:pt x="230" y="22"/>
                      <a:pt x="266" y="85"/>
                    </a:cubicBezTo>
                    <a:cubicBezTo>
                      <a:pt x="303" y="149"/>
                      <a:pt x="281" y="230"/>
                      <a:pt x="218" y="266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29" name="Freeform 14"/>
              <p:cNvSpPr/>
              <p:nvPr/>
            </p:nvSpPr>
            <p:spPr bwMode="auto">
              <a:xfrm>
                <a:off x="4343" y="2828"/>
                <a:ext cx="1065" cy="740"/>
              </a:xfrm>
              <a:custGeom>
                <a:avLst/>
                <a:gdLst>
                  <a:gd name="T0" fmla="*/ 538 w 538"/>
                  <a:gd name="T1" fmla="*/ 125 h 374"/>
                  <a:gd name="T2" fmla="*/ 0 w 538"/>
                  <a:gd name="T3" fmla="*/ 266 h 374"/>
                  <a:gd name="T4" fmla="*/ 173 w 538"/>
                  <a:gd name="T5" fmla="*/ 203 h 374"/>
                  <a:gd name="T6" fmla="*/ 122 w 538"/>
                  <a:gd name="T7" fmla="*/ 2 h 374"/>
                  <a:gd name="T8" fmla="*/ 336 w 538"/>
                  <a:gd name="T9" fmla="*/ 7 h 374"/>
                  <a:gd name="T10" fmla="*/ 538 w 538"/>
                  <a:gd name="T11" fmla="*/ 125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8" h="374">
                    <a:moveTo>
                      <a:pt x="538" y="125"/>
                    </a:moveTo>
                    <a:cubicBezTo>
                      <a:pt x="427" y="312"/>
                      <a:pt x="187" y="374"/>
                      <a:pt x="0" y="266"/>
                    </a:cubicBezTo>
                    <a:cubicBezTo>
                      <a:pt x="64" y="289"/>
                      <a:pt x="137" y="263"/>
                      <a:pt x="173" y="203"/>
                    </a:cubicBezTo>
                    <a:cubicBezTo>
                      <a:pt x="215" y="133"/>
                      <a:pt x="192" y="43"/>
                      <a:pt x="122" y="2"/>
                    </a:cubicBezTo>
                    <a:cubicBezTo>
                      <a:pt x="119" y="0"/>
                      <a:pt x="276" y="22"/>
                      <a:pt x="336" y="7"/>
                    </a:cubicBezTo>
                    <a:cubicBezTo>
                      <a:pt x="384" y="71"/>
                      <a:pt x="458" y="114"/>
                      <a:pt x="538" y="12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0" name="Freeform 15"/>
              <p:cNvSpPr/>
              <p:nvPr/>
            </p:nvSpPr>
            <p:spPr bwMode="auto">
              <a:xfrm>
                <a:off x="4137" y="2780"/>
                <a:ext cx="600" cy="602"/>
              </a:xfrm>
              <a:custGeom>
                <a:avLst/>
                <a:gdLst>
                  <a:gd name="T0" fmla="*/ 84 w 303"/>
                  <a:gd name="T1" fmla="*/ 266 h 304"/>
                  <a:gd name="T2" fmla="*/ 37 w 303"/>
                  <a:gd name="T3" fmla="*/ 84 h 304"/>
                  <a:gd name="T4" fmla="*/ 219 w 303"/>
                  <a:gd name="T5" fmla="*/ 38 h 304"/>
                  <a:gd name="T6" fmla="*/ 266 w 303"/>
                  <a:gd name="T7" fmla="*/ 220 h 304"/>
                  <a:gd name="T8" fmla="*/ 84 w 303"/>
                  <a:gd name="T9" fmla="*/ 266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304">
                    <a:moveTo>
                      <a:pt x="84" y="266"/>
                    </a:moveTo>
                    <a:cubicBezTo>
                      <a:pt x="21" y="229"/>
                      <a:pt x="0" y="147"/>
                      <a:pt x="37" y="84"/>
                    </a:cubicBezTo>
                    <a:cubicBezTo>
                      <a:pt x="75" y="21"/>
                      <a:pt x="156" y="0"/>
                      <a:pt x="219" y="38"/>
                    </a:cubicBezTo>
                    <a:cubicBezTo>
                      <a:pt x="282" y="75"/>
                      <a:pt x="303" y="157"/>
                      <a:pt x="266" y="220"/>
                    </a:cubicBezTo>
                    <a:cubicBezTo>
                      <a:pt x="228" y="283"/>
                      <a:pt x="147" y="304"/>
                      <a:pt x="84" y="266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1" name="Freeform 16"/>
              <p:cNvSpPr/>
              <p:nvPr/>
            </p:nvSpPr>
            <p:spPr bwMode="auto">
              <a:xfrm>
                <a:off x="4137" y="1850"/>
                <a:ext cx="782" cy="837"/>
              </a:xfrm>
              <a:custGeom>
                <a:avLst/>
                <a:gdLst>
                  <a:gd name="T0" fmla="*/ 395 w 395"/>
                  <a:gd name="T1" fmla="*/ 423 h 423"/>
                  <a:gd name="T2" fmla="*/ 0 w 395"/>
                  <a:gd name="T3" fmla="*/ 33 h 423"/>
                  <a:gd name="T4" fmla="*/ 143 w 395"/>
                  <a:gd name="T5" fmla="*/ 149 h 423"/>
                  <a:gd name="T6" fmla="*/ 289 w 395"/>
                  <a:gd name="T7" fmla="*/ 3 h 423"/>
                  <a:gd name="T8" fmla="*/ 394 w 395"/>
                  <a:gd name="T9" fmla="*/ 190 h 423"/>
                  <a:gd name="T10" fmla="*/ 395 w 395"/>
                  <a:gd name="T11" fmla="*/ 423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5" h="423">
                    <a:moveTo>
                      <a:pt x="395" y="423"/>
                    </a:moveTo>
                    <a:cubicBezTo>
                      <a:pt x="179" y="423"/>
                      <a:pt x="3" y="249"/>
                      <a:pt x="0" y="33"/>
                    </a:cubicBezTo>
                    <a:cubicBezTo>
                      <a:pt x="13" y="100"/>
                      <a:pt x="72" y="149"/>
                      <a:pt x="143" y="149"/>
                    </a:cubicBezTo>
                    <a:cubicBezTo>
                      <a:pt x="224" y="149"/>
                      <a:pt x="289" y="84"/>
                      <a:pt x="289" y="3"/>
                    </a:cubicBezTo>
                    <a:cubicBezTo>
                      <a:pt x="289" y="0"/>
                      <a:pt x="351" y="146"/>
                      <a:pt x="394" y="190"/>
                    </a:cubicBezTo>
                    <a:cubicBezTo>
                      <a:pt x="364" y="264"/>
                      <a:pt x="364" y="349"/>
                      <a:pt x="395" y="42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2" name="Oval 17"/>
              <p:cNvSpPr>
                <a:spLocks noChangeArrowheads="1"/>
              </p:cNvSpPr>
              <p:nvPr/>
            </p:nvSpPr>
            <p:spPr bwMode="auto">
              <a:xfrm>
                <a:off x="4157" y="1593"/>
                <a:ext cx="526" cy="527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28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13" name="Shape 2543"/>
            <p:cNvSpPr/>
            <p:nvPr/>
          </p:nvSpPr>
          <p:spPr>
            <a:xfrm>
              <a:off x="7277938" y="2728206"/>
              <a:ext cx="422427" cy="42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09" y="18655"/>
                  </a:moveTo>
                  <a:lnTo>
                    <a:pt x="14727" y="18655"/>
                  </a:lnTo>
                  <a:lnTo>
                    <a:pt x="14727" y="19636"/>
                  </a:lnTo>
                  <a:lnTo>
                    <a:pt x="15709" y="19636"/>
                  </a:lnTo>
                  <a:cubicBezTo>
                    <a:pt x="15709" y="19636"/>
                    <a:pt x="15709" y="18655"/>
                    <a:pt x="15709" y="18655"/>
                  </a:cubicBezTo>
                  <a:close/>
                  <a:moveTo>
                    <a:pt x="15709" y="14727"/>
                  </a:moveTo>
                  <a:lnTo>
                    <a:pt x="14727" y="14727"/>
                  </a:lnTo>
                  <a:lnTo>
                    <a:pt x="14727" y="15709"/>
                  </a:lnTo>
                  <a:lnTo>
                    <a:pt x="15709" y="15709"/>
                  </a:lnTo>
                  <a:cubicBezTo>
                    <a:pt x="15709" y="15709"/>
                    <a:pt x="15709" y="14727"/>
                    <a:pt x="15709" y="14727"/>
                  </a:cubicBezTo>
                  <a:close/>
                  <a:moveTo>
                    <a:pt x="14727" y="10800"/>
                  </a:moveTo>
                  <a:lnTo>
                    <a:pt x="15709" y="10800"/>
                  </a:lnTo>
                  <a:lnTo>
                    <a:pt x="15709" y="9818"/>
                  </a:lnTo>
                  <a:lnTo>
                    <a:pt x="14727" y="9818"/>
                  </a:lnTo>
                  <a:cubicBezTo>
                    <a:pt x="14727" y="9818"/>
                    <a:pt x="14727" y="10800"/>
                    <a:pt x="14727" y="10800"/>
                  </a:cubicBezTo>
                  <a:close/>
                  <a:moveTo>
                    <a:pt x="15709" y="16691"/>
                  </a:moveTo>
                  <a:lnTo>
                    <a:pt x="14727" y="16691"/>
                  </a:lnTo>
                  <a:lnTo>
                    <a:pt x="14727" y="17673"/>
                  </a:lnTo>
                  <a:lnTo>
                    <a:pt x="15709" y="17673"/>
                  </a:lnTo>
                  <a:cubicBezTo>
                    <a:pt x="15709" y="17673"/>
                    <a:pt x="15709" y="16691"/>
                    <a:pt x="15709" y="16691"/>
                  </a:cubicBezTo>
                  <a:close/>
                  <a:moveTo>
                    <a:pt x="14727" y="8836"/>
                  </a:moveTo>
                  <a:lnTo>
                    <a:pt x="15709" y="8836"/>
                  </a:lnTo>
                  <a:lnTo>
                    <a:pt x="15709" y="7855"/>
                  </a:lnTo>
                  <a:lnTo>
                    <a:pt x="14727" y="7855"/>
                  </a:lnTo>
                  <a:cubicBezTo>
                    <a:pt x="14727" y="7855"/>
                    <a:pt x="14727" y="8836"/>
                    <a:pt x="14727" y="8836"/>
                  </a:cubicBezTo>
                  <a:close/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1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4727" y="6873"/>
                  </a:moveTo>
                  <a:lnTo>
                    <a:pt x="15709" y="6873"/>
                  </a:lnTo>
                  <a:lnTo>
                    <a:pt x="15709" y="5891"/>
                  </a:lnTo>
                  <a:lnTo>
                    <a:pt x="14727" y="5891"/>
                  </a:lnTo>
                  <a:cubicBezTo>
                    <a:pt x="14727" y="5891"/>
                    <a:pt x="14727" y="6873"/>
                    <a:pt x="14727" y="6873"/>
                  </a:cubicBezTo>
                  <a:close/>
                  <a:moveTo>
                    <a:pt x="16691" y="12273"/>
                  </a:moveTo>
                  <a:lnTo>
                    <a:pt x="13745" y="12273"/>
                  </a:lnTo>
                  <a:lnTo>
                    <a:pt x="13745" y="4909"/>
                  </a:ln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2273"/>
                    <a:pt x="16691" y="12273"/>
                  </a:cubicBezTo>
                  <a:close/>
                  <a:moveTo>
                    <a:pt x="16691" y="19636"/>
                  </a:moveTo>
                  <a:cubicBezTo>
                    <a:pt x="16691" y="20178"/>
                    <a:pt x="16251" y="20618"/>
                    <a:pt x="15709" y="20618"/>
                  </a:cubicBezTo>
                  <a:lnTo>
                    <a:pt x="13745" y="20618"/>
                  </a:lnTo>
                  <a:lnTo>
                    <a:pt x="13745" y="13255"/>
                  </a:lnTo>
                  <a:lnTo>
                    <a:pt x="16691" y="13255"/>
                  </a:lnTo>
                  <a:cubicBezTo>
                    <a:pt x="16691" y="13255"/>
                    <a:pt x="16691" y="19636"/>
                    <a:pt x="16691" y="19636"/>
                  </a:cubicBezTo>
                  <a:close/>
                  <a:moveTo>
                    <a:pt x="12764" y="12273"/>
                  </a:moveTo>
                  <a:lnTo>
                    <a:pt x="4909" y="12273"/>
                  </a:lnTo>
                  <a:lnTo>
                    <a:pt x="4909" y="4909"/>
                  </a:lnTo>
                  <a:lnTo>
                    <a:pt x="12764" y="4909"/>
                  </a:lnTo>
                  <a:cubicBezTo>
                    <a:pt x="12764" y="4909"/>
                    <a:pt x="12764" y="12273"/>
                    <a:pt x="12764" y="12273"/>
                  </a:cubicBezTo>
                  <a:close/>
                  <a:moveTo>
                    <a:pt x="12764" y="20618"/>
                  </a:moveTo>
                  <a:lnTo>
                    <a:pt x="4909" y="20618"/>
                  </a:lnTo>
                  <a:lnTo>
                    <a:pt x="4909" y="13255"/>
                  </a:lnTo>
                  <a:lnTo>
                    <a:pt x="12764" y="13255"/>
                  </a:lnTo>
                  <a:cubicBezTo>
                    <a:pt x="12764" y="13255"/>
                    <a:pt x="12764" y="20618"/>
                    <a:pt x="12764" y="20618"/>
                  </a:cubicBezTo>
                  <a:close/>
                  <a:moveTo>
                    <a:pt x="3927" y="12273"/>
                  </a:moveTo>
                  <a:lnTo>
                    <a:pt x="982" y="12273"/>
                  </a:ln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3927" y="4909"/>
                  </a:lnTo>
                  <a:cubicBezTo>
                    <a:pt x="3927" y="4909"/>
                    <a:pt x="3927" y="12273"/>
                    <a:pt x="3927" y="12273"/>
                  </a:cubicBezTo>
                  <a:close/>
                  <a:moveTo>
                    <a:pt x="3927" y="20618"/>
                  </a:move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3255"/>
                  </a:lnTo>
                  <a:lnTo>
                    <a:pt x="3927" y="13255"/>
                  </a:lnTo>
                  <a:cubicBezTo>
                    <a:pt x="3927" y="13255"/>
                    <a:pt x="3927" y="20618"/>
                    <a:pt x="3927" y="20618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  <a:moveTo>
                    <a:pt x="1964" y="8836"/>
                  </a:moveTo>
                  <a:lnTo>
                    <a:pt x="2945" y="8836"/>
                  </a:lnTo>
                  <a:lnTo>
                    <a:pt x="2945" y="7855"/>
                  </a:lnTo>
                  <a:lnTo>
                    <a:pt x="1964" y="7855"/>
                  </a:lnTo>
                  <a:cubicBezTo>
                    <a:pt x="1964" y="7855"/>
                    <a:pt x="1964" y="8836"/>
                    <a:pt x="1964" y="8836"/>
                  </a:cubicBezTo>
                  <a:close/>
                  <a:moveTo>
                    <a:pt x="1964" y="10800"/>
                  </a:moveTo>
                  <a:lnTo>
                    <a:pt x="2945" y="10800"/>
                  </a:lnTo>
                  <a:lnTo>
                    <a:pt x="2945" y="9818"/>
                  </a:lnTo>
                  <a:lnTo>
                    <a:pt x="1964" y="9818"/>
                  </a:lnTo>
                  <a:cubicBezTo>
                    <a:pt x="1964" y="9818"/>
                    <a:pt x="1964" y="10800"/>
                    <a:pt x="1964" y="10800"/>
                  </a:cubicBezTo>
                  <a:close/>
                  <a:moveTo>
                    <a:pt x="2945" y="16691"/>
                  </a:moveTo>
                  <a:lnTo>
                    <a:pt x="1964" y="16691"/>
                  </a:lnTo>
                  <a:lnTo>
                    <a:pt x="1964" y="17673"/>
                  </a:lnTo>
                  <a:lnTo>
                    <a:pt x="2945" y="17673"/>
                  </a:lnTo>
                  <a:cubicBezTo>
                    <a:pt x="2945" y="17673"/>
                    <a:pt x="2945" y="16691"/>
                    <a:pt x="2945" y="16691"/>
                  </a:cubicBezTo>
                  <a:close/>
                  <a:moveTo>
                    <a:pt x="1964" y="6873"/>
                  </a:moveTo>
                  <a:lnTo>
                    <a:pt x="2945" y="6873"/>
                  </a:lnTo>
                  <a:lnTo>
                    <a:pt x="2945" y="5891"/>
                  </a:lnTo>
                  <a:lnTo>
                    <a:pt x="1964" y="5891"/>
                  </a:lnTo>
                  <a:cubicBezTo>
                    <a:pt x="1964" y="5891"/>
                    <a:pt x="1964" y="6873"/>
                    <a:pt x="1964" y="6873"/>
                  </a:cubicBezTo>
                  <a:close/>
                  <a:moveTo>
                    <a:pt x="2945" y="14727"/>
                  </a:moveTo>
                  <a:lnTo>
                    <a:pt x="1964" y="14727"/>
                  </a:lnTo>
                  <a:lnTo>
                    <a:pt x="1964" y="15709"/>
                  </a:lnTo>
                  <a:lnTo>
                    <a:pt x="2945" y="15709"/>
                  </a:lnTo>
                  <a:cubicBezTo>
                    <a:pt x="2945" y="15709"/>
                    <a:pt x="2945" y="14727"/>
                    <a:pt x="2945" y="14727"/>
                  </a:cubicBezTo>
                  <a:close/>
                  <a:moveTo>
                    <a:pt x="2945" y="18655"/>
                  </a:moveTo>
                  <a:lnTo>
                    <a:pt x="1964" y="18655"/>
                  </a:lnTo>
                  <a:lnTo>
                    <a:pt x="1964" y="19636"/>
                  </a:lnTo>
                  <a:lnTo>
                    <a:pt x="2945" y="19636"/>
                  </a:lnTo>
                  <a:cubicBezTo>
                    <a:pt x="2945" y="19636"/>
                    <a:pt x="2945" y="18655"/>
                    <a:pt x="2945" y="18655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4283" tIns="14283" rIns="14283" bIns="1428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708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14" name="Shape 2620"/>
            <p:cNvSpPr/>
            <p:nvPr/>
          </p:nvSpPr>
          <p:spPr>
            <a:xfrm>
              <a:off x="9032603" y="1667847"/>
              <a:ext cx="422427" cy="384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4283" tIns="14283" rIns="14283" bIns="1428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708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15" name="Shape 2563"/>
            <p:cNvSpPr/>
            <p:nvPr/>
          </p:nvSpPr>
          <p:spPr>
            <a:xfrm>
              <a:off x="10857640" y="2683572"/>
              <a:ext cx="422427" cy="422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4283" tIns="14283" rIns="14283" bIns="1428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708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16" name="Shape 2619"/>
            <p:cNvSpPr/>
            <p:nvPr/>
          </p:nvSpPr>
          <p:spPr>
            <a:xfrm>
              <a:off x="10857640" y="4752446"/>
              <a:ext cx="422427" cy="422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4283" tIns="14283" rIns="14283" bIns="1428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708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17" name="Shape 2570"/>
            <p:cNvSpPr/>
            <p:nvPr/>
          </p:nvSpPr>
          <p:spPr>
            <a:xfrm>
              <a:off x="9098728" y="5756550"/>
              <a:ext cx="422427" cy="412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4283" tIns="14283" rIns="14283" bIns="1428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708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18" name="Shape 2631"/>
            <p:cNvSpPr/>
            <p:nvPr/>
          </p:nvSpPr>
          <p:spPr>
            <a:xfrm>
              <a:off x="7301793" y="4816239"/>
              <a:ext cx="422427" cy="345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3600"/>
                  </a:moveTo>
                  <a:lnTo>
                    <a:pt x="1964" y="3600"/>
                  </a:lnTo>
                  <a:lnTo>
                    <a:pt x="1964" y="1200"/>
                  </a:lnTo>
                  <a:lnTo>
                    <a:pt x="19636" y="1200"/>
                  </a:lnTo>
                  <a:cubicBezTo>
                    <a:pt x="19636" y="1200"/>
                    <a:pt x="19636" y="3600"/>
                    <a:pt x="19636" y="3600"/>
                  </a:cubicBezTo>
                  <a:close/>
                  <a:moveTo>
                    <a:pt x="17182" y="6000"/>
                  </a:moveTo>
                  <a:lnTo>
                    <a:pt x="17182" y="4800"/>
                  </a:lnTo>
                  <a:lnTo>
                    <a:pt x="19145" y="4800"/>
                  </a:lnTo>
                  <a:lnTo>
                    <a:pt x="19145" y="6000"/>
                  </a:lnTo>
                  <a:cubicBezTo>
                    <a:pt x="19145" y="6662"/>
                    <a:pt x="18705" y="7200"/>
                    <a:pt x="18164" y="7200"/>
                  </a:cubicBezTo>
                  <a:cubicBezTo>
                    <a:pt x="17621" y="7200"/>
                    <a:pt x="17182" y="6662"/>
                    <a:pt x="17182" y="6000"/>
                  </a:cubicBezTo>
                  <a:moveTo>
                    <a:pt x="14236" y="6000"/>
                  </a:moveTo>
                  <a:lnTo>
                    <a:pt x="14236" y="4800"/>
                  </a:lnTo>
                  <a:lnTo>
                    <a:pt x="16200" y="4800"/>
                  </a:lnTo>
                  <a:lnTo>
                    <a:pt x="16200" y="6000"/>
                  </a:lnTo>
                  <a:cubicBezTo>
                    <a:pt x="16200" y="6662"/>
                    <a:pt x="15760" y="7200"/>
                    <a:pt x="15218" y="7200"/>
                  </a:cubicBezTo>
                  <a:cubicBezTo>
                    <a:pt x="14675" y="7200"/>
                    <a:pt x="14236" y="6662"/>
                    <a:pt x="14236" y="6000"/>
                  </a:cubicBezTo>
                  <a:moveTo>
                    <a:pt x="11291" y="6000"/>
                  </a:moveTo>
                  <a:lnTo>
                    <a:pt x="11291" y="4800"/>
                  </a:lnTo>
                  <a:lnTo>
                    <a:pt x="13255" y="4800"/>
                  </a:lnTo>
                  <a:lnTo>
                    <a:pt x="13255" y="6000"/>
                  </a:lnTo>
                  <a:cubicBezTo>
                    <a:pt x="13255" y="6662"/>
                    <a:pt x="12814" y="7200"/>
                    <a:pt x="12273" y="7200"/>
                  </a:cubicBezTo>
                  <a:cubicBezTo>
                    <a:pt x="11730" y="7200"/>
                    <a:pt x="11291" y="6662"/>
                    <a:pt x="11291" y="6000"/>
                  </a:cubicBezTo>
                  <a:moveTo>
                    <a:pt x="8345" y="6000"/>
                  </a:moveTo>
                  <a:lnTo>
                    <a:pt x="8345" y="4800"/>
                  </a:lnTo>
                  <a:lnTo>
                    <a:pt x="10309" y="4800"/>
                  </a:lnTo>
                  <a:lnTo>
                    <a:pt x="10309" y="6000"/>
                  </a:lnTo>
                  <a:cubicBezTo>
                    <a:pt x="10309" y="6662"/>
                    <a:pt x="9869" y="7200"/>
                    <a:pt x="9327" y="7200"/>
                  </a:cubicBezTo>
                  <a:cubicBezTo>
                    <a:pt x="8785" y="7200"/>
                    <a:pt x="8345" y="6662"/>
                    <a:pt x="8345" y="6000"/>
                  </a:cubicBezTo>
                  <a:moveTo>
                    <a:pt x="5400" y="6000"/>
                  </a:moveTo>
                  <a:lnTo>
                    <a:pt x="5400" y="4800"/>
                  </a:lnTo>
                  <a:lnTo>
                    <a:pt x="7364" y="4800"/>
                  </a:lnTo>
                  <a:lnTo>
                    <a:pt x="7364" y="6000"/>
                  </a:lnTo>
                  <a:cubicBezTo>
                    <a:pt x="7364" y="6662"/>
                    <a:pt x="6924" y="7200"/>
                    <a:pt x="6382" y="7200"/>
                  </a:cubicBezTo>
                  <a:cubicBezTo>
                    <a:pt x="5839" y="7200"/>
                    <a:pt x="5400" y="6662"/>
                    <a:pt x="5400" y="6000"/>
                  </a:cubicBezTo>
                  <a:moveTo>
                    <a:pt x="2455" y="6000"/>
                  </a:moveTo>
                  <a:lnTo>
                    <a:pt x="2455" y="4800"/>
                  </a:lnTo>
                  <a:lnTo>
                    <a:pt x="4418" y="4800"/>
                  </a:lnTo>
                  <a:lnTo>
                    <a:pt x="4418" y="6000"/>
                  </a:lnTo>
                  <a:cubicBezTo>
                    <a:pt x="4418" y="6662"/>
                    <a:pt x="3978" y="7200"/>
                    <a:pt x="3436" y="7200"/>
                  </a:cubicBezTo>
                  <a:cubicBezTo>
                    <a:pt x="2894" y="7200"/>
                    <a:pt x="2455" y="6662"/>
                    <a:pt x="2455" y="6000"/>
                  </a:cubicBezTo>
                  <a:moveTo>
                    <a:pt x="19636" y="20400"/>
                  </a:moveTo>
                  <a:lnTo>
                    <a:pt x="12764" y="20400"/>
                  </a:lnTo>
                  <a:lnTo>
                    <a:pt x="12764" y="13800"/>
                  </a:lnTo>
                  <a:cubicBezTo>
                    <a:pt x="12764" y="13469"/>
                    <a:pt x="12544" y="13200"/>
                    <a:pt x="12273" y="13200"/>
                  </a:cubicBezTo>
                  <a:lnTo>
                    <a:pt x="9327" y="13200"/>
                  </a:lnTo>
                  <a:cubicBezTo>
                    <a:pt x="9056" y="13200"/>
                    <a:pt x="8836" y="13469"/>
                    <a:pt x="8836" y="13800"/>
                  </a:cubicBezTo>
                  <a:lnTo>
                    <a:pt x="8836" y="20400"/>
                  </a:lnTo>
                  <a:lnTo>
                    <a:pt x="1964" y="20400"/>
                  </a:lnTo>
                  <a:lnTo>
                    <a:pt x="1964" y="7573"/>
                  </a:lnTo>
                  <a:cubicBezTo>
                    <a:pt x="2324" y="8076"/>
                    <a:pt x="2847" y="8400"/>
                    <a:pt x="3436" y="8400"/>
                  </a:cubicBezTo>
                  <a:cubicBezTo>
                    <a:pt x="4026" y="8400"/>
                    <a:pt x="4549" y="8076"/>
                    <a:pt x="4909" y="7573"/>
                  </a:cubicBezTo>
                  <a:cubicBezTo>
                    <a:pt x="5269" y="8076"/>
                    <a:pt x="5792" y="8400"/>
                    <a:pt x="6382" y="8400"/>
                  </a:cubicBezTo>
                  <a:cubicBezTo>
                    <a:pt x="6971" y="8400"/>
                    <a:pt x="7495" y="8076"/>
                    <a:pt x="7855" y="7573"/>
                  </a:cubicBezTo>
                  <a:cubicBezTo>
                    <a:pt x="8215" y="8076"/>
                    <a:pt x="8738" y="8400"/>
                    <a:pt x="9327" y="8400"/>
                  </a:cubicBezTo>
                  <a:cubicBezTo>
                    <a:pt x="9917" y="8400"/>
                    <a:pt x="10440" y="8076"/>
                    <a:pt x="10800" y="7573"/>
                  </a:cubicBezTo>
                  <a:cubicBezTo>
                    <a:pt x="11160" y="8076"/>
                    <a:pt x="11683" y="8400"/>
                    <a:pt x="12273" y="8400"/>
                  </a:cubicBezTo>
                  <a:cubicBezTo>
                    <a:pt x="12862" y="8400"/>
                    <a:pt x="13385" y="8076"/>
                    <a:pt x="13745" y="7573"/>
                  </a:cubicBezTo>
                  <a:cubicBezTo>
                    <a:pt x="14105" y="8076"/>
                    <a:pt x="14629" y="8400"/>
                    <a:pt x="15218" y="8400"/>
                  </a:cubicBezTo>
                  <a:cubicBezTo>
                    <a:pt x="15808" y="8400"/>
                    <a:pt x="16331" y="8076"/>
                    <a:pt x="16691" y="7573"/>
                  </a:cubicBezTo>
                  <a:cubicBezTo>
                    <a:pt x="17051" y="8076"/>
                    <a:pt x="17574" y="8400"/>
                    <a:pt x="18164" y="8400"/>
                  </a:cubicBezTo>
                  <a:cubicBezTo>
                    <a:pt x="18753" y="8400"/>
                    <a:pt x="19276" y="8076"/>
                    <a:pt x="19636" y="7573"/>
                  </a:cubicBezTo>
                  <a:cubicBezTo>
                    <a:pt x="19636" y="7573"/>
                    <a:pt x="19636" y="20400"/>
                    <a:pt x="19636" y="20400"/>
                  </a:cubicBezTo>
                  <a:close/>
                  <a:moveTo>
                    <a:pt x="11782" y="20400"/>
                  </a:moveTo>
                  <a:lnTo>
                    <a:pt x="9818" y="204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20400"/>
                    <a:pt x="11782" y="20400"/>
                  </a:cubicBezTo>
                  <a:close/>
                  <a:moveTo>
                    <a:pt x="21109" y="20400"/>
                  </a:moveTo>
                  <a:lnTo>
                    <a:pt x="20618" y="20400"/>
                  </a:lnTo>
                  <a:lnTo>
                    <a:pt x="20618" y="4800"/>
                  </a:lnTo>
                  <a:lnTo>
                    <a:pt x="21109" y="4800"/>
                  </a:lnTo>
                  <a:cubicBezTo>
                    <a:pt x="21380" y="4800"/>
                    <a:pt x="21600" y="4532"/>
                    <a:pt x="21600" y="4200"/>
                  </a:cubicBezTo>
                  <a:cubicBezTo>
                    <a:pt x="21600" y="3868"/>
                    <a:pt x="21380" y="3600"/>
                    <a:pt x="21109" y="3600"/>
                  </a:cubicBezTo>
                  <a:lnTo>
                    <a:pt x="20618" y="3600"/>
                  </a:lnTo>
                  <a:lnTo>
                    <a:pt x="20618" y="1200"/>
                  </a:lnTo>
                  <a:cubicBezTo>
                    <a:pt x="20618" y="538"/>
                    <a:pt x="20178" y="0"/>
                    <a:pt x="19636" y="0"/>
                  </a:cubicBezTo>
                  <a:lnTo>
                    <a:pt x="1964" y="0"/>
                  </a:lnTo>
                  <a:cubicBezTo>
                    <a:pt x="1421" y="0"/>
                    <a:pt x="982" y="538"/>
                    <a:pt x="982" y="1200"/>
                  </a:cubicBezTo>
                  <a:lnTo>
                    <a:pt x="982" y="3600"/>
                  </a:lnTo>
                  <a:lnTo>
                    <a:pt x="491" y="3600"/>
                  </a:lnTo>
                  <a:cubicBezTo>
                    <a:pt x="220" y="3600"/>
                    <a:pt x="0" y="3868"/>
                    <a:pt x="0" y="4200"/>
                  </a:cubicBezTo>
                  <a:cubicBezTo>
                    <a:pt x="0" y="4532"/>
                    <a:pt x="220" y="4800"/>
                    <a:pt x="491" y="4800"/>
                  </a:cubicBezTo>
                  <a:lnTo>
                    <a:pt x="982" y="4800"/>
                  </a:lnTo>
                  <a:lnTo>
                    <a:pt x="982" y="20400"/>
                  </a:lnTo>
                  <a:lnTo>
                    <a:pt x="491" y="20400"/>
                  </a:lnTo>
                  <a:cubicBezTo>
                    <a:pt x="220" y="20400"/>
                    <a:pt x="0" y="20669"/>
                    <a:pt x="0" y="21000"/>
                  </a:cubicBez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cubicBezTo>
                    <a:pt x="21600" y="20669"/>
                    <a:pt x="21380" y="20400"/>
                    <a:pt x="21109" y="20400"/>
                  </a:cubicBezTo>
                  <a:moveTo>
                    <a:pt x="16691" y="16800"/>
                  </a:moveTo>
                  <a:lnTo>
                    <a:pt x="14727" y="16800"/>
                  </a:lnTo>
                  <a:lnTo>
                    <a:pt x="14727" y="14400"/>
                  </a:lnTo>
                  <a:lnTo>
                    <a:pt x="16691" y="14400"/>
                  </a:lnTo>
                  <a:cubicBezTo>
                    <a:pt x="16691" y="14400"/>
                    <a:pt x="16691" y="16800"/>
                    <a:pt x="16691" y="16800"/>
                  </a:cubicBezTo>
                  <a:close/>
                  <a:moveTo>
                    <a:pt x="17182" y="13200"/>
                  </a:moveTo>
                  <a:lnTo>
                    <a:pt x="14236" y="13200"/>
                  </a:lnTo>
                  <a:cubicBezTo>
                    <a:pt x="13965" y="13200"/>
                    <a:pt x="13745" y="13469"/>
                    <a:pt x="13745" y="13800"/>
                  </a:cubicBezTo>
                  <a:lnTo>
                    <a:pt x="13745" y="17400"/>
                  </a:lnTo>
                  <a:cubicBezTo>
                    <a:pt x="13745" y="17732"/>
                    <a:pt x="13965" y="18000"/>
                    <a:pt x="14236" y="18000"/>
                  </a:cubicBezTo>
                  <a:lnTo>
                    <a:pt x="17182" y="18000"/>
                  </a:lnTo>
                  <a:cubicBezTo>
                    <a:pt x="17453" y="18000"/>
                    <a:pt x="17673" y="17732"/>
                    <a:pt x="17673" y="17400"/>
                  </a:cubicBezTo>
                  <a:lnTo>
                    <a:pt x="17673" y="13800"/>
                  </a:lnTo>
                  <a:cubicBezTo>
                    <a:pt x="17673" y="13469"/>
                    <a:pt x="17453" y="13200"/>
                    <a:pt x="17182" y="13200"/>
                  </a:cubicBezTo>
                  <a:moveTo>
                    <a:pt x="6873" y="16800"/>
                  </a:moveTo>
                  <a:lnTo>
                    <a:pt x="4909" y="16800"/>
                  </a:lnTo>
                  <a:lnTo>
                    <a:pt x="4909" y="14400"/>
                  </a:lnTo>
                  <a:lnTo>
                    <a:pt x="6873" y="14400"/>
                  </a:lnTo>
                  <a:cubicBezTo>
                    <a:pt x="6873" y="14400"/>
                    <a:pt x="6873" y="16800"/>
                    <a:pt x="6873" y="16800"/>
                  </a:cubicBezTo>
                  <a:close/>
                  <a:moveTo>
                    <a:pt x="7364" y="13200"/>
                  </a:moveTo>
                  <a:lnTo>
                    <a:pt x="4418" y="13200"/>
                  </a:lnTo>
                  <a:cubicBezTo>
                    <a:pt x="4147" y="13200"/>
                    <a:pt x="3927" y="13469"/>
                    <a:pt x="3927" y="13800"/>
                  </a:cubicBezTo>
                  <a:lnTo>
                    <a:pt x="3927" y="17400"/>
                  </a:lnTo>
                  <a:cubicBezTo>
                    <a:pt x="3927" y="17732"/>
                    <a:pt x="4147" y="18000"/>
                    <a:pt x="4418" y="18000"/>
                  </a:cubicBezTo>
                  <a:lnTo>
                    <a:pt x="7364" y="18000"/>
                  </a:lnTo>
                  <a:cubicBezTo>
                    <a:pt x="7635" y="18000"/>
                    <a:pt x="7855" y="17732"/>
                    <a:pt x="7855" y="17400"/>
                  </a:cubicBezTo>
                  <a:lnTo>
                    <a:pt x="7855" y="13800"/>
                  </a:lnTo>
                  <a:cubicBezTo>
                    <a:pt x="7855" y="13469"/>
                    <a:pt x="7635" y="13200"/>
                    <a:pt x="7364" y="13200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4283" tIns="14283" rIns="14283" bIns="1428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708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  <p:sp>
          <p:nvSpPr>
            <p:cNvPr id="19" name="Shape 2540"/>
            <p:cNvSpPr/>
            <p:nvPr/>
          </p:nvSpPr>
          <p:spPr>
            <a:xfrm>
              <a:off x="8944180" y="3561394"/>
              <a:ext cx="731520" cy="731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2" y="6661"/>
                  </a:moveTo>
                  <a:cubicBezTo>
                    <a:pt x="20540" y="6471"/>
                    <a:pt x="20228" y="6473"/>
                    <a:pt x="20038" y="6667"/>
                  </a:cubicBezTo>
                  <a:cubicBezTo>
                    <a:pt x="19903" y="6804"/>
                    <a:pt x="19870" y="7000"/>
                    <a:pt x="19929" y="7171"/>
                  </a:cubicBezTo>
                  <a:lnTo>
                    <a:pt x="19918" y="7175"/>
                  </a:lnTo>
                  <a:cubicBezTo>
                    <a:pt x="20365" y="8298"/>
                    <a:pt x="20618" y="951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cubicBezTo>
                    <a:pt x="5378" y="20618"/>
                    <a:pt x="982" y="16223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3575" y="982"/>
                    <a:pt x="16077" y="2136"/>
                    <a:pt x="17862" y="3989"/>
                  </a:cubicBezTo>
                  <a:lnTo>
                    <a:pt x="17868" y="3982"/>
                  </a:lnTo>
                  <a:cubicBezTo>
                    <a:pt x="18062" y="4157"/>
                    <a:pt x="18359" y="4153"/>
                    <a:pt x="18544" y="3965"/>
                  </a:cubicBezTo>
                  <a:cubicBezTo>
                    <a:pt x="18734" y="3771"/>
                    <a:pt x="18732" y="3461"/>
                    <a:pt x="18539" y="3270"/>
                  </a:cubicBezTo>
                  <a:cubicBezTo>
                    <a:pt x="18520" y="3252"/>
                    <a:pt x="18496" y="3244"/>
                    <a:pt x="18476" y="3230"/>
                  </a:cubicBezTo>
                  <a:cubicBezTo>
                    <a:pt x="16521" y="1241"/>
                    <a:pt x="13810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9412"/>
                    <a:pt x="21329" y="8089"/>
                    <a:pt x="20851" y="6869"/>
                  </a:cubicBezTo>
                  <a:cubicBezTo>
                    <a:pt x="20828" y="6794"/>
                    <a:pt x="20793" y="6721"/>
                    <a:pt x="20732" y="6661"/>
                  </a:cubicBezTo>
                  <a:moveTo>
                    <a:pt x="10792" y="13534"/>
                  </a:moveTo>
                  <a:lnTo>
                    <a:pt x="6238" y="8980"/>
                  </a:lnTo>
                  <a:cubicBezTo>
                    <a:pt x="6149" y="8891"/>
                    <a:pt x="6027" y="8836"/>
                    <a:pt x="5891" y="8836"/>
                  </a:cubicBezTo>
                  <a:cubicBezTo>
                    <a:pt x="5620" y="8836"/>
                    <a:pt x="5400" y="9056"/>
                    <a:pt x="5400" y="9327"/>
                  </a:cubicBezTo>
                  <a:cubicBezTo>
                    <a:pt x="5400" y="9463"/>
                    <a:pt x="5455" y="9585"/>
                    <a:pt x="5544" y="9675"/>
                  </a:cubicBezTo>
                  <a:lnTo>
                    <a:pt x="10453" y="14583"/>
                  </a:lnTo>
                  <a:cubicBezTo>
                    <a:pt x="10542" y="14672"/>
                    <a:pt x="10664" y="14727"/>
                    <a:pt x="10800" y="14727"/>
                  </a:cubicBezTo>
                  <a:cubicBezTo>
                    <a:pt x="10940" y="14727"/>
                    <a:pt x="11064" y="14668"/>
                    <a:pt x="11154" y="14574"/>
                  </a:cubicBezTo>
                  <a:lnTo>
                    <a:pt x="11155" y="14576"/>
                  </a:lnTo>
                  <a:lnTo>
                    <a:pt x="19353" y="5988"/>
                  </a:lnTo>
                  <a:cubicBezTo>
                    <a:pt x="19353" y="5989"/>
                    <a:pt x="19354" y="5990"/>
                    <a:pt x="19354" y="5991"/>
                  </a:cubicBezTo>
                  <a:lnTo>
                    <a:pt x="20055" y="5255"/>
                  </a:lnTo>
                  <a:cubicBezTo>
                    <a:pt x="20055" y="5255"/>
                    <a:pt x="20054" y="5254"/>
                    <a:pt x="20054" y="5253"/>
                  </a:cubicBezTo>
                  <a:lnTo>
                    <a:pt x="21464" y="3775"/>
                  </a:lnTo>
                  <a:lnTo>
                    <a:pt x="21463" y="3774"/>
                  </a:lnTo>
                  <a:cubicBezTo>
                    <a:pt x="21547" y="3686"/>
                    <a:pt x="21600" y="3567"/>
                    <a:pt x="21600" y="3436"/>
                  </a:cubicBezTo>
                  <a:cubicBezTo>
                    <a:pt x="21600" y="3166"/>
                    <a:pt x="21380" y="2945"/>
                    <a:pt x="21109" y="2945"/>
                  </a:cubicBezTo>
                  <a:cubicBezTo>
                    <a:pt x="20969" y="2945"/>
                    <a:pt x="20844" y="3005"/>
                    <a:pt x="20755" y="3099"/>
                  </a:cubicBezTo>
                  <a:lnTo>
                    <a:pt x="20754" y="3097"/>
                  </a:lnTo>
                  <a:lnTo>
                    <a:pt x="19493" y="4419"/>
                  </a:lnTo>
                  <a:cubicBezTo>
                    <a:pt x="19492" y="4418"/>
                    <a:pt x="19491" y="4416"/>
                    <a:pt x="19490" y="4415"/>
                  </a:cubicBezTo>
                  <a:lnTo>
                    <a:pt x="18805" y="5133"/>
                  </a:lnTo>
                  <a:cubicBezTo>
                    <a:pt x="18806" y="5134"/>
                    <a:pt x="18807" y="5136"/>
                    <a:pt x="18807" y="5137"/>
                  </a:cubicBezTo>
                  <a:cubicBezTo>
                    <a:pt x="18807" y="5137"/>
                    <a:pt x="10792" y="13534"/>
                    <a:pt x="10792" y="13534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4283" tIns="14283" rIns="14283" bIns="1428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708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1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Sans Pro Light" charset="0"/>
                <a:ea typeface="Source Sans Pro Light" charset="0"/>
                <a:cs typeface="Source Sans Pro Light" charset="0"/>
                <a:sym typeface="Gill San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381665" y="2719452"/>
            <a:ext cx="2238317" cy="889037"/>
            <a:chOff x="979301" y="4247320"/>
            <a:chExt cx="1797371" cy="889037"/>
          </a:xfrm>
        </p:grpSpPr>
        <p:grpSp>
          <p:nvGrpSpPr>
            <p:cNvPr id="34" name="组合 33"/>
            <p:cNvGrpSpPr/>
            <p:nvPr/>
          </p:nvGrpSpPr>
          <p:grpSpPr>
            <a:xfrm>
              <a:off x="979301" y="4247320"/>
              <a:ext cx="1797371" cy="889037"/>
              <a:chOff x="979301" y="4247320"/>
              <a:chExt cx="1797371" cy="889037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08766" y="1107061"/>
            <a:ext cx="2238317" cy="922922"/>
            <a:chOff x="979301" y="4213435"/>
            <a:chExt cx="1797371" cy="922922"/>
          </a:xfrm>
        </p:grpSpPr>
        <p:grpSp>
          <p:nvGrpSpPr>
            <p:cNvPr id="39" name="组合 38"/>
            <p:cNvGrpSpPr/>
            <p:nvPr/>
          </p:nvGrpSpPr>
          <p:grpSpPr>
            <a:xfrm>
              <a:off x="979301" y="4213435"/>
              <a:ext cx="1797371" cy="922922"/>
              <a:chOff x="979301" y="4213435"/>
              <a:chExt cx="1797371" cy="922922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1063383" y="4213435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0" name="任意多边形 39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931825" y="4530690"/>
            <a:ext cx="2238317" cy="910351"/>
            <a:chOff x="979301" y="4226006"/>
            <a:chExt cx="1797371" cy="910351"/>
          </a:xfrm>
        </p:grpSpPr>
        <p:grpSp>
          <p:nvGrpSpPr>
            <p:cNvPr id="44" name="组合 43"/>
            <p:cNvGrpSpPr/>
            <p:nvPr/>
          </p:nvGrpSpPr>
          <p:grpSpPr>
            <a:xfrm>
              <a:off x="979301" y="4226006"/>
              <a:ext cx="1797371" cy="910351"/>
              <a:chOff x="979301" y="4226006"/>
              <a:chExt cx="1797371" cy="910351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1058752" y="4226006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390357" y="1547054"/>
            <a:ext cx="2238317" cy="877499"/>
            <a:chOff x="979301" y="4258858"/>
            <a:chExt cx="1797371" cy="877499"/>
          </a:xfrm>
        </p:grpSpPr>
        <p:grpSp>
          <p:nvGrpSpPr>
            <p:cNvPr id="49" name="组合 48"/>
            <p:cNvGrpSpPr/>
            <p:nvPr/>
          </p:nvGrpSpPr>
          <p:grpSpPr>
            <a:xfrm>
              <a:off x="979301" y="4258858"/>
              <a:ext cx="1797371" cy="877499"/>
              <a:chOff x="979301" y="4258858"/>
              <a:chExt cx="1797371" cy="877499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082777" y="4258858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50" name="任意多边形 49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683813" y="3304979"/>
            <a:ext cx="2238317" cy="900537"/>
            <a:chOff x="979301" y="4235820"/>
            <a:chExt cx="1797371" cy="900537"/>
          </a:xfrm>
        </p:grpSpPr>
        <p:grpSp>
          <p:nvGrpSpPr>
            <p:cNvPr id="54" name="组合 53"/>
            <p:cNvGrpSpPr/>
            <p:nvPr/>
          </p:nvGrpSpPr>
          <p:grpSpPr>
            <a:xfrm>
              <a:off x="979301" y="4235820"/>
              <a:ext cx="1797371" cy="900537"/>
              <a:chOff x="979301" y="4235820"/>
              <a:chExt cx="1797371" cy="900537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1085428" y="42358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rgbClr val="7A7A18"/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rgbClr val="7A7A18"/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55" name="任意多边形 54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476355" y="4971684"/>
            <a:ext cx="2238317" cy="898456"/>
            <a:chOff x="979301" y="4237901"/>
            <a:chExt cx="1797371" cy="898456"/>
          </a:xfrm>
        </p:grpSpPr>
        <p:grpSp>
          <p:nvGrpSpPr>
            <p:cNvPr id="59" name="组合 58"/>
            <p:cNvGrpSpPr/>
            <p:nvPr/>
          </p:nvGrpSpPr>
          <p:grpSpPr>
            <a:xfrm>
              <a:off x="979301" y="4237901"/>
              <a:ext cx="1797371" cy="898456"/>
              <a:chOff x="979301" y="4237901"/>
              <a:chExt cx="1797371" cy="898456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1082777" y="4237901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solidFill>
                      <a:schemeClr val="dk1">
                        <a:lumMod val="100000"/>
                      </a:schemeClr>
                    </a:solidFill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solidFill>
                    <a:schemeClr val="dk1">
                      <a:lumMod val="100000"/>
                    </a:schemeClr>
                  </a:solidFill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979301" y="4640580"/>
                <a:ext cx="1797371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输入替换内容输入替换内容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etuer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adipiscing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Calibri Light" panose="020F0302020204030204"/>
                  </a:rPr>
                  <a:t>.</a:t>
                </a:r>
                <a:endParaRPr lang="en-US" altLang="zh-CN" sz="105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Calibri Light" panose="020F0302020204030204"/>
                </a:endParaRPr>
              </a:p>
            </p:txBody>
          </p:sp>
        </p:grpSp>
        <p:sp>
          <p:nvSpPr>
            <p:cNvPr id="60" name="任意多边形 59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任意多边形 1"/>
          <p:cNvSpPr/>
          <p:nvPr/>
        </p:nvSpPr>
        <p:spPr>
          <a:xfrm>
            <a:off x="4983480" y="1440180"/>
            <a:ext cx="857250" cy="491490"/>
          </a:xfrm>
          <a:custGeom>
            <a:avLst/>
            <a:gdLst>
              <a:gd name="connsiteX0" fmla="*/ 0 w 857250"/>
              <a:gd name="connsiteY0" fmla="*/ 0 h 491490"/>
              <a:gd name="connsiteX1" fmla="*/ 537210 w 857250"/>
              <a:gd name="connsiteY1" fmla="*/ 0 h 491490"/>
              <a:gd name="connsiteX2" fmla="*/ 857250 w 857250"/>
              <a:gd name="connsiteY2" fmla="*/ 491490 h 49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7250" h="491490">
                <a:moveTo>
                  <a:pt x="0" y="0"/>
                </a:moveTo>
                <a:lnTo>
                  <a:pt x="537210" y="0"/>
                </a:lnTo>
                <a:lnTo>
                  <a:pt x="857250" y="491490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3394710" y="2937510"/>
            <a:ext cx="845820" cy="0"/>
          </a:xfrm>
          <a:custGeom>
            <a:avLst/>
            <a:gdLst>
              <a:gd name="connsiteX0" fmla="*/ 0 w 845820"/>
              <a:gd name="connsiteY0" fmla="*/ 0 h 0"/>
              <a:gd name="connsiteX1" fmla="*/ 845820 w 8458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5820">
                <a:moveTo>
                  <a:pt x="0" y="0"/>
                </a:moveTo>
                <a:lnTo>
                  <a:pt x="845820" y="0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3794760" y="4766310"/>
            <a:ext cx="537210" cy="148590"/>
          </a:xfrm>
          <a:custGeom>
            <a:avLst/>
            <a:gdLst>
              <a:gd name="connsiteX0" fmla="*/ 0 w 537210"/>
              <a:gd name="connsiteY0" fmla="*/ 148590 h 148590"/>
              <a:gd name="connsiteX1" fmla="*/ 388620 w 537210"/>
              <a:gd name="connsiteY1" fmla="*/ 148590 h 148590"/>
              <a:gd name="connsiteX2" fmla="*/ 537210 w 537210"/>
              <a:gd name="connsiteY2" fmla="*/ 0 h 1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210" h="148590">
                <a:moveTo>
                  <a:pt x="0" y="148590"/>
                </a:moveTo>
                <a:lnTo>
                  <a:pt x="388620" y="148590"/>
                </a:lnTo>
                <a:lnTo>
                  <a:pt x="537210" y="0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 flipH="1" flipV="1">
            <a:off x="6895157" y="2305197"/>
            <a:ext cx="537210" cy="148590"/>
          </a:xfrm>
          <a:custGeom>
            <a:avLst/>
            <a:gdLst>
              <a:gd name="connsiteX0" fmla="*/ 0 w 537210"/>
              <a:gd name="connsiteY0" fmla="*/ 148590 h 148590"/>
              <a:gd name="connsiteX1" fmla="*/ 388620 w 537210"/>
              <a:gd name="connsiteY1" fmla="*/ 148590 h 148590"/>
              <a:gd name="connsiteX2" fmla="*/ 537210 w 537210"/>
              <a:gd name="connsiteY2" fmla="*/ 0 h 1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7210" h="148590">
                <a:moveTo>
                  <a:pt x="0" y="148590"/>
                </a:moveTo>
                <a:lnTo>
                  <a:pt x="388620" y="148590"/>
                </a:lnTo>
                <a:lnTo>
                  <a:pt x="537210" y="0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7256432" y="3684022"/>
            <a:ext cx="845820" cy="0"/>
          </a:xfrm>
          <a:custGeom>
            <a:avLst/>
            <a:gdLst>
              <a:gd name="connsiteX0" fmla="*/ 0 w 845820"/>
              <a:gd name="connsiteY0" fmla="*/ 0 h 0"/>
              <a:gd name="connsiteX1" fmla="*/ 845820 w 84582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5820">
                <a:moveTo>
                  <a:pt x="0" y="0"/>
                </a:moveTo>
                <a:lnTo>
                  <a:pt x="845820" y="0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5932170" y="5532120"/>
            <a:ext cx="514350" cy="491490"/>
          </a:xfrm>
          <a:custGeom>
            <a:avLst/>
            <a:gdLst>
              <a:gd name="connsiteX0" fmla="*/ 0 w 514350"/>
              <a:gd name="connsiteY0" fmla="*/ 0 h 491490"/>
              <a:gd name="connsiteX1" fmla="*/ 0 w 514350"/>
              <a:gd name="connsiteY1" fmla="*/ 491490 h 491490"/>
              <a:gd name="connsiteX2" fmla="*/ 514350 w 514350"/>
              <a:gd name="connsiteY2" fmla="*/ 491490 h 49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350" h="491490">
                <a:moveTo>
                  <a:pt x="0" y="0"/>
                </a:moveTo>
                <a:lnTo>
                  <a:pt x="0" y="491490"/>
                </a:lnTo>
                <a:lnTo>
                  <a:pt x="514350" y="491490"/>
                </a:lnTo>
              </a:path>
            </a:pathLst>
          </a:custGeom>
          <a:noFill/>
          <a:ln w="63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3" grpId="0" animBg="1"/>
      <p:bldP spid="64" grpId="0" animBg="1"/>
      <p:bldP spid="6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83730" y="1804591"/>
            <a:ext cx="5208270" cy="3348089"/>
            <a:chOff x="6096000" y="1233923"/>
            <a:chExt cx="6096000" cy="3918758"/>
          </a:xfrm>
        </p:grpSpPr>
        <p:sp>
          <p:nvSpPr>
            <p:cNvPr id="17" name="ísľîḋe"/>
            <p:cNvSpPr/>
            <p:nvPr/>
          </p:nvSpPr>
          <p:spPr>
            <a:xfrm>
              <a:off x="6806470" y="1233923"/>
              <a:ext cx="5385530" cy="3560534"/>
            </a:xfrm>
            <a:custGeom>
              <a:avLst/>
              <a:gdLst>
                <a:gd name="connsiteX0" fmla="*/ 312516 w 5385530"/>
                <a:gd name="connsiteY0" fmla="*/ 0 h 3708952"/>
                <a:gd name="connsiteX1" fmla="*/ 5385530 w 5385530"/>
                <a:gd name="connsiteY1" fmla="*/ 0 h 3708952"/>
                <a:gd name="connsiteX2" fmla="*/ 5385530 w 5385530"/>
                <a:gd name="connsiteY2" fmla="*/ 3708952 h 3708952"/>
                <a:gd name="connsiteX3" fmla="*/ 0 w 5385530"/>
                <a:gd name="connsiteY3" fmla="*/ 3708952 h 3708952"/>
                <a:gd name="connsiteX4" fmla="*/ 0 w 5385530"/>
                <a:gd name="connsiteY4" fmla="*/ 312516 h 3708952"/>
                <a:gd name="connsiteX5" fmla="*/ 312516 w 5385530"/>
                <a:gd name="connsiteY5" fmla="*/ 0 h 3708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5530" h="3708952">
                  <a:moveTo>
                    <a:pt x="312516" y="0"/>
                  </a:moveTo>
                  <a:lnTo>
                    <a:pt x="5385530" y="0"/>
                  </a:lnTo>
                  <a:lnTo>
                    <a:pt x="5385530" y="3708952"/>
                  </a:lnTo>
                  <a:lnTo>
                    <a:pt x="0" y="3708952"/>
                  </a:lnTo>
                  <a:lnTo>
                    <a:pt x="0" y="312516"/>
                  </a:lnTo>
                  <a:cubicBezTo>
                    <a:pt x="0" y="139918"/>
                    <a:pt x="139918" y="0"/>
                    <a:pt x="31251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iṡľíḋê"/>
            <p:cNvSpPr/>
            <p:nvPr/>
          </p:nvSpPr>
          <p:spPr>
            <a:xfrm>
              <a:off x="7048459" y="1416289"/>
              <a:ext cx="5143539" cy="32004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íṧ1iḋé"/>
            <p:cNvSpPr/>
            <p:nvPr/>
          </p:nvSpPr>
          <p:spPr>
            <a:xfrm>
              <a:off x="6160593" y="4794461"/>
              <a:ext cx="6031406" cy="358220"/>
            </a:xfrm>
            <a:custGeom>
              <a:avLst/>
              <a:gdLst>
                <a:gd name="connsiteX0" fmla="*/ 0 w 6031406"/>
                <a:gd name="connsiteY0" fmla="*/ 0 h 358220"/>
                <a:gd name="connsiteX1" fmla="*/ 6031406 w 6031406"/>
                <a:gd name="connsiteY1" fmla="*/ 0 h 358220"/>
                <a:gd name="connsiteX2" fmla="*/ 6031406 w 6031406"/>
                <a:gd name="connsiteY2" fmla="*/ 358220 h 358220"/>
                <a:gd name="connsiteX3" fmla="*/ 179110 w 6031406"/>
                <a:gd name="connsiteY3" fmla="*/ 358220 h 358220"/>
                <a:gd name="connsiteX4" fmla="*/ 0 w 6031406"/>
                <a:gd name="connsiteY4" fmla="*/ 179110 h 358220"/>
                <a:gd name="connsiteX5" fmla="*/ 0 w 6031406"/>
                <a:gd name="connsiteY5" fmla="*/ 0 h 35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31406" h="358220">
                  <a:moveTo>
                    <a:pt x="0" y="0"/>
                  </a:moveTo>
                  <a:lnTo>
                    <a:pt x="6031406" y="0"/>
                  </a:lnTo>
                  <a:lnTo>
                    <a:pt x="6031406" y="358220"/>
                  </a:lnTo>
                  <a:lnTo>
                    <a:pt x="179110" y="358220"/>
                  </a:lnTo>
                  <a:cubicBezTo>
                    <a:pt x="80190" y="358220"/>
                    <a:pt x="0" y="278030"/>
                    <a:pt x="0" y="1791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išļíḑé"/>
            <p:cNvSpPr/>
            <p:nvPr/>
          </p:nvSpPr>
          <p:spPr>
            <a:xfrm>
              <a:off x="6096000" y="4794466"/>
              <a:ext cx="6096000" cy="247434"/>
            </a:xfrm>
            <a:custGeom>
              <a:avLst/>
              <a:gdLst>
                <a:gd name="connsiteX0" fmla="*/ 0 w 6096000"/>
                <a:gd name="connsiteY0" fmla="*/ 0 h 247434"/>
                <a:gd name="connsiteX1" fmla="*/ 6096000 w 6096000"/>
                <a:gd name="connsiteY1" fmla="*/ 0 h 247434"/>
                <a:gd name="connsiteX2" fmla="*/ 6096000 w 6096000"/>
                <a:gd name="connsiteY2" fmla="*/ 247434 h 247434"/>
                <a:gd name="connsiteX3" fmla="*/ 123717 w 6096000"/>
                <a:gd name="connsiteY3" fmla="*/ 247434 h 247434"/>
                <a:gd name="connsiteX4" fmla="*/ 0 w 6096000"/>
                <a:gd name="connsiteY4" fmla="*/ 123717 h 247434"/>
                <a:gd name="connsiteX5" fmla="*/ 0 w 6096000"/>
                <a:gd name="connsiteY5" fmla="*/ 0 h 24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6000" h="247434">
                  <a:moveTo>
                    <a:pt x="0" y="0"/>
                  </a:moveTo>
                  <a:lnTo>
                    <a:pt x="6096000" y="0"/>
                  </a:lnTo>
                  <a:lnTo>
                    <a:pt x="6096000" y="247434"/>
                  </a:lnTo>
                  <a:lnTo>
                    <a:pt x="123717" y="247434"/>
                  </a:lnTo>
                  <a:cubicBezTo>
                    <a:pt x="55390" y="247434"/>
                    <a:pt x="0" y="192044"/>
                    <a:pt x="0" y="1237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íŝḻiḋê"/>
            <p:cNvSpPr/>
            <p:nvPr/>
          </p:nvSpPr>
          <p:spPr>
            <a:xfrm flipV="1">
              <a:off x="8996693" y="4794457"/>
              <a:ext cx="1432978" cy="14841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792162" y="4103370"/>
            <a:ext cx="1257300" cy="1257300"/>
            <a:chOff x="2792162" y="4103370"/>
            <a:chExt cx="1257300" cy="1257300"/>
          </a:xfrm>
        </p:grpSpPr>
        <p:sp>
          <p:nvSpPr>
            <p:cNvPr id="22" name="椭圆 21"/>
            <p:cNvSpPr/>
            <p:nvPr/>
          </p:nvSpPr>
          <p:spPr>
            <a:xfrm>
              <a:off x="2792162" y="4103370"/>
              <a:ext cx="1257300" cy="12573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present_100836"/>
            <p:cNvSpPr>
              <a:spLocks noChangeAspect="1"/>
            </p:cNvSpPr>
            <p:nvPr/>
          </p:nvSpPr>
          <p:spPr bwMode="auto">
            <a:xfrm>
              <a:off x="3222788" y="4513841"/>
              <a:ext cx="396047" cy="459585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88862 h 440259"/>
                <a:gd name="T33" fmla="*/ 88862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88862 h 440259"/>
                <a:gd name="T43" fmla="*/ 88862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88862 h 440259"/>
                <a:gd name="T53" fmla="*/ 88862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88862 h 440259"/>
                <a:gd name="T63" fmla="*/ 88862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  <a:gd name="T72" fmla="*/ 88862 h 440259"/>
                <a:gd name="T73" fmla="*/ 88862 h 440259"/>
                <a:gd name="T74" fmla="*/ 278945 h 440259"/>
                <a:gd name="T75" fmla="*/ 278945 h 440259"/>
                <a:gd name="T76" fmla="*/ 278945 h 440259"/>
                <a:gd name="T77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91" h="2895">
                  <a:moveTo>
                    <a:pt x="2391" y="585"/>
                  </a:moveTo>
                  <a:lnTo>
                    <a:pt x="2294" y="585"/>
                  </a:lnTo>
                  <a:cubicBezTo>
                    <a:pt x="2327" y="527"/>
                    <a:pt x="2344" y="461"/>
                    <a:pt x="2344" y="393"/>
                  </a:cubicBezTo>
                  <a:cubicBezTo>
                    <a:pt x="2344" y="288"/>
                    <a:pt x="2304" y="189"/>
                    <a:pt x="2229" y="115"/>
                  </a:cubicBezTo>
                  <a:cubicBezTo>
                    <a:pt x="2155" y="41"/>
                    <a:pt x="2057" y="0"/>
                    <a:pt x="1952" y="0"/>
                  </a:cubicBezTo>
                  <a:cubicBezTo>
                    <a:pt x="1847" y="0"/>
                    <a:pt x="1748" y="41"/>
                    <a:pt x="1674" y="115"/>
                  </a:cubicBezTo>
                  <a:lnTo>
                    <a:pt x="1246" y="544"/>
                  </a:lnTo>
                  <a:lnTo>
                    <a:pt x="817" y="115"/>
                  </a:lnTo>
                  <a:cubicBezTo>
                    <a:pt x="743" y="41"/>
                    <a:pt x="644" y="0"/>
                    <a:pt x="539" y="0"/>
                  </a:cubicBezTo>
                  <a:cubicBezTo>
                    <a:pt x="434" y="0"/>
                    <a:pt x="336" y="41"/>
                    <a:pt x="262" y="115"/>
                  </a:cubicBezTo>
                  <a:cubicBezTo>
                    <a:pt x="188" y="189"/>
                    <a:pt x="147" y="288"/>
                    <a:pt x="147" y="393"/>
                  </a:cubicBezTo>
                  <a:cubicBezTo>
                    <a:pt x="147" y="461"/>
                    <a:pt x="164" y="527"/>
                    <a:pt x="197" y="585"/>
                  </a:cubicBezTo>
                  <a:lnTo>
                    <a:pt x="100" y="585"/>
                  </a:lnTo>
                  <a:cubicBezTo>
                    <a:pt x="45" y="585"/>
                    <a:pt x="0" y="630"/>
                    <a:pt x="0" y="685"/>
                  </a:cubicBezTo>
                  <a:lnTo>
                    <a:pt x="0" y="1344"/>
                  </a:lnTo>
                  <a:cubicBezTo>
                    <a:pt x="0" y="1399"/>
                    <a:pt x="45" y="1444"/>
                    <a:pt x="100" y="1444"/>
                  </a:cubicBezTo>
                  <a:lnTo>
                    <a:pt x="147" y="1444"/>
                  </a:lnTo>
                  <a:lnTo>
                    <a:pt x="147" y="2795"/>
                  </a:lnTo>
                  <a:cubicBezTo>
                    <a:pt x="147" y="2850"/>
                    <a:pt x="192" y="2895"/>
                    <a:pt x="247" y="2895"/>
                  </a:cubicBezTo>
                  <a:lnTo>
                    <a:pt x="955" y="2895"/>
                  </a:lnTo>
                  <a:lnTo>
                    <a:pt x="1536" y="2895"/>
                  </a:lnTo>
                  <a:lnTo>
                    <a:pt x="2244" y="2895"/>
                  </a:lnTo>
                  <a:cubicBezTo>
                    <a:pt x="2299" y="2895"/>
                    <a:pt x="2344" y="2850"/>
                    <a:pt x="2344" y="2795"/>
                  </a:cubicBezTo>
                  <a:lnTo>
                    <a:pt x="2344" y="1444"/>
                  </a:lnTo>
                  <a:lnTo>
                    <a:pt x="2391" y="1444"/>
                  </a:lnTo>
                  <a:cubicBezTo>
                    <a:pt x="2446" y="1444"/>
                    <a:pt x="2491" y="1399"/>
                    <a:pt x="2491" y="1344"/>
                  </a:cubicBezTo>
                  <a:lnTo>
                    <a:pt x="2491" y="685"/>
                  </a:lnTo>
                  <a:cubicBezTo>
                    <a:pt x="2491" y="630"/>
                    <a:pt x="2446" y="585"/>
                    <a:pt x="2391" y="585"/>
                  </a:cubicBezTo>
                  <a:close/>
                  <a:moveTo>
                    <a:pt x="200" y="1244"/>
                  </a:moveTo>
                  <a:lnTo>
                    <a:pt x="200" y="785"/>
                  </a:lnTo>
                  <a:lnTo>
                    <a:pt x="855" y="785"/>
                  </a:lnTo>
                  <a:lnTo>
                    <a:pt x="855" y="1244"/>
                  </a:lnTo>
                  <a:lnTo>
                    <a:pt x="200" y="1244"/>
                  </a:lnTo>
                  <a:close/>
                  <a:moveTo>
                    <a:pt x="1055" y="785"/>
                  </a:moveTo>
                  <a:lnTo>
                    <a:pt x="1436" y="785"/>
                  </a:lnTo>
                  <a:lnTo>
                    <a:pt x="1436" y="1244"/>
                  </a:lnTo>
                  <a:lnTo>
                    <a:pt x="1055" y="1244"/>
                  </a:lnTo>
                  <a:lnTo>
                    <a:pt x="1055" y="785"/>
                  </a:lnTo>
                  <a:close/>
                  <a:moveTo>
                    <a:pt x="1636" y="785"/>
                  </a:moveTo>
                  <a:lnTo>
                    <a:pt x="2291" y="785"/>
                  </a:lnTo>
                  <a:lnTo>
                    <a:pt x="2291" y="1244"/>
                  </a:lnTo>
                  <a:lnTo>
                    <a:pt x="1636" y="1244"/>
                  </a:lnTo>
                  <a:lnTo>
                    <a:pt x="1636" y="785"/>
                  </a:lnTo>
                  <a:close/>
                  <a:moveTo>
                    <a:pt x="1816" y="256"/>
                  </a:moveTo>
                  <a:cubicBezTo>
                    <a:pt x="1852" y="220"/>
                    <a:pt x="1900" y="200"/>
                    <a:pt x="1952" y="200"/>
                  </a:cubicBezTo>
                  <a:cubicBezTo>
                    <a:pt x="2003" y="200"/>
                    <a:pt x="2052" y="220"/>
                    <a:pt x="2088" y="256"/>
                  </a:cubicBezTo>
                  <a:cubicBezTo>
                    <a:pt x="2124" y="293"/>
                    <a:pt x="2144" y="341"/>
                    <a:pt x="2144" y="393"/>
                  </a:cubicBezTo>
                  <a:cubicBezTo>
                    <a:pt x="2144" y="444"/>
                    <a:pt x="2124" y="492"/>
                    <a:pt x="2088" y="529"/>
                  </a:cubicBezTo>
                  <a:cubicBezTo>
                    <a:pt x="2052" y="565"/>
                    <a:pt x="2003" y="585"/>
                    <a:pt x="1952" y="585"/>
                  </a:cubicBezTo>
                  <a:lnTo>
                    <a:pt x="1949" y="585"/>
                  </a:lnTo>
                  <a:lnTo>
                    <a:pt x="1948" y="585"/>
                  </a:lnTo>
                  <a:lnTo>
                    <a:pt x="1487" y="585"/>
                  </a:lnTo>
                  <a:lnTo>
                    <a:pt x="1816" y="256"/>
                  </a:lnTo>
                  <a:close/>
                  <a:moveTo>
                    <a:pt x="403" y="256"/>
                  </a:moveTo>
                  <a:cubicBezTo>
                    <a:pt x="440" y="220"/>
                    <a:pt x="488" y="200"/>
                    <a:pt x="539" y="200"/>
                  </a:cubicBezTo>
                  <a:cubicBezTo>
                    <a:pt x="591" y="200"/>
                    <a:pt x="639" y="220"/>
                    <a:pt x="676" y="256"/>
                  </a:cubicBezTo>
                  <a:lnTo>
                    <a:pt x="1004" y="585"/>
                  </a:lnTo>
                  <a:lnTo>
                    <a:pt x="543" y="585"/>
                  </a:lnTo>
                  <a:lnTo>
                    <a:pt x="542" y="585"/>
                  </a:lnTo>
                  <a:lnTo>
                    <a:pt x="539" y="585"/>
                  </a:lnTo>
                  <a:cubicBezTo>
                    <a:pt x="488" y="585"/>
                    <a:pt x="439" y="565"/>
                    <a:pt x="403" y="529"/>
                  </a:cubicBezTo>
                  <a:cubicBezTo>
                    <a:pt x="367" y="492"/>
                    <a:pt x="347" y="444"/>
                    <a:pt x="347" y="393"/>
                  </a:cubicBezTo>
                  <a:cubicBezTo>
                    <a:pt x="347" y="341"/>
                    <a:pt x="367" y="293"/>
                    <a:pt x="403" y="256"/>
                  </a:cubicBezTo>
                  <a:close/>
                  <a:moveTo>
                    <a:pt x="347" y="1444"/>
                  </a:moveTo>
                  <a:lnTo>
                    <a:pt x="855" y="1444"/>
                  </a:lnTo>
                  <a:lnTo>
                    <a:pt x="855" y="2695"/>
                  </a:lnTo>
                  <a:lnTo>
                    <a:pt x="347" y="2695"/>
                  </a:lnTo>
                  <a:lnTo>
                    <a:pt x="347" y="1444"/>
                  </a:lnTo>
                  <a:close/>
                  <a:moveTo>
                    <a:pt x="1055" y="2695"/>
                  </a:moveTo>
                  <a:lnTo>
                    <a:pt x="1055" y="1444"/>
                  </a:lnTo>
                  <a:lnTo>
                    <a:pt x="1436" y="1444"/>
                  </a:lnTo>
                  <a:lnTo>
                    <a:pt x="1436" y="2695"/>
                  </a:lnTo>
                  <a:lnTo>
                    <a:pt x="1055" y="2695"/>
                  </a:lnTo>
                  <a:close/>
                  <a:moveTo>
                    <a:pt x="2144" y="2695"/>
                  </a:moveTo>
                  <a:lnTo>
                    <a:pt x="1636" y="2695"/>
                  </a:lnTo>
                  <a:lnTo>
                    <a:pt x="1636" y="1444"/>
                  </a:lnTo>
                  <a:lnTo>
                    <a:pt x="2144" y="1444"/>
                  </a:lnTo>
                  <a:lnTo>
                    <a:pt x="2144" y="26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8" name="组合 27"/>
          <p:cNvGrpSpPr/>
          <p:nvPr/>
        </p:nvGrpSpPr>
        <p:grpSpPr>
          <a:xfrm>
            <a:off x="4869786" y="4103370"/>
            <a:ext cx="1257300" cy="1257300"/>
            <a:chOff x="4869786" y="4103370"/>
            <a:chExt cx="1257300" cy="1257300"/>
          </a:xfrm>
        </p:grpSpPr>
        <p:sp>
          <p:nvSpPr>
            <p:cNvPr id="23" name="椭圆 22"/>
            <p:cNvSpPr/>
            <p:nvPr/>
          </p:nvSpPr>
          <p:spPr>
            <a:xfrm>
              <a:off x="4869786" y="4103370"/>
              <a:ext cx="1257300" cy="1257300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search_165796"/>
            <p:cNvSpPr>
              <a:spLocks noChangeAspect="1"/>
            </p:cNvSpPr>
            <p:nvPr/>
          </p:nvSpPr>
          <p:spPr bwMode="auto">
            <a:xfrm>
              <a:off x="5300884" y="4508406"/>
              <a:ext cx="449622" cy="447227"/>
            </a:xfrm>
            <a:custGeom>
              <a:avLst/>
              <a:gdLst>
                <a:gd name="connsiteX0" fmla="*/ 45806 w 608268"/>
                <a:gd name="connsiteY0" fmla="*/ 368867 h 605028"/>
                <a:gd name="connsiteX1" fmla="*/ 168683 w 608268"/>
                <a:gd name="connsiteY1" fmla="*/ 491551 h 605028"/>
                <a:gd name="connsiteX2" fmla="*/ 119878 w 608268"/>
                <a:gd name="connsiteY2" fmla="*/ 417596 h 605028"/>
                <a:gd name="connsiteX3" fmla="*/ 45806 w 608268"/>
                <a:gd name="connsiteY3" fmla="*/ 368867 h 605028"/>
                <a:gd name="connsiteX4" fmla="*/ 31901 w 608268"/>
                <a:gd name="connsiteY4" fmla="*/ 306981 h 605028"/>
                <a:gd name="connsiteX5" fmla="*/ 107245 w 608268"/>
                <a:gd name="connsiteY5" fmla="*/ 384384 h 605028"/>
                <a:gd name="connsiteX6" fmla="*/ 94248 w 608268"/>
                <a:gd name="connsiteY6" fmla="*/ 327489 h 605028"/>
                <a:gd name="connsiteX7" fmla="*/ 31901 w 608268"/>
                <a:gd name="connsiteY7" fmla="*/ 306981 h 605028"/>
                <a:gd name="connsiteX8" fmla="*/ 332434 w 608268"/>
                <a:gd name="connsiteY8" fmla="*/ 254327 h 605028"/>
                <a:gd name="connsiteX9" fmla="*/ 250549 w 608268"/>
                <a:gd name="connsiteY9" fmla="*/ 336103 h 605028"/>
                <a:gd name="connsiteX10" fmla="*/ 332434 w 608268"/>
                <a:gd name="connsiteY10" fmla="*/ 417788 h 605028"/>
                <a:gd name="connsiteX11" fmla="*/ 414319 w 608268"/>
                <a:gd name="connsiteY11" fmla="*/ 336103 h 605028"/>
                <a:gd name="connsiteX12" fmla="*/ 332434 w 608268"/>
                <a:gd name="connsiteY12" fmla="*/ 254327 h 605028"/>
                <a:gd name="connsiteX13" fmla="*/ 91340 w 608268"/>
                <a:gd name="connsiteY13" fmla="*/ 235385 h 605028"/>
                <a:gd name="connsiteX14" fmla="*/ 24266 w 608268"/>
                <a:gd name="connsiteY14" fmla="*/ 268688 h 605028"/>
                <a:gd name="connsiteX15" fmla="*/ 91340 w 608268"/>
                <a:gd name="connsiteY15" fmla="*/ 301990 h 605028"/>
                <a:gd name="connsiteX16" fmla="*/ 89976 w 608268"/>
                <a:gd name="connsiteY16" fmla="*/ 268688 h 605028"/>
                <a:gd name="connsiteX17" fmla="*/ 91340 w 608268"/>
                <a:gd name="connsiteY17" fmla="*/ 235385 h 605028"/>
                <a:gd name="connsiteX18" fmla="*/ 332434 w 608268"/>
                <a:gd name="connsiteY18" fmla="*/ 230184 h 605028"/>
                <a:gd name="connsiteX19" fmla="*/ 438494 w 608268"/>
                <a:gd name="connsiteY19" fmla="*/ 336103 h 605028"/>
                <a:gd name="connsiteX20" fmla="*/ 332434 w 608268"/>
                <a:gd name="connsiteY20" fmla="*/ 442021 h 605028"/>
                <a:gd name="connsiteX21" fmla="*/ 226374 w 608268"/>
                <a:gd name="connsiteY21" fmla="*/ 336103 h 605028"/>
                <a:gd name="connsiteX22" fmla="*/ 332434 w 608268"/>
                <a:gd name="connsiteY22" fmla="*/ 230184 h 605028"/>
                <a:gd name="connsiteX23" fmla="*/ 332464 w 608268"/>
                <a:gd name="connsiteY23" fmla="*/ 212429 h 605028"/>
                <a:gd name="connsiteX24" fmla="*/ 208602 w 608268"/>
                <a:gd name="connsiteY24" fmla="*/ 333766 h 605028"/>
                <a:gd name="connsiteX25" fmla="*/ 244134 w 608268"/>
                <a:gd name="connsiteY25" fmla="*/ 422614 h 605028"/>
                <a:gd name="connsiteX26" fmla="*/ 332464 w 608268"/>
                <a:gd name="connsiteY26" fmla="*/ 459823 h 605028"/>
                <a:gd name="connsiteX27" fmla="*/ 385807 w 608268"/>
                <a:gd name="connsiteY27" fmla="*/ 447753 h 605028"/>
                <a:gd name="connsiteX28" fmla="*/ 410162 w 608268"/>
                <a:gd name="connsiteY28" fmla="*/ 442217 h 605028"/>
                <a:gd name="connsiteX29" fmla="*/ 449601 w 608268"/>
                <a:gd name="connsiteY29" fmla="*/ 458461 h 605028"/>
                <a:gd name="connsiteX30" fmla="*/ 569556 w 608268"/>
                <a:gd name="connsiteY30" fmla="*/ 578347 h 605028"/>
                <a:gd name="connsiteX31" fmla="*/ 575554 w 608268"/>
                <a:gd name="connsiteY31" fmla="*/ 580797 h 605028"/>
                <a:gd name="connsiteX32" fmla="*/ 581551 w 608268"/>
                <a:gd name="connsiteY32" fmla="*/ 578347 h 605028"/>
                <a:gd name="connsiteX33" fmla="*/ 581551 w 608268"/>
                <a:gd name="connsiteY33" fmla="*/ 566367 h 605028"/>
                <a:gd name="connsiteX34" fmla="*/ 459052 w 608268"/>
                <a:gd name="connsiteY34" fmla="*/ 443941 h 605028"/>
                <a:gd name="connsiteX35" fmla="*/ 447057 w 608268"/>
                <a:gd name="connsiteY35" fmla="*/ 383227 h 605028"/>
                <a:gd name="connsiteX36" fmla="*/ 456326 w 608268"/>
                <a:gd name="connsiteY36" fmla="*/ 334129 h 605028"/>
                <a:gd name="connsiteX37" fmla="*/ 332464 w 608268"/>
                <a:gd name="connsiteY37" fmla="*/ 212429 h 605028"/>
                <a:gd name="connsiteX38" fmla="*/ 332464 w 608268"/>
                <a:gd name="connsiteY38" fmla="*/ 188198 h 605028"/>
                <a:gd name="connsiteX39" fmla="*/ 436424 w 608268"/>
                <a:gd name="connsiteY39" fmla="*/ 230580 h 605028"/>
                <a:gd name="connsiteX40" fmla="*/ 480499 w 608268"/>
                <a:gd name="connsiteY40" fmla="*/ 333676 h 605028"/>
                <a:gd name="connsiteX41" fmla="*/ 469412 w 608268"/>
                <a:gd name="connsiteY41" fmla="*/ 392484 h 605028"/>
                <a:gd name="connsiteX42" fmla="*/ 476227 w 608268"/>
                <a:gd name="connsiteY42" fmla="*/ 426879 h 605028"/>
                <a:gd name="connsiteX43" fmla="*/ 598727 w 608268"/>
                <a:gd name="connsiteY43" fmla="*/ 549215 h 605028"/>
                <a:gd name="connsiteX44" fmla="*/ 598727 w 608268"/>
                <a:gd name="connsiteY44" fmla="*/ 595408 h 605028"/>
                <a:gd name="connsiteX45" fmla="*/ 575554 w 608268"/>
                <a:gd name="connsiteY45" fmla="*/ 605028 h 605028"/>
                <a:gd name="connsiteX46" fmla="*/ 552471 w 608268"/>
                <a:gd name="connsiteY46" fmla="*/ 595408 h 605028"/>
                <a:gd name="connsiteX47" fmla="*/ 432426 w 608268"/>
                <a:gd name="connsiteY47" fmla="*/ 475614 h 605028"/>
                <a:gd name="connsiteX48" fmla="*/ 396258 w 608268"/>
                <a:gd name="connsiteY48" fmla="*/ 469624 h 605028"/>
                <a:gd name="connsiteX49" fmla="*/ 332464 w 608268"/>
                <a:gd name="connsiteY49" fmla="*/ 484054 h 605028"/>
                <a:gd name="connsiteX50" fmla="*/ 226867 w 608268"/>
                <a:gd name="connsiteY50" fmla="*/ 439585 h 605028"/>
                <a:gd name="connsiteX51" fmla="*/ 184429 w 608268"/>
                <a:gd name="connsiteY51" fmla="*/ 333313 h 605028"/>
                <a:gd name="connsiteX52" fmla="*/ 228685 w 608268"/>
                <a:gd name="connsiteY52" fmla="*/ 230580 h 605028"/>
                <a:gd name="connsiteX53" fmla="*/ 332464 w 608268"/>
                <a:gd name="connsiteY53" fmla="*/ 188198 h 605028"/>
                <a:gd name="connsiteX54" fmla="*/ 210227 w 608268"/>
                <a:gd name="connsiteY54" fmla="*/ 171122 h 605028"/>
                <a:gd name="connsiteX55" fmla="*/ 221313 w 608268"/>
                <a:gd name="connsiteY55" fmla="*/ 184202 h 605028"/>
                <a:gd name="connsiteX56" fmla="*/ 219950 w 608268"/>
                <a:gd name="connsiteY56" fmla="*/ 201915 h 605028"/>
                <a:gd name="connsiteX57" fmla="*/ 207865 w 608268"/>
                <a:gd name="connsiteY57" fmla="*/ 213178 h 605028"/>
                <a:gd name="connsiteX58" fmla="*/ 207047 w 608268"/>
                <a:gd name="connsiteY58" fmla="*/ 213178 h 605028"/>
                <a:gd name="connsiteX59" fmla="*/ 195779 w 608268"/>
                <a:gd name="connsiteY59" fmla="*/ 200280 h 605028"/>
                <a:gd name="connsiteX60" fmla="*/ 197142 w 608268"/>
                <a:gd name="connsiteY60" fmla="*/ 182113 h 605028"/>
                <a:gd name="connsiteX61" fmla="*/ 210227 w 608268"/>
                <a:gd name="connsiteY61" fmla="*/ 171122 h 605028"/>
                <a:gd name="connsiteX62" fmla="*/ 107245 w 608268"/>
                <a:gd name="connsiteY62" fmla="*/ 152901 h 605028"/>
                <a:gd name="connsiteX63" fmla="*/ 31901 w 608268"/>
                <a:gd name="connsiteY63" fmla="*/ 230304 h 605028"/>
                <a:gd name="connsiteX64" fmla="*/ 94248 w 608268"/>
                <a:gd name="connsiteY64" fmla="*/ 209796 h 605028"/>
                <a:gd name="connsiteX65" fmla="*/ 107245 w 608268"/>
                <a:gd name="connsiteY65" fmla="*/ 152901 h 605028"/>
                <a:gd name="connsiteX66" fmla="*/ 369358 w 608268"/>
                <a:gd name="connsiteY66" fmla="*/ 45734 h 605028"/>
                <a:gd name="connsiteX67" fmla="*/ 418254 w 608268"/>
                <a:gd name="connsiteY67" fmla="*/ 119689 h 605028"/>
                <a:gd name="connsiteX68" fmla="*/ 492326 w 608268"/>
                <a:gd name="connsiteY68" fmla="*/ 168508 h 605028"/>
                <a:gd name="connsiteX69" fmla="*/ 369358 w 608268"/>
                <a:gd name="connsiteY69" fmla="*/ 45734 h 605028"/>
                <a:gd name="connsiteX70" fmla="*/ 168683 w 608268"/>
                <a:gd name="connsiteY70" fmla="*/ 45734 h 605028"/>
                <a:gd name="connsiteX71" fmla="*/ 45806 w 608268"/>
                <a:gd name="connsiteY71" fmla="*/ 168508 h 605028"/>
                <a:gd name="connsiteX72" fmla="*/ 119878 w 608268"/>
                <a:gd name="connsiteY72" fmla="*/ 119689 h 605028"/>
                <a:gd name="connsiteX73" fmla="*/ 168683 w 608268"/>
                <a:gd name="connsiteY73" fmla="*/ 45734 h 605028"/>
                <a:gd name="connsiteX74" fmla="*/ 307465 w 608268"/>
                <a:gd name="connsiteY74" fmla="*/ 31941 h 605028"/>
                <a:gd name="connsiteX75" fmla="*/ 328005 w 608268"/>
                <a:gd name="connsiteY75" fmla="*/ 94190 h 605028"/>
                <a:gd name="connsiteX76" fmla="*/ 384990 w 608268"/>
                <a:gd name="connsiteY76" fmla="*/ 107167 h 605028"/>
                <a:gd name="connsiteX77" fmla="*/ 307465 w 608268"/>
                <a:gd name="connsiteY77" fmla="*/ 31941 h 605028"/>
                <a:gd name="connsiteX78" fmla="*/ 230667 w 608268"/>
                <a:gd name="connsiteY78" fmla="*/ 31941 h 605028"/>
                <a:gd name="connsiteX79" fmla="*/ 153142 w 608268"/>
                <a:gd name="connsiteY79" fmla="*/ 107167 h 605028"/>
                <a:gd name="connsiteX80" fmla="*/ 210127 w 608268"/>
                <a:gd name="connsiteY80" fmla="*/ 94190 h 605028"/>
                <a:gd name="connsiteX81" fmla="*/ 230667 w 608268"/>
                <a:gd name="connsiteY81" fmla="*/ 31941 h 605028"/>
                <a:gd name="connsiteX82" fmla="*/ 269021 w 608268"/>
                <a:gd name="connsiteY82" fmla="*/ 24228 h 605028"/>
                <a:gd name="connsiteX83" fmla="*/ 235666 w 608268"/>
                <a:gd name="connsiteY83" fmla="*/ 91196 h 605028"/>
                <a:gd name="connsiteX84" fmla="*/ 302375 w 608268"/>
                <a:gd name="connsiteY84" fmla="*/ 91196 h 605028"/>
                <a:gd name="connsiteX85" fmla="*/ 269021 w 608268"/>
                <a:gd name="connsiteY85" fmla="*/ 24228 h 605028"/>
                <a:gd name="connsiteX86" fmla="*/ 269021 w 608268"/>
                <a:gd name="connsiteY86" fmla="*/ 0 h 605028"/>
                <a:gd name="connsiteX87" fmla="*/ 459244 w 608268"/>
                <a:gd name="connsiteY87" fmla="*/ 78764 h 605028"/>
                <a:gd name="connsiteX88" fmla="*/ 538132 w 608268"/>
                <a:gd name="connsiteY88" fmla="*/ 268688 h 605028"/>
                <a:gd name="connsiteX89" fmla="*/ 525953 w 608268"/>
                <a:gd name="connsiteY89" fmla="*/ 280757 h 605028"/>
                <a:gd name="connsiteX90" fmla="*/ 513866 w 608268"/>
                <a:gd name="connsiteY90" fmla="*/ 268688 h 605028"/>
                <a:gd name="connsiteX91" fmla="*/ 481420 w 608268"/>
                <a:gd name="connsiteY91" fmla="*/ 245912 h 605028"/>
                <a:gd name="connsiteX92" fmla="*/ 474421 w 608268"/>
                <a:gd name="connsiteY92" fmla="*/ 230304 h 605028"/>
                <a:gd name="connsiteX93" fmla="*/ 490145 w 608268"/>
                <a:gd name="connsiteY93" fmla="*/ 223317 h 605028"/>
                <a:gd name="connsiteX94" fmla="*/ 506231 w 608268"/>
                <a:gd name="connsiteY94" fmla="*/ 230485 h 605028"/>
                <a:gd name="connsiteX95" fmla="*/ 430796 w 608268"/>
                <a:gd name="connsiteY95" fmla="*/ 152901 h 605028"/>
                <a:gd name="connsiteX96" fmla="*/ 436886 w 608268"/>
                <a:gd name="connsiteY96" fmla="*/ 174588 h 605028"/>
                <a:gd name="connsiteX97" fmla="*/ 428070 w 608268"/>
                <a:gd name="connsiteY97" fmla="*/ 189198 h 605028"/>
                <a:gd name="connsiteX98" fmla="*/ 425162 w 608268"/>
                <a:gd name="connsiteY98" fmla="*/ 189561 h 605028"/>
                <a:gd name="connsiteX99" fmla="*/ 413346 w 608268"/>
                <a:gd name="connsiteY99" fmla="*/ 180396 h 605028"/>
                <a:gd name="connsiteX100" fmla="*/ 399805 w 608268"/>
                <a:gd name="connsiteY100" fmla="*/ 138110 h 605028"/>
                <a:gd name="connsiteX101" fmla="*/ 333004 w 608268"/>
                <a:gd name="connsiteY101" fmla="*/ 119417 h 605028"/>
                <a:gd name="connsiteX102" fmla="*/ 337639 w 608268"/>
                <a:gd name="connsiteY102" fmla="*/ 151086 h 605028"/>
                <a:gd name="connsiteX103" fmla="*/ 327187 w 608268"/>
                <a:gd name="connsiteY103" fmla="*/ 164606 h 605028"/>
                <a:gd name="connsiteX104" fmla="*/ 325642 w 608268"/>
                <a:gd name="connsiteY104" fmla="*/ 164697 h 605028"/>
                <a:gd name="connsiteX105" fmla="*/ 313645 w 608268"/>
                <a:gd name="connsiteY105" fmla="*/ 154080 h 605028"/>
                <a:gd name="connsiteX106" fmla="*/ 307738 w 608268"/>
                <a:gd name="connsiteY106" fmla="*/ 116059 h 605028"/>
                <a:gd name="connsiteX107" fmla="*/ 230394 w 608268"/>
                <a:gd name="connsiteY107" fmla="*/ 116059 h 605028"/>
                <a:gd name="connsiteX108" fmla="*/ 225305 w 608268"/>
                <a:gd name="connsiteY108" fmla="*/ 147819 h 605028"/>
                <a:gd name="connsiteX109" fmla="*/ 213308 w 608268"/>
                <a:gd name="connsiteY109" fmla="*/ 158345 h 605028"/>
                <a:gd name="connsiteX110" fmla="*/ 211672 w 608268"/>
                <a:gd name="connsiteY110" fmla="*/ 158255 h 605028"/>
                <a:gd name="connsiteX111" fmla="*/ 201220 w 608268"/>
                <a:gd name="connsiteY111" fmla="*/ 144643 h 605028"/>
                <a:gd name="connsiteX112" fmla="*/ 205128 w 608268"/>
                <a:gd name="connsiteY112" fmla="*/ 119417 h 605028"/>
                <a:gd name="connsiteX113" fmla="*/ 138327 w 608268"/>
                <a:gd name="connsiteY113" fmla="*/ 138110 h 605028"/>
                <a:gd name="connsiteX114" fmla="*/ 119605 w 608268"/>
                <a:gd name="connsiteY114" fmla="*/ 204805 h 605028"/>
                <a:gd name="connsiteX115" fmla="*/ 169865 w 608268"/>
                <a:gd name="connsiteY115" fmla="*/ 198000 h 605028"/>
                <a:gd name="connsiteX116" fmla="*/ 183134 w 608268"/>
                <a:gd name="connsiteY116" fmla="*/ 208889 h 605028"/>
                <a:gd name="connsiteX117" fmla="*/ 172319 w 608268"/>
                <a:gd name="connsiteY117" fmla="*/ 222137 h 605028"/>
                <a:gd name="connsiteX118" fmla="*/ 116151 w 608268"/>
                <a:gd name="connsiteY118" fmla="*/ 230032 h 605028"/>
                <a:gd name="connsiteX119" fmla="*/ 114152 w 608268"/>
                <a:gd name="connsiteY119" fmla="*/ 268688 h 605028"/>
                <a:gd name="connsiteX120" fmla="*/ 116151 w 608268"/>
                <a:gd name="connsiteY120" fmla="*/ 307253 h 605028"/>
                <a:gd name="connsiteX121" fmla="*/ 150506 w 608268"/>
                <a:gd name="connsiteY121" fmla="*/ 312698 h 605028"/>
                <a:gd name="connsiteX122" fmla="*/ 160958 w 608268"/>
                <a:gd name="connsiteY122" fmla="*/ 326218 h 605028"/>
                <a:gd name="connsiteX123" fmla="*/ 148961 w 608268"/>
                <a:gd name="connsiteY123" fmla="*/ 336745 h 605028"/>
                <a:gd name="connsiteX124" fmla="*/ 147325 w 608268"/>
                <a:gd name="connsiteY124" fmla="*/ 336654 h 605028"/>
                <a:gd name="connsiteX125" fmla="*/ 119605 w 608268"/>
                <a:gd name="connsiteY125" fmla="*/ 332480 h 605028"/>
                <a:gd name="connsiteX126" fmla="*/ 138327 w 608268"/>
                <a:gd name="connsiteY126" fmla="*/ 399175 h 605028"/>
                <a:gd name="connsiteX127" fmla="*/ 173318 w 608268"/>
                <a:gd name="connsiteY127" fmla="*/ 410881 h 605028"/>
                <a:gd name="connsiteX128" fmla="*/ 181862 w 608268"/>
                <a:gd name="connsiteY128" fmla="*/ 425763 h 605028"/>
                <a:gd name="connsiteX129" fmla="*/ 170137 w 608268"/>
                <a:gd name="connsiteY129" fmla="*/ 434655 h 605028"/>
                <a:gd name="connsiteX130" fmla="*/ 167047 w 608268"/>
                <a:gd name="connsiteY130" fmla="*/ 434202 h 605028"/>
                <a:gd name="connsiteX131" fmla="*/ 153142 w 608268"/>
                <a:gd name="connsiteY131" fmla="*/ 430118 h 605028"/>
                <a:gd name="connsiteX132" fmla="*/ 230758 w 608268"/>
                <a:gd name="connsiteY132" fmla="*/ 505434 h 605028"/>
                <a:gd name="connsiteX133" fmla="*/ 227759 w 608268"/>
                <a:gd name="connsiteY133" fmla="*/ 499083 h 605028"/>
                <a:gd name="connsiteX134" fmla="*/ 233757 w 608268"/>
                <a:gd name="connsiteY134" fmla="*/ 483112 h 605028"/>
                <a:gd name="connsiteX135" fmla="*/ 249753 w 608268"/>
                <a:gd name="connsiteY135" fmla="*/ 489101 h 605028"/>
                <a:gd name="connsiteX136" fmla="*/ 269021 w 608268"/>
                <a:gd name="connsiteY136" fmla="*/ 513057 h 605028"/>
                <a:gd name="connsiteX137" fmla="*/ 281199 w 608268"/>
                <a:gd name="connsiteY137" fmla="*/ 525216 h 605028"/>
                <a:gd name="connsiteX138" fmla="*/ 269021 w 608268"/>
                <a:gd name="connsiteY138" fmla="*/ 537285 h 605028"/>
                <a:gd name="connsiteX139" fmla="*/ 78798 w 608268"/>
                <a:gd name="connsiteY139" fmla="*/ 458611 h 605028"/>
                <a:gd name="connsiteX140" fmla="*/ 0 w 608268"/>
                <a:gd name="connsiteY140" fmla="*/ 268688 h 605028"/>
                <a:gd name="connsiteX141" fmla="*/ 78798 w 608268"/>
                <a:gd name="connsiteY141" fmla="*/ 78764 h 605028"/>
                <a:gd name="connsiteX142" fmla="*/ 269021 w 608268"/>
                <a:gd name="connsiteY142" fmla="*/ 0 h 60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608268" h="605028">
                  <a:moveTo>
                    <a:pt x="45806" y="368867"/>
                  </a:moveTo>
                  <a:cubicBezTo>
                    <a:pt x="70345" y="423222"/>
                    <a:pt x="114243" y="467050"/>
                    <a:pt x="168683" y="491551"/>
                  </a:cubicBezTo>
                  <a:cubicBezTo>
                    <a:pt x="149597" y="472314"/>
                    <a:pt x="132965" y="447359"/>
                    <a:pt x="119878" y="417596"/>
                  </a:cubicBezTo>
                  <a:cubicBezTo>
                    <a:pt x="90067" y="404529"/>
                    <a:pt x="65074" y="387923"/>
                    <a:pt x="45806" y="368867"/>
                  </a:cubicBezTo>
                  <a:close/>
                  <a:moveTo>
                    <a:pt x="31901" y="306981"/>
                  </a:moveTo>
                  <a:cubicBezTo>
                    <a:pt x="44079" y="336745"/>
                    <a:pt x="70163" y="363695"/>
                    <a:pt x="107245" y="384384"/>
                  </a:cubicBezTo>
                  <a:cubicBezTo>
                    <a:pt x="101519" y="366236"/>
                    <a:pt x="97156" y="347271"/>
                    <a:pt x="94248" y="327489"/>
                  </a:cubicBezTo>
                  <a:cubicBezTo>
                    <a:pt x="68073" y="321681"/>
                    <a:pt x="47260" y="314876"/>
                    <a:pt x="31901" y="306981"/>
                  </a:cubicBezTo>
                  <a:close/>
                  <a:moveTo>
                    <a:pt x="332434" y="254327"/>
                  </a:moveTo>
                  <a:cubicBezTo>
                    <a:pt x="287265" y="254327"/>
                    <a:pt x="250549" y="290994"/>
                    <a:pt x="250549" y="336103"/>
                  </a:cubicBezTo>
                  <a:cubicBezTo>
                    <a:pt x="250549" y="381120"/>
                    <a:pt x="287265" y="417788"/>
                    <a:pt x="332434" y="417788"/>
                  </a:cubicBezTo>
                  <a:cubicBezTo>
                    <a:pt x="377603" y="417788"/>
                    <a:pt x="414319" y="381120"/>
                    <a:pt x="414319" y="336103"/>
                  </a:cubicBezTo>
                  <a:cubicBezTo>
                    <a:pt x="414319" y="290994"/>
                    <a:pt x="377603" y="254327"/>
                    <a:pt x="332434" y="254327"/>
                  </a:cubicBezTo>
                  <a:close/>
                  <a:moveTo>
                    <a:pt x="91340" y="235385"/>
                  </a:moveTo>
                  <a:cubicBezTo>
                    <a:pt x="36809" y="248543"/>
                    <a:pt x="24266" y="263606"/>
                    <a:pt x="24266" y="268688"/>
                  </a:cubicBezTo>
                  <a:cubicBezTo>
                    <a:pt x="24266" y="273769"/>
                    <a:pt x="36809" y="288742"/>
                    <a:pt x="91340" y="301990"/>
                  </a:cubicBezTo>
                  <a:cubicBezTo>
                    <a:pt x="90431" y="290920"/>
                    <a:pt x="89976" y="279758"/>
                    <a:pt x="89976" y="268688"/>
                  </a:cubicBezTo>
                  <a:cubicBezTo>
                    <a:pt x="89976" y="257527"/>
                    <a:pt x="90431" y="246365"/>
                    <a:pt x="91340" y="235385"/>
                  </a:cubicBezTo>
                  <a:close/>
                  <a:moveTo>
                    <a:pt x="332434" y="230184"/>
                  </a:moveTo>
                  <a:cubicBezTo>
                    <a:pt x="390962" y="230184"/>
                    <a:pt x="438494" y="277652"/>
                    <a:pt x="438494" y="336103"/>
                  </a:cubicBezTo>
                  <a:cubicBezTo>
                    <a:pt x="438494" y="394553"/>
                    <a:pt x="390962" y="442021"/>
                    <a:pt x="332434" y="442021"/>
                  </a:cubicBezTo>
                  <a:cubicBezTo>
                    <a:pt x="273906" y="442021"/>
                    <a:pt x="226374" y="394462"/>
                    <a:pt x="226374" y="336103"/>
                  </a:cubicBezTo>
                  <a:cubicBezTo>
                    <a:pt x="226374" y="277652"/>
                    <a:pt x="273906" y="230184"/>
                    <a:pt x="332434" y="230184"/>
                  </a:cubicBezTo>
                  <a:close/>
                  <a:moveTo>
                    <a:pt x="332464" y="212429"/>
                  </a:moveTo>
                  <a:cubicBezTo>
                    <a:pt x="265398" y="212429"/>
                    <a:pt x="209874" y="266881"/>
                    <a:pt x="208602" y="333766"/>
                  </a:cubicBezTo>
                  <a:cubicBezTo>
                    <a:pt x="207965" y="367073"/>
                    <a:pt x="220597" y="398655"/>
                    <a:pt x="244134" y="422614"/>
                  </a:cubicBezTo>
                  <a:cubicBezTo>
                    <a:pt x="267761" y="446573"/>
                    <a:pt x="299022" y="459823"/>
                    <a:pt x="332464" y="459823"/>
                  </a:cubicBezTo>
                  <a:cubicBezTo>
                    <a:pt x="351184" y="459823"/>
                    <a:pt x="369086" y="455739"/>
                    <a:pt x="385807" y="447753"/>
                  </a:cubicBezTo>
                  <a:cubicBezTo>
                    <a:pt x="393622" y="444032"/>
                    <a:pt x="401892" y="442217"/>
                    <a:pt x="410162" y="442217"/>
                  </a:cubicBezTo>
                  <a:cubicBezTo>
                    <a:pt x="424702" y="442217"/>
                    <a:pt x="438969" y="447843"/>
                    <a:pt x="449601" y="458461"/>
                  </a:cubicBezTo>
                  <a:lnTo>
                    <a:pt x="569556" y="578347"/>
                  </a:lnTo>
                  <a:cubicBezTo>
                    <a:pt x="571192" y="579889"/>
                    <a:pt x="573282" y="580797"/>
                    <a:pt x="575554" y="580797"/>
                  </a:cubicBezTo>
                  <a:cubicBezTo>
                    <a:pt x="577825" y="580797"/>
                    <a:pt x="580006" y="579889"/>
                    <a:pt x="581551" y="578347"/>
                  </a:cubicBezTo>
                  <a:cubicBezTo>
                    <a:pt x="584914" y="574989"/>
                    <a:pt x="584914" y="569634"/>
                    <a:pt x="581551" y="566367"/>
                  </a:cubicBezTo>
                  <a:lnTo>
                    <a:pt x="459052" y="443941"/>
                  </a:lnTo>
                  <a:cubicBezTo>
                    <a:pt x="443058" y="428059"/>
                    <a:pt x="438333" y="404191"/>
                    <a:pt x="447057" y="383227"/>
                  </a:cubicBezTo>
                  <a:cubicBezTo>
                    <a:pt x="453418" y="367708"/>
                    <a:pt x="456599" y="351100"/>
                    <a:pt x="456326" y="334129"/>
                  </a:cubicBezTo>
                  <a:cubicBezTo>
                    <a:pt x="455235" y="265883"/>
                    <a:pt x="400801" y="212429"/>
                    <a:pt x="332464" y="212429"/>
                  </a:cubicBezTo>
                  <a:close/>
                  <a:moveTo>
                    <a:pt x="332464" y="188198"/>
                  </a:moveTo>
                  <a:cubicBezTo>
                    <a:pt x="371722" y="188198"/>
                    <a:pt x="408617" y="203263"/>
                    <a:pt x="436424" y="230580"/>
                  </a:cubicBezTo>
                  <a:cubicBezTo>
                    <a:pt x="464232" y="257897"/>
                    <a:pt x="479953" y="294561"/>
                    <a:pt x="480499" y="333676"/>
                  </a:cubicBezTo>
                  <a:cubicBezTo>
                    <a:pt x="480862" y="354095"/>
                    <a:pt x="477136" y="373879"/>
                    <a:pt x="469412" y="392484"/>
                  </a:cubicBezTo>
                  <a:cubicBezTo>
                    <a:pt x="464505" y="404372"/>
                    <a:pt x="467140" y="417804"/>
                    <a:pt x="476227" y="426879"/>
                  </a:cubicBezTo>
                  <a:lnTo>
                    <a:pt x="598727" y="549215"/>
                  </a:lnTo>
                  <a:cubicBezTo>
                    <a:pt x="611449" y="561920"/>
                    <a:pt x="611449" y="582703"/>
                    <a:pt x="598727" y="595408"/>
                  </a:cubicBezTo>
                  <a:cubicBezTo>
                    <a:pt x="592547" y="601579"/>
                    <a:pt x="584277" y="605028"/>
                    <a:pt x="575554" y="605028"/>
                  </a:cubicBezTo>
                  <a:cubicBezTo>
                    <a:pt x="566830" y="605028"/>
                    <a:pt x="558651" y="601579"/>
                    <a:pt x="552471" y="595408"/>
                  </a:cubicBezTo>
                  <a:lnTo>
                    <a:pt x="432426" y="475614"/>
                  </a:lnTo>
                  <a:cubicBezTo>
                    <a:pt x="422975" y="466175"/>
                    <a:pt x="408526" y="463816"/>
                    <a:pt x="396258" y="469624"/>
                  </a:cubicBezTo>
                  <a:cubicBezTo>
                    <a:pt x="376265" y="479153"/>
                    <a:pt x="354819" y="484054"/>
                    <a:pt x="332464" y="484054"/>
                  </a:cubicBezTo>
                  <a:cubicBezTo>
                    <a:pt x="292479" y="483963"/>
                    <a:pt x="255038" y="468263"/>
                    <a:pt x="226867" y="439585"/>
                  </a:cubicBezTo>
                  <a:cubicBezTo>
                    <a:pt x="198696" y="410907"/>
                    <a:pt x="183611" y="373153"/>
                    <a:pt x="184429" y="333313"/>
                  </a:cubicBezTo>
                  <a:cubicBezTo>
                    <a:pt x="185156" y="294379"/>
                    <a:pt x="200877" y="257897"/>
                    <a:pt x="228685" y="230580"/>
                  </a:cubicBezTo>
                  <a:cubicBezTo>
                    <a:pt x="256583" y="203263"/>
                    <a:pt x="293388" y="188198"/>
                    <a:pt x="332464" y="188198"/>
                  </a:cubicBezTo>
                  <a:close/>
                  <a:moveTo>
                    <a:pt x="210227" y="171122"/>
                  </a:moveTo>
                  <a:cubicBezTo>
                    <a:pt x="216951" y="171667"/>
                    <a:pt x="221858" y="177571"/>
                    <a:pt x="221313" y="184202"/>
                  </a:cubicBezTo>
                  <a:cubicBezTo>
                    <a:pt x="220768" y="190015"/>
                    <a:pt x="220313" y="196010"/>
                    <a:pt x="219950" y="201915"/>
                  </a:cubicBezTo>
                  <a:cubicBezTo>
                    <a:pt x="219495" y="208273"/>
                    <a:pt x="214134" y="213178"/>
                    <a:pt x="207865" y="213178"/>
                  </a:cubicBezTo>
                  <a:cubicBezTo>
                    <a:pt x="207592" y="213178"/>
                    <a:pt x="207319" y="213178"/>
                    <a:pt x="207047" y="213178"/>
                  </a:cubicBezTo>
                  <a:cubicBezTo>
                    <a:pt x="200323" y="212724"/>
                    <a:pt x="195325" y="207001"/>
                    <a:pt x="195779" y="200280"/>
                  </a:cubicBezTo>
                  <a:cubicBezTo>
                    <a:pt x="196143" y="194194"/>
                    <a:pt x="196597" y="188108"/>
                    <a:pt x="197142" y="182113"/>
                  </a:cubicBezTo>
                  <a:cubicBezTo>
                    <a:pt x="197688" y="175391"/>
                    <a:pt x="203594" y="170486"/>
                    <a:pt x="210227" y="171122"/>
                  </a:cubicBezTo>
                  <a:close/>
                  <a:moveTo>
                    <a:pt x="107245" y="152901"/>
                  </a:moveTo>
                  <a:cubicBezTo>
                    <a:pt x="70163" y="173590"/>
                    <a:pt x="44079" y="200540"/>
                    <a:pt x="31901" y="230304"/>
                  </a:cubicBezTo>
                  <a:cubicBezTo>
                    <a:pt x="47260" y="222500"/>
                    <a:pt x="68073" y="215604"/>
                    <a:pt x="94248" y="209796"/>
                  </a:cubicBezTo>
                  <a:cubicBezTo>
                    <a:pt x="97156" y="190105"/>
                    <a:pt x="101519" y="171049"/>
                    <a:pt x="107245" y="152901"/>
                  </a:cubicBezTo>
                  <a:close/>
                  <a:moveTo>
                    <a:pt x="369358" y="45734"/>
                  </a:moveTo>
                  <a:cubicBezTo>
                    <a:pt x="388444" y="65062"/>
                    <a:pt x="405076" y="90016"/>
                    <a:pt x="418254" y="119689"/>
                  </a:cubicBezTo>
                  <a:cubicBezTo>
                    <a:pt x="447974" y="132847"/>
                    <a:pt x="472967" y="149453"/>
                    <a:pt x="492326" y="168508"/>
                  </a:cubicBezTo>
                  <a:cubicBezTo>
                    <a:pt x="467787" y="114063"/>
                    <a:pt x="423889" y="70235"/>
                    <a:pt x="369358" y="45734"/>
                  </a:cubicBezTo>
                  <a:close/>
                  <a:moveTo>
                    <a:pt x="168683" y="45734"/>
                  </a:moveTo>
                  <a:cubicBezTo>
                    <a:pt x="114243" y="70235"/>
                    <a:pt x="70345" y="114063"/>
                    <a:pt x="45806" y="168508"/>
                  </a:cubicBezTo>
                  <a:cubicBezTo>
                    <a:pt x="65074" y="149453"/>
                    <a:pt x="90067" y="132847"/>
                    <a:pt x="119878" y="119689"/>
                  </a:cubicBezTo>
                  <a:cubicBezTo>
                    <a:pt x="132965" y="90016"/>
                    <a:pt x="149597" y="65062"/>
                    <a:pt x="168683" y="45734"/>
                  </a:cubicBezTo>
                  <a:close/>
                  <a:moveTo>
                    <a:pt x="307465" y="31941"/>
                  </a:moveTo>
                  <a:cubicBezTo>
                    <a:pt x="315281" y="47186"/>
                    <a:pt x="322188" y="67966"/>
                    <a:pt x="328005" y="94190"/>
                  </a:cubicBezTo>
                  <a:cubicBezTo>
                    <a:pt x="347727" y="97094"/>
                    <a:pt x="366813" y="101450"/>
                    <a:pt x="384990" y="107167"/>
                  </a:cubicBezTo>
                  <a:cubicBezTo>
                    <a:pt x="364268" y="70144"/>
                    <a:pt x="337275" y="44010"/>
                    <a:pt x="307465" y="31941"/>
                  </a:cubicBezTo>
                  <a:close/>
                  <a:moveTo>
                    <a:pt x="230667" y="31941"/>
                  </a:moveTo>
                  <a:cubicBezTo>
                    <a:pt x="200857" y="44010"/>
                    <a:pt x="173864" y="70144"/>
                    <a:pt x="153142" y="107167"/>
                  </a:cubicBezTo>
                  <a:cubicBezTo>
                    <a:pt x="171319" y="101450"/>
                    <a:pt x="190314" y="97094"/>
                    <a:pt x="210127" y="94190"/>
                  </a:cubicBezTo>
                  <a:cubicBezTo>
                    <a:pt x="215944" y="67966"/>
                    <a:pt x="222760" y="47186"/>
                    <a:pt x="230667" y="31941"/>
                  </a:cubicBezTo>
                  <a:close/>
                  <a:moveTo>
                    <a:pt x="269021" y="24228"/>
                  </a:moveTo>
                  <a:cubicBezTo>
                    <a:pt x="263931" y="24228"/>
                    <a:pt x="248935" y="36751"/>
                    <a:pt x="235666" y="91196"/>
                  </a:cubicBezTo>
                  <a:cubicBezTo>
                    <a:pt x="257751" y="89472"/>
                    <a:pt x="280290" y="89472"/>
                    <a:pt x="302375" y="91196"/>
                  </a:cubicBezTo>
                  <a:cubicBezTo>
                    <a:pt x="289197" y="36751"/>
                    <a:pt x="274110" y="24228"/>
                    <a:pt x="269021" y="24228"/>
                  </a:cubicBezTo>
                  <a:close/>
                  <a:moveTo>
                    <a:pt x="269021" y="0"/>
                  </a:moveTo>
                  <a:cubicBezTo>
                    <a:pt x="340911" y="0"/>
                    <a:pt x="408439" y="27949"/>
                    <a:pt x="459244" y="78764"/>
                  </a:cubicBezTo>
                  <a:cubicBezTo>
                    <a:pt x="510139" y="129489"/>
                    <a:pt x="538132" y="196911"/>
                    <a:pt x="538132" y="268688"/>
                  </a:cubicBezTo>
                  <a:cubicBezTo>
                    <a:pt x="538132" y="275312"/>
                    <a:pt x="532679" y="280757"/>
                    <a:pt x="525953" y="280757"/>
                  </a:cubicBezTo>
                  <a:cubicBezTo>
                    <a:pt x="519319" y="280757"/>
                    <a:pt x="513866" y="275312"/>
                    <a:pt x="513866" y="268688"/>
                  </a:cubicBezTo>
                  <a:cubicBezTo>
                    <a:pt x="513866" y="264877"/>
                    <a:pt x="507049" y="255802"/>
                    <a:pt x="481420" y="245912"/>
                  </a:cubicBezTo>
                  <a:cubicBezTo>
                    <a:pt x="475148" y="243462"/>
                    <a:pt x="472058" y="236474"/>
                    <a:pt x="474421" y="230304"/>
                  </a:cubicBezTo>
                  <a:cubicBezTo>
                    <a:pt x="476875" y="224043"/>
                    <a:pt x="483873" y="220957"/>
                    <a:pt x="490145" y="223317"/>
                  </a:cubicBezTo>
                  <a:cubicBezTo>
                    <a:pt x="496052" y="225585"/>
                    <a:pt x="501414" y="228035"/>
                    <a:pt x="506231" y="230485"/>
                  </a:cubicBezTo>
                  <a:cubicBezTo>
                    <a:pt x="494053" y="200631"/>
                    <a:pt x="467969" y="173590"/>
                    <a:pt x="430796" y="152901"/>
                  </a:cubicBezTo>
                  <a:cubicBezTo>
                    <a:pt x="433069" y="159979"/>
                    <a:pt x="435068" y="167238"/>
                    <a:pt x="436886" y="174588"/>
                  </a:cubicBezTo>
                  <a:cubicBezTo>
                    <a:pt x="438522" y="181031"/>
                    <a:pt x="434523" y="187655"/>
                    <a:pt x="428070" y="189198"/>
                  </a:cubicBezTo>
                  <a:cubicBezTo>
                    <a:pt x="427070" y="189470"/>
                    <a:pt x="426070" y="189561"/>
                    <a:pt x="425162" y="189561"/>
                  </a:cubicBezTo>
                  <a:cubicBezTo>
                    <a:pt x="419708" y="189561"/>
                    <a:pt x="414710" y="185931"/>
                    <a:pt x="413346" y="180396"/>
                  </a:cubicBezTo>
                  <a:cubicBezTo>
                    <a:pt x="409711" y="165695"/>
                    <a:pt x="405167" y="151540"/>
                    <a:pt x="399805" y="138110"/>
                  </a:cubicBezTo>
                  <a:cubicBezTo>
                    <a:pt x="378992" y="129761"/>
                    <a:pt x="356543" y="123500"/>
                    <a:pt x="333004" y="119417"/>
                  </a:cubicBezTo>
                  <a:cubicBezTo>
                    <a:pt x="334731" y="129580"/>
                    <a:pt x="336276" y="140106"/>
                    <a:pt x="337639" y="151086"/>
                  </a:cubicBezTo>
                  <a:cubicBezTo>
                    <a:pt x="338548" y="157710"/>
                    <a:pt x="333822" y="163790"/>
                    <a:pt x="327187" y="164606"/>
                  </a:cubicBezTo>
                  <a:cubicBezTo>
                    <a:pt x="326642" y="164697"/>
                    <a:pt x="326097" y="164697"/>
                    <a:pt x="325642" y="164697"/>
                  </a:cubicBezTo>
                  <a:cubicBezTo>
                    <a:pt x="319644" y="164697"/>
                    <a:pt x="314372" y="160251"/>
                    <a:pt x="313645" y="154080"/>
                  </a:cubicBezTo>
                  <a:cubicBezTo>
                    <a:pt x="311918" y="140741"/>
                    <a:pt x="309919" y="127947"/>
                    <a:pt x="307738" y="116059"/>
                  </a:cubicBezTo>
                  <a:cubicBezTo>
                    <a:pt x="282199" y="113428"/>
                    <a:pt x="255933" y="113428"/>
                    <a:pt x="230394" y="116059"/>
                  </a:cubicBezTo>
                  <a:cubicBezTo>
                    <a:pt x="228486" y="126132"/>
                    <a:pt x="226759" y="136749"/>
                    <a:pt x="225305" y="147819"/>
                  </a:cubicBezTo>
                  <a:cubicBezTo>
                    <a:pt x="224487" y="153899"/>
                    <a:pt x="219215" y="158345"/>
                    <a:pt x="213308" y="158345"/>
                  </a:cubicBezTo>
                  <a:cubicBezTo>
                    <a:pt x="212763" y="158345"/>
                    <a:pt x="212217" y="158345"/>
                    <a:pt x="211672" y="158255"/>
                  </a:cubicBezTo>
                  <a:cubicBezTo>
                    <a:pt x="205037" y="157347"/>
                    <a:pt x="200402" y="151267"/>
                    <a:pt x="201220" y="144643"/>
                  </a:cubicBezTo>
                  <a:cubicBezTo>
                    <a:pt x="202402" y="135932"/>
                    <a:pt x="203674" y="127584"/>
                    <a:pt x="205128" y="119417"/>
                  </a:cubicBezTo>
                  <a:cubicBezTo>
                    <a:pt x="181498" y="123500"/>
                    <a:pt x="159140" y="129761"/>
                    <a:pt x="138327" y="138110"/>
                  </a:cubicBezTo>
                  <a:cubicBezTo>
                    <a:pt x="129875" y="158890"/>
                    <a:pt x="123604" y="181303"/>
                    <a:pt x="119605" y="204805"/>
                  </a:cubicBezTo>
                  <a:cubicBezTo>
                    <a:pt x="135328" y="202174"/>
                    <a:pt x="152142" y="199814"/>
                    <a:pt x="169865" y="198000"/>
                  </a:cubicBezTo>
                  <a:cubicBezTo>
                    <a:pt x="176499" y="197364"/>
                    <a:pt x="182498" y="202174"/>
                    <a:pt x="183134" y="208889"/>
                  </a:cubicBezTo>
                  <a:cubicBezTo>
                    <a:pt x="183770" y="215513"/>
                    <a:pt x="178953" y="221411"/>
                    <a:pt x="172319" y="222137"/>
                  </a:cubicBezTo>
                  <a:cubicBezTo>
                    <a:pt x="152233" y="224133"/>
                    <a:pt x="133420" y="226856"/>
                    <a:pt x="116151" y="230032"/>
                  </a:cubicBezTo>
                  <a:cubicBezTo>
                    <a:pt x="114879" y="242826"/>
                    <a:pt x="114152" y="255802"/>
                    <a:pt x="114152" y="268688"/>
                  </a:cubicBezTo>
                  <a:cubicBezTo>
                    <a:pt x="114152" y="281573"/>
                    <a:pt x="114879" y="294549"/>
                    <a:pt x="116151" y="307253"/>
                  </a:cubicBezTo>
                  <a:cubicBezTo>
                    <a:pt x="126967" y="309250"/>
                    <a:pt x="138418" y="311065"/>
                    <a:pt x="150506" y="312698"/>
                  </a:cubicBezTo>
                  <a:cubicBezTo>
                    <a:pt x="157141" y="313515"/>
                    <a:pt x="161776" y="319594"/>
                    <a:pt x="160958" y="326218"/>
                  </a:cubicBezTo>
                  <a:cubicBezTo>
                    <a:pt x="160140" y="332298"/>
                    <a:pt x="154959" y="336745"/>
                    <a:pt x="148961" y="336745"/>
                  </a:cubicBezTo>
                  <a:cubicBezTo>
                    <a:pt x="148416" y="336745"/>
                    <a:pt x="147870" y="336745"/>
                    <a:pt x="147325" y="336654"/>
                  </a:cubicBezTo>
                  <a:cubicBezTo>
                    <a:pt x="137782" y="335383"/>
                    <a:pt x="128512" y="334022"/>
                    <a:pt x="119605" y="332480"/>
                  </a:cubicBezTo>
                  <a:cubicBezTo>
                    <a:pt x="123604" y="356073"/>
                    <a:pt x="129875" y="378395"/>
                    <a:pt x="138327" y="399175"/>
                  </a:cubicBezTo>
                  <a:cubicBezTo>
                    <a:pt x="149415" y="403622"/>
                    <a:pt x="161231" y="407614"/>
                    <a:pt x="173318" y="410881"/>
                  </a:cubicBezTo>
                  <a:cubicBezTo>
                    <a:pt x="179771" y="412605"/>
                    <a:pt x="183588" y="419229"/>
                    <a:pt x="181862" y="425763"/>
                  </a:cubicBezTo>
                  <a:cubicBezTo>
                    <a:pt x="180407" y="431117"/>
                    <a:pt x="175500" y="434655"/>
                    <a:pt x="170137" y="434655"/>
                  </a:cubicBezTo>
                  <a:cubicBezTo>
                    <a:pt x="169138" y="434655"/>
                    <a:pt x="168047" y="434565"/>
                    <a:pt x="167047" y="434202"/>
                  </a:cubicBezTo>
                  <a:cubicBezTo>
                    <a:pt x="162321" y="432931"/>
                    <a:pt x="157686" y="431570"/>
                    <a:pt x="153142" y="430118"/>
                  </a:cubicBezTo>
                  <a:cubicBezTo>
                    <a:pt x="173864" y="467232"/>
                    <a:pt x="200947" y="493366"/>
                    <a:pt x="230758" y="505434"/>
                  </a:cubicBezTo>
                  <a:cubicBezTo>
                    <a:pt x="229758" y="503438"/>
                    <a:pt x="228758" y="501351"/>
                    <a:pt x="227759" y="499083"/>
                  </a:cubicBezTo>
                  <a:cubicBezTo>
                    <a:pt x="224941" y="493003"/>
                    <a:pt x="227668" y="485834"/>
                    <a:pt x="233757" y="483112"/>
                  </a:cubicBezTo>
                  <a:cubicBezTo>
                    <a:pt x="239846" y="480390"/>
                    <a:pt x="247026" y="483021"/>
                    <a:pt x="249753" y="489101"/>
                  </a:cubicBezTo>
                  <a:cubicBezTo>
                    <a:pt x="257842" y="506796"/>
                    <a:pt x="265203" y="513057"/>
                    <a:pt x="269021" y="513057"/>
                  </a:cubicBezTo>
                  <a:cubicBezTo>
                    <a:pt x="275746" y="513057"/>
                    <a:pt x="281199" y="518501"/>
                    <a:pt x="281199" y="525216"/>
                  </a:cubicBezTo>
                  <a:cubicBezTo>
                    <a:pt x="281199" y="531840"/>
                    <a:pt x="275746" y="537285"/>
                    <a:pt x="269021" y="537285"/>
                  </a:cubicBezTo>
                  <a:cubicBezTo>
                    <a:pt x="197221" y="537285"/>
                    <a:pt x="129602" y="509336"/>
                    <a:pt x="78798" y="458611"/>
                  </a:cubicBezTo>
                  <a:cubicBezTo>
                    <a:pt x="27993" y="407887"/>
                    <a:pt x="0" y="340374"/>
                    <a:pt x="0" y="268688"/>
                  </a:cubicBezTo>
                  <a:cubicBezTo>
                    <a:pt x="0" y="196911"/>
                    <a:pt x="27993" y="129489"/>
                    <a:pt x="78798" y="78764"/>
                  </a:cubicBezTo>
                  <a:cubicBezTo>
                    <a:pt x="129602" y="27949"/>
                    <a:pt x="197221" y="0"/>
                    <a:pt x="2690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5" name="组合 4"/>
          <p:cNvGrpSpPr/>
          <p:nvPr/>
        </p:nvGrpSpPr>
        <p:grpSpPr>
          <a:xfrm>
            <a:off x="708660" y="4103370"/>
            <a:ext cx="1257300" cy="1257300"/>
            <a:chOff x="708660" y="4103370"/>
            <a:chExt cx="1257300" cy="1257300"/>
          </a:xfrm>
        </p:grpSpPr>
        <p:sp>
          <p:nvSpPr>
            <p:cNvPr id="4" name="椭圆 3"/>
            <p:cNvSpPr/>
            <p:nvPr/>
          </p:nvSpPr>
          <p:spPr>
            <a:xfrm>
              <a:off x="708660" y="4103370"/>
              <a:ext cx="1257300" cy="1257300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smartphone_162308"/>
            <p:cNvSpPr>
              <a:spLocks noChangeAspect="1"/>
            </p:cNvSpPr>
            <p:nvPr/>
          </p:nvSpPr>
          <p:spPr bwMode="auto">
            <a:xfrm>
              <a:off x="1147935" y="4496435"/>
              <a:ext cx="472482" cy="471167"/>
            </a:xfrm>
            <a:custGeom>
              <a:avLst/>
              <a:gdLst>
                <a:gd name="connsiteX0" fmla="*/ 180412 w 606079"/>
                <a:gd name="connsiteY0" fmla="*/ 486125 h 604393"/>
                <a:gd name="connsiteX1" fmla="*/ 221622 w 606079"/>
                <a:gd name="connsiteY1" fmla="*/ 486125 h 604393"/>
                <a:gd name="connsiteX2" fmla="*/ 247332 w 606079"/>
                <a:gd name="connsiteY2" fmla="*/ 511800 h 604393"/>
                <a:gd name="connsiteX3" fmla="*/ 221622 w 606079"/>
                <a:gd name="connsiteY3" fmla="*/ 537567 h 604393"/>
                <a:gd name="connsiteX4" fmla="*/ 180412 w 606079"/>
                <a:gd name="connsiteY4" fmla="*/ 537567 h 604393"/>
                <a:gd name="connsiteX5" fmla="*/ 154609 w 606079"/>
                <a:gd name="connsiteY5" fmla="*/ 511800 h 604393"/>
                <a:gd name="connsiteX6" fmla="*/ 180412 w 606079"/>
                <a:gd name="connsiteY6" fmla="*/ 486125 h 604393"/>
                <a:gd name="connsiteX7" fmla="*/ 50227 w 606079"/>
                <a:gd name="connsiteY7" fmla="*/ 466829 h 604393"/>
                <a:gd name="connsiteX8" fmla="*/ 50227 w 606079"/>
                <a:gd name="connsiteY8" fmla="*/ 554243 h 604393"/>
                <a:gd name="connsiteX9" fmla="*/ 352891 w 606079"/>
                <a:gd name="connsiteY9" fmla="*/ 554243 h 604393"/>
                <a:gd name="connsiteX10" fmla="*/ 352891 w 606079"/>
                <a:gd name="connsiteY10" fmla="*/ 466829 h 604393"/>
                <a:gd name="connsiteX11" fmla="*/ 461184 w 606079"/>
                <a:gd name="connsiteY11" fmla="*/ 227678 h 604393"/>
                <a:gd name="connsiteX12" fmla="*/ 493295 w 606079"/>
                <a:gd name="connsiteY12" fmla="*/ 242973 h 604393"/>
                <a:gd name="connsiteX13" fmla="*/ 493295 w 606079"/>
                <a:gd name="connsiteY13" fmla="*/ 385726 h 604393"/>
                <a:gd name="connsiteX14" fmla="*/ 462391 w 606079"/>
                <a:gd name="connsiteY14" fmla="*/ 403802 h 604393"/>
                <a:gd name="connsiteX15" fmla="*/ 445686 w 606079"/>
                <a:gd name="connsiteY15" fmla="*/ 372934 h 604393"/>
                <a:gd name="connsiteX16" fmla="*/ 445686 w 606079"/>
                <a:gd name="connsiteY16" fmla="*/ 259844 h 604393"/>
                <a:gd name="connsiteX17" fmla="*/ 461184 w 606079"/>
                <a:gd name="connsiteY17" fmla="*/ 227678 h 604393"/>
                <a:gd name="connsiteX18" fmla="*/ 180420 w 606079"/>
                <a:gd name="connsiteY18" fmla="*/ 206987 h 604393"/>
                <a:gd name="connsiteX19" fmla="*/ 180420 w 606079"/>
                <a:gd name="connsiteY19" fmla="*/ 252042 h 604393"/>
                <a:gd name="connsiteX20" fmla="*/ 207347 w 606079"/>
                <a:gd name="connsiteY20" fmla="*/ 230164 h 604393"/>
                <a:gd name="connsiteX21" fmla="*/ 556447 w 606079"/>
                <a:gd name="connsiteY21" fmla="*/ 174944 h 604393"/>
                <a:gd name="connsiteX22" fmla="*/ 588650 w 606079"/>
                <a:gd name="connsiteY22" fmla="*/ 190332 h 604393"/>
                <a:gd name="connsiteX23" fmla="*/ 588650 w 606079"/>
                <a:gd name="connsiteY23" fmla="*/ 438572 h 604393"/>
                <a:gd name="connsiteX24" fmla="*/ 557747 w 606079"/>
                <a:gd name="connsiteY24" fmla="*/ 456555 h 604393"/>
                <a:gd name="connsiteX25" fmla="*/ 541042 w 606079"/>
                <a:gd name="connsiteY25" fmla="*/ 425687 h 604393"/>
                <a:gd name="connsiteX26" fmla="*/ 541042 w 606079"/>
                <a:gd name="connsiteY26" fmla="*/ 207017 h 604393"/>
                <a:gd name="connsiteX27" fmla="*/ 556447 w 606079"/>
                <a:gd name="connsiteY27" fmla="*/ 174944 h 604393"/>
                <a:gd name="connsiteX28" fmla="*/ 156426 w 606079"/>
                <a:gd name="connsiteY28" fmla="*/ 127495 h 604393"/>
                <a:gd name="connsiteX29" fmla="*/ 172713 w 606079"/>
                <a:gd name="connsiteY29" fmla="*/ 133751 h 604393"/>
                <a:gd name="connsiteX30" fmla="*/ 264174 w 606079"/>
                <a:gd name="connsiteY30" fmla="*/ 209583 h 604393"/>
                <a:gd name="connsiteX31" fmla="*/ 264174 w 606079"/>
                <a:gd name="connsiteY31" fmla="*/ 248148 h 604393"/>
                <a:gd name="connsiteX32" fmla="*/ 172713 w 606079"/>
                <a:gd name="connsiteY32" fmla="*/ 324073 h 604393"/>
                <a:gd name="connsiteX33" fmla="*/ 131486 w 606079"/>
                <a:gd name="connsiteY33" fmla="*/ 304791 h 604393"/>
                <a:gd name="connsiteX34" fmla="*/ 131486 w 606079"/>
                <a:gd name="connsiteY34" fmla="*/ 153033 h 604393"/>
                <a:gd name="connsiteX35" fmla="*/ 156426 w 606079"/>
                <a:gd name="connsiteY35" fmla="*/ 127495 h 604393"/>
                <a:gd name="connsiteX36" fmla="*/ 50227 w 606079"/>
                <a:gd name="connsiteY36" fmla="*/ 50150 h 604393"/>
                <a:gd name="connsiteX37" fmla="*/ 50227 w 606079"/>
                <a:gd name="connsiteY37" fmla="*/ 415381 h 604393"/>
                <a:gd name="connsiteX38" fmla="*/ 352891 w 606079"/>
                <a:gd name="connsiteY38" fmla="*/ 415381 h 604393"/>
                <a:gd name="connsiteX39" fmla="*/ 352891 w 606079"/>
                <a:gd name="connsiteY39" fmla="*/ 50150 h 604393"/>
                <a:gd name="connsiteX40" fmla="*/ 54126 w 606079"/>
                <a:gd name="connsiteY40" fmla="*/ 0 h 604393"/>
                <a:gd name="connsiteX41" fmla="*/ 349084 w 606079"/>
                <a:gd name="connsiteY41" fmla="*/ 0 h 604393"/>
                <a:gd name="connsiteX42" fmla="*/ 403025 w 606079"/>
                <a:gd name="connsiteY42" fmla="*/ 54043 h 604393"/>
                <a:gd name="connsiteX43" fmla="*/ 403025 w 606079"/>
                <a:gd name="connsiteY43" fmla="*/ 550350 h 604393"/>
                <a:gd name="connsiteX44" fmla="*/ 347691 w 606079"/>
                <a:gd name="connsiteY44" fmla="*/ 604393 h 604393"/>
                <a:gd name="connsiteX45" fmla="*/ 54126 w 606079"/>
                <a:gd name="connsiteY45" fmla="*/ 604393 h 604393"/>
                <a:gd name="connsiteX46" fmla="*/ 0 w 606079"/>
                <a:gd name="connsiteY46" fmla="*/ 550350 h 604393"/>
                <a:gd name="connsiteX47" fmla="*/ 0 w 606079"/>
                <a:gd name="connsiteY47" fmla="*/ 54043 h 604393"/>
                <a:gd name="connsiteX48" fmla="*/ 54126 w 606079"/>
                <a:gd name="connsiteY48" fmla="*/ 0 h 60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06079" h="604393">
                  <a:moveTo>
                    <a:pt x="180412" y="486125"/>
                  </a:moveTo>
                  <a:lnTo>
                    <a:pt x="221622" y="486125"/>
                  </a:lnTo>
                  <a:cubicBezTo>
                    <a:pt x="235730" y="486125"/>
                    <a:pt x="247332" y="497618"/>
                    <a:pt x="247332" y="511800"/>
                  </a:cubicBezTo>
                  <a:cubicBezTo>
                    <a:pt x="247332" y="525888"/>
                    <a:pt x="235730" y="537567"/>
                    <a:pt x="221622" y="537567"/>
                  </a:cubicBezTo>
                  <a:lnTo>
                    <a:pt x="180412" y="537567"/>
                  </a:lnTo>
                  <a:cubicBezTo>
                    <a:pt x="166304" y="537567"/>
                    <a:pt x="154609" y="525888"/>
                    <a:pt x="154609" y="511800"/>
                  </a:cubicBezTo>
                  <a:cubicBezTo>
                    <a:pt x="154609" y="497711"/>
                    <a:pt x="166304" y="486125"/>
                    <a:pt x="180412" y="486125"/>
                  </a:cubicBezTo>
                  <a:close/>
                  <a:moveTo>
                    <a:pt x="50227" y="466829"/>
                  </a:moveTo>
                  <a:lnTo>
                    <a:pt x="50227" y="554243"/>
                  </a:lnTo>
                  <a:lnTo>
                    <a:pt x="352891" y="554243"/>
                  </a:lnTo>
                  <a:lnTo>
                    <a:pt x="352891" y="466829"/>
                  </a:lnTo>
                  <a:close/>
                  <a:moveTo>
                    <a:pt x="461184" y="227678"/>
                  </a:moveTo>
                  <a:cubicBezTo>
                    <a:pt x="473992" y="223692"/>
                    <a:pt x="488098" y="230181"/>
                    <a:pt x="493295" y="242973"/>
                  </a:cubicBezTo>
                  <a:cubicBezTo>
                    <a:pt x="494595" y="245569"/>
                    <a:pt x="515198" y="311198"/>
                    <a:pt x="493295" y="385726"/>
                  </a:cubicBezTo>
                  <a:cubicBezTo>
                    <a:pt x="491439" y="397035"/>
                    <a:pt x="477518" y="408715"/>
                    <a:pt x="462391" y="403802"/>
                  </a:cubicBezTo>
                  <a:cubicBezTo>
                    <a:pt x="449491" y="399816"/>
                    <a:pt x="441881" y="385726"/>
                    <a:pt x="445686" y="372934"/>
                  </a:cubicBezTo>
                  <a:cubicBezTo>
                    <a:pt x="462391" y="312588"/>
                    <a:pt x="445686" y="261049"/>
                    <a:pt x="445686" y="259844"/>
                  </a:cubicBezTo>
                  <a:cubicBezTo>
                    <a:pt x="441881" y="246959"/>
                    <a:pt x="448284" y="232869"/>
                    <a:pt x="461184" y="227678"/>
                  </a:cubicBezTo>
                  <a:close/>
                  <a:moveTo>
                    <a:pt x="180420" y="206987"/>
                  </a:moveTo>
                  <a:lnTo>
                    <a:pt x="180420" y="252042"/>
                  </a:lnTo>
                  <a:lnTo>
                    <a:pt x="207347" y="230164"/>
                  </a:lnTo>
                  <a:close/>
                  <a:moveTo>
                    <a:pt x="556447" y="174944"/>
                  </a:moveTo>
                  <a:cubicBezTo>
                    <a:pt x="569347" y="171051"/>
                    <a:pt x="583453" y="177540"/>
                    <a:pt x="588650" y="190332"/>
                  </a:cubicBezTo>
                  <a:cubicBezTo>
                    <a:pt x="589857" y="195523"/>
                    <a:pt x="627256" y="307407"/>
                    <a:pt x="588650" y="438572"/>
                  </a:cubicBezTo>
                  <a:cubicBezTo>
                    <a:pt x="584660" y="450159"/>
                    <a:pt x="573523" y="461004"/>
                    <a:pt x="557747" y="456555"/>
                  </a:cubicBezTo>
                  <a:cubicBezTo>
                    <a:pt x="544847" y="452662"/>
                    <a:pt x="537144" y="438572"/>
                    <a:pt x="541042" y="425687"/>
                  </a:cubicBezTo>
                  <a:cubicBezTo>
                    <a:pt x="574451" y="311207"/>
                    <a:pt x="541042" y="208315"/>
                    <a:pt x="541042" y="207017"/>
                  </a:cubicBezTo>
                  <a:cubicBezTo>
                    <a:pt x="537144" y="194225"/>
                    <a:pt x="543640" y="180135"/>
                    <a:pt x="556447" y="174944"/>
                  </a:cubicBezTo>
                  <a:close/>
                  <a:moveTo>
                    <a:pt x="156426" y="127495"/>
                  </a:moveTo>
                  <a:cubicBezTo>
                    <a:pt x="161460" y="127656"/>
                    <a:pt x="166979" y="129510"/>
                    <a:pt x="172713" y="133751"/>
                  </a:cubicBezTo>
                  <a:lnTo>
                    <a:pt x="264174" y="209583"/>
                  </a:lnTo>
                  <a:cubicBezTo>
                    <a:pt x="281909" y="228031"/>
                    <a:pt x="269374" y="242957"/>
                    <a:pt x="264174" y="248148"/>
                  </a:cubicBezTo>
                  <a:lnTo>
                    <a:pt x="172713" y="324073"/>
                  </a:lnTo>
                  <a:cubicBezTo>
                    <a:pt x="149314" y="342243"/>
                    <a:pt x="129629" y="319160"/>
                    <a:pt x="131486" y="304791"/>
                  </a:cubicBezTo>
                  <a:lnTo>
                    <a:pt x="131486" y="153033"/>
                  </a:lnTo>
                  <a:cubicBezTo>
                    <a:pt x="130581" y="141770"/>
                    <a:pt x="141322" y="127012"/>
                    <a:pt x="156426" y="127495"/>
                  </a:cubicBezTo>
                  <a:close/>
                  <a:moveTo>
                    <a:pt x="50227" y="50150"/>
                  </a:moveTo>
                  <a:lnTo>
                    <a:pt x="50227" y="415381"/>
                  </a:lnTo>
                  <a:lnTo>
                    <a:pt x="352891" y="415381"/>
                  </a:lnTo>
                  <a:lnTo>
                    <a:pt x="352891" y="50150"/>
                  </a:lnTo>
                  <a:close/>
                  <a:moveTo>
                    <a:pt x="54126" y="0"/>
                  </a:moveTo>
                  <a:lnTo>
                    <a:pt x="349084" y="0"/>
                  </a:lnTo>
                  <a:cubicBezTo>
                    <a:pt x="378701" y="0"/>
                    <a:pt x="403211" y="24472"/>
                    <a:pt x="403025" y="54043"/>
                  </a:cubicBezTo>
                  <a:lnTo>
                    <a:pt x="403025" y="550350"/>
                  </a:lnTo>
                  <a:cubicBezTo>
                    <a:pt x="401818" y="579921"/>
                    <a:pt x="378701" y="604393"/>
                    <a:pt x="347691" y="604393"/>
                  </a:cubicBezTo>
                  <a:lnTo>
                    <a:pt x="54126" y="604393"/>
                  </a:lnTo>
                  <a:cubicBezTo>
                    <a:pt x="24510" y="604393"/>
                    <a:pt x="0" y="579921"/>
                    <a:pt x="0" y="550350"/>
                  </a:cubicBezTo>
                  <a:lnTo>
                    <a:pt x="0" y="54043"/>
                  </a:lnTo>
                  <a:cubicBezTo>
                    <a:pt x="0" y="24472"/>
                    <a:pt x="24510" y="0"/>
                    <a:pt x="541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文本框 29"/>
          <p:cNvSpPr txBox="1"/>
          <p:nvPr/>
        </p:nvSpPr>
        <p:spPr>
          <a:xfrm>
            <a:off x="779950" y="1974844"/>
            <a:ext cx="5281722" cy="55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输入替换内容输入替换内容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etuer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adipiscing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elit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. Lorem ipsum dolor sit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amet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,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consectetuer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adipiscing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elit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. 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779950" y="3210224"/>
            <a:ext cx="5281722" cy="552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输入替换内容输入替换内容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etuer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adipiscing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elit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. Lorem ipsum dolor sit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amet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,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consectetuer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adipiscing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 </a:t>
            </a:r>
            <a:r>
              <a:rPr lang="en-US" altLang="zh-CN" sz="1050" dirty="0" err="1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elit</a:t>
            </a:r>
            <a:r>
              <a:rPr lang="en-US" altLang="zh-CN" sz="105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Calibri Light" panose="020F0302020204030204"/>
              </a:rPr>
              <a:t>. </a:t>
            </a:r>
            <a:endParaRPr lang="zh-CN" altLang="en-US" dirty="0"/>
          </a:p>
        </p:txBody>
      </p:sp>
      <p:sp>
        <p:nvSpPr>
          <p:cNvPr id="33" name="圆角矩形 32"/>
          <p:cNvSpPr/>
          <p:nvPr/>
        </p:nvSpPr>
        <p:spPr>
          <a:xfrm>
            <a:off x="841669" y="1668780"/>
            <a:ext cx="2381119" cy="291619"/>
          </a:xfrm>
          <a:prstGeom prst="roundRect">
            <a:avLst>
              <a:gd name="adj" fmla="val 3276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标题文本预设</a:t>
            </a:r>
            <a:r>
              <a:rPr lang="en-US" altLang="zh-CN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 HERE</a:t>
            </a:r>
            <a:endParaRPr lang="zh-CN" altLang="en-US" sz="1400" b="1" spc="1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845874" y="2946788"/>
            <a:ext cx="2381119" cy="291619"/>
          </a:xfrm>
          <a:prstGeom prst="roundRect">
            <a:avLst>
              <a:gd name="adj" fmla="val 3276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标题文本预设</a:t>
            </a:r>
            <a:r>
              <a:rPr lang="en-US" altLang="zh-CN" sz="1400" b="1" spc="100" dirty="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 HERE</a:t>
            </a:r>
            <a:endParaRPr lang="zh-CN" altLang="en-US" sz="1400" b="1" spc="100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268421" y="2185937"/>
            <a:ext cx="2784139" cy="2237292"/>
          </a:xfrm>
          <a:prstGeom prst="rect">
            <a:avLst/>
          </a:prstGeom>
          <a:solidFill>
            <a:schemeClr val="accent1">
              <a:lumMod val="100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6333837" y="2381097"/>
            <a:ext cx="2612606" cy="889037"/>
            <a:chOff x="1021533" y="4247320"/>
            <a:chExt cx="1686632" cy="889037"/>
          </a:xfrm>
        </p:grpSpPr>
        <p:grpSp>
          <p:nvGrpSpPr>
            <p:cNvPr id="37" name="组合 36"/>
            <p:cNvGrpSpPr/>
            <p:nvPr/>
          </p:nvGrpSpPr>
          <p:grpSpPr>
            <a:xfrm>
              <a:off x="1021533" y="4247320"/>
              <a:ext cx="1686632" cy="889037"/>
              <a:chOff x="1021533" y="4247320"/>
              <a:chExt cx="1686632" cy="889037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078959" y="4247320"/>
                <a:ext cx="16292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zh-CN" altLang="en-US" sz="1400" b="1" spc="100" dirty="0">
                    <a:latin typeface="华文细黑" panose="02010600040101010101" charset="-122"/>
                    <a:ea typeface="华文细黑" panose="02010600040101010101" charset="-122"/>
                  </a:rPr>
                  <a:t>标题文本预设</a:t>
                </a:r>
                <a:endParaRPr lang="zh-CN" altLang="en-US" sz="1400" b="1" spc="100" dirty="0">
                  <a:latin typeface="华文细黑" panose="02010600040101010101" charset="-122"/>
                  <a:ea typeface="华文细黑" panose="02010600040101010101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021533" y="4640580"/>
                <a:ext cx="1686632" cy="4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 defTabSz="685800">
                  <a:lnSpc>
                    <a:spcPct val="130000"/>
                  </a:lnSpc>
                  <a:spcBef>
                    <a:spcPts val="600"/>
                  </a:spcBef>
                  <a:defRPr/>
                </a:pPr>
                <a:r>
                  <a:rPr lang="zh-CN" altLang="en-US" sz="1050" dirty="0">
                    <a:latin typeface="Calibri Light" panose="020F0302020204030204"/>
                  </a:rPr>
                  <a:t>输入替换内容输入替换内容输入替换内容输入替换内容</a:t>
                </a:r>
                <a:r>
                  <a:rPr lang="en-US" altLang="zh-CN" sz="1050" dirty="0" err="1">
                    <a:solidFill>
                      <a:prstClr val="black"/>
                    </a:solidFill>
                    <a:latin typeface="Calibri Light" panose="020F0302020204030204"/>
                  </a:rPr>
                  <a:t>scing</a:t>
                </a:r>
                <a:r>
                  <a:rPr lang="en-US" altLang="zh-CN" sz="1050" dirty="0">
                    <a:solidFill>
                      <a:prstClr val="black"/>
                    </a:solidFill>
                    <a:latin typeface="Calibri Light" panose="020F0302020204030204"/>
                  </a:rPr>
                  <a:t> </a:t>
                </a:r>
                <a:r>
                  <a:rPr lang="en-US" altLang="zh-CN" sz="1050" dirty="0" err="1">
                    <a:solidFill>
                      <a:prstClr val="black"/>
                    </a:solidFill>
                    <a:latin typeface="Calibri Light" panose="020F0302020204030204"/>
                  </a:rPr>
                  <a:t>elit</a:t>
                </a:r>
                <a:r>
                  <a:rPr lang="en-US" altLang="zh-CN" sz="1050" dirty="0">
                    <a:solidFill>
                      <a:prstClr val="black"/>
                    </a:solidFill>
                    <a:latin typeface="Calibri Light" panose="020F0302020204030204"/>
                  </a:rPr>
                  <a:t>. </a:t>
                </a:r>
                <a:endParaRPr lang="en-US" altLang="zh-CN" sz="1050" dirty="0">
                  <a:latin typeface="Calibri Light" panose="020F0302020204030204"/>
                </a:endParaRPr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>
              <a:off x="1748790" y="4617720"/>
              <a:ext cx="297180" cy="0"/>
            </a:xfrm>
            <a:custGeom>
              <a:avLst/>
              <a:gdLst>
                <a:gd name="connsiteX0" fmla="*/ 0 w 297180"/>
                <a:gd name="connsiteY0" fmla="*/ 0 h 0"/>
                <a:gd name="connsiteX1" fmla="*/ 297180 w 2971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7180">
                  <a:moveTo>
                    <a:pt x="0" y="0"/>
                  </a:moveTo>
                  <a:lnTo>
                    <a:pt x="297180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 animBg="1"/>
      <p:bldP spid="34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t="2290" r="34428" b="37493"/>
          <a:stretch>
            <a:fillRect/>
          </a:stretch>
        </p:blipFill>
        <p:spPr>
          <a:xfrm>
            <a:off x="573473" y="925481"/>
            <a:ext cx="7424973" cy="3532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00548" y="2634578"/>
            <a:ext cx="9322736" cy="1107996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全字库正楷体" panose="02010604000101010101" pitchFamily="2" charset="-122"/>
                <a:ea typeface="全字库正楷体" panose="02010604000101010101" pitchFamily="2" charset="-122"/>
                <a:cs typeface="全字库正楷体" panose="02010604000101010101" pitchFamily="2" charset="-122"/>
              </a:rPr>
              <a:t>谢 谢 您 的 观 看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全字库正楷体" panose="02010604000101010101" pitchFamily="2" charset="-122"/>
              <a:ea typeface="全字库正楷体" panose="02010604000101010101" pitchFamily="2" charset="-122"/>
              <a:cs typeface="全字库正楷体" panose="02010604000101010101" pitchFamily="2" charset="-122"/>
            </a:endParaRPr>
          </a:p>
        </p:txBody>
      </p:sp>
      <p:sp>
        <p:nvSpPr>
          <p:cNvPr id="8" name="矩形 23"/>
          <p:cNvSpPr>
            <a:spLocks noChangeArrowheads="1"/>
          </p:cNvSpPr>
          <p:nvPr/>
        </p:nvSpPr>
        <p:spPr bwMode="auto">
          <a:xfrm>
            <a:off x="2548283" y="3910153"/>
            <a:ext cx="7827265" cy="623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Hebrew" panose="02040503050201020203" pitchFamily="18" charset="-79"/>
                <a:ea typeface="全字库正楷体" panose="02010604000101010101" pitchFamily="2" charset="-122"/>
                <a:cs typeface="Adobe Hebrew" panose="02040503050201020203" pitchFamily="18" charset="-79"/>
              </a:rPr>
              <a:t>THIS IS A ART TEMPLATE ,THE THANK YOU WATCHING THIS ONE. THIS IS A ART TEMPLATE ,THE TEMPLATE DESIGN BY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Hebrew" panose="02040503050201020203" pitchFamily="18" charset="-79"/>
              <a:ea typeface="全字库正楷体" panose="02010604000101010101" pitchFamily="2" charset="-122"/>
              <a:cs typeface="Adobe Hebrew" panose="02040503050201020203" pitchFamily="18" charset="-79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51" b="3933"/>
          <a:stretch>
            <a:fillRect/>
          </a:stretch>
        </p:blipFill>
        <p:spPr>
          <a:xfrm>
            <a:off x="0" y="5588000"/>
            <a:ext cx="12192000" cy="1270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8" t="2290" r="11654" b="37493"/>
          <a:stretch>
            <a:fillRect/>
          </a:stretch>
        </p:blipFill>
        <p:spPr>
          <a:xfrm>
            <a:off x="8964568" y="1490553"/>
            <a:ext cx="3385790" cy="3532375"/>
          </a:xfrm>
          <a:prstGeom prst="rect">
            <a:avLst/>
          </a:prstGeom>
        </p:spPr>
      </p:pic>
      <p:sp>
        <p:nvSpPr>
          <p:cNvPr id="12" name="PA_圆角矩形 8"/>
          <p:cNvSpPr/>
          <p:nvPr>
            <p:custDataLst>
              <p:tags r:id="rId3"/>
            </p:custDataLst>
          </p:nvPr>
        </p:nvSpPr>
        <p:spPr>
          <a:xfrm>
            <a:off x="4524487" y="4845092"/>
            <a:ext cx="3143025" cy="323165"/>
          </a:xfrm>
          <a:prstGeom prst="roundRect">
            <a:avLst>
              <a:gd name="adj" fmla="val 0"/>
            </a:avLst>
          </a:prstGeom>
          <a:solidFill>
            <a:srgbClr val="F5D83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策划人：    日期：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201x/xx/xx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Bar dir="vert"/>
      </p:transition>
    </mc:Choice>
    <mc:Fallback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 animBg="1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ISLIDE.DIAGRAM" val="b11537c9-eb5a-4108-83c1-471a4a56310f"/>
</p:tagLst>
</file>

<file path=ppt/tags/tag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自定义 33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3CC"/>
      </a:accent1>
      <a:accent2>
        <a:srgbClr val="F5D63F"/>
      </a:accent2>
      <a:accent3>
        <a:srgbClr val="0033CC"/>
      </a:accent3>
      <a:accent4>
        <a:srgbClr val="F5D63F"/>
      </a:accent4>
      <a:accent5>
        <a:srgbClr val="0033CC"/>
      </a:accent5>
      <a:accent6>
        <a:srgbClr val="F5D63F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3640</Words>
  <Application>WPS 演示</Application>
  <PresentationFormat>宽屏</PresentationFormat>
  <Paragraphs>357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</vt:lpstr>
      <vt:lpstr>宋体</vt:lpstr>
      <vt:lpstr>Wingdings</vt:lpstr>
      <vt:lpstr>全字库正楷体</vt:lpstr>
      <vt:lpstr>Adobe Hebrew</vt:lpstr>
      <vt:lpstr>微软雅黑</vt:lpstr>
      <vt:lpstr>汉仪良品线简</vt:lpstr>
      <vt:lpstr>方正清刻本悦宋简体</vt:lpstr>
      <vt:lpstr>微软雅黑 Light</vt:lpstr>
      <vt:lpstr>Ebrima</vt:lpstr>
      <vt:lpstr>Helvetica Light</vt:lpstr>
      <vt:lpstr>华文细黑</vt:lpstr>
      <vt:lpstr>Calibri Light</vt:lpstr>
      <vt:lpstr>Calibri</vt:lpstr>
      <vt:lpstr>Segoe Print</vt:lpstr>
      <vt:lpstr>Arial Unicode MS</vt:lpstr>
      <vt:lpstr>等线 Light</vt:lpstr>
      <vt:lpstr>等线</vt:lpstr>
      <vt:lpstr>Agency FB</vt:lpstr>
      <vt:lpstr>幼圆</vt:lpstr>
      <vt:lpstr>Gill Sans</vt:lpstr>
      <vt:lpstr>Source Sans Pro Light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a85</dc:title>
  <dc:creator>Administrator</dc:creator>
  <cp:lastModifiedBy>拉普耶鲁</cp:lastModifiedBy>
  <cp:revision>34</cp:revision>
  <dcterms:created xsi:type="dcterms:W3CDTF">2018-01-13T02:44:00Z</dcterms:created>
  <dcterms:modified xsi:type="dcterms:W3CDTF">2018-06-28T02:43:15Z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2052-10.1.0.7452</vt:lpwstr>
  </property>
</Properties>
</file>