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6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7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8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9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10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11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notesSlides/notesSlide13.xml" ContentType="application/vnd.openxmlformats-officedocument.presentationml.notesSlide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notesSlides/notesSlide14.xml" ContentType="application/vnd.openxmlformats-officedocument.presentationml.notesSlide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15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notesSlides/notesSlide16.xml" ContentType="application/vnd.openxmlformats-officedocument.presentationml.notesSlid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notesSlides/notesSlide17.xml" ContentType="application/vnd.openxmlformats-officedocument.presentationml.notesSlide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notesSlides/notesSlide19.xml" ContentType="application/vnd.openxmlformats-officedocument.presentationml.notesSlid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notesSlides/notesSlide20.xml" ContentType="application/vnd.openxmlformats-officedocument.presentationml.notesSlid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notesSlides/notesSlide21.xml" ContentType="application/vnd.openxmlformats-officedocument.presentationml.notesSlide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22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notesSlides/notesSlide23.xml" ContentType="application/vnd.openxmlformats-officedocument.presentationml.notesSlide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notesSlides/notesSlide24.xml" ContentType="application/vnd.openxmlformats-officedocument.presentationml.notesSlide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notesSlides/notesSlide25.xml" ContentType="application/vnd.openxmlformats-officedocument.presentationml.notesSlide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8" r:id="rId3"/>
    <p:sldId id="257" r:id="rId4"/>
    <p:sldId id="260" r:id="rId5"/>
    <p:sldId id="264" r:id="rId6"/>
    <p:sldId id="265" r:id="rId7"/>
    <p:sldId id="281" r:id="rId8"/>
    <p:sldId id="259" r:id="rId9"/>
    <p:sldId id="261" r:id="rId10"/>
    <p:sldId id="266" r:id="rId11"/>
    <p:sldId id="267" r:id="rId12"/>
    <p:sldId id="268" r:id="rId13"/>
    <p:sldId id="269" r:id="rId14"/>
    <p:sldId id="280" r:id="rId15"/>
    <p:sldId id="262" r:id="rId16"/>
    <p:sldId id="270" r:id="rId17"/>
    <p:sldId id="279" r:id="rId18"/>
    <p:sldId id="271" r:id="rId19"/>
    <p:sldId id="283" r:id="rId20"/>
    <p:sldId id="273" r:id="rId21"/>
    <p:sldId id="263" r:id="rId22"/>
    <p:sldId id="274" r:id="rId23"/>
    <p:sldId id="275" r:id="rId24"/>
    <p:sldId id="276" r:id="rId25"/>
    <p:sldId id="277" r:id="rId26"/>
    <p:sldId id="282" r:id="rId27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25400">
              <a:noFill/>
            </a:ln>
            <a:effectLst/>
          </c:spPr>
          <c:invertIfNegative val="0"/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027057200"/>
        <c:axId val="1027051216"/>
      </c:barChart>
      <c:catAx>
        <c:axId val="102705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zh-CN"/>
          </a:p>
        </c:txPr>
        <c:crossAx val="1027051216"/>
        <c:crosses val="autoZero"/>
        <c:auto val="1"/>
        <c:lblAlgn val="ctr"/>
        <c:lblOffset val="100"/>
        <c:noMultiLvlLbl val="0"/>
      </c:catAx>
      <c:valAx>
        <c:axId val="10270512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27057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/>
            </a:solidFill>
            <a:ln w="25400">
              <a:noFill/>
            </a:ln>
            <a:effectLst/>
          </c:spPr>
          <c:invertIfNegative val="0"/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926282320"/>
        <c:axId val="926282864"/>
      </c:barChart>
      <c:catAx>
        <c:axId val="92628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zh-CN"/>
          </a:p>
        </c:txPr>
        <c:crossAx val="926282864"/>
        <c:crosses val="autoZero"/>
        <c:auto val="1"/>
        <c:lblAlgn val="ctr"/>
        <c:lblOffset val="100"/>
        <c:noMultiLvlLbl val="0"/>
      </c:catAx>
      <c:valAx>
        <c:axId val="92628286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26282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923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32BCD-830C-4E6E-93CF-F8030EDAAFAC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6FB79-26CE-4827-9DCD-5E5A13A83B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482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117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770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471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774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336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217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149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447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717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4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461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240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809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390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339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927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4560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089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640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3256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1724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530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3868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5892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9656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516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84239-4FBB-42C3-89CF-3904F3AC5252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54D79-DB0C-4CB0-ABF6-B74C7ECB4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3" Type="http://schemas.openxmlformats.org/officeDocument/2006/relationships/tags" Target="../tags/tag9.xml"/><Relationship Id="rId21" Type="http://schemas.openxmlformats.org/officeDocument/2006/relationships/tags" Target="../tags/tag27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image" Target="../media/image3.jpeg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tags" Target="../tags/tag26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notesSlide" Target="../notesSlides/notesSlide2.xml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31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46.xml"/><Relationship Id="rId18" Type="http://schemas.openxmlformats.org/officeDocument/2006/relationships/tags" Target="../tags/tag51.xml"/><Relationship Id="rId26" Type="http://schemas.openxmlformats.org/officeDocument/2006/relationships/tags" Target="../tags/tag59.xml"/><Relationship Id="rId3" Type="http://schemas.openxmlformats.org/officeDocument/2006/relationships/tags" Target="../tags/tag36.xml"/><Relationship Id="rId21" Type="http://schemas.openxmlformats.org/officeDocument/2006/relationships/tags" Target="../tags/tag54.xml"/><Relationship Id="rId34" Type="http://schemas.openxmlformats.org/officeDocument/2006/relationships/tags" Target="../tags/tag67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tags" Target="../tags/tag50.xml"/><Relationship Id="rId25" Type="http://schemas.openxmlformats.org/officeDocument/2006/relationships/tags" Target="../tags/tag58.xml"/><Relationship Id="rId33" Type="http://schemas.openxmlformats.org/officeDocument/2006/relationships/tags" Target="../tags/tag66.xml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20" Type="http://schemas.openxmlformats.org/officeDocument/2006/relationships/tags" Target="../tags/tag53.xml"/><Relationship Id="rId29" Type="http://schemas.openxmlformats.org/officeDocument/2006/relationships/tags" Target="../tags/tag62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24" Type="http://schemas.openxmlformats.org/officeDocument/2006/relationships/tags" Target="../tags/tag57.xml"/><Relationship Id="rId32" Type="http://schemas.openxmlformats.org/officeDocument/2006/relationships/tags" Target="../tags/tag65.xml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23" Type="http://schemas.openxmlformats.org/officeDocument/2006/relationships/tags" Target="../tags/tag56.xml"/><Relationship Id="rId28" Type="http://schemas.openxmlformats.org/officeDocument/2006/relationships/tags" Target="../tags/tag61.xml"/><Relationship Id="rId36" Type="http://schemas.openxmlformats.org/officeDocument/2006/relationships/notesSlide" Target="../notesSlides/notesSlide4.xml"/><Relationship Id="rId10" Type="http://schemas.openxmlformats.org/officeDocument/2006/relationships/tags" Target="../tags/tag43.xml"/><Relationship Id="rId19" Type="http://schemas.openxmlformats.org/officeDocument/2006/relationships/tags" Target="../tags/tag52.xml"/><Relationship Id="rId31" Type="http://schemas.openxmlformats.org/officeDocument/2006/relationships/tags" Target="../tags/tag64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tags" Target="../tags/tag55.xml"/><Relationship Id="rId27" Type="http://schemas.openxmlformats.org/officeDocument/2006/relationships/tags" Target="../tags/tag60.xml"/><Relationship Id="rId30" Type="http://schemas.openxmlformats.org/officeDocument/2006/relationships/tags" Target="../tags/tag63.xml"/><Relationship Id="rId35" Type="http://schemas.openxmlformats.org/officeDocument/2006/relationships/slideLayout" Target="../slideLayouts/slideLayout2.xml"/><Relationship Id="rId8" Type="http://schemas.openxmlformats.org/officeDocument/2006/relationships/tags" Target="../tags/tag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tags" Target="../tags/tag80.xml"/><Relationship Id="rId18" Type="http://schemas.openxmlformats.org/officeDocument/2006/relationships/tags" Target="../tags/tag85.xml"/><Relationship Id="rId3" Type="http://schemas.openxmlformats.org/officeDocument/2006/relationships/tags" Target="../tags/tag70.xml"/><Relationship Id="rId21" Type="http://schemas.openxmlformats.org/officeDocument/2006/relationships/tags" Target="../tags/tag88.xml"/><Relationship Id="rId7" Type="http://schemas.openxmlformats.org/officeDocument/2006/relationships/tags" Target="../tags/tag74.xml"/><Relationship Id="rId12" Type="http://schemas.openxmlformats.org/officeDocument/2006/relationships/tags" Target="../tags/tag79.xml"/><Relationship Id="rId17" Type="http://schemas.openxmlformats.org/officeDocument/2006/relationships/tags" Target="../tags/tag84.xml"/><Relationship Id="rId25" Type="http://schemas.openxmlformats.org/officeDocument/2006/relationships/notesSlide" Target="../notesSlides/notesSlide6.xml"/><Relationship Id="rId2" Type="http://schemas.openxmlformats.org/officeDocument/2006/relationships/tags" Target="../tags/tag69.xml"/><Relationship Id="rId16" Type="http://schemas.openxmlformats.org/officeDocument/2006/relationships/tags" Target="../tags/tag83.xml"/><Relationship Id="rId20" Type="http://schemas.openxmlformats.org/officeDocument/2006/relationships/tags" Target="../tags/tag87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tags" Target="../tags/tag78.xml"/><Relationship Id="rId24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15" Type="http://schemas.openxmlformats.org/officeDocument/2006/relationships/tags" Target="../tags/tag82.xml"/><Relationship Id="rId23" Type="http://schemas.openxmlformats.org/officeDocument/2006/relationships/tags" Target="../tags/tag90.xml"/><Relationship Id="rId10" Type="http://schemas.openxmlformats.org/officeDocument/2006/relationships/tags" Target="../tags/tag77.xml"/><Relationship Id="rId19" Type="http://schemas.openxmlformats.org/officeDocument/2006/relationships/tags" Target="../tags/tag86.xml"/><Relationship Id="rId4" Type="http://schemas.openxmlformats.org/officeDocument/2006/relationships/tags" Target="../tags/tag71.xml"/><Relationship Id="rId9" Type="http://schemas.openxmlformats.org/officeDocument/2006/relationships/tags" Target="../tags/tag76.xml"/><Relationship Id="rId14" Type="http://schemas.openxmlformats.org/officeDocument/2006/relationships/tags" Target="../tags/tag81.xml"/><Relationship Id="rId22" Type="http://schemas.openxmlformats.org/officeDocument/2006/relationships/tags" Target="../tags/tag8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17" Type="http://schemas.openxmlformats.org/officeDocument/2006/relationships/image" Target="../media/image6.jpeg"/><Relationship Id="rId2" Type="http://schemas.openxmlformats.org/officeDocument/2006/relationships/tags" Target="../tags/tag92.xml"/><Relationship Id="rId16" Type="http://schemas.openxmlformats.org/officeDocument/2006/relationships/image" Target="../media/image5.jpeg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5" Type="http://schemas.openxmlformats.org/officeDocument/2006/relationships/tags" Target="../tags/tag95.xml"/><Relationship Id="rId15" Type="http://schemas.openxmlformats.org/officeDocument/2006/relationships/image" Target="../media/image4.jpeg"/><Relationship Id="rId10" Type="http://schemas.openxmlformats.org/officeDocument/2006/relationships/tags" Target="../tags/tag100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13" Type="http://schemas.openxmlformats.org/officeDocument/2006/relationships/notesSlide" Target="../notesSlides/notesSlide8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tags" Target="../tags/tag113.xml"/><Relationship Id="rId5" Type="http://schemas.openxmlformats.org/officeDocument/2006/relationships/tags" Target="../tags/tag107.xml"/><Relationship Id="rId10" Type="http://schemas.openxmlformats.org/officeDocument/2006/relationships/tags" Target="../tags/tag112.xml"/><Relationship Id="rId4" Type="http://schemas.openxmlformats.org/officeDocument/2006/relationships/tags" Target="../tags/tag106.xml"/><Relationship Id="rId9" Type="http://schemas.openxmlformats.org/officeDocument/2006/relationships/tags" Target="../tags/tag1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116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8.xml"/><Relationship Id="rId4" Type="http://schemas.openxmlformats.org/officeDocument/2006/relationships/tags" Target="../tags/tag1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13" Type="http://schemas.openxmlformats.org/officeDocument/2006/relationships/image" Target="../media/image7.jpeg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12" Type="http://schemas.openxmlformats.org/officeDocument/2006/relationships/notesSlide" Target="../notesSlides/notesSlide10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23.xml"/><Relationship Id="rId10" Type="http://schemas.openxmlformats.org/officeDocument/2006/relationships/tags" Target="../tags/tag128.xml"/><Relationship Id="rId4" Type="http://schemas.openxmlformats.org/officeDocument/2006/relationships/tags" Target="../tags/tag122.xml"/><Relationship Id="rId9" Type="http://schemas.openxmlformats.org/officeDocument/2006/relationships/tags" Target="../tags/tag127.xml"/><Relationship Id="rId1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13" Type="http://schemas.openxmlformats.org/officeDocument/2006/relationships/tags" Target="../tags/tag141.xml"/><Relationship Id="rId18" Type="http://schemas.openxmlformats.org/officeDocument/2006/relationships/tags" Target="../tags/tag146.xml"/><Relationship Id="rId26" Type="http://schemas.openxmlformats.org/officeDocument/2006/relationships/image" Target="../media/image10.jpeg"/><Relationship Id="rId3" Type="http://schemas.openxmlformats.org/officeDocument/2006/relationships/tags" Target="../tags/tag131.xml"/><Relationship Id="rId21" Type="http://schemas.openxmlformats.org/officeDocument/2006/relationships/tags" Target="../tags/tag149.xml"/><Relationship Id="rId7" Type="http://schemas.openxmlformats.org/officeDocument/2006/relationships/tags" Target="../tags/tag135.xml"/><Relationship Id="rId12" Type="http://schemas.openxmlformats.org/officeDocument/2006/relationships/tags" Target="../tags/tag140.xml"/><Relationship Id="rId17" Type="http://schemas.openxmlformats.org/officeDocument/2006/relationships/tags" Target="../tags/tag145.xml"/><Relationship Id="rId25" Type="http://schemas.openxmlformats.org/officeDocument/2006/relationships/image" Target="../media/image9.png"/><Relationship Id="rId2" Type="http://schemas.openxmlformats.org/officeDocument/2006/relationships/tags" Target="../tags/tag130.xml"/><Relationship Id="rId16" Type="http://schemas.openxmlformats.org/officeDocument/2006/relationships/tags" Target="../tags/tag144.xml"/><Relationship Id="rId20" Type="http://schemas.openxmlformats.org/officeDocument/2006/relationships/tags" Target="../tags/tag148.xml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tags" Target="../tags/tag139.xml"/><Relationship Id="rId24" Type="http://schemas.openxmlformats.org/officeDocument/2006/relationships/notesSlide" Target="../notesSlides/notesSlide11.xml"/><Relationship Id="rId5" Type="http://schemas.openxmlformats.org/officeDocument/2006/relationships/tags" Target="../tags/tag133.xml"/><Relationship Id="rId15" Type="http://schemas.openxmlformats.org/officeDocument/2006/relationships/tags" Target="../tags/tag143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138.xml"/><Relationship Id="rId19" Type="http://schemas.openxmlformats.org/officeDocument/2006/relationships/tags" Target="../tags/tag147.xml"/><Relationship Id="rId4" Type="http://schemas.openxmlformats.org/officeDocument/2006/relationships/tags" Target="../tags/tag132.xml"/><Relationship Id="rId9" Type="http://schemas.openxmlformats.org/officeDocument/2006/relationships/tags" Target="../tags/tag137.xml"/><Relationship Id="rId14" Type="http://schemas.openxmlformats.org/officeDocument/2006/relationships/tags" Target="../tags/tag142.xml"/><Relationship Id="rId22" Type="http://schemas.openxmlformats.org/officeDocument/2006/relationships/tags" Target="../tags/tag15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13" Type="http://schemas.openxmlformats.org/officeDocument/2006/relationships/notesSlide" Target="../notesSlides/notesSlide12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52.xml"/><Relationship Id="rId16" Type="http://schemas.openxmlformats.org/officeDocument/2006/relationships/image" Target="../media/image12.jpeg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11" Type="http://schemas.openxmlformats.org/officeDocument/2006/relationships/tags" Target="../tags/tag161.xml"/><Relationship Id="rId5" Type="http://schemas.openxmlformats.org/officeDocument/2006/relationships/tags" Target="../tags/tag155.xml"/><Relationship Id="rId15" Type="http://schemas.openxmlformats.org/officeDocument/2006/relationships/chart" Target="../charts/chart1.xml"/><Relationship Id="rId10" Type="http://schemas.openxmlformats.org/officeDocument/2006/relationships/tags" Target="../tags/tag160.xml"/><Relationship Id="rId4" Type="http://schemas.openxmlformats.org/officeDocument/2006/relationships/tags" Target="../tags/tag154.xml"/><Relationship Id="rId9" Type="http://schemas.openxmlformats.org/officeDocument/2006/relationships/tags" Target="../tags/tag159.xml"/><Relationship Id="rId1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69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12" Type="http://schemas.openxmlformats.org/officeDocument/2006/relationships/tags" Target="../tags/tag173.xml"/><Relationship Id="rId2" Type="http://schemas.openxmlformats.org/officeDocument/2006/relationships/tags" Target="../tags/tag163.xml"/><Relationship Id="rId16" Type="http://schemas.openxmlformats.org/officeDocument/2006/relationships/image" Target="../media/image14.jpeg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tags" Target="../tags/tag172.xml"/><Relationship Id="rId5" Type="http://schemas.openxmlformats.org/officeDocument/2006/relationships/tags" Target="../tags/tag166.xml"/><Relationship Id="rId15" Type="http://schemas.openxmlformats.org/officeDocument/2006/relationships/image" Target="../media/image13.jpeg"/><Relationship Id="rId10" Type="http://schemas.openxmlformats.org/officeDocument/2006/relationships/tags" Target="../tags/tag171.xml"/><Relationship Id="rId4" Type="http://schemas.openxmlformats.org/officeDocument/2006/relationships/tags" Target="../tags/tag165.xml"/><Relationship Id="rId9" Type="http://schemas.openxmlformats.org/officeDocument/2006/relationships/tags" Target="../tags/tag170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13" Type="http://schemas.openxmlformats.org/officeDocument/2006/relationships/image" Target="../media/image16.jpeg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12" Type="http://schemas.openxmlformats.org/officeDocument/2006/relationships/image" Target="../media/image15.jpeg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notesSlide" Target="../notesSlides/notesSlide14.xml"/><Relationship Id="rId5" Type="http://schemas.openxmlformats.org/officeDocument/2006/relationships/tags" Target="../tags/tag178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77.xml"/><Relationship Id="rId9" Type="http://schemas.openxmlformats.org/officeDocument/2006/relationships/tags" Target="../tags/tag18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185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184.xml"/><Relationship Id="rId1" Type="http://schemas.openxmlformats.org/officeDocument/2006/relationships/tags" Target="../tags/tag18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87.xml"/><Relationship Id="rId4" Type="http://schemas.openxmlformats.org/officeDocument/2006/relationships/tags" Target="../tags/tag18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image" Target="../media/image17.jpe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notesSlide" Target="../notesSlides/notesSlide16.xml"/><Relationship Id="rId5" Type="http://schemas.openxmlformats.org/officeDocument/2006/relationships/tags" Target="../tags/tag192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91.xml"/><Relationship Id="rId9" Type="http://schemas.openxmlformats.org/officeDocument/2006/relationships/tags" Target="../tags/tag19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04.xml"/><Relationship Id="rId13" Type="http://schemas.openxmlformats.org/officeDocument/2006/relationships/notesSlide" Target="../notesSlides/notesSlide17.xml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tags" Target="../tags/tag207.xml"/><Relationship Id="rId5" Type="http://schemas.openxmlformats.org/officeDocument/2006/relationships/tags" Target="../tags/tag201.xml"/><Relationship Id="rId10" Type="http://schemas.openxmlformats.org/officeDocument/2006/relationships/tags" Target="../tags/tag206.xml"/><Relationship Id="rId4" Type="http://schemas.openxmlformats.org/officeDocument/2006/relationships/tags" Target="../tags/tag200.xml"/><Relationship Id="rId9" Type="http://schemas.openxmlformats.org/officeDocument/2006/relationships/tags" Target="../tags/tag205.xml"/><Relationship Id="rId1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image" Target="../media/image20.jpeg"/><Relationship Id="rId3" Type="http://schemas.openxmlformats.org/officeDocument/2006/relationships/tags" Target="../tags/tag210.xml"/><Relationship Id="rId7" Type="http://schemas.openxmlformats.org/officeDocument/2006/relationships/tags" Target="../tags/tag214.xml"/><Relationship Id="rId12" Type="http://schemas.openxmlformats.org/officeDocument/2006/relationships/chart" Target="../charts/chart2.xml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tags" Target="../tags/tag213.xml"/><Relationship Id="rId11" Type="http://schemas.openxmlformats.org/officeDocument/2006/relationships/image" Target="../media/image19.png"/><Relationship Id="rId5" Type="http://schemas.openxmlformats.org/officeDocument/2006/relationships/tags" Target="../tags/tag212.xml"/><Relationship Id="rId10" Type="http://schemas.openxmlformats.org/officeDocument/2006/relationships/notesSlide" Target="../notesSlides/notesSlide18.xml"/><Relationship Id="rId4" Type="http://schemas.openxmlformats.org/officeDocument/2006/relationships/tags" Target="../tags/tag211.xml"/><Relationship Id="rId9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image" Target="../media/image16.jpeg"/><Relationship Id="rId3" Type="http://schemas.openxmlformats.org/officeDocument/2006/relationships/tags" Target="../tags/tag218.xml"/><Relationship Id="rId7" Type="http://schemas.openxmlformats.org/officeDocument/2006/relationships/tags" Target="../tags/tag222.xml"/><Relationship Id="rId12" Type="http://schemas.openxmlformats.org/officeDocument/2006/relationships/image" Target="../media/image15.jpe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notesSlide" Target="../notesSlides/notesSlide19.xml"/><Relationship Id="rId5" Type="http://schemas.openxmlformats.org/officeDocument/2006/relationships/tags" Target="../tags/tag220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219.xml"/><Relationship Id="rId9" Type="http://schemas.openxmlformats.org/officeDocument/2006/relationships/tags" Target="../tags/tag22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32.xml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image" Target="../media/image16.jpeg"/><Relationship Id="rId5" Type="http://schemas.openxmlformats.org/officeDocument/2006/relationships/tags" Target="../tags/tag229.xml"/><Relationship Id="rId10" Type="http://schemas.openxmlformats.org/officeDocument/2006/relationships/notesSlide" Target="../notesSlides/notesSlide20.xml"/><Relationship Id="rId4" Type="http://schemas.openxmlformats.org/officeDocument/2006/relationships/tags" Target="../tags/tag228.xml"/><Relationship Id="rId9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235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37.xml"/><Relationship Id="rId4" Type="http://schemas.openxmlformats.org/officeDocument/2006/relationships/tags" Target="../tags/tag23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52.xml"/><Relationship Id="rId13" Type="http://schemas.openxmlformats.org/officeDocument/2006/relationships/tags" Target="../tags/tag257.xml"/><Relationship Id="rId18" Type="http://schemas.openxmlformats.org/officeDocument/2006/relationships/notesSlide" Target="../notesSlides/notesSlide23.xml"/><Relationship Id="rId3" Type="http://schemas.openxmlformats.org/officeDocument/2006/relationships/tags" Target="../tags/tag247.xml"/><Relationship Id="rId7" Type="http://schemas.openxmlformats.org/officeDocument/2006/relationships/tags" Target="../tags/tag251.xml"/><Relationship Id="rId12" Type="http://schemas.openxmlformats.org/officeDocument/2006/relationships/tags" Target="../tags/tag256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246.xml"/><Relationship Id="rId16" Type="http://schemas.openxmlformats.org/officeDocument/2006/relationships/tags" Target="../tags/tag260.xml"/><Relationship Id="rId20" Type="http://schemas.openxmlformats.org/officeDocument/2006/relationships/image" Target="../media/image22.jpeg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tags" Target="../tags/tag255.xml"/><Relationship Id="rId5" Type="http://schemas.openxmlformats.org/officeDocument/2006/relationships/tags" Target="../tags/tag249.xml"/><Relationship Id="rId15" Type="http://schemas.openxmlformats.org/officeDocument/2006/relationships/tags" Target="../tags/tag259.xml"/><Relationship Id="rId10" Type="http://schemas.openxmlformats.org/officeDocument/2006/relationships/tags" Target="../tags/tag254.xml"/><Relationship Id="rId19" Type="http://schemas.openxmlformats.org/officeDocument/2006/relationships/image" Target="../media/image21.png"/><Relationship Id="rId4" Type="http://schemas.openxmlformats.org/officeDocument/2006/relationships/tags" Target="../tags/tag248.xml"/><Relationship Id="rId9" Type="http://schemas.openxmlformats.org/officeDocument/2006/relationships/tags" Target="../tags/tag253.xml"/><Relationship Id="rId14" Type="http://schemas.openxmlformats.org/officeDocument/2006/relationships/tags" Target="../tags/tag25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13" Type="http://schemas.openxmlformats.org/officeDocument/2006/relationships/tags" Target="../tags/tag273.xml"/><Relationship Id="rId18" Type="http://schemas.openxmlformats.org/officeDocument/2006/relationships/tags" Target="../tags/tag278.xml"/><Relationship Id="rId3" Type="http://schemas.openxmlformats.org/officeDocument/2006/relationships/tags" Target="../tags/tag263.xml"/><Relationship Id="rId21" Type="http://schemas.openxmlformats.org/officeDocument/2006/relationships/tags" Target="../tags/tag281.xml"/><Relationship Id="rId7" Type="http://schemas.openxmlformats.org/officeDocument/2006/relationships/tags" Target="../tags/tag267.xml"/><Relationship Id="rId12" Type="http://schemas.openxmlformats.org/officeDocument/2006/relationships/tags" Target="../tags/tag272.xml"/><Relationship Id="rId17" Type="http://schemas.openxmlformats.org/officeDocument/2006/relationships/tags" Target="../tags/tag277.xml"/><Relationship Id="rId2" Type="http://schemas.openxmlformats.org/officeDocument/2006/relationships/tags" Target="../tags/tag262.xml"/><Relationship Id="rId16" Type="http://schemas.openxmlformats.org/officeDocument/2006/relationships/tags" Target="../tags/tag276.xml"/><Relationship Id="rId20" Type="http://schemas.openxmlformats.org/officeDocument/2006/relationships/tags" Target="../tags/tag280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tags" Target="../tags/tag271.xml"/><Relationship Id="rId24" Type="http://schemas.openxmlformats.org/officeDocument/2006/relationships/notesSlide" Target="../notesSlides/notesSlide24.xml"/><Relationship Id="rId5" Type="http://schemas.openxmlformats.org/officeDocument/2006/relationships/tags" Target="../tags/tag265.xml"/><Relationship Id="rId15" Type="http://schemas.openxmlformats.org/officeDocument/2006/relationships/tags" Target="../tags/tag275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270.xml"/><Relationship Id="rId19" Type="http://schemas.openxmlformats.org/officeDocument/2006/relationships/tags" Target="../tags/tag279.xml"/><Relationship Id="rId4" Type="http://schemas.openxmlformats.org/officeDocument/2006/relationships/tags" Target="../tags/tag264.xml"/><Relationship Id="rId9" Type="http://schemas.openxmlformats.org/officeDocument/2006/relationships/tags" Target="../tags/tag269.xml"/><Relationship Id="rId14" Type="http://schemas.openxmlformats.org/officeDocument/2006/relationships/tags" Target="../tags/tag274.xml"/><Relationship Id="rId22" Type="http://schemas.openxmlformats.org/officeDocument/2006/relationships/tags" Target="../tags/tag28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285.xml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288.xml"/><Relationship Id="rId7" Type="http://schemas.openxmlformats.org/officeDocument/2006/relationships/notesSlide" Target="../notesSlides/notesSlide26.xml"/><Relationship Id="rId2" Type="http://schemas.openxmlformats.org/officeDocument/2006/relationships/tags" Target="../tags/tag287.xml"/><Relationship Id="rId1" Type="http://schemas.openxmlformats.org/officeDocument/2006/relationships/tags" Target="../tags/tag28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90.xml"/><Relationship Id="rId4" Type="http://schemas.openxmlformats.org/officeDocument/2006/relationships/tags" Target="../tags/tag2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A_矩形 22"/>
          <p:cNvSpPr/>
          <p:nvPr>
            <p:custDataLst>
              <p:tags r:id="rId1"/>
            </p:custDataLst>
          </p:nvPr>
        </p:nvSpPr>
        <p:spPr>
          <a:xfrm>
            <a:off x="0" y="1131590"/>
            <a:ext cx="9144000" cy="2880320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PA_文本框 1"/>
          <p:cNvSpPr txBox="1"/>
          <p:nvPr>
            <p:custDataLst>
              <p:tags r:id="rId2"/>
            </p:custDataLst>
          </p:nvPr>
        </p:nvSpPr>
        <p:spPr>
          <a:xfrm>
            <a:off x="596108" y="2217596"/>
            <a:ext cx="76145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梦幻婚礼策划</a:t>
            </a:r>
            <a:r>
              <a:rPr lang="zh-CN" altLang="en-US" sz="5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案</a:t>
            </a:r>
            <a:r>
              <a:rPr lang="en-US" altLang="zh-CN" sz="5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PPT</a:t>
            </a:r>
            <a:r>
              <a:rPr lang="zh-CN" altLang="en-US" sz="5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模板</a:t>
            </a:r>
            <a:endParaRPr lang="zh-CN" altLang="en-US" sz="5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PA_矩形 10"/>
          <p:cNvSpPr/>
          <p:nvPr>
            <p:custDataLst>
              <p:tags r:id="rId3"/>
            </p:custDataLst>
          </p:nvPr>
        </p:nvSpPr>
        <p:spPr>
          <a:xfrm>
            <a:off x="3257224" y="1143857"/>
            <a:ext cx="2292350" cy="1322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2020</a:t>
            </a:r>
            <a:endParaRPr lang="zh-CN" altLang="en-US" sz="8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2" name="PA_文本框 12"/>
          <p:cNvSpPr txBox="1"/>
          <p:nvPr>
            <p:custDataLst>
              <p:tags r:id="rId4"/>
            </p:custDataLst>
          </p:nvPr>
        </p:nvSpPr>
        <p:spPr>
          <a:xfrm>
            <a:off x="1590870" y="3417924"/>
            <a:ext cx="6034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Wedding evening banquet planning  for Allen &amp; Marry.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0" name="PA_组合 19"/>
          <p:cNvGrpSpPr/>
          <p:nvPr>
            <p:custDataLst>
              <p:tags r:id="rId5"/>
            </p:custDataLst>
          </p:nvPr>
        </p:nvGrpSpPr>
        <p:grpSpPr>
          <a:xfrm>
            <a:off x="2374574" y="1771825"/>
            <a:ext cx="4057650" cy="0"/>
            <a:chOff x="4129088" y="2457450"/>
            <a:chExt cx="4057650" cy="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2151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A_椭圆 42"/>
          <p:cNvSpPr/>
          <p:nvPr>
            <p:custDataLst>
              <p:tags r:id="rId1"/>
            </p:custDataLst>
          </p:nvPr>
        </p:nvSpPr>
        <p:spPr>
          <a:xfrm>
            <a:off x="1662209" y="1615506"/>
            <a:ext cx="714375" cy="714375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PA_文本框 4"/>
          <p:cNvSpPr txBox="1"/>
          <p:nvPr>
            <p:custDataLst>
              <p:tags r:id="rId2"/>
            </p:custDataLst>
          </p:nvPr>
        </p:nvSpPr>
        <p:spPr>
          <a:xfrm>
            <a:off x="1743724" y="1684153"/>
            <a:ext cx="568104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PA_文本框 5"/>
          <p:cNvSpPr txBox="1"/>
          <p:nvPr>
            <p:custDataLst>
              <p:tags r:id="rId3"/>
            </p:custDataLst>
          </p:nvPr>
        </p:nvSpPr>
        <p:spPr>
          <a:xfrm>
            <a:off x="1522857" y="2398528"/>
            <a:ext cx="93185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Part one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PA_文本框 6"/>
          <p:cNvSpPr txBox="1"/>
          <p:nvPr>
            <p:custDataLst>
              <p:tags r:id="rId4"/>
            </p:custDataLst>
          </p:nvPr>
        </p:nvSpPr>
        <p:spPr>
          <a:xfrm>
            <a:off x="1232747" y="2744777"/>
            <a:ext cx="151207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PA_文本框 10"/>
          <p:cNvSpPr txBox="1"/>
          <p:nvPr>
            <p:custDataLst>
              <p:tags r:id="rId5"/>
            </p:custDataLst>
          </p:nvPr>
        </p:nvSpPr>
        <p:spPr>
          <a:xfrm>
            <a:off x="3288732" y="2384477"/>
            <a:ext cx="934551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Part two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PA_文本框 11"/>
          <p:cNvSpPr txBox="1"/>
          <p:nvPr>
            <p:custDataLst>
              <p:tags r:id="rId6"/>
            </p:custDataLst>
          </p:nvPr>
        </p:nvSpPr>
        <p:spPr>
          <a:xfrm>
            <a:off x="2996649" y="2744777"/>
            <a:ext cx="151207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PA_文本框 15"/>
          <p:cNvSpPr txBox="1"/>
          <p:nvPr>
            <p:custDataLst>
              <p:tags r:id="rId7"/>
            </p:custDataLst>
          </p:nvPr>
        </p:nvSpPr>
        <p:spPr>
          <a:xfrm>
            <a:off x="4937999" y="2394990"/>
            <a:ext cx="107952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Part three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PA_文本框 16"/>
          <p:cNvSpPr txBox="1"/>
          <p:nvPr>
            <p:custDataLst>
              <p:tags r:id="rId8"/>
            </p:custDataLst>
          </p:nvPr>
        </p:nvSpPr>
        <p:spPr>
          <a:xfrm>
            <a:off x="4760552" y="2760053"/>
            <a:ext cx="151207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PA_文本框 20"/>
          <p:cNvSpPr txBox="1"/>
          <p:nvPr>
            <p:custDataLst>
              <p:tags r:id="rId9"/>
            </p:custDataLst>
          </p:nvPr>
        </p:nvSpPr>
        <p:spPr>
          <a:xfrm>
            <a:off x="6695138" y="2413804"/>
            <a:ext cx="962251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Part four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PA_文本框 21"/>
          <p:cNvSpPr txBox="1"/>
          <p:nvPr>
            <p:custDataLst>
              <p:tags r:id="rId10"/>
            </p:custDataLst>
          </p:nvPr>
        </p:nvSpPr>
        <p:spPr>
          <a:xfrm>
            <a:off x="6524455" y="2782402"/>
            <a:ext cx="151207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PA_MH_Others_1"/>
          <p:cNvSpPr txBox="1"/>
          <p:nvPr>
            <p:custDataLst>
              <p:tags r:id="rId11"/>
            </p:custDataLst>
          </p:nvPr>
        </p:nvSpPr>
        <p:spPr>
          <a:xfrm>
            <a:off x="3050925" y="351620"/>
            <a:ext cx="2966600" cy="6359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noAutofit/>
          </a:bodyPr>
          <a:lstStyle/>
          <a:p>
            <a:pPr algn="ctr"/>
            <a:r>
              <a:rPr lang="en-US" altLang="zh-CN" sz="33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CONTENT</a:t>
            </a:r>
            <a:endParaRPr lang="zh-CN" altLang="en-US" sz="33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4" name="PA_椭圆 53"/>
          <p:cNvSpPr/>
          <p:nvPr>
            <p:custDataLst>
              <p:tags r:id="rId12"/>
            </p:custDataLst>
          </p:nvPr>
        </p:nvSpPr>
        <p:spPr>
          <a:xfrm>
            <a:off x="3371947" y="1629558"/>
            <a:ext cx="714375" cy="714375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PA_文本框 9"/>
          <p:cNvSpPr txBox="1"/>
          <p:nvPr>
            <p:custDataLst>
              <p:tags r:id="rId13"/>
            </p:custDataLst>
          </p:nvPr>
        </p:nvSpPr>
        <p:spPr>
          <a:xfrm>
            <a:off x="3445082" y="1698205"/>
            <a:ext cx="568104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PA_椭圆 55"/>
          <p:cNvSpPr/>
          <p:nvPr>
            <p:custDataLst>
              <p:tags r:id="rId14"/>
            </p:custDataLst>
          </p:nvPr>
        </p:nvSpPr>
        <p:spPr>
          <a:xfrm>
            <a:off x="3902977" y="2159843"/>
            <a:ext cx="143933" cy="143933"/>
          </a:xfrm>
          <a:prstGeom prst="ellipse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PA_椭圆 56"/>
          <p:cNvSpPr/>
          <p:nvPr>
            <p:custDataLst>
              <p:tags r:id="rId15"/>
            </p:custDataLst>
          </p:nvPr>
        </p:nvSpPr>
        <p:spPr>
          <a:xfrm>
            <a:off x="5081684" y="1629558"/>
            <a:ext cx="714375" cy="714375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PA_文本框 14"/>
          <p:cNvSpPr txBox="1"/>
          <p:nvPr>
            <p:custDataLst>
              <p:tags r:id="rId16"/>
            </p:custDataLst>
          </p:nvPr>
        </p:nvSpPr>
        <p:spPr>
          <a:xfrm>
            <a:off x="5133202" y="1698205"/>
            <a:ext cx="568104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PA_椭圆 58"/>
          <p:cNvSpPr/>
          <p:nvPr>
            <p:custDataLst>
              <p:tags r:id="rId17"/>
            </p:custDataLst>
          </p:nvPr>
        </p:nvSpPr>
        <p:spPr>
          <a:xfrm>
            <a:off x="5637601" y="2159843"/>
            <a:ext cx="143933" cy="143933"/>
          </a:xfrm>
          <a:prstGeom prst="ellipse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0" name="PA_椭圆 59"/>
          <p:cNvSpPr/>
          <p:nvPr>
            <p:custDataLst>
              <p:tags r:id="rId18"/>
            </p:custDataLst>
          </p:nvPr>
        </p:nvSpPr>
        <p:spPr>
          <a:xfrm>
            <a:off x="6791422" y="1610745"/>
            <a:ext cx="714375" cy="714375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PA_文本框 19"/>
          <p:cNvSpPr txBox="1"/>
          <p:nvPr>
            <p:custDataLst>
              <p:tags r:id="rId19"/>
            </p:custDataLst>
          </p:nvPr>
        </p:nvSpPr>
        <p:spPr>
          <a:xfrm>
            <a:off x="6864557" y="1679392"/>
            <a:ext cx="568104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PA_椭圆 61"/>
          <p:cNvSpPr/>
          <p:nvPr>
            <p:custDataLst>
              <p:tags r:id="rId20"/>
            </p:custDataLst>
          </p:nvPr>
        </p:nvSpPr>
        <p:spPr>
          <a:xfrm>
            <a:off x="7327901" y="2159843"/>
            <a:ext cx="143933" cy="143933"/>
          </a:xfrm>
          <a:prstGeom prst="ellipse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3" name="PA_组合 62"/>
          <p:cNvGrpSpPr/>
          <p:nvPr>
            <p:custDataLst>
              <p:tags r:id="rId21"/>
            </p:custDataLst>
          </p:nvPr>
        </p:nvGrpSpPr>
        <p:grpSpPr>
          <a:xfrm>
            <a:off x="2980629" y="648447"/>
            <a:ext cx="3043238" cy="0"/>
            <a:chOff x="4129088" y="2457450"/>
            <a:chExt cx="4057650" cy="0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72151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PA_椭圆 41"/>
          <p:cNvSpPr/>
          <p:nvPr>
            <p:custDataLst>
              <p:tags r:id="rId22"/>
            </p:custDataLst>
          </p:nvPr>
        </p:nvSpPr>
        <p:spPr>
          <a:xfrm>
            <a:off x="2182629" y="2159843"/>
            <a:ext cx="143933" cy="143933"/>
          </a:xfrm>
          <a:prstGeom prst="ellipse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 animBg="1"/>
      <p:bldP spid="55" grpId="0"/>
      <p:bldP spid="56" grpId="0" animBg="1"/>
      <p:bldP spid="57" grpId="0" animBg="1"/>
      <p:bldP spid="58" grpId="0"/>
      <p:bldP spid="59" grpId="0" animBg="1"/>
      <p:bldP spid="60" grpId="0" animBg="1"/>
      <p:bldP spid="61" grpId="0"/>
      <p:bldP spid="62" grpId="0" animBg="1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文本框 5"/>
          <p:cNvSpPr txBox="1"/>
          <p:nvPr>
            <p:custDataLst>
              <p:tags r:id="rId1"/>
            </p:custDataLst>
          </p:nvPr>
        </p:nvSpPr>
        <p:spPr>
          <a:xfrm>
            <a:off x="3733895" y="1285150"/>
            <a:ext cx="20787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One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PA_文本框 6"/>
          <p:cNvSpPr txBox="1"/>
          <p:nvPr>
            <p:custDataLst>
              <p:tags r:id="rId2"/>
            </p:custDataLst>
          </p:nvPr>
        </p:nvSpPr>
        <p:spPr>
          <a:xfrm>
            <a:off x="3636108" y="1915242"/>
            <a:ext cx="2274328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" name="PA_组合 11"/>
          <p:cNvGrpSpPr/>
          <p:nvPr>
            <p:custDataLst>
              <p:tags r:id="rId3"/>
            </p:custDataLst>
          </p:nvPr>
        </p:nvGrpSpPr>
        <p:grpSpPr>
          <a:xfrm>
            <a:off x="1691680" y="1065207"/>
            <a:ext cx="1440160" cy="1440160"/>
            <a:chOff x="2555776" y="1203598"/>
            <a:chExt cx="714375" cy="714375"/>
          </a:xfrm>
        </p:grpSpPr>
        <p:sp>
          <p:nvSpPr>
            <p:cNvPr id="7" name="椭圆 6"/>
            <p:cNvSpPr/>
            <p:nvPr/>
          </p:nvSpPr>
          <p:spPr>
            <a:xfrm>
              <a:off x="2555776" y="1203598"/>
              <a:ext cx="714375" cy="714375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4"/>
            <p:cNvSpPr txBox="1"/>
            <p:nvPr/>
          </p:nvSpPr>
          <p:spPr>
            <a:xfrm>
              <a:off x="2704474" y="1337507"/>
              <a:ext cx="416978" cy="44655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5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76196" y="1747935"/>
              <a:ext cx="143933" cy="143933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3" name="PA_直接连接符 12"/>
          <p:cNvCxnSpPr>
            <a:stCxn id="7" idx="6"/>
          </p:cNvCxnSpPr>
          <p:nvPr>
            <p:custDataLst>
              <p:tags r:id="rId4"/>
            </p:custDataLst>
          </p:nvPr>
        </p:nvCxnSpPr>
        <p:spPr>
          <a:xfrm>
            <a:off x="3131840" y="1785287"/>
            <a:ext cx="5048629" cy="11153"/>
          </a:xfrm>
          <a:prstGeom prst="line">
            <a:avLst/>
          </a:prstGeom>
          <a:noFill/>
          <a:ln w="12700">
            <a:solidFill>
              <a:srgbClr val="FF0000">
                <a:alpha val="3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PA_椭圆 15"/>
          <p:cNvSpPr/>
          <p:nvPr>
            <p:custDataLst>
              <p:tags r:id="rId5"/>
            </p:custDataLst>
          </p:nvPr>
        </p:nvSpPr>
        <p:spPr>
          <a:xfrm>
            <a:off x="8180469" y="1720162"/>
            <a:ext cx="141402" cy="141402"/>
          </a:xfrm>
          <a:prstGeom prst="ellipse">
            <a:avLst/>
          </a:prstGeom>
          <a:solidFill>
            <a:srgbClr val="FF0000">
              <a:alpha val="33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PA_直接连接符 37"/>
          <p:cNvCxnSpPr/>
          <p:nvPr>
            <p:custDataLst>
              <p:tags r:id="rId1"/>
            </p:custDataLst>
          </p:nvPr>
        </p:nvCxnSpPr>
        <p:spPr>
          <a:xfrm>
            <a:off x="1011025" y="2919953"/>
            <a:ext cx="7140804" cy="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PA_文本框 29"/>
          <p:cNvSpPr txBox="1"/>
          <p:nvPr>
            <p:custDataLst>
              <p:tags r:id="rId2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3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4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PA_椭圆 38"/>
          <p:cNvSpPr/>
          <p:nvPr>
            <p:custDataLst>
              <p:tags r:id="rId5"/>
            </p:custDataLst>
          </p:nvPr>
        </p:nvSpPr>
        <p:spPr>
          <a:xfrm>
            <a:off x="940324" y="2849252"/>
            <a:ext cx="141402" cy="14140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PA_椭圆 39"/>
          <p:cNvSpPr/>
          <p:nvPr>
            <p:custDataLst>
              <p:tags r:id="rId6"/>
            </p:custDataLst>
          </p:nvPr>
        </p:nvSpPr>
        <p:spPr>
          <a:xfrm flipV="1">
            <a:off x="1816922" y="2881207"/>
            <a:ext cx="81000" cy="81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PA_椭圆 40"/>
          <p:cNvSpPr/>
          <p:nvPr>
            <p:custDataLst>
              <p:tags r:id="rId7"/>
            </p:custDataLst>
          </p:nvPr>
        </p:nvSpPr>
        <p:spPr>
          <a:xfrm flipV="1">
            <a:off x="3467414" y="2881207"/>
            <a:ext cx="81000" cy="81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PA_椭圆 41"/>
          <p:cNvSpPr/>
          <p:nvPr>
            <p:custDataLst>
              <p:tags r:id="rId8"/>
            </p:custDataLst>
          </p:nvPr>
        </p:nvSpPr>
        <p:spPr>
          <a:xfrm flipV="1">
            <a:off x="4358954" y="2881207"/>
            <a:ext cx="81000" cy="81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PA_椭圆 42"/>
          <p:cNvSpPr/>
          <p:nvPr>
            <p:custDataLst>
              <p:tags r:id="rId9"/>
            </p:custDataLst>
          </p:nvPr>
        </p:nvSpPr>
        <p:spPr>
          <a:xfrm flipV="1">
            <a:off x="5968298" y="2881207"/>
            <a:ext cx="81000" cy="81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PA_椭圆 43"/>
          <p:cNvSpPr/>
          <p:nvPr>
            <p:custDataLst>
              <p:tags r:id="rId10"/>
            </p:custDataLst>
          </p:nvPr>
        </p:nvSpPr>
        <p:spPr>
          <a:xfrm>
            <a:off x="8081128" y="2849252"/>
            <a:ext cx="141402" cy="14140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5" name="PA_直接连接符 44"/>
          <p:cNvCxnSpPr>
            <a:stCxn id="39" idx="0"/>
          </p:cNvCxnSpPr>
          <p:nvPr>
            <p:custDataLst>
              <p:tags r:id="rId11"/>
            </p:custDataLst>
          </p:nvPr>
        </p:nvCxnSpPr>
        <p:spPr>
          <a:xfrm flipV="1">
            <a:off x="1011025" y="1752122"/>
            <a:ext cx="0" cy="109713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PA_直接连接符 45"/>
          <p:cNvCxnSpPr/>
          <p:nvPr>
            <p:custDataLst>
              <p:tags r:id="rId12"/>
            </p:custDataLst>
          </p:nvPr>
        </p:nvCxnSpPr>
        <p:spPr>
          <a:xfrm flipH="1" flipV="1">
            <a:off x="3504762" y="1752122"/>
            <a:ext cx="5150" cy="1129086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PA_直接连接符 46"/>
          <p:cNvCxnSpPr/>
          <p:nvPr>
            <p:custDataLst>
              <p:tags r:id="rId13"/>
            </p:custDataLst>
          </p:nvPr>
        </p:nvCxnSpPr>
        <p:spPr>
          <a:xfrm flipH="1" flipV="1">
            <a:off x="6004154" y="1761189"/>
            <a:ext cx="1" cy="1120019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PA_直接连接符 47"/>
          <p:cNvCxnSpPr/>
          <p:nvPr>
            <p:custDataLst>
              <p:tags r:id="rId14"/>
            </p:custDataLst>
          </p:nvPr>
        </p:nvCxnSpPr>
        <p:spPr>
          <a:xfrm flipH="1" flipV="1">
            <a:off x="8151829" y="2990653"/>
            <a:ext cx="4643" cy="1009022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9" name="PA_直接连接符 48"/>
          <p:cNvCxnSpPr/>
          <p:nvPr>
            <p:custDataLst>
              <p:tags r:id="rId15"/>
            </p:custDataLst>
          </p:nvPr>
        </p:nvCxnSpPr>
        <p:spPr>
          <a:xfrm flipH="1" flipV="1">
            <a:off x="1851887" y="2962207"/>
            <a:ext cx="4643" cy="1009022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0" name="PA_直接连接符 49"/>
          <p:cNvCxnSpPr/>
          <p:nvPr>
            <p:custDataLst>
              <p:tags r:id="rId16"/>
            </p:custDataLst>
          </p:nvPr>
        </p:nvCxnSpPr>
        <p:spPr>
          <a:xfrm flipH="1" flipV="1">
            <a:off x="4399454" y="2956366"/>
            <a:ext cx="4643" cy="1009022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1" name="PA_矩形 50"/>
          <p:cNvSpPr/>
          <p:nvPr>
            <p:custDataLst>
              <p:tags r:id="rId17"/>
            </p:custDataLst>
          </p:nvPr>
        </p:nvSpPr>
        <p:spPr>
          <a:xfrm>
            <a:off x="1090401" y="1713377"/>
            <a:ext cx="1644634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The beginning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PA_矩形 51"/>
          <p:cNvSpPr/>
          <p:nvPr>
            <p:custDataLst>
              <p:tags r:id="rId18"/>
            </p:custDataLst>
          </p:nvPr>
        </p:nvSpPr>
        <p:spPr>
          <a:xfrm>
            <a:off x="1090401" y="2047570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PA_矩形 52"/>
          <p:cNvSpPr/>
          <p:nvPr>
            <p:custDataLst>
              <p:tags r:id="rId19"/>
            </p:custDataLst>
          </p:nvPr>
        </p:nvSpPr>
        <p:spPr>
          <a:xfrm>
            <a:off x="3649828" y="1713377"/>
            <a:ext cx="2149226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  <a:cs typeface="+mn-ea"/>
                <a:sym typeface="+mn-lt"/>
              </a:rPr>
              <a:t>New office in </a:t>
            </a:r>
            <a:r>
              <a:rPr lang="en-US" altLang="zh-CN" dirty="0" err="1">
                <a:solidFill>
                  <a:schemeClr val="bg1"/>
                </a:solidFill>
                <a:effectLst/>
                <a:cs typeface="+mn-ea"/>
                <a:sym typeface="+mn-lt"/>
              </a:rPr>
              <a:t>ShangHai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PA_矩形 53"/>
          <p:cNvSpPr/>
          <p:nvPr>
            <p:custDataLst>
              <p:tags r:id="rId20"/>
            </p:custDataLst>
          </p:nvPr>
        </p:nvSpPr>
        <p:spPr>
          <a:xfrm>
            <a:off x="3649828" y="2321198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PA_矩形 54"/>
          <p:cNvSpPr/>
          <p:nvPr>
            <p:custDataLst>
              <p:tags r:id="rId21"/>
            </p:custDataLst>
          </p:nvPr>
        </p:nvSpPr>
        <p:spPr>
          <a:xfrm>
            <a:off x="6209255" y="1713377"/>
            <a:ext cx="1673911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  <a:cs typeface="+mn-ea"/>
                <a:sym typeface="+mn-lt"/>
              </a:rPr>
              <a:t>Website of the year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PA_矩形 55"/>
          <p:cNvSpPr/>
          <p:nvPr>
            <p:custDataLst>
              <p:tags r:id="rId22"/>
            </p:custDataLst>
          </p:nvPr>
        </p:nvSpPr>
        <p:spPr>
          <a:xfrm>
            <a:off x="6209254" y="2289944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PA_矩形 56"/>
          <p:cNvSpPr/>
          <p:nvPr>
            <p:custDataLst>
              <p:tags r:id="rId23"/>
            </p:custDataLst>
          </p:nvPr>
        </p:nvSpPr>
        <p:spPr>
          <a:xfrm>
            <a:off x="1938231" y="3133482"/>
            <a:ext cx="1787949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  <a:cs typeface="+mn-ea"/>
                <a:sym typeface="+mn-lt"/>
              </a:rPr>
              <a:t>First product launch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PA_矩形 57"/>
          <p:cNvSpPr/>
          <p:nvPr>
            <p:custDataLst>
              <p:tags r:id="rId24"/>
            </p:custDataLst>
          </p:nvPr>
        </p:nvSpPr>
        <p:spPr>
          <a:xfrm>
            <a:off x="1938231" y="3721451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PA_矩形 58"/>
          <p:cNvSpPr/>
          <p:nvPr>
            <p:custDataLst>
              <p:tags r:id="rId25"/>
            </p:custDataLst>
          </p:nvPr>
        </p:nvSpPr>
        <p:spPr>
          <a:xfrm>
            <a:off x="4572000" y="3133482"/>
            <a:ext cx="1787949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  <a:cs typeface="+mn-ea"/>
                <a:sym typeface="+mn-lt"/>
              </a:rPr>
              <a:t>100+ employees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0" name="PA_矩形 59"/>
          <p:cNvSpPr/>
          <p:nvPr>
            <p:custDataLst>
              <p:tags r:id="rId26"/>
            </p:custDataLst>
          </p:nvPr>
        </p:nvSpPr>
        <p:spPr>
          <a:xfrm>
            <a:off x="4572000" y="3449951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PA_矩形 60"/>
          <p:cNvSpPr/>
          <p:nvPr>
            <p:custDataLst>
              <p:tags r:id="rId27"/>
            </p:custDataLst>
          </p:nvPr>
        </p:nvSpPr>
        <p:spPr>
          <a:xfrm>
            <a:off x="6463589" y="3133482"/>
            <a:ext cx="1584599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ffectLst/>
                <a:cs typeface="+mn-ea"/>
                <a:sym typeface="+mn-lt"/>
              </a:rPr>
              <a:t>Star </a:t>
            </a:r>
            <a:r>
              <a:rPr lang="en-US" altLang="zh-CN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award 2014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PA_矩形 61"/>
          <p:cNvSpPr/>
          <p:nvPr>
            <p:custDataLst>
              <p:tags r:id="rId28"/>
            </p:custDataLst>
          </p:nvPr>
        </p:nvSpPr>
        <p:spPr>
          <a:xfrm>
            <a:off x="6463589" y="3654671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PA_文本框 26"/>
          <p:cNvSpPr txBox="1"/>
          <p:nvPr>
            <p:custDataLst>
              <p:tags r:id="rId29"/>
            </p:custDataLst>
          </p:nvPr>
        </p:nvSpPr>
        <p:spPr>
          <a:xfrm>
            <a:off x="393797" y="1736056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1998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PA_文本框 27"/>
          <p:cNvSpPr txBox="1"/>
          <p:nvPr>
            <p:custDataLst>
              <p:tags r:id="rId30"/>
            </p:custDataLst>
          </p:nvPr>
        </p:nvSpPr>
        <p:spPr>
          <a:xfrm>
            <a:off x="1226361" y="3723921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2002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PA_文本框 28"/>
          <p:cNvSpPr txBox="1"/>
          <p:nvPr>
            <p:custDataLst>
              <p:tags r:id="rId31"/>
            </p:custDataLst>
          </p:nvPr>
        </p:nvSpPr>
        <p:spPr>
          <a:xfrm>
            <a:off x="3687729" y="3723921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2010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PA_文本框 29"/>
          <p:cNvSpPr txBox="1"/>
          <p:nvPr>
            <p:custDataLst>
              <p:tags r:id="rId32"/>
            </p:custDataLst>
          </p:nvPr>
        </p:nvSpPr>
        <p:spPr>
          <a:xfrm>
            <a:off x="2898186" y="1736056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2008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PA_文本框 30"/>
          <p:cNvSpPr txBox="1"/>
          <p:nvPr>
            <p:custDataLst>
              <p:tags r:id="rId33"/>
            </p:custDataLst>
          </p:nvPr>
        </p:nvSpPr>
        <p:spPr>
          <a:xfrm>
            <a:off x="5364299" y="1736056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2012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PA_文本框 31"/>
          <p:cNvSpPr txBox="1"/>
          <p:nvPr>
            <p:custDataLst>
              <p:tags r:id="rId34"/>
            </p:custDataLst>
          </p:nvPr>
        </p:nvSpPr>
        <p:spPr>
          <a:xfrm>
            <a:off x="8222530" y="3694230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2015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9"/>
          <p:cNvSpPr txBox="1"/>
          <p:nvPr/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文本框 30"/>
          <p:cNvSpPr txBox="1"/>
          <p:nvPr/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92480" y="2415540"/>
            <a:ext cx="1859280" cy="185928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55520" y="2415540"/>
            <a:ext cx="1859280" cy="185928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524000" y="1268016"/>
            <a:ext cx="1859280" cy="185928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10"/>
          <p:cNvSpPr txBox="1"/>
          <p:nvPr/>
        </p:nvSpPr>
        <p:spPr>
          <a:xfrm>
            <a:off x="4628383" y="1537883"/>
            <a:ext cx="131176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Analysis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11716" y="2848887"/>
            <a:ext cx="1840808" cy="41549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4611717" y="2375543"/>
            <a:ext cx="86946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cs typeface="+mn-ea"/>
                <a:sym typeface="+mn-lt"/>
              </a:rPr>
              <a:t>2015</a:t>
            </a:r>
            <a:endParaRPr lang="zh-CN" altLang="en-US" sz="28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67236" y="2848887"/>
            <a:ext cx="1840808" cy="41549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6"/>
          <p:cNvSpPr txBox="1"/>
          <p:nvPr/>
        </p:nvSpPr>
        <p:spPr>
          <a:xfrm>
            <a:off x="6867237" y="2375543"/>
            <a:ext cx="882293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2014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11716" y="3740427"/>
            <a:ext cx="1840808" cy="41549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9"/>
          <p:cNvSpPr txBox="1"/>
          <p:nvPr/>
        </p:nvSpPr>
        <p:spPr>
          <a:xfrm>
            <a:off x="4611717" y="3267083"/>
            <a:ext cx="877484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2013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67236" y="3740427"/>
            <a:ext cx="1840808" cy="41549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22"/>
          <p:cNvSpPr txBox="1"/>
          <p:nvPr/>
        </p:nvSpPr>
        <p:spPr>
          <a:xfrm>
            <a:off x="6867237" y="3267083"/>
            <a:ext cx="877484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2012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19337" y="1978965"/>
            <a:ext cx="3762664" cy="30676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椭圆 6"/>
          <p:cNvSpPr/>
          <p:nvPr>
            <p:custDataLst>
              <p:tags r:id="rId4"/>
            </p:custDataLst>
          </p:nvPr>
        </p:nvSpPr>
        <p:spPr>
          <a:xfrm>
            <a:off x="3565689" y="1878291"/>
            <a:ext cx="2012622" cy="2012622"/>
          </a:xfrm>
          <a:prstGeom prst="ellipse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PA_椭圆 7"/>
          <p:cNvSpPr/>
          <p:nvPr>
            <p:custDataLst>
              <p:tags r:id="rId5"/>
            </p:custDataLst>
          </p:nvPr>
        </p:nvSpPr>
        <p:spPr>
          <a:xfrm>
            <a:off x="2643278" y="1772489"/>
            <a:ext cx="509046" cy="509046"/>
          </a:xfrm>
          <a:prstGeom prst="ellipse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PA_组合 8"/>
          <p:cNvGrpSpPr/>
          <p:nvPr>
            <p:custDataLst>
              <p:tags r:id="rId6"/>
            </p:custDataLst>
          </p:nvPr>
        </p:nvGrpSpPr>
        <p:grpSpPr>
          <a:xfrm>
            <a:off x="4389289" y="2134516"/>
            <a:ext cx="365423" cy="365423"/>
            <a:chOff x="1649684" y="465073"/>
            <a:chExt cx="2713594" cy="2713594"/>
          </a:xfrm>
        </p:grpSpPr>
        <p:grpSp>
          <p:nvGrpSpPr>
            <p:cNvPr id="10" name="组合 9"/>
            <p:cNvGrpSpPr/>
            <p:nvPr/>
          </p:nvGrpSpPr>
          <p:grpSpPr>
            <a:xfrm>
              <a:off x="1649684" y="465073"/>
              <a:ext cx="2713594" cy="2713594"/>
              <a:chOff x="1664733" y="480122"/>
              <a:chExt cx="2683496" cy="2683496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7200000"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-7200000"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1" name="椭圆 10"/>
            <p:cNvSpPr/>
            <p:nvPr/>
          </p:nvSpPr>
          <p:spPr>
            <a:xfrm>
              <a:off x="2741438" y="1556827"/>
              <a:ext cx="530086" cy="530086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PA_矩形 14"/>
          <p:cNvSpPr/>
          <p:nvPr>
            <p:custDataLst>
              <p:tags r:id="rId7"/>
            </p:custDataLst>
          </p:nvPr>
        </p:nvSpPr>
        <p:spPr>
          <a:xfrm>
            <a:off x="3758631" y="2734423"/>
            <a:ext cx="1626738" cy="70403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To fully realize the potential of a cloud-based architecture for applications and network functions, the underlying network connectivity</a:t>
            </a:r>
            <a:endParaRPr lang="zh-CN" altLang="en-US" sz="800" dirty="0">
              <a:cs typeface="+mn-ea"/>
              <a:sym typeface="+mn-lt"/>
            </a:endParaRPr>
          </a:p>
        </p:txBody>
      </p:sp>
      <p:sp>
        <p:nvSpPr>
          <p:cNvPr id="16" name="PA_文本框 10"/>
          <p:cNvSpPr txBox="1"/>
          <p:nvPr>
            <p:custDataLst>
              <p:tags r:id="rId8"/>
            </p:custDataLst>
          </p:nvPr>
        </p:nvSpPr>
        <p:spPr>
          <a:xfrm>
            <a:off x="4217297" y="2471156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输入文本内容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PA_椭圆 16"/>
          <p:cNvSpPr/>
          <p:nvPr>
            <p:custDataLst>
              <p:tags r:id="rId9"/>
            </p:custDataLst>
          </p:nvPr>
        </p:nvSpPr>
        <p:spPr>
          <a:xfrm>
            <a:off x="2625366" y="3405571"/>
            <a:ext cx="509046" cy="509046"/>
          </a:xfrm>
          <a:prstGeom prst="ellipse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PA_椭圆 17"/>
          <p:cNvSpPr/>
          <p:nvPr>
            <p:custDataLst>
              <p:tags r:id="rId10"/>
            </p:custDataLst>
          </p:nvPr>
        </p:nvSpPr>
        <p:spPr>
          <a:xfrm>
            <a:off x="5991676" y="1772489"/>
            <a:ext cx="509046" cy="509046"/>
          </a:xfrm>
          <a:prstGeom prst="ellipse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PA_椭圆 18"/>
          <p:cNvSpPr/>
          <p:nvPr>
            <p:custDataLst>
              <p:tags r:id="rId11"/>
            </p:custDataLst>
          </p:nvPr>
        </p:nvSpPr>
        <p:spPr>
          <a:xfrm>
            <a:off x="6009588" y="3405571"/>
            <a:ext cx="509046" cy="509046"/>
          </a:xfrm>
          <a:prstGeom prst="ellipse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PA_文本框 14"/>
          <p:cNvSpPr txBox="1"/>
          <p:nvPr>
            <p:custDataLst>
              <p:tags r:id="rId12"/>
            </p:custDataLst>
          </p:nvPr>
        </p:nvSpPr>
        <p:spPr>
          <a:xfrm>
            <a:off x="1024215" y="1739792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C00000"/>
                </a:solidFill>
                <a:cs typeface="+mn-ea"/>
                <a:sym typeface="+mn-lt"/>
              </a:rPr>
              <a:t>输入文本内容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1" name="PA_文本框 15"/>
          <p:cNvSpPr txBox="1"/>
          <p:nvPr>
            <p:custDataLst>
              <p:tags r:id="rId13"/>
            </p:custDataLst>
          </p:nvPr>
        </p:nvSpPr>
        <p:spPr>
          <a:xfrm>
            <a:off x="1029865" y="3299963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C00000"/>
                </a:solidFill>
                <a:cs typeface="+mn-ea"/>
                <a:sym typeface="+mn-lt"/>
              </a:rPr>
              <a:t>输入文本内容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2" name="PA_文本框 16"/>
          <p:cNvSpPr txBox="1"/>
          <p:nvPr>
            <p:custDataLst>
              <p:tags r:id="rId14"/>
            </p:custDataLst>
          </p:nvPr>
        </p:nvSpPr>
        <p:spPr>
          <a:xfrm>
            <a:off x="6559516" y="1739792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  <a:cs typeface="+mn-ea"/>
                <a:sym typeface="+mn-lt"/>
              </a:rPr>
              <a:t>输入文本内容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3" name="PA_文本框 17"/>
          <p:cNvSpPr txBox="1"/>
          <p:nvPr>
            <p:custDataLst>
              <p:tags r:id="rId15"/>
            </p:custDataLst>
          </p:nvPr>
        </p:nvSpPr>
        <p:spPr>
          <a:xfrm>
            <a:off x="6559516" y="3299963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  <a:cs typeface="+mn-ea"/>
                <a:sym typeface="+mn-lt"/>
              </a:rPr>
              <a:t>输入文本内容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4" name="PA_矩形 23"/>
          <p:cNvSpPr/>
          <p:nvPr>
            <p:custDataLst>
              <p:tags r:id="rId16"/>
            </p:custDataLst>
          </p:nvPr>
        </p:nvSpPr>
        <p:spPr>
          <a:xfrm>
            <a:off x="6559516" y="1980747"/>
            <a:ext cx="1999184" cy="45012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PA_矩形 24"/>
          <p:cNvSpPr/>
          <p:nvPr>
            <p:custDataLst>
              <p:tags r:id="rId17"/>
            </p:custDataLst>
          </p:nvPr>
        </p:nvSpPr>
        <p:spPr>
          <a:xfrm>
            <a:off x="6559516" y="3540918"/>
            <a:ext cx="1999184" cy="45012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PA_任意多边形 34"/>
          <p:cNvSpPr/>
          <p:nvPr>
            <p:custDataLst>
              <p:tags r:id="rId18"/>
            </p:custDataLst>
          </p:nvPr>
        </p:nvSpPr>
        <p:spPr bwMode="auto">
          <a:xfrm>
            <a:off x="6109011" y="1910989"/>
            <a:ext cx="274375" cy="254324"/>
          </a:xfrm>
          <a:custGeom>
            <a:avLst/>
            <a:gdLst>
              <a:gd name="T0" fmla="*/ 258 w 298"/>
              <a:gd name="T1" fmla="*/ 0 h 276"/>
              <a:gd name="T2" fmla="*/ 41 w 298"/>
              <a:gd name="T3" fmla="*/ 0 h 276"/>
              <a:gd name="T4" fmla="*/ 0 w 298"/>
              <a:gd name="T5" fmla="*/ 40 h 276"/>
              <a:gd name="T6" fmla="*/ 0 w 298"/>
              <a:gd name="T7" fmla="*/ 180 h 276"/>
              <a:gd name="T8" fmla="*/ 41 w 298"/>
              <a:gd name="T9" fmla="*/ 220 h 276"/>
              <a:gd name="T10" fmla="*/ 128 w 298"/>
              <a:gd name="T11" fmla="*/ 220 h 276"/>
              <a:gd name="T12" fmla="*/ 128 w 298"/>
              <a:gd name="T13" fmla="*/ 276 h 276"/>
              <a:gd name="T14" fmla="*/ 220 w 298"/>
              <a:gd name="T15" fmla="*/ 220 h 276"/>
              <a:gd name="T16" fmla="*/ 258 w 298"/>
              <a:gd name="T17" fmla="*/ 220 h 276"/>
              <a:gd name="T18" fmla="*/ 298 w 298"/>
              <a:gd name="T19" fmla="*/ 180 h 276"/>
              <a:gd name="T20" fmla="*/ 298 w 298"/>
              <a:gd name="T21" fmla="*/ 40 h 276"/>
              <a:gd name="T22" fmla="*/ 258 w 298"/>
              <a:gd name="T23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8" h="276">
                <a:moveTo>
                  <a:pt x="258" y="0"/>
                </a:moveTo>
                <a:cubicBezTo>
                  <a:pt x="41" y="0"/>
                  <a:pt x="41" y="0"/>
                  <a:pt x="41" y="0"/>
                </a:cubicBezTo>
                <a:cubicBezTo>
                  <a:pt x="19" y="0"/>
                  <a:pt x="0" y="18"/>
                  <a:pt x="0" y="40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202"/>
                  <a:pt x="19" y="220"/>
                  <a:pt x="41" y="220"/>
                </a:cubicBezTo>
                <a:cubicBezTo>
                  <a:pt x="128" y="220"/>
                  <a:pt x="128" y="220"/>
                  <a:pt x="128" y="220"/>
                </a:cubicBezTo>
                <a:cubicBezTo>
                  <a:pt x="128" y="276"/>
                  <a:pt x="128" y="276"/>
                  <a:pt x="128" y="276"/>
                </a:cubicBezTo>
                <a:cubicBezTo>
                  <a:pt x="220" y="220"/>
                  <a:pt x="220" y="220"/>
                  <a:pt x="220" y="220"/>
                </a:cubicBezTo>
                <a:cubicBezTo>
                  <a:pt x="258" y="220"/>
                  <a:pt x="258" y="220"/>
                  <a:pt x="258" y="220"/>
                </a:cubicBezTo>
                <a:cubicBezTo>
                  <a:pt x="280" y="220"/>
                  <a:pt x="298" y="202"/>
                  <a:pt x="298" y="180"/>
                </a:cubicBezTo>
                <a:cubicBezTo>
                  <a:pt x="298" y="40"/>
                  <a:pt x="298" y="40"/>
                  <a:pt x="298" y="40"/>
                </a:cubicBezTo>
                <a:cubicBezTo>
                  <a:pt x="298" y="18"/>
                  <a:pt x="280" y="0"/>
                  <a:pt x="258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7" name="PA_任意多边形 37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768529" y="1923594"/>
            <a:ext cx="258545" cy="206837"/>
          </a:xfrm>
          <a:custGeom>
            <a:avLst/>
            <a:gdLst>
              <a:gd name="T0" fmla="*/ 253 w 281"/>
              <a:gd name="T1" fmla="*/ 0 h 225"/>
              <a:gd name="T2" fmla="*/ 157 w 281"/>
              <a:gd name="T3" fmla="*/ 0 h 225"/>
              <a:gd name="T4" fmla="*/ 156 w 281"/>
              <a:gd name="T5" fmla="*/ 0 h 225"/>
              <a:gd name="T6" fmla="*/ 117 w 281"/>
              <a:gd name="T7" fmla="*/ 0 h 225"/>
              <a:gd name="T8" fmla="*/ 117 w 281"/>
              <a:gd name="T9" fmla="*/ 0 h 225"/>
              <a:gd name="T10" fmla="*/ 28 w 281"/>
              <a:gd name="T11" fmla="*/ 0 h 225"/>
              <a:gd name="T12" fmla="*/ 0 w 281"/>
              <a:gd name="T13" fmla="*/ 28 h 225"/>
              <a:gd name="T14" fmla="*/ 0 w 281"/>
              <a:gd name="T15" fmla="*/ 162 h 225"/>
              <a:gd name="T16" fmla="*/ 28 w 281"/>
              <a:gd name="T17" fmla="*/ 190 h 225"/>
              <a:gd name="T18" fmla="*/ 119 w 281"/>
              <a:gd name="T19" fmla="*/ 190 h 225"/>
              <a:gd name="T20" fmla="*/ 126 w 281"/>
              <a:gd name="T21" fmla="*/ 199 h 225"/>
              <a:gd name="T22" fmla="*/ 119 w 281"/>
              <a:gd name="T23" fmla="*/ 207 h 225"/>
              <a:gd name="T24" fmla="*/ 73 w 281"/>
              <a:gd name="T25" fmla="*/ 216 h 225"/>
              <a:gd name="T26" fmla="*/ 141 w 281"/>
              <a:gd name="T27" fmla="*/ 225 h 225"/>
              <a:gd name="T28" fmla="*/ 210 w 281"/>
              <a:gd name="T29" fmla="*/ 216 h 225"/>
              <a:gd name="T30" fmla="*/ 165 w 281"/>
              <a:gd name="T31" fmla="*/ 208 h 225"/>
              <a:gd name="T32" fmla="*/ 158 w 281"/>
              <a:gd name="T33" fmla="*/ 198 h 225"/>
              <a:gd name="T34" fmla="*/ 164 w 281"/>
              <a:gd name="T35" fmla="*/ 190 h 225"/>
              <a:gd name="T36" fmla="*/ 253 w 281"/>
              <a:gd name="T37" fmla="*/ 190 h 225"/>
              <a:gd name="T38" fmla="*/ 281 w 281"/>
              <a:gd name="T39" fmla="*/ 162 h 225"/>
              <a:gd name="T40" fmla="*/ 281 w 281"/>
              <a:gd name="T41" fmla="*/ 28 h 225"/>
              <a:gd name="T42" fmla="*/ 253 w 281"/>
              <a:gd name="T43" fmla="*/ 0 h 225"/>
              <a:gd name="T44" fmla="*/ 247 w 281"/>
              <a:gd name="T45" fmla="*/ 182 h 225"/>
              <a:gd name="T46" fmla="*/ 241 w 281"/>
              <a:gd name="T47" fmla="*/ 177 h 225"/>
              <a:gd name="T48" fmla="*/ 247 w 281"/>
              <a:gd name="T49" fmla="*/ 171 h 225"/>
              <a:gd name="T50" fmla="*/ 252 w 281"/>
              <a:gd name="T51" fmla="*/ 177 h 225"/>
              <a:gd name="T52" fmla="*/ 247 w 281"/>
              <a:gd name="T53" fmla="*/ 182 h 225"/>
              <a:gd name="T54" fmla="*/ 265 w 281"/>
              <a:gd name="T55" fmla="*/ 164 h 225"/>
              <a:gd name="T56" fmla="*/ 17 w 281"/>
              <a:gd name="T57" fmla="*/ 164 h 225"/>
              <a:gd name="T58" fmla="*/ 17 w 281"/>
              <a:gd name="T59" fmla="*/ 17 h 225"/>
              <a:gd name="T60" fmla="*/ 265 w 281"/>
              <a:gd name="T61" fmla="*/ 17 h 225"/>
              <a:gd name="T62" fmla="*/ 265 w 281"/>
              <a:gd name="T63" fmla="*/ 16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1" h="225">
                <a:moveTo>
                  <a:pt x="253" y="0"/>
                </a:moveTo>
                <a:cubicBezTo>
                  <a:pt x="157" y="0"/>
                  <a:pt x="157" y="0"/>
                  <a:pt x="157" y="0"/>
                </a:cubicBezTo>
                <a:cubicBezTo>
                  <a:pt x="157" y="0"/>
                  <a:pt x="157" y="0"/>
                  <a:pt x="156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3"/>
                  <a:pt x="0" y="28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7"/>
                  <a:pt x="13" y="190"/>
                  <a:pt x="28" y="190"/>
                </a:cubicBezTo>
                <a:cubicBezTo>
                  <a:pt x="119" y="190"/>
                  <a:pt x="119" y="190"/>
                  <a:pt x="119" y="190"/>
                </a:cubicBezTo>
                <a:cubicBezTo>
                  <a:pt x="123" y="192"/>
                  <a:pt x="126" y="195"/>
                  <a:pt x="126" y="199"/>
                </a:cubicBezTo>
                <a:cubicBezTo>
                  <a:pt x="126" y="202"/>
                  <a:pt x="123" y="205"/>
                  <a:pt x="119" y="207"/>
                </a:cubicBezTo>
                <a:cubicBezTo>
                  <a:pt x="92" y="209"/>
                  <a:pt x="73" y="212"/>
                  <a:pt x="73" y="216"/>
                </a:cubicBezTo>
                <a:cubicBezTo>
                  <a:pt x="73" y="221"/>
                  <a:pt x="103" y="225"/>
                  <a:pt x="141" y="225"/>
                </a:cubicBezTo>
                <a:cubicBezTo>
                  <a:pt x="179" y="225"/>
                  <a:pt x="210" y="221"/>
                  <a:pt x="210" y="216"/>
                </a:cubicBezTo>
                <a:cubicBezTo>
                  <a:pt x="210" y="212"/>
                  <a:pt x="191" y="209"/>
                  <a:pt x="165" y="208"/>
                </a:cubicBezTo>
                <a:cubicBezTo>
                  <a:pt x="161" y="205"/>
                  <a:pt x="158" y="202"/>
                  <a:pt x="158" y="198"/>
                </a:cubicBezTo>
                <a:cubicBezTo>
                  <a:pt x="158" y="195"/>
                  <a:pt x="160" y="192"/>
                  <a:pt x="164" y="190"/>
                </a:cubicBezTo>
                <a:cubicBezTo>
                  <a:pt x="253" y="190"/>
                  <a:pt x="253" y="190"/>
                  <a:pt x="253" y="190"/>
                </a:cubicBezTo>
                <a:cubicBezTo>
                  <a:pt x="269" y="190"/>
                  <a:pt x="281" y="177"/>
                  <a:pt x="281" y="162"/>
                </a:cubicBezTo>
                <a:cubicBezTo>
                  <a:pt x="281" y="28"/>
                  <a:pt x="281" y="28"/>
                  <a:pt x="281" y="28"/>
                </a:cubicBezTo>
                <a:cubicBezTo>
                  <a:pt x="281" y="13"/>
                  <a:pt x="269" y="0"/>
                  <a:pt x="253" y="0"/>
                </a:cubicBezTo>
                <a:close/>
                <a:moveTo>
                  <a:pt x="247" y="182"/>
                </a:moveTo>
                <a:cubicBezTo>
                  <a:pt x="244" y="182"/>
                  <a:pt x="241" y="180"/>
                  <a:pt x="241" y="177"/>
                </a:cubicBezTo>
                <a:cubicBezTo>
                  <a:pt x="241" y="174"/>
                  <a:pt x="244" y="171"/>
                  <a:pt x="247" y="171"/>
                </a:cubicBezTo>
                <a:cubicBezTo>
                  <a:pt x="250" y="171"/>
                  <a:pt x="252" y="174"/>
                  <a:pt x="252" y="177"/>
                </a:cubicBezTo>
                <a:cubicBezTo>
                  <a:pt x="252" y="180"/>
                  <a:pt x="250" y="182"/>
                  <a:pt x="247" y="182"/>
                </a:cubicBezTo>
                <a:close/>
                <a:moveTo>
                  <a:pt x="265" y="164"/>
                </a:moveTo>
                <a:cubicBezTo>
                  <a:pt x="17" y="164"/>
                  <a:pt x="17" y="164"/>
                  <a:pt x="17" y="164"/>
                </a:cubicBezTo>
                <a:cubicBezTo>
                  <a:pt x="17" y="17"/>
                  <a:pt x="17" y="17"/>
                  <a:pt x="17" y="17"/>
                </a:cubicBezTo>
                <a:cubicBezTo>
                  <a:pt x="265" y="17"/>
                  <a:pt x="265" y="17"/>
                  <a:pt x="265" y="17"/>
                </a:cubicBezTo>
                <a:lnTo>
                  <a:pt x="265" y="164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8" name="PA_组合 27"/>
          <p:cNvGrpSpPr/>
          <p:nvPr>
            <p:custDataLst>
              <p:tags r:id="rId20"/>
            </p:custDataLst>
          </p:nvPr>
        </p:nvGrpSpPr>
        <p:grpSpPr>
          <a:xfrm>
            <a:off x="2794319" y="3535667"/>
            <a:ext cx="180455" cy="292315"/>
            <a:chOff x="4017838" y="1656867"/>
            <a:chExt cx="799474" cy="1295054"/>
          </a:xfrm>
          <a:noFill/>
        </p:grpSpPr>
        <p:sp>
          <p:nvSpPr>
            <p:cNvPr id="29" name="Freeform 40"/>
            <p:cNvSpPr/>
            <p:nvPr/>
          </p:nvSpPr>
          <p:spPr bwMode="auto">
            <a:xfrm>
              <a:off x="4167447" y="1656867"/>
              <a:ext cx="500256" cy="846227"/>
            </a:xfrm>
            <a:custGeom>
              <a:avLst/>
              <a:gdLst>
                <a:gd name="T0" fmla="*/ 62 w 123"/>
                <a:gd name="T1" fmla="*/ 207 h 207"/>
                <a:gd name="T2" fmla="*/ 123 w 123"/>
                <a:gd name="T3" fmla="*/ 146 h 207"/>
                <a:gd name="T4" fmla="*/ 123 w 123"/>
                <a:gd name="T5" fmla="*/ 61 h 207"/>
                <a:gd name="T6" fmla="*/ 62 w 123"/>
                <a:gd name="T7" fmla="*/ 0 h 207"/>
                <a:gd name="T8" fmla="*/ 0 w 123"/>
                <a:gd name="T9" fmla="*/ 61 h 207"/>
                <a:gd name="T10" fmla="*/ 0 w 123"/>
                <a:gd name="T11" fmla="*/ 146 h 207"/>
                <a:gd name="T12" fmla="*/ 62 w 123"/>
                <a:gd name="T1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07">
                  <a:moveTo>
                    <a:pt x="62" y="207"/>
                  </a:moveTo>
                  <a:cubicBezTo>
                    <a:pt x="95" y="207"/>
                    <a:pt x="123" y="180"/>
                    <a:pt x="123" y="146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27"/>
                    <a:pt x="95" y="0"/>
                    <a:pt x="62" y="0"/>
                  </a:cubicBezTo>
                  <a:cubicBezTo>
                    <a:pt x="28" y="0"/>
                    <a:pt x="0" y="27"/>
                    <a:pt x="0" y="61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80"/>
                    <a:pt x="28" y="207"/>
                    <a:pt x="62" y="207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41"/>
            <p:cNvSpPr/>
            <p:nvPr/>
          </p:nvSpPr>
          <p:spPr bwMode="auto">
            <a:xfrm>
              <a:off x="4017838" y="2152447"/>
              <a:ext cx="799474" cy="799474"/>
            </a:xfrm>
            <a:custGeom>
              <a:avLst/>
              <a:gdLst>
                <a:gd name="T0" fmla="*/ 184 w 196"/>
                <a:gd name="T1" fmla="*/ 0 h 196"/>
                <a:gd name="T2" fmla="*/ 171 w 196"/>
                <a:gd name="T3" fmla="*/ 12 h 196"/>
                <a:gd name="T4" fmla="*/ 171 w 196"/>
                <a:gd name="T5" fmla="*/ 29 h 196"/>
                <a:gd name="T6" fmla="*/ 98 w 196"/>
                <a:gd name="T7" fmla="*/ 100 h 196"/>
                <a:gd name="T8" fmla="*/ 25 w 196"/>
                <a:gd name="T9" fmla="*/ 29 h 196"/>
                <a:gd name="T10" fmla="*/ 25 w 196"/>
                <a:gd name="T11" fmla="*/ 12 h 196"/>
                <a:gd name="T12" fmla="*/ 12 w 196"/>
                <a:gd name="T13" fmla="*/ 0 h 196"/>
                <a:gd name="T14" fmla="*/ 0 w 196"/>
                <a:gd name="T15" fmla="*/ 12 h 196"/>
                <a:gd name="T16" fmla="*/ 0 w 196"/>
                <a:gd name="T17" fmla="*/ 29 h 196"/>
                <a:gd name="T18" fmla="*/ 87 w 196"/>
                <a:gd name="T19" fmla="*/ 124 h 196"/>
                <a:gd name="T20" fmla="*/ 87 w 196"/>
                <a:gd name="T21" fmla="*/ 171 h 196"/>
                <a:gd name="T22" fmla="*/ 66 w 196"/>
                <a:gd name="T23" fmla="*/ 171 h 196"/>
                <a:gd name="T24" fmla="*/ 53 w 196"/>
                <a:gd name="T25" fmla="*/ 183 h 196"/>
                <a:gd name="T26" fmla="*/ 66 w 196"/>
                <a:gd name="T27" fmla="*/ 196 h 196"/>
                <a:gd name="T28" fmla="*/ 134 w 196"/>
                <a:gd name="T29" fmla="*/ 196 h 196"/>
                <a:gd name="T30" fmla="*/ 146 w 196"/>
                <a:gd name="T31" fmla="*/ 183 h 196"/>
                <a:gd name="T32" fmla="*/ 134 w 196"/>
                <a:gd name="T33" fmla="*/ 171 h 196"/>
                <a:gd name="T34" fmla="*/ 112 w 196"/>
                <a:gd name="T35" fmla="*/ 171 h 196"/>
                <a:gd name="T36" fmla="*/ 112 w 196"/>
                <a:gd name="T37" fmla="*/ 123 h 196"/>
                <a:gd name="T38" fmla="*/ 196 w 196"/>
                <a:gd name="T39" fmla="*/ 29 h 196"/>
                <a:gd name="T40" fmla="*/ 196 w 196"/>
                <a:gd name="T41" fmla="*/ 12 h 196"/>
                <a:gd name="T42" fmla="*/ 184 w 196"/>
                <a:gd name="T4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6" h="196">
                  <a:moveTo>
                    <a:pt x="184" y="0"/>
                  </a:moveTo>
                  <a:cubicBezTo>
                    <a:pt x="177" y="0"/>
                    <a:pt x="171" y="5"/>
                    <a:pt x="171" y="12"/>
                  </a:cubicBezTo>
                  <a:cubicBezTo>
                    <a:pt x="171" y="29"/>
                    <a:pt x="171" y="29"/>
                    <a:pt x="171" y="29"/>
                  </a:cubicBezTo>
                  <a:cubicBezTo>
                    <a:pt x="171" y="68"/>
                    <a:pt x="139" y="100"/>
                    <a:pt x="98" y="100"/>
                  </a:cubicBezTo>
                  <a:cubicBezTo>
                    <a:pt x="58" y="100"/>
                    <a:pt x="25" y="68"/>
                    <a:pt x="25" y="29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19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78"/>
                    <a:pt x="38" y="118"/>
                    <a:pt x="87" y="124"/>
                  </a:cubicBezTo>
                  <a:cubicBezTo>
                    <a:pt x="87" y="171"/>
                    <a:pt x="87" y="171"/>
                    <a:pt x="87" y="17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59" y="171"/>
                    <a:pt x="53" y="176"/>
                    <a:pt x="53" y="183"/>
                  </a:cubicBezTo>
                  <a:cubicBezTo>
                    <a:pt x="53" y="190"/>
                    <a:pt x="59" y="196"/>
                    <a:pt x="66" y="19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1" y="196"/>
                    <a:pt x="146" y="190"/>
                    <a:pt x="146" y="183"/>
                  </a:cubicBezTo>
                  <a:cubicBezTo>
                    <a:pt x="146" y="176"/>
                    <a:pt x="141" y="171"/>
                    <a:pt x="134" y="171"/>
                  </a:cubicBezTo>
                  <a:cubicBezTo>
                    <a:pt x="112" y="171"/>
                    <a:pt x="112" y="171"/>
                    <a:pt x="112" y="171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60" y="116"/>
                    <a:pt x="196" y="77"/>
                    <a:pt x="196" y="29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5"/>
                    <a:pt x="191" y="0"/>
                    <a:pt x="184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PA_任意多边形 92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6137626" y="3530293"/>
            <a:ext cx="259601" cy="259601"/>
          </a:xfrm>
          <a:custGeom>
            <a:avLst/>
            <a:gdLst>
              <a:gd name="T0" fmla="*/ 281 w 282"/>
              <a:gd name="T1" fmla="*/ 129 h 282"/>
              <a:gd name="T2" fmla="*/ 242 w 282"/>
              <a:gd name="T3" fmla="*/ 102 h 282"/>
              <a:gd name="T4" fmla="*/ 252 w 282"/>
              <a:gd name="T5" fmla="*/ 54 h 282"/>
              <a:gd name="T6" fmla="*/ 230 w 282"/>
              <a:gd name="T7" fmla="*/ 32 h 282"/>
              <a:gd name="T8" fmla="*/ 185 w 282"/>
              <a:gd name="T9" fmla="*/ 39 h 282"/>
              <a:gd name="T10" fmla="*/ 159 w 282"/>
              <a:gd name="T11" fmla="*/ 1 h 282"/>
              <a:gd name="T12" fmla="*/ 121 w 282"/>
              <a:gd name="T13" fmla="*/ 2 h 282"/>
              <a:gd name="T14" fmla="*/ 94 w 282"/>
              <a:gd name="T15" fmla="*/ 36 h 282"/>
              <a:gd name="T16" fmla="*/ 53 w 282"/>
              <a:gd name="T17" fmla="*/ 31 h 282"/>
              <a:gd name="T18" fmla="*/ 32 w 282"/>
              <a:gd name="T19" fmla="*/ 52 h 282"/>
              <a:gd name="T20" fmla="*/ 38 w 282"/>
              <a:gd name="T21" fmla="*/ 97 h 282"/>
              <a:gd name="T22" fmla="*/ 2 w 282"/>
              <a:gd name="T23" fmla="*/ 123 h 282"/>
              <a:gd name="T24" fmla="*/ 1 w 282"/>
              <a:gd name="T25" fmla="*/ 157 h 282"/>
              <a:gd name="T26" fmla="*/ 35 w 282"/>
              <a:gd name="T27" fmla="*/ 184 h 282"/>
              <a:gd name="T28" fmla="*/ 29 w 282"/>
              <a:gd name="T29" fmla="*/ 226 h 282"/>
              <a:gd name="T30" fmla="*/ 53 w 282"/>
              <a:gd name="T31" fmla="*/ 251 h 282"/>
              <a:gd name="T32" fmla="*/ 96 w 282"/>
              <a:gd name="T33" fmla="*/ 246 h 282"/>
              <a:gd name="T34" fmla="*/ 122 w 282"/>
              <a:gd name="T35" fmla="*/ 280 h 282"/>
              <a:gd name="T36" fmla="*/ 161 w 282"/>
              <a:gd name="T37" fmla="*/ 280 h 282"/>
              <a:gd name="T38" fmla="*/ 187 w 282"/>
              <a:gd name="T39" fmla="*/ 251 h 282"/>
              <a:gd name="T40" fmla="*/ 225 w 282"/>
              <a:gd name="T41" fmla="*/ 254 h 282"/>
              <a:gd name="T42" fmla="*/ 251 w 282"/>
              <a:gd name="T43" fmla="*/ 229 h 282"/>
              <a:gd name="T44" fmla="*/ 245 w 282"/>
              <a:gd name="T45" fmla="*/ 186 h 282"/>
              <a:gd name="T46" fmla="*/ 281 w 282"/>
              <a:gd name="T47" fmla="*/ 160 h 282"/>
              <a:gd name="T48" fmla="*/ 281 w 282"/>
              <a:gd name="T49" fmla="*/ 129 h 282"/>
              <a:gd name="T50" fmla="*/ 192 w 282"/>
              <a:gd name="T51" fmla="*/ 163 h 282"/>
              <a:gd name="T52" fmla="*/ 119 w 282"/>
              <a:gd name="T53" fmla="*/ 192 h 282"/>
              <a:gd name="T54" fmla="*/ 90 w 282"/>
              <a:gd name="T55" fmla="*/ 119 h 282"/>
              <a:gd name="T56" fmla="*/ 163 w 282"/>
              <a:gd name="T57" fmla="*/ 90 h 282"/>
              <a:gd name="T58" fmla="*/ 192 w 282"/>
              <a:gd name="T59" fmla="*/ 163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2" h="282">
                <a:moveTo>
                  <a:pt x="281" y="129"/>
                </a:moveTo>
                <a:cubicBezTo>
                  <a:pt x="264" y="129"/>
                  <a:pt x="248" y="118"/>
                  <a:pt x="242" y="102"/>
                </a:cubicBezTo>
                <a:cubicBezTo>
                  <a:pt x="235" y="85"/>
                  <a:pt x="240" y="66"/>
                  <a:pt x="252" y="54"/>
                </a:cubicBezTo>
                <a:cubicBezTo>
                  <a:pt x="246" y="46"/>
                  <a:pt x="238" y="39"/>
                  <a:pt x="230" y="32"/>
                </a:cubicBezTo>
                <a:cubicBezTo>
                  <a:pt x="218" y="42"/>
                  <a:pt x="201" y="46"/>
                  <a:pt x="185" y="39"/>
                </a:cubicBezTo>
                <a:cubicBezTo>
                  <a:pt x="169" y="32"/>
                  <a:pt x="160" y="17"/>
                  <a:pt x="159" y="1"/>
                </a:cubicBezTo>
                <a:cubicBezTo>
                  <a:pt x="146" y="0"/>
                  <a:pt x="133" y="0"/>
                  <a:pt x="121" y="2"/>
                </a:cubicBezTo>
                <a:cubicBezTo>
                  <a:pt x="118" y="17"/>
                  <a:pt x="109" y="30"/>
                  <a:pt x="94" y="36"/>
                </a:cubicBezTo>
                <a:cubicBezTo>
                  <a:pt x="80" y="42"/>
                  <a:pt x="64" y="39"/>
                  <a:pt x="53" y="31"/>
                </a:cubicBezTo>
                <a:cubicBezTo>
                  <a:pt x="45" y="38"/>
                  <a:pt x="38" y="45"/>
                  <a:pt x="32" y="52"/>
                </a:cubicBezTo>
                <a:cubicBezTo>
                  <a:pt x="41" y="65"/>
                  <a:pt x="44" y="81"/>
                  <a:pt x="38" y="97"/>
                </a:cubicBezTo>
                <a:cubicBezTo>
                  <a:pt x="31" y="112"/>
                  <a:pt x="17" y="121"/>
                  <a:pt x="2" y="123"/>
                </a:cubicBezTo>
                <a:cubicBezTo>
                  <a:pt x="0" y="134"/>
                  <a:pt x="0" y="146"/>
                  <a:pt x="1" y="157"/>
                </a:cubicBezTo>
                <a:cubicBezTo>
                  <a:pt x="16" y="159"/>
                  <a:pt x="29" y="169"/>
                  <a:pt x="35" y="184"/>
                </a:cubicBezTo>
                <a:cubicBezTo>
                  <a:pt x="41" y="198"/>
                  <a:pt x="38" y="214"/>
                  <a:pt x="29" y="226"/>
                </a:cubicBezTo>
                <a:cubicBezTo>
                  <a:pt x="36" y="235"/>
                  <a:pt x="44" y="244"/>
                  <a:pt x="53" y="251"/>
                </a:cubicBezTo>
                <a:cubicBezTo>
                  <a:pt x="65" y="242"/>
                  <a:pt x="81" y="240"/>
                  <a:pt x="96" y="246"/>
                </a:cubicBezTo>
                <a:cubicBezTo>
                  <a:pt x="111" y="252"/>
                  <a:pt x="120" y="266"/>
                  <a:pt x="122" y="280"/>
                </a:cubicBezTo>
                <a:cubicBezTo>
                  <a:pt x="135" y="282"/>
                  <a:pt x="148" y="282"/>
                  <a:pt x="161" y="280"/>
                </a:cubicBezTo>
                <a:cubicBezTo>
                  <a:pt x="164" y="268"/>
                  <a:pt x="173" y="257"/>
                  <a:pt x="187" y="251"/>
                </a:cubicBezTo>
                <a:cubicBezTo>
                  <a:pt x="200" y="246"/>
                  <a:pt x="213" y="248"/>
                  <a:pt x="225" y="254"/>
                </a:cubicBezTo>
                <a:cubicBezTo>
                  <a:pt x="234" y="247"/>
                  <a:pt x="243" y="239"/>
                  <a:pt x="251" y="229"/>
                </a:cubicBezTo>
                <a:cubicBezTo>
                  <a:pt x="242" y="217"/>
                  <a:pt x="239" y="201"/>
                  <a:pt x="245" y="186"/>
                </a:cubicBezTo>
                <a:cubicBezTo>
                  <a:pt x="252" y="171"/>
                  <a:pt x="266" y="161"/>
                  <a:pt x="281" y="160"/>
                </a:cubicBezTo>
                <a:cubicBezTo>
                  <a:pt x="282" y="149"/>
                  <a:pt x="282" y="139"/>
                  <a:pt x="281" y="129"/>
                </a:cubicBezTo>
                <a:close/>
                <a:moveTo>
                  <a:pt x="192" y="163"/>
                </a:moveTo>
                <a:cubicBezTo>
                  <a:pt x="180" y="191"/>
                  <a:pt x="147" y="204"/>
                  <a:pt x="119" y="192"/>
                </a:cubicBezTo>
                <a:cubicBezTo>
                  <a:pt x="91" y="180"/>
                  <a:pt x="78" y="147"/>
                  <a:pt x="90" y="119"/>
                </a:cubicBezTo>
                <a:cubicBezTo>
                  <a:pt x="102" y="91"/>
                  <a:pt x="135" y="78"/>
                  <a:pt x="163" y="90"/>
                </a:cubicBezTo>
                <a:cubicBezTo>
                  <a:pt x="191" y="102"/>
                  <a:pt x="204" y="135"/>
                  <a:pt x="192" y="163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2" name="PA_矩形 31"/>
          <p:cNvSpPr/>
          <p:nvPr>
            <p:custDataLst>
              <p:tags r:id="rId22"/>
            </p:custDataLst>
          </p:nvPr>
        </p:nvSpPr>
        <p:spPr>
          <a:xfrm>
            <a:off x="546473" y="1980747"/>
            <a:ext cx="1999184" cy="45012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PA_矩形 32"/>
          <p:cNvSpPr/>
          <p:nvPr>
            <p:custDataLst>
              <p:tags r:id="rId23"/>
            </p:custDataLst>
          </p:nvPr>
        </p:nvSpPr>
        <p:spPr>
          <a:xfrm>
            <a:off x="546473" y="3540918"/>
            <a:ext cx="1999184" cy="45012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15" grpId="0"/>
      <p:bldP spid="16" grpId="0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31" grpId="0" animBg="1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A_图片 6" descr="https://timgsa.baidu.com/timg?image&amp;quality=80&amp;size=b9999_10000&amp;sec=1516467587477&amp;di=e530e9ddc486c7ad0f93ec9b88d2029a&amp;imgtype=0&amp;src=http%3A%2F%2Fimg.mp.sohu.com%2Fupload%2F20170808%2F6700f4b9a76b402b8ae59c99b8010237_th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86"/>
          <a:stretch>
            <a:fillRect/>
          </a:stretch>
        </p:blipFill>
        <p:spPr bwMode="auto">
          <a:xfrm>
            <a:off x="6041231" y="1151381"/>
            <a:ext cx="2728915" cy="20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A_图片 4" descr="https://timgsa.baidu.com/timg?image&amp;quality=80&amp;size=b9999_10000&amp;sec=1516467381483&amp;di=ecabe724c96b1b3c5f72d12d3ed028b2&amp;imgtype=0&amp;src=http%3A%2F%2Fpic.qiantucdn.com%2F58pic%2F18%2F36%2F55%2F91H58PIC3t8_1024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" r="8311"/>
          <a:stretch>
            <a:fillRect/>
          </a:stretch>
        </p:blipFill>
        <p:spPr bwMode="auto">
          <a:xfrm>
            <a:off x="3178968" y="1151381"/>
            <a:ext cx="2728914" cy="201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A_图片 2" descr="https://timgsa.baidu.com/timg?image&amp;quality=80&amp;size=b9999_10000&amp;sec=1516467381509&amp;di=d9f2a28bdafc90c88bdbc843858a2195&amp;imgtype=0&amp;src=http%3A%2F%2Fimgsrc.baidu.com%2Fimgad%2Fpic%2Fitem%2Fc2cec3fdfc0392458305b9248c94a4c27d1e256c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r="10795" b="11201"/>
          <a:stretch>
            <a:fillRect/>
          </a:stretch>
        </p:blipFill>
        <p:spPr bwMode="auto">
          <a:xfrm>
            <a:off x="328611" y="1157287"/>
            <a:ext cx="2728913" cy="201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A_文本框 29"/>
          <p:cNvSpPr txBox="1"/>
          <p:nvPr>
            <p:custDataLst>
              <p:tags r:id="rId4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5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6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矩形 9"/>
          <p:cNvSpPr/>
          <p:nvPr>
            <p:custDataLst>
              <p:tags r:id="rId7"/>
            </p:custDataLst>
          </p:nvPr>
        </p:nvSpPr>
        <p:spPr>
          <a:xfrm>
            <a:off x="328612" y="2757488"/>
            <a:ext cx="2257425" cy="28575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dirty="0" smtClean="0">
                <a:cs typeface="+mn-ea"/>
                <a:sym typeface="+mn-lt"/>
              </a:rPr>
              <a:t>输入文本内容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PA_矩形 10"/>
          <p:cNvSpPr/>
          <p:nvPr>
            <p:custDataLst>
              <p:tags r:id="rId8"/>
            </p:custDataLst>
          </p:nvPr>
        </p:nvSpPr>
        <p:spPr>
          <a:xfrm>
            <a:off x="3178968" y="2757488"/>
            <a:ext cx="2257425" cy="28575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dirty="0" smtClean="0">
                <a:cs typeface="+mn-ea"/>
                <a:sym typeface="+mn-lt"/>
              </a:rPr>
              <a:t>输入文本内容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PA_矩形 11"/>
          <p:cNvSpPr/>
          <p:nvPr>
            <p:custDataLst>
              <p:tags r:id="rId9"/>
            </p:custDataLst>
          </p:nvPr>
        </p:nvSpPr>
        <p:spPr>
          <a:xfrm>
            <a:off x="6041231" y="2757488"/>
            <a:ext cx="2257425" cy="28575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dirty="0" smtClean="0">
                <a:cs typeface="+mn-ea"/>
                <a:sym typeface="+mn-lt"/>
              </a:rPr>
              <a:t>输入文本内容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PA_矩形 12"/>
          <p:cNvSpPr/>
          <p:nvPr>
            <p:custDataLst>
              <p:tags r:id="rId10"/>
            </p:custDataLst>
          </p:nvPr>
        </p:nvSpPr>
        <p:spPr>
          <a:xfrm>
            <a:off x="385762" y="3444806"/>
            <a:ext cx="2671763" cy="10849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</a:p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PA_矩形 13"/>
          <p:cNvSpPr/>
          <p:nvPr>
            <p:custDataLst>
              <p:tags r:id="rId11"/>
            </p:custDataLst>
          </p:nvPr>
        </p:nvSpPr>
        <p:spPr>
          <a:xfrm>
            <a:off x="3236119" y="3444806"/>
            <a:ext cx="2671763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</a:p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PA_矩形 14"/>
          <p:cNvSpPr/>
          <p:nvPr>
            <p:custDataLst>
              <p:tags r:id="rId12"/>
            </p:custDataLst>
          </p:nvPr>
        </p:nvSpPr>
        <p:spPr>
          <a:xfrm>
            <a:off x="6086475" y="3444806"/>
            <a:ext cx="2671763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</a:p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组合 1"/>
          <p:cNvGrpSpPr/>
          <p:nvPr>
            <p:custDataLst>
              <p:tags r:id="rId1"/>
            </p:custDataLst>
          </p:nvPr>
        </p:nvGrpSpPr>
        <p:grpSpPr>
          <a:xfrm>
            <a:off x="1726420" y="1611468"/>
            <a:ext cx="5710384" cy="2813760"/>
            <a:chOff x="714375" y="785813"/>
            <a:chExt cx="7767638" cy="3827463"/>
          </a:xfrm>
          <a:solidFill>
            <a:schemeClr val="bg1"/>
          </a:solidFill>
        </p:grpSpPr>
        <p:sp>
          <p:nvSpPr>
            <p:cNvPr id="3" name="Freeform 4"/>
            <p:cNvSpPr/>
            <p:nvPr/>
          </p:nvSpPr>
          <p:spPr bwMode="auto">
            <a:xfrm>
              <a:off x="4613275" y="3630613"/>
              <a:ext cx="276225" cy="273050"/>
            </a:xfrm>
            <a:custGeom>
              <a:avLst/>
              <a:gdLst/>
              <a:ahLst/>
              <a:cxnLst>
                <a:cxn ang="0">
                  <a:pos x="53" y="137"/>
                </a:cxn>
                <a:cxn ang="0">
                  <a:pos x="60" y="133"/>
                </a:cxn>
                <a:cxn ang="0">
                  <a:pos x="66" y="141"/>
                </a:cxn>
                <a:cxn ang="0">
                  <a:pos x="80" y="141"/>
                </a:cxn>
                <a:cxn ang="0">
                  <a:pos x="87" y="134"/>
                </a:cxn>
                <a:cxn ang="0">
                  <a:pos x="87" y="59"/>
                </a:cxn>
                <a:cxn ang="0">
                  <a:pos x="99" y="55"/>
                </a:cxn>
                <a:cxn ang="0">
                  <a:pos x="99" y="16"/>
                </a:cxn>
                <a:cxn ang="0">
                  <a:pos x="109" y="15"/>
                </a:cxn>
                <a:cxn ang="0">
                  <a:pos x="122" y="11"/>
                </a:cxn>
                <a:cxn ang="0">
                  <a:pos x="128" y="16"/>
                </a:cxn>
                <a:cxn ang="0">
                  <a:pos x="136" y="11"/>
                </a:cxn>
                <a:cxn ang="0">
                  <a:pos x="144" y="9"/>
                </a:cxn>
                <a:cxn ang="0">
                  <a:pos x="143" y="6"/>
                </a:cxn>
                <a:cxn ang="0">
                  <a:pos x="119" y="8"/>
                </a:cxn>
                <a:cxn ang="0">
                  <a:pos x="102" y="9"/>
                </a:cxn>
                <a:cxn ang="0">
                  <a:pos x="77" y="9"/>
                </a:cxn>
                <a:cxn ang="0">
                  <a:pos x="73" y="5"/>
                </a:cxn>
                <a:cxn ang="0">
                  <a:pos x="34" y="5"/>
                </a:cxn>
                <a:cxn ang="0">
                  <a:pos x="24" y="3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4" y="3"/>
                </a:cxn>
                <a:cxn ang="0">
                  <a:pos x="1" y="3"/>
                </a:cxn>
                <a:cxn ang="0">
                  <a:pos x="7" y="18"/>
                </a:cxn>
                <a:cxn ang="0">
                  <a:pos x="18" y="41"/>
                </a:cxn>
                <a:cxn ang="0">
                  <a:pos x="29" y="65"/>
                </a:cxn>
                <a:cxn ang="0">
                  <a:pos x="30" y="84"/>
                </a:cxn>
                <a:cxn ang="0">
                  <a:pos x="34" y="101"/>
                </a:cxn>
                <a:cxn ang="0">
                  <a:pos x="42" y="129"/>
                </a:cxn>
                <a:cxn ang="0">
                  <a:pos x="49" y="138"/>
                </a:cxn>
                <a:cxn ang="0">
                  <a:pos x="53" y="137"/>
                </a:cxn>
              </a:cxnLst>
              <a:rect l="0" t="0" r="r" b="b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4889500" y="3598863"/>
              <a:ext cx="171450" cy="149225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8" y="0"/>
                </a:cxn>
                <a:cxn ang="0">
                  <a:pos x="48" y="0"/>
                </a:cxn>
                <a:cxn ang="0">
                  <a:pos x="42" y="6"/>
                </a:cxn>
                <a:cxn ang="0">
                  <a:pos x="31" y="14"/>
                </a:cxn>
                <a:cxn ang="0">
                  <a:pos x="20" y="27"/>
                </a:cxn>
                <a:cxn ang="0">
                  <a:pos x="5" y="24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12" y="45"/>
                </a:cxn>
                <a:cxn ang="0">
                  <a:pos x="23" y="53"/>
                </a:cxn>
                <a:cxn ang="0">
                  <a:pos x="28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5" y="76"/>
                </a:cxn>
                <a:cxn ang="0">
                  <a:pos x="67" y="78"/>
                </a:cxn>
                <a:cxn ang="0">
                  <a:pos x="79" y="67"/>
                </a:cxn>
                <a:cxn ang="0">
                  <a:pos x="82" y="56"/>
                </a:cxn>
                <a:cxn ang="0">
                  <a:pos x="88" y="48"/>
                </a:cxn>
                <a:cxn ang="0">
                  <a:pos x="84" y="39"/>
                </a:cxn>
                <a:cxn ang="0">
                  <a:pos x="87" y="29"/>
                </a:cxn>
                <a:cxn ang="0">
                  <a:pos x="87" y="12"/>
                </a:cxn>
                <a:cxn ang="0">
                  <a:pos x="74" y="7"/>
                </a:cxn>
                <a:cxn ang="0">
                  <a:pos x="59" y="4"/>
                </a:cxn>
              </a:cxnLst>
              <a:rect l="0" t="0" r="r" b="b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4779963" y="3648075"/>
              <a:ext cx="193675" cy="207963"/>
            </a:xfrm>
            <a:custGeom>
              <a:avLst/>
              <a:gdLst/>
              <a:ahLst/>
              <a:cxnLst>
                <a:cxn ang="0">
                  <a:pos x="93" y="44"/>
                </a:cxn>
                <a:cxn ang="0">
                  <a:pos x="85" y="36"/>
                </a:cxn>
                <a:cxn ang="0">
                  <a:pos x="80" y="28"/>
                </a:cxn>
                <a:cxn ang="0">
                  <a:pos x="69" y="20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49" y="2"/>
                </a:cxn>
                <a:cxn ang="0">
                  <a:pos x="41" y="7"/>
                </a:cxn>
                <a:cxn ang="0">
                  <a:pos x="35" y="2"/>
                </a:cxn>
                <a:cxn ang="0">
                  <a:pos x="22" y="6"/>
                </a:cxn>
                <a:cxn ang="0">
                  <a:pos x="12" y="7"/>
                </a:cxn>
                <a:cxn ang="0">
                  <a:pos x="12" y="46"/>
                </a:cxn>
                <a:cxn ang="0">
                  <a:pos x="0" y="50"/>
                </a:cxn>
                <a:cxn ang="0">
                  <a:pos x="0" y="83"/>
                </a:cxn>
                <a:cxn ang="0">
                  <a:pos x="6" y="87"/>
                </a:cxn>
                <a:cxn ang="0">
                  <a:pos x="9" y="100"/>
                </a:cxn>
                <a:cxn ang="0">
                  <a:pos x="7" y="102"/>
                </a:cxn>
                <a:cxn ang="0">
                  <a:pos x="9" y="107"/>
                </a:cxn>
                <a:cxn ang="0">
                  <a:pos x="20" y="107"/>
                </a:cxn>
                <a:cxn ang="0">
                  <a:pos x="31" y="95"/>
                </a:cxn>
                <a:cxn ang="0">
                  <a:pos x="38" y="89"/>
                </a:cxn>
                <a:cxn ang="0">
                  <a:pos x="52" y="93"/>
                </a:cxn>
                <a:cxn ang="0">
                  <a:pos x="62" y="88"/>
                </a:cxn>
                <a:cxn ang="0">
                  <a:pos x="67" y="80"/>
                </a:cxn>
                <a:cxn ang="0">
                  <a:pos x="76" y="73"/>
                </a:cxn>
                <a:cxn ang="0">
                  <a:pos x="81" y="65"/>
                </a:cxn>
                <a:cxn ang="0">
                  <a:pos x="90" y="59"/>
                </a:cxn>
                <a:cxn ang="0">
                  <a:pos x="97" y="55"/>
                </a:cxn>
                <a:cxn ang="0">
                  <a:pos x="101" y="49"/>
                </a:cxn>
                <a:cxn ang="0">
                  <a:pos x="101" y="49"/>
                </a:cxn>
                <a:cxn ang="0">
                  <a:pos x="93" y="44"/>
                </a:cxn>
              </a:cxnLst>
              <a:rect l="0" t="0" r="r" b="b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5006975" y="3827463"/>
              <a:ext cx="30163" cy="3651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7" y="19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4" y="3"/>
                </a:cxn>
                <a:cxn ang="0">
                  <a:pos x="7" y="0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4929188" y="3887788"/>
              <a:ext cx="47625" cy="53975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7" y="8"/>
                </a:cxn>
                <a:cxn ang="0">
                  <a:pos x="0" y="18"/>
                </a:cxn>
                <a:cxn ang="0">
                  <a:pos x="7" y="27"/>
                </a:cxn>
                <a:cxn ang="0">
                  <a:pos x="11" y="28"/>
                </a:cxn>
                <a:cxn ang="0">
                  <a:pos x="14" y="22"/>
                </a:cxn>
                <a:cxn ang="0">
                  <a:pos x="21" y="20"/>
                </a:cxn>
                <a:cxn ang="0">
                  <a:pos x="25" y="12"/>
                </a:cxn>
                <a:cxn ang="0">
                  <a:pos x="18" y="3"/>
                </a:cxn>
              </a:cxnLst>
              <a:rect l="0" t="0" r="r" b="b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4706938" y="3740150"/>
              <a:ext cx="346075" cy="304800"/>
            </a:xfrm>
            <a:custGeom>
              <a:avLst/>
              <a:gdLst/>
              <a:ahLst/>
              <a:cxnLst>
                <a:cxn ang="0">
                  <a:pos x="172" y="59"/>
                </a:cxn>
                <a:cxn ang="0">
                  <a:pos x="172" y="58"/>
                </a:cxn>
                <a:cxn ang="0">
                  <a:pos x="170" y="61"/>
                </a:cxn>
                <a:cxn ang="0">
                  <a:pos x="164" y="64"/>
                </a:cxn>
                <a:cxn ang="0">
                  <a:pos x="157" y="53"/>
                </a:cxn>
                <a:cxn ang="0">
                  <a:pos x="164" y="45"/>
                </a:cxn>
                <a:cxn ang="0">
                  <a:pos x="171" y="48"/>
                </a:cxn>
                <a:cxn ang="0">
                  <a:pos x="171" y="46"/>
                </a:cxn>
                <a:cxn ang="0">
                  <a:pos x="170" y="26"/>
                </a:cxn>
                <a:cxn ang="0">
                  <a:pos x="163" y="5"/>
                </a:cxn>
                <a:cxn ang="0">
                  <a:pos x="150" y="2"/>
                </a:cxn>
                <a:cxn ang="0">
                  <a:pos x="139" y="0"/>
                </a:cxn>
                <a:cxn ang="0">
                  <a:pos x="135" y="6"/>
                </a:cxn>
                <a:cxn ang="0">
                  <a:pos x="128" y="10"/>
                </a:cxn>
                <a:cxn ang="0">
                  <a:pos x="119" y="16"/>
                </a:cxn>
                <a:cxn ang="0">
                  <a:pos x="114" y="24"/>
                </a:cxn>
                <a:cxn ang="0">
                  <a:pos x="105" y="31"/>
                </a:cxn>
                <a:cxn ang="0">
                  <a:pos x="100" y="39"/>
                </a:cxn>
                <a:cxn ang="0">
                  <a:pos x="90" y="44"/>
                </a:cxn>
                <a:cxn ang="0">
                  <a:pos x="76" y="40"/>
                </a:cxn>
                <a:cxn ang="0">
                  <a:pos x="69" y="46"/>
                </a:cxn>
                <a:cxn ang="0">
                  <a:pos x="58" y="58"/>
                </a:cxn>
                <a:cxn ang="0">
                  <a:pos x="47" y="58"/>
                </a:cxn>
                <a:cxn ang="0">
                  <a:pos x="45" y="53"/>
                </a:cxn>
                <a:cxn ang="0">
                  <a:pos x="47" y="51"/>
                </a:cxn>
                <a:cxn ang="0">
                  <a:pos x="44" y="38"/>
                </a:cxn>
                <a:cxn ang="0">
                  <a:pos x="38" y="34"/>
                </a:cxn>
                <a:cxn ang="0">
                  <a:pos x="38" y="76"/>
                </a:cxn>
                <a:cxn ang="0">
                  <a:pos x="31" y="83"/>
                </a:cxn>
                <a:cxn ang="0">
                  <a:pos x="17" y="83"/>
                </a:cxn>
                <a:cxn ang="0">
                  <a:pos x="11" y="75"/>
                </a:cxn>
                <a:cxn ang="0">
                  <a:pos x="4" y="79"/>
                </a:cxn>
                <a:cxn ang="0">
                  <a:pos x="0" y="80"/>
                </a:cxn>
                <a:cxn ang="0">
                  <a:pos x="8" y="98"/>
                </a:cxn>
                <a:cxn ang="0">
                  <a:pos x="19" y="120"/>
                </a:cxn>
                <a:cxn ang="0">
                  <a:pos x="19" y="131"/>
                </a:cxn>
                <a:cxn ang="0">
                  <a:pos x="19" y="140"/>
                </a:cxn>
                <a:cxn ang="0">
                  <a:pos x="23" y="149"/>
                </a:cxn>
                <a:cxn ang="0">
                  <a:pos x="27" y="152"/>
                </a:cxn>
                <a:cxn ang="0">
                  <a:pos x="33" y="157"/>
                </a:cxn>
                <a:cxn ang="0">
                  <a:pos x="41" y="157"/>
                </a:cxn>
                <a:cxn ang="0">
                  <a:pos x="54" y="153"/>
                </a:cxn>
                <a:cxn ang="0">
                  <a:pos x="64" y="149"/>
                </a:cxn>
                <a:cxn ang="0">
                  <a:pos x="82" y="149"/>
                </a:cxn>
                <a:cxn ang="0">
                  <a:pos x="93" y="147"/>
                </a:cxn>
                <a:cxn ang="0">
                  <a:pos x="100" y="146"/>
                </a:cxn>
                <a:cxn ang="0">
                  <a:pos x="109" y="143"/>
                </a:cxn>
                <a:cxn ang="0">
                  <a:pos x="132" y="128"/>
                </a:cxn>
                <a:cxn ang="0">
                  <a:pos x="159" y="95"/>
                </a:cxn>
                <a:cxn ang="0">
                  <a:pos x="175" y="77"/>
                </a:cxn>
                <a:cxn ang="0">
                  <a:pos x="181" y="59"/>
                </a:cxn>
                <a:cxn ang="0">
                  <a:pos x="172" y="59"/>
                </a:cxn>
                <a:cxn ang="0">
                  <a:pos x="137" y="97"/>
                </a:cxn>
                <a:cxn ang="0">
                  <a:pos x="130" y="99"/>
                </a:cxn>
                <a:cxn ang="0">
                  <a:pos x="127" y="105"/>
                </a:cxn>
                <a:cxn ang="0">
                  <a:pos x="123" y="104"/>
                </a:cxn>
                <a:cxn ang="0">
                  <a:pos x="116" y="95"/>
                </a:cxn>
                <a:cxn ang="0">
                  <a:pos x="123" y="85"/>
                </a:cxn>
                <a:cxn ang="0">
                  <a:pos x="134" y="80"/>
                </a:cxn>
                <a:cxn ang="0">
                  <a:pos x="141" y="89"/>
                </a:cxn>
                <a:cxn ang="0">
                  <a:pos x="137" y="97"/>
                </a:cxn>
              </a:cxnLst>
              <a:rect l="0" t="0" r="r" b="b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4613275" y="3382963"/>
              <a:ext cx="252413" cy="268288"/>
            </a:xfrm>
            <a:custGeom>
              <a:avLst/>
              <a:gdLst/>
              <a:ahLst/>
              <a:cxnLst>
                <a:cxn ang="0">
                  <a:pos x="8" y="129"/>
                </a:cxn>
                <a:cxn ang="0">
                  <a:pos x="13" y="131"/>
                </a:cxn>
                <a:cxn ang="0">
                  <a:pos x="24" y="132"/>
                </a:cxn>
                <a:cxn ang="0">
                  <a:pos x="34" y="134"/>
                </a:cxn>
                <a:cxn ang="0">
                  <a:pos x="73" y="134"/>
                </a:cxn>
                <a:cxn ang="0">
                  <a:pos x="77" y="138"/>
                </a:cxn>
                <a:cxn ang="0">
                  <a:pos x="102" y="138"/>
                </a:cxn>
                <a:cxn ang="0">
                  <a:pos x="119" y="137"/>
                </a:cxn>
                <a:cxn ang="0">
                  <a:pos x="122" y="136"/>
                </a:cxn>
                <a:cxn ang="0">
                  <a:pos x="109" y="119"/>
                </a:cxn>
                <a:cxn ang="0">
                  <a:pos x="110" y="81"/>
                </a:cxn>
                <a:cxn ang="0">
                  <a:pos x="127" y="82"/>
                </a:cxn>
                <a:cxn ang="0">
                  <a:pos x="130" y="79"/>
                </a:cxn>
                <a:cxn ang="0">
                  <a:pos x="132" y="57"/>
                </a:cxn>
                <a:cxn ang="0">
                  <a:pos x="129" y="57"/>
                </a:cxn>
                <a:cxn ang="0">
                  <a:pos x="119" y="58"/>
                </a:cxn>
                <a:cxn ang="0">
                  <a:pos x="113" y="61"/>
                </a:cxn>
                <a:cxn ang="0">
                  <a:pos x="113" y="52"/>
                </a:cxn>
                <a:cxn ang="0">
                  <a:pos x="108" y="43"/>
                </a:cxn>
                <a:cxn ang="0">
                  <a:pos x="109" y="27"/>
                </a:cxn>
                <a:cxn ang="0">
                  <a:pos x="107" y="18"/>
                </a:cxn>
                <a:cxn ang="0">
                  <a:pos x="100" y="16"/>
                </a:cxn>
                <a:cxn ang="0">
                  <a:pos x="94" y="14"/>
                </a:cxn>
                <a:cxn ang="0">
                  <a:pos x="85" y="14"/>
                </a:cxn>
                <a:cxn ang="0">
                  <a:pos x="81" y="24"/>
                </a:cxn>
                <a:cxn ang="0">
                  <a:pos x="68" y="26"/>
                </a:cxn>
                <a:cxn ang="0">
                  <a:pos x="58" y="19"/>
                </a:cxn>
                <a:cxn ang="0">
                  <a:pos x="54" y="10"/>
                </a:cxn>
                <a:cxn ang="0">
                  <a:pos x="52" y="1"/>
                </a:cxn>
                <a:cxn ang="0">
                  <a:pos x="15" y="1"/>
                </a:cxn>
                <a:cxn ang="0">
                  <a:pos x="9" y="4"/>
                </a:cxn>
                <a:cxn ang="0">
                  <a:pos x="19" y="28"/>
                </a:cxn>
                <a:cxn ang="0">
                  <a:pos x="17" y="39"/>
                </a:cxn>
                <a:cxn ang="0">
                  <a:pos x="24" y="63"/>
                </a:cxn>
                <a:cxn ang="0">
                  <a:pos x="16" y="79"/>
                </a:cxn>
                <a:cxn ang="0">
                  <a:pos x="8" y="101"/>
                </a:cxn>
                <a:cxn ang="0">
                  <a:pos x="2" y="117"/>
                </a:cxn>
                <a:cxn ang="0">
                  <a:pos x="1" y="132"/>
                </a:cxn>
                <a:cxn ang="0">
                  <a:pos x="1" y="132"/>
                </a:cxn>
                <a:cxn ang="0">
                  <a:pos x="4" y="132"/>
                </a:cxn>
                <a:cxn ang="0">
                  <a:pos x="8" y="129"/>
                </a:cxn>
              </a:cxnLst>
              <a:rect l="0" t="0" r="r" b="b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4822825" y="3433763"/>
              <a:ext cx="247650" cy="219075"/>
            </a:xfrm>
            <a:custGeom>
              <a:avLst/>
              <a:gdLst/>
              <a:ahLst/>
              <a:cxnLst>
                <a:cxn ang="0">
                  <a:pos x="100" y="5"/>
                </a:cxn>
                <a:cxn ang="0">
                  <a:pos x="92" y="0"/>
                </a:cxn>
                <a:cxn ang="0">
                  <a:pos x="78" y="3"/>
                </a:cxn>
                <a:cxn ang="0">
                  <a:pos x="75" y="10"/>
                </a:cxn>
                <a:cxn ang="0">
                  <a:pos x="74" y="16"/>
                </a:cxn>
                <a:cxn ang="0">
                  <a:pos x="73" y="29"/>
                </a:cxn>
                <a:cxn ang="0">
                  <a:pos x="71" y="39"/>
                </a:cxn>
                <a:cxn ang="0">
                  <a:pos x="78" y="48"/>
                </a:cxn>
                <a:cxn ang="0">
                  <a:pos x="86" y="46"/>
                </a:cxn>
                <a:cxn ang="0">
                  <a:pos x="87" y="54"/>
                </a:cxn>
                <a:cxn ang="0">
                  <a:pos x="85" y="59"/>
                </a:cxn>
                <a:cxn ang="0">
                  <a:pos x="77" y="59"/>
                </a:cxn>
                <a:cxn ang="0">
                  <a:pos x="73" y="49"/>
                </a:cxn>
                <a:cxn ang="0">
                  <a:pos x="64" y="47"/>
                </a:cxn>
                <a:cxn ang="0">
                  <a:pos x="58" y="41"/>
                </a:cxn>
                <a:cxn ang="0">
                  <a:pos x="54" y="43"/>
                </a:cxn>
                <a:cxn ang="0">
                  <a:pos x="49" y="44"/>
                </a:cxn>
                <a:cxn ang="0">
                  <a:pos x="40" y="41"/>
                </a:cxn>
                <a:cxn ang="0">
                  <a:pos x="36" y="36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23" y="31"/>
                </a:cxn>
                <a:cxn ang="0">
                  <a:pos x="21" y="53"/>
                </a:cxn>
                <a:cxn ang="0">
                  <a:pos x="18" y="56"/>
                </a:cxn>
                <a:cxn ang="0">
                  <a:pos x="1" y="55"/>
                </a:cxn>
                <a:cxn ang="0">
                  <a:pos x="0" y="93"/>
                </a:cxn>
                <a:cxn ang="0">
                  <a:pos x="13" y="110"/>
                </a:cxn>
                <a:cxn ang="0">
                  <a:pos x="34" y="109"/>
                </a:cxn>
                <a:cxn ang="0">
                  <a:pos x="35" y="112"/>
                </a:cxn>
                <a:cxn ang="0">
                  <a:pos x="40" y="111"/>
                </a:cxn>
                <a:cxn ang="0">
                  <a:pos x="55" y="114"/>
                </a:cxn>
                <a:cxn ang="0">
                  <a:pos x="66" y="101"/>
                </a:cxn>
                <a:cxn ang="0">
                  <a:pos x="77" y="93"/>
                </a:cxn>
                <a:cxn ang="0">
                  <a:pos x="83" y="87"/>
                </a:cxn>
                <a:cxn ang="0">
                  <a:pos x="93" y="87"/>
                </a:cxn>
                <a:cxn ang="0">
                  <a:pos x="93" y="87"/>
                </a:cxn>
                <a:cxn ang="0">
                  <a:pos x="91" y="79"/>
                </a:cxn>
                <a:cxn ang="0">
                  <a:pos x="122" y="67"/>
                </a:cxn>
                <a:cxn ang="0">
                  <a:pos x="120" y="62"/>
                </a:cxn>
                <a:cxn ang="0">
                  <a:pos x="122" y="51"/>
                </a:cxn>
                <a:cxn ang="0">
                  <a:pos x="127" y="48"/>
                </a:cxn>
                <a:cxn ang="0">
                  <a:pos x="126" y="30"/>
                </a:cxn>
                <a:cxn ang="0">
                  <a:pos x="130" y="28"/>
                </a:cxn>
                <a:cxn ang="0">
                  <a:pos x="125" y="16"/>
                </a:cxn>
                <a:cxn ang="0">
                  <a:pos x="110" y="9"/>
                </a:cxn>
                <a:cxn ang="0">
                  <a:pos x="100" y="5"/>
                </a:cxn>
              </a:cxnLst>
              <a:rect l="0" t="0" r="r" b="b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4968875" y="3278188"/>
              <a:ext cx="42863" cy="3810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2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3" y="18"/>
                </a:cxn>
                <a:cxn ang="0">
                  <a:pos x="6" y="19"/>
                </a:cxn>
                <a:cxn ang="0">
                  <a:pos x="12" y="15"/>
                </a:cxn>
                <a:cxn ang="0">
                  <a:pos x="22" y="13"/>
                </a:cxn>
                <a:cxn ang="0">
                  <a:pos x="20" y="5"/>
                </a:cxn>
                <a:cxn ang="0">
                  <a:pos x="18" y="0"/>
                </a:cxn>
              </a:cxnLst>
              <a:rect l="0" t="0" r="r" b="b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5229225" y="2990850"/>
              <a:ext cx="223838" cy="298450"/>
            </a:xfrm>
            <a:custGeom>
              <a:avLst/>
              <a:gdLst/>
              <a:ahLst/>
              <a:cxnLst>
                <a:cxn ang="0">
                  <a:pos x="27" y="30"/>
                </a:cxn>
                <a:cxn ang="0">
                  <a:pos x="35" y="37"/>
                </a:cxn>
                <a:cxn ang="0">
                  <a:pos x="58" y="45"/>
                </a:cxn>
                <a:cxn ang="0">
                  <a:pos x="73" y="48"/>
                </a:cxn>
                <a:cxn ang="0">
                  <a:pos x="77" y="51"/>
                </a:cxn>
                <a:cxn ang="0">
                  <a:pos x="47" y="81"/>
                </a:cxn>
                <a:cxn ang="0">
                  <a:pos x="35" y="83"/>
                </a:cxn>
                <a:cxn ang="0">
                  <a:pos x="20" y="91"/>
                </a:cxn>
                <a:cxn ang="0">
                  <a:pos x="11" y="92"/>
                </a:cxn>
                <a:cxn ang="0">
                  <a:pos x="5" y="100"/>
                </a:cxn>
                <a:cxn ang="0">
                  <a:pos x="0" y="108"/>
                </a:cxn>
                <a:cxn ang="0">
                  <a:pos x="1" y="148"/>
                </a:cxn>
                <a:cxn ang="0">
                  <a:pos x="6" y="157"/>
                </a:cxn>
                <a:cxn ang="0">
                  <a:pos x="31" y="131"/>
                </a:cxn>
                <a:cxn ang="0">
                  <a:pos x="51" y="116"/>
                </a:cxn>
                <a:cxn ang="0">
                  <a:pos x="79" y="88"/>
                </a:cxn>
                <a:cxn ang="0">
                  <a:pos x="92" y="67"/>
                </a:cxn>
                <a:cxn ang="0">
                  <a:pos x="102" y="50"/>
                </a:cxn>
                <a:cxn ang="0">
                  <a:pos x="113" y="28"/>
                </a:cxn>
                <a:cxn ang="0">
                  <a:pos x="117" y="8"/>
                </a:cxn>
                <a:cxn ang="0">
                  <a:pos x="109" y="4"/>
                </a:cxn>
                <a:cxn ang="0">
                  <a:pos x="84" y="11"/>
                </a:cxn>
                <a:cxn ang="0">
                  <a:pos x="66" y="15"/>
                </a:cxn>
                <a:cxn ang="0">
                  <a:pos x="51" y="18"/>
                </a:cxn>
                <a:cxn ang="0">
                  <a:pos x="33" y="16"/>
                </a:cxn>
                <a:cxn ang="0">
                  <a:pos x="27" y="10"/>
                </a:cxn>
                <a:cxn ang="0">
                  <a:pos x="20" y="20"/>
                </a:cxn>
                <a:cxn ang="0">
                  <a:pos x="27" y="30"/>
                </a:cxn>
              </a:cxnLst>
              <a:rect l="0" t="0" r="r" b="b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4078288" y="2441575"/>
              <a:ext cx="260350" cy="206375"/>
            </a:xfrm>
            <a:custGeom>
              <a:avLst/>
              <a:gdLst/>
              <a:ahLst/>
              <a:cxnLst>
                <a:cxn ang="0">
                  <a:pos x="50" y="108"/>
                </a:cxn>
                <a:cxn ang="0">
                  <a:pos x="50" y="93"/>
                </a:cxn>
                <a:cxn ang="0">
                  <a:pos x="68" y="81"/>
                </a:cxn>
                <a:cxn ang="0">
                  <a:pos x="75" y="79"/>
                </a:cxn>
                <a:cxn ang="0">
                  <a:pos x="85" y="77"/>
                </a:cxn>
                <a:cxn ang="0">
                  <a:pos x="91" y="70"/>
                </a:cxn>
                <a:cxn ang="0">
                  <a:pos x="99" y="67"/>
                </a:cxn>
                <a:cxn ang="0">
                  <a:pos x="104" y="64"/>
                </a:cxn>
                <a:cxn ang="0">
                  <a:pos x="106" y="57"/>
                </a:cxn>
                <a:cxn ang="0">
                  <a:pos x="110" y="54"/>
                </a:cxn>
                <a:cxn ang="0">
                  <a:pos x="116" y="50"/>
                </a:cxn>
                <a:cxn ang="0">
                  <a:pos x="133" y="49"/>
                </a:cxn>
                <a:cxn ang="0">
                  <a:pos x="135" y="45"/>
                </a:cxn>
                <a:cxn ang="0">
                  <a:pos x="131" y="37"/>
                </a:cxn>
                <a:cxn ang="0">
                  <a:pos x="130" y="27"/>
                </a:cxn>
                <a:cxn ang="0">
                  <a:pos x="127" y="15"/>
                </a:cxn>
                <a:cxn ang="0">
                  <a:pos x="125" y="11"/>
                </a:cxn>
                <a:cxn ang="0">
                  <a:pos x="112" y="8"/>
                </a:cxn>
                <a:cxn ang="0">
                  <a:pos x="93" y="6"/>
                </a:cxn>
                <a:cxn ang="0">
                  <a:pos x="82" y="2"/>
                </a:cxn>
                <a:cxn ang="0">
                  <a:pos x="70" y="25"/>
                </a:cxn>
                <a:cxn ang="0">
                  <a:pos x="53" y="33"/>
                </a:cxn>
                <a:cxn ang="0">
                  <a:pos x="44" y="42"/>
                </a:cxn>
                <a:cxn ang="0">
                  <a:pos x="38" y="53"/>
                </a:cxn>
                <a:cxn ang="0">
                  <a:pos x="38" y="70"/>
                </a:cxn>
                <a:cxn ang="0">
                  <a:pos x="25" y="89"/>
                </a:cxn>
                <a:cxn ang="0">
                  <a:pos x="8" y="100"/>
                </a:cxn>
                <a:cxn ang="0">
                  <a:pos x="0" y="104"/>
                </a:cxn>
                <a:cxn ang="0">
                  <a:pos x="42" y="104"/>
                </a:cxn>
                <a:cxn ang="0">
                  <a:pos x="50" y="108"/>
                </a:cxn>
              </a:cxnLst>
              <a:rect l="0" t="0" r="r" b="b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4519613" y="2405063"/>
              <a:ext cx="93663" cy="174625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0" y="35"/>
                </a:cxn>
                <a:cxn ang="0">
                  <a:pos x="3" y="42"/>
                </a:cxn>
                <a:cxn ang="0">
                  <a:pos x="7" y="54"/>
                </a:cxn>
                <a:cxn ang="0">
                  <a:pos x="12" y="62"/>
                </a:cxn>
                <a:cxn ang="0">
                  <a:pos x="21" y="68"/>
                </a:cxn>
                <a:cxn ang="0">
                  <a:pos x="26" y="88"/>
                </a:cxn>
                <a:cxn ang="0">
                  <a:pos x="27" y="91"/>
                </a:cxn>
                <a:cxn ang="0">
                  <a:pos x="32" y="87"/>
                </a:cxn>
                <a:cxn ang="0">
                  <a:pos x="34" y="78"/>
                </a:cxn>
                <a:cxn ang="0">
                  <a:pos x="35" y="73"/>
                </a:cxn>
                <a:cxn ang="0">
                  <a:pos x="43" y="65"/>
                </a:cxn>
                <a:cxn ang="0">
                  <a:pos x="48" y="61"/>
                </a:cxn>
                <a:cxn ang="0">
                  <a:pos x="49" y="55"/>
                </a:cxn>
                <a:cxn ang="0">
                  <a:pos x="44" y="51"/>
                </a:cxn>
                <a:cxn ang="0">
                  <a:pos x="40" y="47"/>
                </a:cxn>
                <a:cxn ang="0">
                  <a:pos x="31" y="43"/>
                </a:cxn>
                <a:cxn ang="0">
                  <a:pos x="40" y="35"/>
                </a:cxn>
                <a:cxn ang="0">
                  <a:pos x="40" y="20"/>
                </a:cxn>
                <a:cxn ang="0">
                  <a:pos x="42" y="10"/>
                </a:cxn>
                <a:cxn ang="0">
                  <a:pos x="40" y="6"/>
                </a:cxn>
                <a:cxn ang="0">
                  <a:pos x="35" y="4"/>
                </a:cxn>
                <a:cxn ang="0">
                  <a:pos x="20" y="4"/>
                </a:cxn>
                <a:cxn ang="0">
                  <a:pos x="13" y="5"/>
                </a:cxn>
                <a:cxn ang="0">
                  <a:pos x="13" y="23"/>
                </a:cxn>
              </a:cxnLst>
              <a:rect l="0" t="0" r="r" b="b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4171950" y="2411413"/>
              <a:ext cx="449263" cy="430213"/>
            </a:xfrm>
            <a:custGeom>
              <a:avLst/>
              <a:gdLst/>
              <a:ahLst/>
              <a:cxnLst>
                <a:cxn ang="0">
                  <a:pos x="81" y="43"/>
                </a:cxn>
                <a:cxn ang="0">
                  <a:pos x="82" y="53"/>
                </a:cxn>
                <a:cxn ang="0">
                  <a:pos x="86" y="61"/>
                </a:cxn>
                <a:cxn ang="0">
                  <a:pos x="84" y="65"/>
                </a:cxn>
                <a:cxn ang="0">
                  <a:pos x="67" y="66"/>
                </a:cxn>
                <a:cxn ang="0">
                  <a:pos x="61" y="70"/>
                </a:cxn>
                <a:cxn ang="0">
                  <a:pos x="57" y="73"/>
                </a:cxn>
                <a:cxn ang="0">
                  <a:pos x="55" y="80"/>
                </a:cxn>
                <a:cxn ang="0">
                  <a:pos x="50" y="83"/>
                </a:cxn>
                <a:cxn ang="0">
                  <a:pos x="42" y="86"/>
                </a:cxn>
                <a:cxn ang="0">
                  <a:pos x="36" y="93"/>
                </a:cxn>
                <a:cxn ang="0">
                  <a:pos x="26" y="95"/>
                </a:cxn>
                <a:cxn ang="0">
                  <a:pos x="19" y="97"/>
                </a:cxn>
                <a:cxn ang="0">
                  <a:pos x="1" y="109"/>
                </a:cxn>
                <a:cxn ang="0">
                  <a:pos x="1" y="124"/>
                </a:cxn>
                <a:cxn ang="0">
                  <a:pos x="3" y="126"/>
                </a:cxn>
                <a:cxn ang="0">
                  <a:pos x="112" y="199"/>
                </a:cxn>
                <a:cxn ang="0">
                  <a:pos x="120" y="209"/>
                </a:cxn>
                <a:cxn ang="0">
                  <a:pos x="132" y="213"/>
                </a:cxn>
                <a:cxn ang="0">
                  <a:pos x="138" y="225"/>
                </a:cxn>
                <a:cxn ang="0">
                  <a:pos x="149" y="223"/>
                </a:cxn>
                <a:cxn ang="0">
                  <a:pos x="166" y="217"/>
                </a:cxn>
                <a:cxn ang="0">
                  <a:pos x="187" y="201"/>
                </a:cxn>
                <a:cxn ang="0">
                  <a:pos x="235" y="171"/>
                </a:cxn>
                <a:cxn ang="0">
                  <a:pos x="235" y="171"/>
                </a:cxn>
                <a:cxn ang="0">
                  <a:pos x="230" y="161"/>
                </a:cxn>
                <a:cxn ang="0">
                  <a:pos x="221" y="158"/>
                </a:cxn>
                <a:cxn ang="0">
                  <a:pos x="214" y="154"/>
                </a:cxn>
                <a:cxn ang="0">
                  <a:pos x="212" y="145"/>
                </a:cxn>
                <a:cxn ang="0">
                  <a:pos x="207" y="138"/>
                </a:cxn>
                <a:cxn ang="0">
                  <a:pos x="212" y="133"/>
                </a:cxn>
                <a:cxn ang="0">
                  <a:pos x="211" y="127"/>
                </a:cxn>
                <a:cxn ang="0">
                  <a:pos x="211" y="120"/>
                </a:cxn>
                <a:cxn ang="0">
                  <a:pos x="211" y="113"/>
                </a:cxn>
                <a:cxn ang="0">
                  <a:pos x="212" y="101"/>
                </a:cxn>
                <a:cxn ang="0">
                  <a:pos x="207" y="91"/>
                </a:cxn>
                <a:cxn ang="0">
                  <a:pos x="209" y="88"/>
                </a:cxn>
                <a:cxn ang="0">
                  <a:pos x="208" y="85"/>
                </a:cxn>
                <a:cxn ang="0">
                  <a:pos x="203" y="65"/>
                </a:cxn>
                <a:cxn ang="0">
                  <a:pos x="194" y="59"/>
                </a:cxn>
                <a:cxn ang="0">
                  <a:pos x="189" y="51"/>
                </a:cxn>
                <a:cxn ang="0">
                  <a:pos x="185" y="39"/>
                </a:cxn>
                <a:cxn ang="0">
                  <a:pos x="192" y="32"/>
                </a:cxn>
                <a:cxn ang="0">
                  <a:pos x="195" y="20"/>
                </a:cxn>
                <a:cxn ang="0">
                  <a:pos x="195" y="2"/>
                </a:cxn>
                <a:cxn ang="0">
                  <a:pos x="185" y="0"/>
                </a:cxn>
                <a:cxn ang="0">
                  <a:pos x="173" y="1"/>
                </a:cxn>
                <a:cxn ang="0">
                  <a:pos x="158" y="5"/>
                </a:cxn>
                <a:cxn ang="0">
                  <a:pos x="115" y="7"/>
                </a:cxn>
                <a:cxn ang="0">
                  <a:pos x="98" y="16"/>
                </a:cxn>
                <a:cxn ang="0">
                  <a:pos x="80" y="26"/>
                </a:cxn>
                <a:cxn ang="0">
                  <a:pos x="76" y="27"/>
                </a:cxn>
                <a:cxn ang="0">
                  <a:pos x="78" y="31"/>
                </a:cxn>
                <a:cxn ang="0">
                  <a:pos x="81" y="43"/>
                </a:cxn>
              </a:cxnLst>
              <a:rect l="0" t="0" r="r" b="b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4565650" y="2509838"/>
              <a:ext cx="328613" cy="31591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1" y="18"/>
                </a:cxn>
                <a:cxn ang="0">
                  <a:pos x="10" y="23"/>
                </a:cxn>
                <a:cxn ang="0">
                  <a:pos x="8" y="32"/>
                </a:cxn>
                <a:cxn ang="0">
                  <a:pos x="1" y="39"/>
                </a:cxn>
                <a:cxn ang="0">
                  <a:pos x="6" y="49"/>
                </a:cxn>
                <a:cxn ang="0">
                  <a:pos x="5" y="61"/>
                </a:cxn>
                <a:cxn ang="0">
                  <a:pos x="5" y="68"/>
                </a:cxn>
                <a:cxn ang="0">
                  <a:pos x="5" y="75"/>
                </a:cxn>
                <a:cxn ang="0">
                  <a:pos x="6" y="81"/>
                </a:cxn>
                <a:cxn ang="0">
                  <a:pos x="1" y="86"/>
                </a:cxn>
                <a:cxn ang="0">
                  <a:pos x="6" y="93"/>
                </a:cxn>
                <a:cxn ang="0">
                  <a:pos x="8" y="102"/>
                </a:cxn>
                <a:cxn ang="0">
                  <a:pos x="15" y="106"/>
                </a:cxn>
                <a:cxn ang="0">
                  <a:pos x="24" y="109"/>
                </a:cxn>
                <a:cxn ang="0">
                  <a:pos x="29" y="119"/>
                </a:cxn>
                <a:cxn ang="0">
                  <a:pos x="46" y="122"/>
                </a:cxn>
                <a:cxn ang="0">
                  <a:pos x="53" y="129"/>
                </a:cxn>
                <a:cxn ang="0">
                  <a:pos x="72" y="119"/>
                </a:cxn>
                <a:cxn ang="0">
                  <a:pos x="158" y="165"/>
                </a:cxn>
                <a:cxn ang="0">
                  <a:pos x="158" y="159"/>
                </a:cxn>
                <a:cxn ang="0">
                  <a:pos x="169" y="159"/>
                </a:cxn>
                <a:cxn ang="0">
                  <a:pos x="169" y="48"/>
                </a:cxn>
                <a:cxn ang="0">
                  <a:pos x="169" y="32"/>
                </a:cxn>
                <a:cxn ang="0">
                  <a:pos x="170" y="18"/>
                </a:cxn>
                <a:cxn ang="0">
                  <a:pos x="171" y="15"/>
                </a:cxn>
                <a:cxn ang="0">
                  <a:pos x="171" y="15"/>
                </a:cxn>
                <a:cxn ang="0">
                  <a:pos x="156" y="11"/>
                </a:cxn>
                <a:cxn ang="0">
                  <a:pos x="138" y="2"/>
                </a:cxn>
                <a:cxn ang="0">
                  <a:pos x="113" y="15"/>
                </a:cxn>
                <a:cxn ang="0">
                  <a:pos x="115" y="29"/>
                </a:cxn>
                <a:cxn ang="0">
                  <a:pos x="97" y="29"/>
                </a:cxn>
                <a:cxn ang="0">
                  <a:pos x="77" y="22"/>
                </a:cxn>
                <a:cxn ang="0">
                  <a:pos x="65" y="14"/>
                </a:cxn>
                <a:cxn ang="0">
                  <a:pos x="58" y="7"/>
                </a:cxn>
                <a:cxn ang="0">
                  <a:pos x="38" y="3"/>
                </a:cxn>
                <a:cxn ang="0">
                  <a:pos x="25" y="0"/>
                </a:cxn>
                <a:cxn ang="0">
                  <a:pos x="24" y="6"/>
                </a:cxn>
                <a:cxn ang="0">
                  <a:pos x="19" y="10"/>
                </a:cxn>
              </a:cxnLst>
              <a:rect l="0" t="0" r="r" b="b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4002088" y="2949575"/>
              <a:ext cx="61913" cy="22225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25" y="10"/>
                </a:cxn>
                <a:cxn ang="0">
                  <a:pos x="32" y="8"/>
                </a:cxn>
                <a:cxn ang="0">
                  <a:pos x="26" y="7"/>
                </a:cxn>
                <a:cxn ang="0">
                  <a:pos x="15" y="2"/>
                </a:cxn>
                <a:cxn ang="0">
                  <a:pos x="1" y="5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16" y="7"/>
                </a:cxn>
              </a:cxnLst>
              <a:rect l="0" t="0" r="r" b="b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3989388" y="2890838"/>
              <a:ext cx="125413" cy="101600"/>
            </a:xfrm>
            <a:custGeom>
              <a:avLst/>
              <a:gdLst/>
              <a:ahLst/>
              <a:cxnLst>
                <a:cxn ang="0">
                  <a:pos x="15" y="51"/>
                </a:cxn>
                <a:cxn ang="0">
                  <a:pos x="21" y="48"/>
                </a:cxn>
                <a:cxn ang="0">
                  <a:pos x="37" y="47"/>
                </a:cxn>
                <a:cxn ang="0">
                  <a:pos x="40" y="48"/>
                </a:cxn>
                <a:cxn ang="0">
                  <a:pos x="40" y="47"/>
                </a:cxn>
                <a:cxn ang="0">
                  <a:pos x="48" y="50"/>
                </a:cxn>
                <a:cxn ang="0">
                  <a:pos x="65" y="51"/>
                </a:cxn>
                <a:cxn ang="0">
                  <a:pos x="66" y="50"/>
                </a:cxn>
                <a:cxn ang="0">
                  <a:pos x="66" y="43"/>
                </a:cxn>
                <a:cxn ang="0">
                  <a:pos x="60" y="36"/>
                </a:cxn>
                <a:cxn ang="0">
                  <a:pos x="58" y="29"/>
                </a:cxn>
                <a:cxn ang="0">
                  <a:pos x="56" y="26"/>
                </a:cxn>
                <a:cxn ang="0">
                  <a:pos x="50" y="18"/>
                </a:cxn>
                <a:cxn ang="0">
                  <a:pos x="42" y="8"/>
                </a:cxn>
                <a:cxn ang="0">
                  <a:pos x="38" y="8"/>
                </a:cxn>
                <a:cxn ang="0">
                  <a:pos x="32" y="2"/>
                </a:cxn>
                <a:cxn ang="0">
                  <a:pos x="23" y="3"/>
                </a:cxn>
                <a:cxn ang="0">
                  <a:pos x="13" y="3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3" y="18"/>
                </a:cxn>
                <a:cxn ang="0">
                  <a:pos x="7" y="34"/>
                </a:cxn>
                <a:cxn ang="0">
                  <a:pos x="8" y="36"/>
                </a:cxn>
                <a:cxn ang="0">
                  <a:pos x="22" y="33"/>
                </a:cxn>
                <a:cxn ang="0">
                  <a:pos x="33" y="38"/>
                </a:cxn>
                <a:cxn ang="0">
                  <a:pos x="39" y="39"/>
                </a:cxn>
                <a:cxn ang="0">
                  <a:pos x="32" y="41"/>
                </a:cxn>
                <a:cxn ang="0">
                  <a:pos x="23" y="38"/>
                </a:cxn>
                <a:cxn ang="0">
                  <a:pos x="10" y="42"/>
                </a:cxn>
                <a:cxn ang="0">
                  <a:pos x="7" y="42"/>
                </a:cxn>
                <a:cxn ang="0">
                  <a:pos x="8" y="48"/>
                </a:cxn>
                <a:cxn ang="0">
                  <a:pos x="9" y="49"/>
                </a:cxn>
                <a:cxn ang="0">
                  <a:pos x="15" y="51"/>
                </a:cxn>
              </a:cxnLst>
              <a:rect l="0" t="0" r="r" b="b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4005263" y="2981325"/>
              <a:ext cx="60325" cy="33338"/>
            </a:xfrm>
            <a:custGeom>
              <a:avLst/>
              <a:gdLst/>
              <a:ahLst/>
              <a:cxnLst>
                <a:cxn ang="0">
                  <a:pos x="16" y="17"/>
                </a:cxn>
                <a:cxn ang="0">
                  <a:pos x="26" y="12"/>
                </a:cxn>
                <a:cxn ang="0">
                  <a:pos x="30" y="10"/>
                </a:cxn>
                <a:cxn ang="0">
                  <a:pos x="29" y="5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12" y="1"/>
                </a:cxn>
                <a:cxn ang="0">
                  <a:pos x="6" y="4"/>
                </a:cxn>
                <a:cxn ang="0">
                  <a:pos x="0" y="2"/>
                </a:cxn>
                <a:cxn ang="0">
                  <a:pos x="9" y="9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6" y="17"/>
                </a:cxn>
              </a:cxnLst>
              <a:rect l="0" t="0" r="r" b="b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4673600" y="3013075"/>
              <a:ext cx="263525" cy="185738"/>
            </a:xfrm>
            <a:custGeom>
              <a:avLst/>
              <a:gdLst/>
              <a:ahLst/>
              <a:cxnLst>
                <a:cxn ang="0">
                  <a:pos x="128" y="55"/>
                </a:cxn>
                <a:cxn ang="0">
                  <a:pos x="124" y="47"/>
                </a:cxn>
                <a:cxn ang="0">
                  <a:pos x="117" y="41"/>
                </a:cxn>
                <a:cxn ang="0">
                  <a:pos x="112" y="34"/>
                </a:cxn>
                <a:cxn ang="0">
                  <a:pos x="103" y="30"/>
                </a:cxn>
                <a:cxn ang="0">
                  <a:pos x="101" y="27"/>
                </a:cxn>
                <a:cxn ang="0">
                  <a:pos x="97" y="26"/>
                </a:cxn>
                <a:cxn ang="0">
                  <a:pos x="98" y="22"/>
                </a:cxn>
                <a:cxn ang="0">
                  <a:pos x="97" y="12"/>
                </a:cxn>
                <a:cxn ang="0">
                  <a:pos x="89" y="1"/>
                </a:cxn>
                <a:cxn ang="0">
                  <a:pos x="87" y="1"/>
                </a:cxn>
                <a:cxn ang="0">
                  <a:pos x="78" y="5"/>
                </a:cxn>
                <a:cxn ang="0">
                  <a:pos x="76" y="10"/>
                </a:cxn>
                <a:cxn ang="0">
                  <a:pos x="65" y="21"/>
                </a:cxn>
                <a:cxn ang="0">
                  <a:pos x="49" y="25"/>
                </a:cxn>
                <a:cxn ang="0">
                  <a:pos x="48" y="31"/>
                </a:cxn>
                <a:cxn ang="0">
                  <a:pos x="38" y="36"/>
                </a:cxn>
                <a:cxn ang="0">
                  <a:pos x="26" y="40"/>
                </a:cxn>
                <a:cxn ang="0">
                  <a:pos x="18" y="40"/>
                </a:cxn>
                <a:cxn ang="0">
                  <a:pos x="12" y="42"/>
                </a:cxn>
                <a:cxn ang="0">
                  <a:pos x="11" y="41"/>
                </a:cxn>
                <a:cxn ang="0">
                  <a:pos x="5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5" y="78"/>
                </a:cxn>
                <a:cxn ang="0">
                  <a:pos x="6" y="84"/>
                </a:cxn>
                <a:cxn ang="0">
                  <a:pos x="9" y="88"/>
                </a:cxn>
                <a:cxn ang="0">
                  <a:pos x="16" y="95"/>
                </a:cxn>
                <a:cxn ang="0">
                  <a:pos x="18" y="97"/>
                </a:cxn>
                <a:cxn ang="0">
                  <a:pos x="19" y="96"/>
                </a:cxn>
                <a:cxn ang="0">
                  <a:pos x="21" y="88"/>
                </a:cxn>
                <a:cxn ang="0">
                  <a:pos x="27" y="86"/>
                </a:cxn>
                <a:cxn ang="0">
                  <a:pos x="32" y="85"/>
                </a:cxn>
                <a:cxn ang="0">
                  <a:pos x="42" y="86"/>
                </a:cxn>
                <a:cxn ang="0">
                  <a:pos x="42" y="79"/>
                </a:cxn>
                <a:cxn ang="0">
                  <a:pos x="53" y="70"/>
                </a:cxn>
                <a:cxn ang="0">
                  <a:pos x="63" y="76"/>
                </a:cxn>
                <a:cxn ang="0">
                  <a:pos x="84" y="80"/>
                </a:cxn>
                <a:cxn ang="0">
                  <a:pos x="88" y="72"/>
                </a:cxn>
                <a:cxn ang="0">
                  <a:pos x="97" y="72"/>
                </a:cxn>
                <a:cxn ang="0">
                  <a:pos x="108" y="69"/>
                </a:cxn>
                <a:cxn ang="0">
                  <a:pos x="117" y="68"/>
                </a:cxn>
                <a:cxn ang="0">
                  <a:pos x="130" y="69"/>
                </a:cxn>
                <a:cxn ang="0">
                  <a:pos x="138" y="68"/>
                </a:cxn>
                <a:cxn ang="0">
                  <a:pos x="136" y="61"/>
                </a:cxn>
                <a:cxn ang="0">
                  <a:pos x="128" y="55"/>
                </a:cxn>
              </a:cxnLst>
              <a:rect l="0" t="0" r="r" b="b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4421188" y="2951163"/>
              <a:ext cx="255588" cy="212725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89" y="80"/>
                </a:cxn>
                <a:cxn ang="0">
                  <a:pos x="97" y="86"/>
                </a:cxn>
                <a:cxn ang="0">
                  <a:pos x="102" y="81"/>
                </a:cxn>
                <a:cxn ang="0">
                  <a:pos x="110" y="63"/>
                </a:cxn>
                <a:cxn ang="0">
                  <a:pos x="116" y="57"/>
                </a:cxn>
                <a:cxn ang="0">
                  <a:pos x="117" y="51"/>
                </a:cxn>
                <a:cxn ang="0">
                  <a:pos x="120" y="43"/>
                </a:cxn>
                <a:cxn ang="0">
                  <a:pos x="126" y="31"/>
                </a:cxn>
                <a:cxn ang="0">
                  <a:pos x="133" y="27"/>
                </a:cxn>
                <a:cxn ang="0">
                  <a:pos x="132" y="20"/>
                </a:cxn>
                <a:cxn ang="0">
                  <a:pos x="128" y="16"/>
                </a:cxn>
                <a:cxn ang="0">
                  <a:pos x="128" y="9"/>
                </a:cxn>
                <a:cxn ang="0">
                  <a:pos x="124" y="5"/>
                </a:cxn>
                <a:cxn ang="0">
                  <a:pos x="120" y="3"/>
                </a:cxn>
                <a:cxn ang="0">
                  <a:pos x="112" y="10"/>
                </a:cxn>
                <a:cxn ang="0">
                  <a:pos x="103" y="8"/>
                </a:cxn>
                <a:cxn ang="0">
                  <a:pos x="88" y="7"/>
                </a:cxn>
                <a:cxn ang="0">
                  <a:pos x="80" y="13"/>
                </a:cxn>
                <a:cxn ang="0">
                  <a:pos x="69" y="13"/>
                </a:cxn>
                <a:cxn ang="0">
                  <a:pos x="60" y="8"/>
                </a:cxn>
                <a:cxn ang="0">
                  <a:pos x="51" y="11"/>
                </a:cxn>
                <a:cxn ang="0">
                  <a:pos x="45" y="5"/>
                </a:cxn>
                <a:cxn ang="0">
                  <a:pos x="36" y="2"/>
                </a:cxn>
                <a:cxn ang="0">
                  <a:pos x="29" y="4"/>
                </a:cxn>
                <a:cxn ang="0">
                  <a:pos x="19" y="4"/>
                </a:cxn>
                <a:cxn ang="0">
                  <a:pos x="16" y="13"/>
                </a:cxn>
                <a:cxn ang="0">
                  <a:pos x="11" y="21"/>
                </a:cxn>
                <a:cxn ang="0">
                  <a:pos x="10" y="23"/>
                </a:cxn>
                <a:cxn ang="0">
                  <a:pos x="11" y="31"/>
                </a:cxn>
                <a:cxn ang="0">
                  <a:pos x="10" y="47"/>
                </a:cxn>
                <a:cxn ang="0">
                  <a:pos x="6" y="54"/>
                </a:cxn>
                <a:cxn ang="0">
                  <a:pos x="1" y="62"/>
                </a:cxn>
                <a:cxn ang="0">
                  <a:pos x="1" y="75"/>
                </a:cxn>
                <a:cxn ang="0">
                  <a:pos x="5" y="84"/>
                </a:cxn>
                <a:cxn ang="0">
                  <a:pos x="5" y="84"/>
                </a:cxn>
                <a:cxn ang="0">
                  <a:pos x="22" y="88"/>
                </a:cxn>
                <a:cxn ang="0">
                  <a:pos x="32" y="100"/>
                </a:cxn>
                <a:cxn ang="0">
                  <a:pos x="38" y="110"/>
                </a:cxn>
                <a:cxn ang="0">
                  <a:pos x="50" y="107"/>
                </a:cxn>
                <a:cxn ang="0">
                  <a:pos x="65" y="105"/>
                </a:cxn>
                <a:cxn ang="0">
                  <a:pos x="66" y="105"/>
                </a:cxn>
                <a:cxn ang="0">
                  <a:pos x="70" y="93"/>
                </a:cxn>
                <a:cxn ang="0">
                  <a:pos x="83" y="81"/>
                </a:cxn>
              </a:cxnLst>
              <a:rect l="0" t="0" r="r" b="b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4378325" y="2984500"/>
              <a:ext cx="65088" cy="133350"/>
            </a:xfrm>
            <a:custGeom>
              <a:avLst/>
              <a:gdLst/>
              <a:ahLst/>
              <a:cxnLst>
                <a:cxn ang="0">
                  <a:pos x="23" y="45"/>
                </a:cxn>
                <a:cxn ang="0">
                  <a:pos x="28" y="37"/>
                </a:cxn>
                <a:cxn ang="0">
                  <a:pos x="32" y="30"/>
                </a:cxn>
                <a:cxn ang="0">
                  <a:pos x="33" y="14"/>
                </a:cxn>
                <a:cxn ang="0">
                  <a:pos x="32" y="6"/>
                </a:cxn>
                <a:cxn ang="0">
                  <a:pos x="28" y="6"/>
                </a:cxn>
                <a:cxn ang="0">
                  <a:pos x="25" y="1"/>
                </a:cxn>
                <a:cxn ang="0">
                  <a:pos x="21" y="6"/>
                </a:cxn>
                <a:cxn ang="0">
                  <a:pos x="18" y="11"/>
                </a:cxn>
                <a:cxn ang="0">
                  <a:pos x="8" y="13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6" y="28"/>
                </a:cxn>
                <a:cxn ang="0">
                  <a:pos x="9" y="36"/>
                </a:cxn>
                <a:cxn ang="0">
                  <a:pos x="10" y="49"/>
                </a:cxn>
                <a:cxn ang="0">
                  <a:pos x="11" y="70"/>
                </a:cxn>
                <a:cxn ang="0">
                  <a:pos x="19" y="69"/>
                </a:cxn>
                <a:cxn ang="0">
                  <a:pos x="27" y="67"/>
                </a:cxn>
                <a:cxn ang="0">
                  <a:pos x="23" y="58"/>
                </a:cxn>
                <a:cxn ang="0">
                  <a:pos x="23" y="45"/>
                </a:cxn>
              </a:cxnLst>
              <a:rect l="0" t="0" r="r" b="b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4359275" y="3013075"/>
              <a:ext cx="41275" cy="112713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3"/>
                </a:cxn>
                <a:cxn ang="0">
                  <a:pos x="10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3" y="8"/>
                </a:cxn>
                <a:cxn ang="0">
                  <a:pos x="5" y="15"/>
                </a:cxn>
                <a:cxn ang="0">
                  <a:pos x="6" y="31"/>
                </a:cxn>
                <a:cxn ang="0">
                  <a:pos x="9" y="46"/>
                </a:cxn>
                <a:cxn ang="0">
                  <a:pos x="13" y="59"/>
                </a:cxn>
                <a:cxn ang="0">
                  <a:pos x="15" y="58"/>
                </a:cxn>
                <a:cxn ang="0">
                  <a:pos x="21" y="55"/>
                </a:cxn>
                <a:cxn ang="0">
                  <a:pos x="20" y="34"/>
                </a:cxn>
                <a:cxn ang="0">
                  <a:pos x="19" y="21"/>
                </a:cxn>
              </a:cxnLst>
              <a:rect l="0" t="0" r="r" b="b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4546600" y="2968625"/>
              <a:ext cx="160338" cy="249238"/>
            </a:xfrm>
            <a:custGeom>
              <a:avLst/>
              <a:gdLst/>
              <a:ahLst/>
              <a:cxnLst>
                <a:cxn ang="0">
                  <a:pos x="35" y="124"/>
                </a:cxn>
                <a:cxn ang="0">
                  <a:pos x="65" y="125"/>
                </a:cxn>
                <a:cxn ang="0">
                  <a:pos x="81" y="130"/>
                </a:cxn>
                <a:cxn ang="0">
                  <a:pos x="84" y="120"/>
                </a:cxn>
                <a:cxn ang="0">
                  <a:pos x="82" y="118"/>
                </a:cxn>
                <a:cxn ang="0">
                  <a:pos x="75" y="111"/>
                </a:cxn>
                <a:cxn ang="0">
                  <a:pos x="72" y="107"/>
                </a:cxn>
                <a:cxn ang="0">
                  <a:pos x="71" y="101"/>
                </a:cxn>
                <a:cxn ang="0">
                  <a:pos x="67" y="92"/>
                </a:cxn>
                <a:cxn ang="0">
                  <a:pos x="66" y="82"/>
                </a:cxn>
                <a:cxn ang="0">
                  <a:pos x="71" y="71"/>
                </a:cxn>
                <a:cxn ang="0">
                  <a:pos x="77" y="64"/>
                </a:cxn>
                <a:cxn ang="0">
                  <a:pos x="74" y="56"/>
                </a:cxn>
                <a:cxn ang="0">
                  <a:pos x="64" y="46"/>
                </a:cxn>
                <a:cxn ang="0">
                  <a:pos x="62" y="38"/>
                </a:cxn>
                <a:cxn ang="0">
                  <a:pos x="71" y="37"/>
                </a:cxn>
                <a:cxn ang="0">
                  <a:pos x="76" y="35"/>
                </a:cxn>
                <a:cxn ang="0">
                  <a:pos x="71" y="21"/>
                </a:cxn>
                <a:cxn ang="0">
                  <a:pos x="70" y="11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62" y="7"/>
                </a:cxn>
                <a:cxn ang="0">
                  <a:pos x="66" y="11"/>
                </a:cxn>
                <a:cxn ang="0">
                  <a:pos x="67" y="18"/>
                </a:cxn>
                <a:cxn ang="0">
                  <a:pos x="60" y="22"/>
                </a:cxn>
                <a:cxn ang="0">
                  <a:pos x="54" y="34"/>
                </a:cxn>
                <a:cxn ang="0">
                  <a:pos x="51" y="42"/>
                </a:cxn>
                <a:cxn ang="0">
                  <a:pos x="50" y="48"/>
                </a:cxn>
                <a:cxn ang="0">
                  <a:pos x="44" y="54"/>
                </a:cxn>
                <a:cxn ang="0">
                  <a:pos x="36" y="72"/>
                </a:cxn>
                <a:cxn ang="0">
                  <a:pos x="31" y="77"/>
                </a:cxn>
                <a:cxn ang="0">
                  <a:pos x="23" y="71"/>
                </a:cxn>
                <a:cxn ang="0">
                  <a:pos x="17" y="72"/>
                </a:cxn>
                <a:cxn ang="0">
                  <a:pos x="4" y="84"/>
                </a:cxn>
                <a:cxn ang="0">
                  <a:pos x="0" y="96"/>
                </a:cxn>
                <a:cxn ang="0">
                  <a:pos x="5" y="103"/>
                </a:cxn>
                <a:cxn ang="0">
                  <a:pos x="14" y="104"/>
                </a:cxn>
                <a:cxn ang="0">
                  <a:pos x="17" y="115"/>
                </a:cxn>
                <a:cxn ang="0">
                  <a:pos x="15" y="125"/>
                </a:cxn>
                <a:cxn ang="0">
                  <a:pos x="31" y="125"/>
                </a:cxn>
                <a:cxn ang="0">
                  <a:pos x="35" y="124"/>
                </a:cxn>
              </a:cxnLst>
              <a:rect l="0" t="0" r="r" b="b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4176713" y="3022600"/>
              <a:ext cx="131763" cy="134938"/>
            </a:xfrm>
            <a:custGeom>
              <a:avLst/>
              <a:gdLst/>
              <a:ahLst/>
              <a:cxnLst>
                <a:cxn ang="0">
                  <a:pos x="66" y="60"/>
                </a:cxn>
                <a:cxn ang="0">
                  <a:pos x="61" y="47"/>
                </a:cxn>
                <a:cxn ang="0">
                  <a:pos x="65" y="36"/>
                </a:cxn>
                <a:cxn ang="0">
                  <a:pos x="69" y="29"/>
                </a:cxn>
                <a:cxn ang="0">
                  <a:pos x="65" y="11"/>
                </a:cxn>
                <a:cxn ang="0">
                  <a:pos x="63" y="10"/>
                </a:cxn>
                <a:cxn ang="0">
                  <a:pos x="50" y="12"/>
                </a:cxn>
                <a:cxn ang="0">
                  <a:pos x="40" y="7"/>
                </a:cxn>
                <a:cxn ang="0">
                  <a:pos x="31" y="4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5" y="7"/>
                </a:cxn>
                <a:cxn ang="0">
                  <a:pos x="10" y="5"/>
                </a:cxn>
                <a:cxn ang="0">
                  <a:pos x="6" y="6"/>
                </a:cxn>
                <a:cxn ang="0">
                  <a:pos x="6" y="15"/>
                </a:cxn>
                <a:cxn ang="0">
                  <a:pos x="8" y="20"/>
                </a:cxn>
                <a:cxn ang="0">
                  <a:pos x="10" y="27"/>
                </a:cxn>
                <a:cxn ang="0">
                  <a:pos x="5" y="28"/>
                </a:cxn>
                <a:cxn ang="0">
                  <a:pos x="6" y="35"/>
                </a:cxn>
                <a:cxn ang="0">
                  <a:pos x="2" y="41"/>
                </a:cxn>
                <a:cxn ang="0">
                  <a:pos x="1" y="49"/>
                </a:cxn>
                <a:cxn ang="0">
                  <a:pos x="5" y="52"/>
                </a:cxn>
                <a:cxn ang="0">
                  <a:pos x="14" y="61"/>
                </a:cxn>
                <a:cxn ang="0">
                  <a:pos x="10" y="71"/>
                </a:cxn>
                <a:cxn ang="0">
                  <a:pos x="44" y="64"/>
                </a:cxn>
                <a:cxn ang="0">
                  <a:pos x="65" y="65"/>
                </a:cxn>
                <a:cxn ang="0">
                  <a:pos x="66" y="60"/>
                </a:cxn>
              </a:cxnLst>
              <a:rect l="0" t="0" r="r" b="b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4292600" y="3014663"/>
              <a:ext cx="92075" cy="139700"/>
            </a:xfrm>
            <a:custGeom>
              <a:avLst/>
              <a:gdLst/>
              <a:ahLst/>
              <a:cxnLst>
                <a:cxn ang="0">
                  <a:pos x="41" y="30"/>
                </a:cxn>
                <a:cxn ang="0">
                  <a:pos x="40" y="14"/>
                </a:cxn>
                <a:cxn ang="0">
                  <a:pos x="38" y="7"/>
                </a:cxn>
                <a:cxn ang="0">
                  <a:pos x="35" y="0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8" y="33"/>
                </a:cxn>
                <a:cxn ang="0">
                  <a:pos x="4" y="40"/>
                </a:cxn>
                <a:cxn ang="0">
                  <a:pos x="0" y="51"/>
                </a:cxn>
                <a:cxn ang="0">
                  <a:pos x="5" y="64"/>
                </a:cxn>
                <a:cxn ang="0">
                  <a:pos x="4" y="69"/>
                </a:cxn>
                <a:cxn ang="0">
                  <a:pos x="13" y="72"/>
                </a:cxn>
                <a:cxn ang="0">
                  <a:pos x="35" y="64"/>
                </a:cxn>
                <a:cxn ang="0">
                  <a:pos x="48" y="58"/>
                </a:cxn>
                <a:cxn ang="0">
                  <a:pos x="44" y="45"/>
                </a:cxn>
                <a:cxn ang="0">
                  <a:pos x="41" y="30"/>
                </a:cxn>
              </a:cxnLst>
              <a:rect l="0" t="0" r="r" b="b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4033838" y="2981325"/>
              <a:ext cx="165100" cy="122238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4" y="33"/>
                </a:cxn>
                <a:cxn ang="0">
                  <a:pos x="42" y="31"/>
                </a:cxn>
                <a:cxn ang="0">
                  <a:pos x="51" y="42"/>
                </a:cxn>
                <a:cxn ang="0">
                  <a:pos x="53" y="49"/>
                </a:cxn>
                <a:cxn ang="0">
                  <a:pos x="53" y="50"/>
                </a:cxn>
                <a:cxn ang="0">
                  <a:pos x="61" y="48"/>
                </a:cxn>
                <a:cxn ang="0">
                  <a:pos x="65" y="58"/>
                </a:cxn>
                <a:cxn ang="0">
                  <a:pos x="70" y="62"/>
                </a:cxn>
                <a:cxn ang="0">
                  <a:pos x="74" y="58"/>
                </a:cxn>
                <a:cxn ang="0">
                  <a:pos x="77" y="60"/>
                </a:cxn>
                <a:cxn ang="0">
                  <a:pos x="80" y="57"/>
                </a:cxn>
                <a:cxn ang="0">
                  <a:pos x="79" y="50"/>
                </a:cxn>
                <a:cxn ang="0">
                  <a:pos x="84" y="49"/>
                </a:cxn>
                <a:cxn ang="0">
                  <a:pos x="82" y="42"/>
                </a:cxn>
                <a:cxn ang="0">
                  <a:pos x="80" y="37"/>
                </a:cxn>
                <a:cxn ang="0">
                  <a:pos x="80" y="28"/>
                </a:cxn>
                <a:cxn ang="0">
                  <a:pos x="78" y="26"/>
                </a:cxn>
                <a:cxn ang="0">
                  <a:pos x="76" y="20"/>
                </a:cxn>
                <a:cxn ang="0">
                  <a:pos x="76" y="16"/>
                </a:cxn>
                <a:cxn ang="0">
                  <a:pos x="72" y="11"/>
                </a:cxn>
                <a:cxn ang="0">
                  <a:pos x="67" y="2"/>
                </a:cxn>
                <a:cxn ang="0">
                  <a:pos x="59" y="8"/>
                </a:cxn>
                <a:cxn ang="0">
                  <a:pos x="52" y="7"/>
                </a:cxn>
                <a:cxn ang="0">
                  <a:pos x="45" y="8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4"/>
                </a:cxn>
                <a:cxn ang="0">
                  <a:pos x="24" y="3"/>
                </a:cxn>
                <a:cxn ang="0">
                  <a:pos x="16" y="0"/>
                </a:cxn>
                <a:cxn ang="0">
                  <a:pos x="14" y="5"/>
                </a:cxn>
                <a:cxn ang="0">
                  <a:pos x="15" y="10"/>
                </a:cxn>
                <a:cxn ang="0">
                  <a:pos x="11" y="12"/>
                </a:cxn>
                <a:cxn ang="0">
                  <a:pos x="1" y="17"/>
                </a:cxn>
                <a:cxn ang="0">
                  <a:pos x="0" y="18"/>
                </a:cxn>
                <a:cxn ang="0">
                  <a:pos x="8" y="28"/>
                </a:cxn>
                <a:cxn ang="0">
                  <a:pos x="21" y="42"/>
                </a:cxn>
                <a:cxn ang="0">
                  <a:pos x="29" y="34"/>
                </a:cxn>
              </a:cxnLst>
              <a:rect l="0" t="0" r="r" b="b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4113213" y="3071813"/>
              <a:ext cx="88900" cy="85725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34" y="23"/>
                </a:cxn>
                <a:cxn ang="0">
                  <a:pos x="35" y="15"/>
                </a:cxn>
                <a:cxn ang="0">
                  <a:pos x="36" y="12"/>
                </a:cxn>
                <a:cxn ang="0">
                  <a:pos x="33" y="10"/>
                </a:cxn>
                <a:cxn ang="0">
                  <a:pos x="29" y="14"/>
                </a:cxn>
                <a:cxn ang="0">
                  <a:pos x="24" y="10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2" y="15"/>
                </a:cxn>
                <a:cxn ang="0">
                  <a:pos x="0" y="19"/>
                </a:cxn>
                <a:cxn ang="0">
                  <a:pos x="14" y="28"/>
                </a:cxn>
                <a:cxn ang="0">
                  <a:pos x="41" y="45"/>
                </a:cxn>
                <a:cxn ang="0">
                  <a:pos x="43" y="45"/>
                </a:cxn>
                <a:cxn ang="0">
                  <a:pos x="47" y="35"/>
                </a:cxn>
                <a:cxn ang="0">
                  <a:pos x="38" y="26"/>
                </a:cxn>
              </a:cxnLst>
              <a:rect l="0" t="0" r="r" b="b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30"/>
            <p:cNvSpPr/>
            <p:nvPr/>
          </p:nvSpPr>
          <p:spPr bwMode="auto">
            <a:xfrm>
              <a:off x="4075113" y="3040063"/>
              <a:ext cx="63500" cy="68263"/>
            </a:xfrm>
            <a:custGeom>
              <a:avLst/>
              <a:gdLst/>
              <a:ahLst/>
              <a:cxnLst>
                <a:cxn ang="0">
                  <a:pos x="31" y="24"/>
                </a:cxn>
                <a:cxn ang="0">
                  <a:pos x="32" y="18"/>
                </a:cxn>
                <a:cxn ang="0">
                  <a:pos x="30" y="11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8" y="3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11" y="30"/>
                </a:cxn>
                <a:cxn ang="0">
                  <a:pos x="20" y="36"/>
                </a:cxn>
                <a:cxn ang="0">
                  <a:pos x="22" y="32"/>
                </a:cxn>
                <a:cxn ang="0">
                  <a:pos x="31" y="24"/>
                </a:cxn>
              </a:cxnLst>
              <a:rect l="0" t="0" r="r" b="b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3994150" y="2640013"/>
              <a:ext cx="179388" cy="147638"/>
            </a:xfrm>
            <a:custGeom>
              <a:avLst/>
              <a:gdLst/>
              <a:ahLst/>
              <a:cxnLst>
                <a:cxn ang="0">
                  <a:pos x="44" y="59"/>
                </a:cxn>
                <a:cxn ang="0">
                  <a:pos x="56" y="51"/>
                </a:cxn>
                <a:cxn ang="0">
                  <a:pos x="56" y="20"/>
                </a:cxn>
                <a:cxn ang="0">
                  <a:pos x="94" y="20"/>
                </a:cxn>
                <a:cxn ang="0">
                  <a:pos x="94" y="4"/>
                </a:cxn>
                <a:cxn ang="0">
                  <a:pos x="86" y="0"/>
                </a:cxn>
                <a:cxn ang="0">
                  <a:pos x="44" y="0"/>
                </a:cxn>
                <a:cxn ang="0">
                  <a:pos x="38" y="10"/>
                </a:cxn>
                <a:cxn ang="0">
                  <a:pos x="23" y="31"/>
                </a:cxn>
                <a:cxn ang="0">
                  <a:pos x="3" y="66"/>
                </a:cxn>
                <a:cxn ang="0">
                  <a:pos x="0" y="77"/>
                </a:cxn>
                <a:cxn ang="0">
                  <a:pos x="44" y="77"/>
                </a:cxn>
                <a:cxn ang="0">
                  <a:pos x="44" y="59"/>
                </a:cxn>
              </a:cxnLst>
              <a:rect l="0" t="0" r="r" b="b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3992563" y="2647950"/>
              <a:ext cx="261938" cy="287338"/>
            </a:xfrm>
            <a:custGeom>
              <a:avLst/>
              <a:gdLst/>
              <a:ahLst/>
              <a:cxnLst>
                <a:cxn ang="0">
                  <a:pos x="11" y="130"/>
                </a:cxn>
                <a:cxn ang="0">
                  <a:pos x="21" y="130"/>
                </a:cxn>
                <a:cxn ang="0">
                  <a:pos x="30" y="129"/>
                </a:cxn>
                <a:cxn ang="0">
                  <a:pos x="36" y="135"/>
                </a:cxn>
                <a:cxn ang="0">
                  <a:pos x="40" y="135"/>
                </a:cxn>
                <a:cxn ang="0">
                  <a:pos x="48" y="145"/>
                </a:cxn>
                <a:cxn ang="0">
                  <a:pos x="53" y="150"/>
                </a:cxn>
                <a:cxn ang="0">
                  <a:pos x="59" y="147"/>
                </a:cxn>
                <a:cxn ang="0">
                  <a:pos x="66" y="144"/>
                </a:cxn>
                <a:cxn ang="0">
                  <a:pos x="72" y="143"/>
                </a:cxn>
                <a:cxn ang="0">
                  <a:pos x="80" y="144"/>
                </a:cxn>
                <a:cxn ang="0">
                  <a:pos x="87" y="141"/>
                </a:cxn>
                <a:cxn ang="0">
                  <a:pos x="131" y="141"/>
                </a:cxn>
                <a:cxn ang="0">
                  <a:pos x="132" y="131"/>
                </a:cxn>
                <a:cxn ang="0">
                  <a:pos x="129" y="128"/>
                </a:cxn>
                <a:cxn ang="0">
                  <a:pos x="118" y="28"/>
                </a:cxn>
                <a:cxn ang="0">
                  <a:pos x="137" y="28"/>
                </a:cxn>
                <a:cxn ang="0">
                  <a:pos x="97" y="2"/>
                </a:cxn>
                <a:cxn ang="0">
                  <a:pos x="95" y="0"/>
                </a:cxn>
                <a:cxn ang="0">
                  <a:pos x="95" y="16"/>
                </a:cxn>
                <a:cxn ang="0">
                  <a:pos x="57" y="16"/>
                </a:cxn>
                <a:cxn ang="0">
                  <a:pos x="57" y="47"/>
                </a:cxn>
                <a:cxn ang="0">
                  <a:pos x="45" y="55"/>
                </a:cxn>
                <a:cxn ang="0">
                  <a:pos x="45" y="73"/>
                </a:cxn>
                <a:cxn ang="0">
                  <a:pos x="1" y="73"/>
                </a:cxn>
                <a:cxn ang="0">
                  <a:pos x="7" y="85"/>
                </a:cxn>
                <a:cxn ang="0">
                  <a:pos x="9" y="104"/>
                </a:cxn>
                <a:cxn ang="0">
                  <a:pos x="6" y="126"/>
                </a:cxn>
                <a:cxn ang="0">
                  <a:pos x="4" y="135"/>
                </a:cxn>
                <a:cxn ang="0">
                  <a:pos x="4" y="135"/>
                </a:cxn>
                <a:cxn ang="0">
                  <a:pos x="11" y="130"/>
                </a:cxn>
              </a:cxnLst>
              <a:rect l="0" t="0" r="r" b="b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4094163" y="2701925"/>
              <a:ext cx="360363" cy="338138"/>
            </a:xfrm>
            <a:custGeom>
              <a:avLst/>
              <a:gdLst/>
              <a:ahLst/>
              <a:cxnLst>
                <a:cxn ang="0">
                  <a:pos x="179" y="73"/>
                </a:cxn>
                <a:cxn ang="0">
                  <a:pos x="173" y="61"/>
                </a:cxn>
                <a:cxn ang="0">
                  <a:pos x="161" y="57"/>
                </a:cxn>
                <a:cxn ang="0">
                  <a:pos x="153" y="47"/>
                </a:cxn>
                <a:cxn ang="0">
                  <a:pos x="84" y="0"/>
                </a:cxn>
                <a:cxn ang="0">
                  <a:pos x="65" y="0"/>
                </a:cxn>
                <a:cxn ang="0">
                  <a:pos x="76" y="100"/>
                </a:cxn>
                <a:cxn ang="0">
                  <a:pos x="79" y="103"/>
                </a:cxn>
                <a:cxn ang="0">
                  <a:pos x="78" y="113"/>
                </a:cxn>
                <a:cxn ang="0">
                  <a:pos x="34" y="113"/>
                </a:cxn>
                <a:cxn ang="0">
                  <a:pos x="27" y="116"/>
                </a:cxn>
                <a:cxn ang="0">
                  <a:pos x="19" y="115"/>
                </a:cxn>
                <a:cxn ang="0">
                  <a:pos x="13" y="116"/>
                </a:cxn>
                <a:cxn ang="0">
                  <a:pos x="6" y="119"/>
                </a:cxn>
                <a:cxn ang="0">
                  <a:pos x="0" y="122"/>
                </a:cxn>
                <a:cxn ang="0">
                  <a:pos x="1" y="125"/>
                </a:cxn>
                <a:cxn ang="0">
                  <a:pos x="3" y="128"/>
                </a:cxn>
                <a:cxn ang="0">
                  <a:pos x="5" y="135"/>
                </a:cxn>
                <a:cxn ang="0">
                  <a:pos x="11" y="142"/>
                </a:cxn>
                <a:cxn ang="0">
                  <a:pos x="11" y="151"/>
                </a:cxn>
                <a:cxn ang="0">
                  <a:pos x="14" y="154"/>
                </a:cxn>
                <a:cxn ang="0">
                  <a:pos x="21" y="153"/>
                </a:cxn>
                <a:cxn ang="0">
                  <a:pos x="28" y="154"/>
                </a:cxn>
                <a:cxn ang="0">
                  <a:pos x="36" y="148"/>
                </a:cxn>
                <a:cxn ang="0">
                  <a:pos x="41" y="157"/>
                </a:cxn>
                <a:cxn ang="0">
                  <a:pos x="45" y="162"/>
                </a:cxn>
                <a:cxn ang="0">
                  <a:pos x="45" y="166"/>
                </a:cxn>
                <a:cxn ang="0">
                  <a:pos x="47" y="172"/>
                </a:cxn>
                <a:cxn ang="0">
                  <a:pos x="53" y="173"/>
                </a:cxn>
                <a:cxn ang="0">
                  <a:pos x="58" y="175"/>
                </a:cxn>
                <a:cxn ang="0">
                  <a:pos x="65" y="172"/>
                </a:cxn>
                <a:cxn ang="0">
                  <a:pos x="70" y="171"/>
                </a:cxn>
                <a:cxn ang="0">
                  <a:pos x="74" y="172"/>
                </a:cxn>
                <a:cxn ang="0">
                  <a:pos x="78" y="172"/>
                </a:cxn>
                <a:cxn ang="0">
                  <a:pos x="81" y="163"/>
                </a:cxn>
                <a:cxn ang="0">
                  <a:pos x="80" y="156"/>
                </a:cxn>
                <a:cxn ang="0">
                  <a:pos x="89" y="152"/>
                </a:cxn>
                <a:cxn ang="0">
                  <a:pos x="93" y="145"/>
                </a:cxn>
                <a:cxn ang="0">
                  <a:pos x="96" y="136"/>
                </a:cxn>
                <a:cxn ang="0">
                  <a:pos x="103" y="137"/>
                </a:cxn>
                <a:cxn ang="0">
                  <a:pos x="108" y="131"/>
                </a:cxn>
                <a:cxn ang="0">
                  <a:pos x="114" y="129"/>
                </a:cxn>
                <a:cxn ang="0">
                  <a:pos x="118" y="126"/>
                </a:cxn>
                <a:cxn ang="0">
                  <a:pos x="128" y="122"/>
                </a:cxn>
                <a:cxn ang="0">
                  <a:pos x="136" y="119"/>
                </a:cxn>
                <a:cxn ang="0">
                  <a:pos x="150" y="119"/>
                </a:cxn>
                <a:cxn ang="0">
                  <a:pos x="159" y="116"/>
                </a:cxn>
                <a:cxn ang="0">
                  <a:pos x="177" y="115"/>
                </a:cxn>
                <a:cxn ang="0">
                  <a:pos x="184" y="110"/>
                </a:cxn>
                <a:cxn ang="0">
                  <a:pos x="188" y="101"/>
                </a:cxn>
                <a:cxn ang="0">
                  <a:pos x="188" y="71"/>
                </a:cxn>
                <a:cxn ang="0">
                  <a:pos x="179" y="73"/>
                </a:cxn>
              </a:cxnLst>
              <a:rect l="0" t="0" r="r" b="b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4243388" y="2925763"/>
              <a:ext cx="176213" cy="125413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87" y="35"/>
                </a:cxn>
                <a:cxn ang="0">
                  <a:pos x="86" y="29"/>
                </a:cxn>
                <a:cxn ang="0">
                  <a:pos x="81" y="30"/>
                </a:cxn>
                <a:cxn ang="0">
                  <a:pos x="76" y="26"/>
                </a:cxn>
                <a:cxn ang="0">
                  <a:pos x="74" y="21"/>
                </a:cxn>
                <a:cxn ang="0">
                  <a:pos x="69" y="15"/>
                </a:cxn>
                <a:cxn ang="0">
                  <a:pos x="65" y="9"/>
                </a:cxn>
                <a:cxn ang="0">
                  <a:pos x="65" y="3"/>
                </a:cxn>
                <a:cxn ang="0">
                  <a:pos x="58" y="2"/>
                </a:cxn>
                <a:cxn ang="0">
                  <a:pos x="50" y="5"/>
                </a:cxn>
                <a:cxn ang="0">
                  <a:pos x="40" y="9"/>
                </a:cxn>
                <a:cxn ang="0">
                  <a:pos x="36" y="12"/>
                </a:cxn>
                <a:cxn ang="0">
                  <a:pos x="30" y="14"/>
                </a:cxn>
                <a:cxn ang="0">
                  <a:pos x="25" y="20"/>
                </a:cxn>
                <a:cxn ang="0">
                  <a:pos x="18" y="19"/>
                </a:cxn>
                <a:cxn ang="0">
                  <a:pos x="15" y="28"/>
                </a:cxn>
                <a:cxn ang="0">
                  <a:pos x="11" y="35"/>
                </a:cxn>
                <a:cxn ang="0">
                  <a:pos x="2" y="39"/>
                </a:cxn>
                <a:cxn ang="0">
                  <a:pos x="3" y="46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5" y="63"/>
                </a:cxn>
                <a:cxn ang="0">
                  <a:pos x="28" y="61"/>
                </a:cxn>
                <a:cxn ang="0">
                  <a:pos x="32" y="60"/>
                </a:cxn>
                <a:cxn ang="0">
                  <a:pos x="30" y="49"/>
                </a:cxn>
                <a:cxn ang="0">
                  <a:pos x="58" y="50"/>
                </a:cxn>
                <a:cxn ang="0">
                  <a:pos x="63" y="47"/>
                </a:cxn>
                <a:cxn ang="0">
                  <a:pos x="73" y="48"/>
                </a:cxn>
                <a:cxn ang="0">
                  <a:pos x="79" y="44"/>
                </a:cxn>
                <a:cxn ang="0">
                  <a:pos x="89" y="42"/>
                </a:cxn>
                <a:cxn ang="0">
                  <a:pos x="92" y="37"/>
                </a:cxn>
                <a:cxn ang="0">
                  <a:pos x="92" y="37"/>
                </a:cxn>
              </a:cxnLst>
              <a:rect l="0" t="0" r="r" b="b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4365625" y="2738438"/>
              <a:ext cx="336550" cy="261938"/>
            </a:xfrm>
            <a:custGeom>
              <a:avLst/>
              <a:gdLst/>
              <a:ahLst/>
              <a:cxnLst>
                <a:cxn ang="0">
                  <a:pos x="168" y="20"/>
                </a:cxn>
                <a:cxn ang="0">
                  <a:pos x="167" y="5"/>
                </a:cxn>
                <a:cxn ang="0">
                  <a:pos x="158" y="10"/>
                </a:cxn>
                <a:cxn ang="0">
                  <a:pos x="151" y="3"/>
                </a:cxn>
                <a:cxn ang="0">
                  <a:pos x="134" y="0"/>
                </a:cxn>
                <a:cxn ang="0">
                  <a:pos x="86" y="30"/>
                </a:cxn>
                <a:cxn ang="0">
                  <a:pos x="65" y="46"/>
                </a:cxn>
                <a:cxn ang="0">
                  <a:pos x="48" y="52"/>
                </a:cxn>
                <a:cxn ang="0">
                  <a:pos x="46" y="52"/>
                </a:cxn>
                <a:cxn ang="0">
                  <a:pos x="46" y="82"/>
                </a:cxn>
                <a:cxn ang="0">
                  <a:pos x="42" y="91"/>
                </a:cxn>
                <a:cxn ang="0">
                  <a:pos x="35" y="96"/>
                </a:cxn>
                <a:cxn ang="0">
                  <a:pos x="17" y="97"/>
                </a:cxn>
                <a:cxn ang="0">
                  <a:pos x="8" y="100"/>
                </a:cxn>
                <a:cxn ang="0">
                  <a:pos x="1" y="101"/>
                </a:cxn>
                <a:cxn ang="0">
                  <a:pos x="1" y="107"/>
                </a:cxn>
                <a:cxn ang="0">
                  <a:pos x="5" y="113"/>
                </a:cxn>
                <a:cxn ang="0">
                  <a:pos x="10" y="119"/>
                </a:cxn>
                <a:cxn ang="0">
                  <a:pos x="12" y="124"/>
                </a:cxn>
                <a:cxn ang="0">
                  <a:pos x="17" y="128"/>
                </a:cxn>
                <a:cxn ang="0">
                  <a:pos x="22" y="127"/>
                </a:cxn>
                <a:cxn ang="0">
                  <a:pos x="23" y="133"/>
                </a:cxn>
                <a:cxn ang="0">
                  <a:pos x="28" y="135"/>
                </a:cxn>
                <a:cxn ang="0">
                  <a:pos x="32" y="130"/>
                </a:cxn>
                <a:cxn ang="0">
                  <a:pos x="35" y="135"/>
                </a:cxn>
                <a:cxn ang="0">
                  <a:pos x="40" y="133"/>
                </a:cxn>
                <a:cxn ang="0">
                  <a:pos x="45" y="125"/>
                </a:cxn>
                <a:cxn ang="0">
                  <a:pos x="48" y="116"/>
                </a:cxn>
                <a:cxn ang="0">
                  <a:pos x="58" y="116"/>
                </a:cxn>
                <a:cxn ang="0">
                  <a:pos x="65" y="114"/>
                </a:cxn>
                <a:cxn ang="0">
                  <a:pos x="74" y="117"/>
                </a:cxn>
                <a:cxn ang="0">
                  <a:pos x="80" y="123"/>
                </a:cxn>
                <a:cxn ang="0">
                  <a:pos x="89" y="120"/>
                </a:cxn>
                <a:cxn ang="0">
                  <a:pos x="98" y="125"/>
                </a:cxn>
                <a:cxn ang="0">
                  <a:pos x="109" y="125"/>
                </a:cxn>
                <a:cxn ang="0">
                  <a:pos x="117" y="119"/>
                </a:cxn>
                <a:cxn ang="0">
                  <a:pos x="132" y="120"/>
                </a:cxn>
                <a:cxn ang="0">
                  <a:pos x="141" y="122"/>
                </a:cxn>
                <a:cxn ang="0">
                  <a:pos x="149" y="115"/>
                </a:cxn>
                <a:cxn ang="0">
                  <a:pos x="151" y="114"/>
                </a:cxn>
                <a:cxn ang="0">
                  <a:pos x="151" y="111"/>
                </a:cxn>
                <a:cxn ang="0">
                  <a:pos x="153" y="101"/>
                </a:cxn>
                <a:cxn ang="0">
                  <a:pos x="171" y="79"/>
                </a:cxn>
                <a:cxn ang="0">
                  <a:pos x="172" y="51"/>
                </a:cxn>
                <a:cxn ang="0">
                  <a:pos x="174" y="39"/>
                </a:cxn>
                <a:cxn ang="0">
                  <a:pos x="172" y="30"/>
                </a:cxn>
                <a:cxn ang="0">
                  <a:pos x="168" y="20"/>
                </a:cxn>
              </a:cxnLst>
              <a:rect l="0" t="0" r="r" b="b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4654550" y="2738438"/>
              <a:ext cx="215900" cy="357188"/>
            </a:xfrm>
            <a:custGeom>
              <a:avLst/>
              <a:gdLst/>
              <a:ahLst/>
              <a:cxnLst>
                <a:cxn ang="0">
                  <a:pos x="112" y="46"/>
                </a:cxn>
                <a:cxn ang="0">
                  <a:pos x="26" y="0"/>
                </a:cxn>
                <a:cxn ang="0">
                  <a:pos x="16" y="5"/>
                </a:cxn>
                <a:cxn ang="0">
                  <a:pos x="17" y="20"/>
                </a:cxn>
                <a:cxn ang="0">
                  <a:pos x="21" y="30"/>
                </a:cxn>
                <a:cxn ang="0">
                  <a:pos x="23" y="39"/>
                </a:cxn>
                <a:cxn ang="0">
                  <a:pos x="21" y="51"/>
                </a:cxn>
                <a:cxn ang="0">
                  <a:pos x="20" y="79"/>
                </a:cxn>
                <a:cxn ang="0">
                  <a:pos x="2" y="10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2" y="117"/>
                </a:cxn>
                <a:cxn ang="0">
                  <a:pos x="7" y="122"/>
                </a:cxn>
                <a:cxn ang="0">
                  <a:pos x="14" y="132"/>
                </a:cxn>
                <a:cxn ang="0">
                  <a:pos x="15" y="142"/>
                </a:cxn>
                <a:cxn ang="0">
                  <a:pos x="20" y="156"/>
                </a:cxn>
                <a:cxn ang="0">
                  <a:pos x="15" y="158"/>
                </a:cxn>
                <a:cxn ang="0">
                  <a:pos x="6" y="159"/>
                </a:cxn>
                <a:cxn ang="0">
                  <a:pos x="8" y="167"/>
                </a:cxn>
                <a:cxn ang="0">
                  <a:pos x="18" y="177"/>
                </a:cxn>
                <a:cxn ang="0">
                  <a:pos x="22" y="186"/>
                </a:cxn>
                <a:cxn ang="0">
                  <a:pos x="28" y="184"/>
                </a:cxn>
                <a:cxn ang="0">
                  <a:pos x="36" y="184"/>
                </a:cxn>
                <a:cxn ang="0">
                  <a:pos x="48" y="180"/>
                </a:cxn>
                <a:cxn ang="0">
                  <a:pos x="58" y="175"/>
                </a:cxn>
                <a:cxn ang="0">
                  <a:pos x="59" y="169"/>
                </a:cxn>
                <a:cxn ang="0">
                  <a:pos x="75" y="165"/>
                </a:cxn>
                <a:cxn ang="0">
                  <a:pos x="86" y="154"/>
                </a:cxn>
                <a:cxn ang="0">
                  <a:pos x="88" y="149"/>
                </a:cxn>
                <a:cxn ang="0">
                  <a:pos x="97" y="145"/>
                </a:cxn>
                <a:cxn ang="0">
                  <a:pos x="99" y="145"/>
                </a:cxn>
                <a:cxn ang="0">
                  <a:pos x="99" y="145"/>
                </a:cxn>
                <a:cxn ang="0">
                  <a:pos x="100" y="140"/>
                </a:cxn>
                <a:cxn ang="0">
                  <a:pos x="95" y="133"/>
                </a:cxn>
                <a:cxn ang="0">
                  <a:pos x="93" y="125"/>
                </a:cxn>
                <a:cxn ang="0">
                  <a:pos x="91" y="118"/>
                </a:cxn>
                <a:cxn ang="0">
                  <a:pos x="92" y="110"/>
                </a:cxn>
                <a:cxn ang="0">
                  <a:pos x="97" y="102"/>
                </a:cxn>
                <a:cxn ang="0">
                  <a:pos x="101" y="95"/>
                </a:cxn>
                <a:cxn ang="0">
                  <a:pos x="111" y="89"/>
                </a:cxn>
                <a:cxn ang="0">
                  <a:pos x="112" y="77"/>
                </a:cxn>
                <a:cxn ang="0">
                  <a:pos x="112" y="46"/>
                </a:cxn>
              </a:cxnLst>
              <a:rect l="0" t="0" r="r" b="b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4881563" y="2540000"/>
              <a:ext cx="236538" cy="234950"/>
            </a:xfrm>
            <a:custGeom>
              <a:avLst/>
              <a:gdLst/>
              <a:ahLst/>
              <a:cxnLst>
                <a:cxn ang="0">
                  <a:pos x="115" y="27"/>
                </a:cxn>
                <a:cxn ang="0">
                  <a:pos x="107" y="7"/>
                </a:cxn>
                <a:cxn ang="0">
                  <a:pos x="106" y="9"/>
                </a:cxn>
                <a:cxn ang="0">
                  <a:pos x="94" y="8"/>
                </a:cxn>
                <a:cxn ang="0">
                  <a:pos x="80" y="5"/>
                </a:cxn>
                <a:cxn ang="0">
                  <a:pos x="56" y="9"/>
                </a:cxn>
                <a:cxn ang="0">
                  <a:pos x="44" y="10"/>
                </a:cxn>
                <a:cxn ang="0">
                  <a:pos x="23" y="4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17"/>
                </a:cxn>
                <a:cxn ang="0">
                  <a:pos x="4" y="33"/>
                </a:cxn>
                <a:cxn ang="0">
                  <a:pos x="4" y="120"/>
                </a:cxn>
                <a:cxn ang="0">
                  <a:pos x="72" y="120"/>
                </a:cxn>
                <a:cxn ang="0">
                  <a:pos x="76" y="118"/>
                </a:cxn>
                <a:cxn ang="0">
                  <a:pos x="82" y="120"/>
                </a:cxn>
                <a:cxn ang="0">
                  <a:pos x="96" y="120"/>
                </a:cxn>
                <a:cxn ang="0">
                  <a:pos x="102" y="123"/>
                </a:cxn>
                <a:cxn ang="0">
                  <a:pos x="109" y="118"/>
                </a:cxn>
                <a:cxn ang="0">
                  <a:pos x="116" y="110"/>
                </a:cxn>
                <a:cxn ang="0">
                  <a:pos x="122" y="106"/>
                </a:cxn>
                <a:cxn ang="0">
                  <a:pos x="123" y="105"/>
                </a:cxn>
                <a:cxn ang="0">
                  <a:pos x="123" y="101"/>
                </a:cxn>
                <a:cxn ang="0">
                  <a:pos x="118" y="88"/>
                </a:cxn>
                <a:cxn ang="0">
                  <a:pos x="106" y="65"/>
                </a:cxn>
                <a:cxn ang="0">
                  <a:pos x="100" y="54"/>
                </a:cxn>
                <a:cxn ang="0">
                  <a:pos x="93" y="41"/>
                </a:cxn>
                <a:cxn ang="0">
                  <a:pos x="87" y="20"/>
                </a:cxn>
                <a:cxn ang="0">
                  <a:pos x="95" y="35"/>
                </a:cxn>
                <a:cxn ang="0">
                  <a:pos x="106" y="50"/>
                </a:cxn>
                <a:cxn ang="0">
                  <a:pos x="113" y="34"/>
                </a:cxn>
                <a:cxn ang="0">
                  <a:pos x="113" y="34"/>
                </a:cxn>
                <a:cxn ang="0">
                  <a:pos x="114" y="31"/>
                </a:cxn>
                <a:cxn ang="0">
                  <a:pos x="115" y="27"/>
                </a:cxn>
              </a:cxnLst>
              <a:rect l="0" t="0" r="r" b="b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8"/>
            <p:cNvSpPr/>
            <p:nvPr/>
          </p:nvSpPr>
          <p:spPr bwMode="auto">
            <a:xfrm>
              <a:off x="4551363" y="3206750"/>
              <a:ext cx="122238" cy="134938"/>
            </a:xfrm>
            <a:custGeom>
              <a:avLst/>
              <a:gdLst/>
              <a:ahLst/>
              <a:cxnLst>
                <a:cxn ang="0">
                  <a:pos x="32" y="67"/>
                </a:cxn>
                <a:cxn ang="0">
                  <a:pos x="34" y="58"/>
                </a:cxn>
                <a:cxn ang="0">
                  <a:pos x="41" y="53"/>
                </a:cxn>
                <a:cxn ang="0">
                  <a:pos x="45" y="47"/>
                </a:cxn>
                <a:cxn ang="0">
                  <a:pos x="52" y="54"/>
                </a:cxn>
                <a:cxn ang="0">
                  <a:pos x="60" y="56"/>
                </a:cxn>
                <a:cxn ang="0">
                  <a:pos x="64" y="42"/>
                </a:cxn>
                <a:cxn ang="0">
                  <a:pos x="61" y="30"/>
                </a:cxn>
                <a:cxn ang="0">
                  <a:pos x="59" y="21"/>
                </a:cxn>
                <a:cxn ang="0">
                  <a:pos x="60" y="12"/>
                </a:cxn>
                <a:cxn ang="0">
                  <a:pos x="49" y="12"/>
                </a:cxn>
                <a:cxn ang="0">
                  <a:pos x="50" y="1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31" y="15"/>
                </a:cxn>
                <a:cxn ang="0">
                  <a:pos x="15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13" y="25"/>
                </a:cxn>
                <a:cxn ang="0">
                  <a:pos x="7" y="29"/>
                </a:cxn>
                <a:cxn ang="0">
                  <a:pos x="2" y="36"/>
                </a:cxn>
                <a:cxn ang="0">
                  <a:pos x="8" y="46"/>
                </a:cxn>
                <a:cxn ang="0">
                  <a:pos x="16" y="57"/>
                </a:cxn>
                <a:cxn ang="0">
                  <a:pos x="27" y="71"/>
                </a:cxn>
                <a:cxn ang="0">
                  <a:pos x="32" y="67"/>
                </a:cxn>
              </a:cxnLst>
              <a:rect l="0" t="0" r="r" b="b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9"/>
            <p:cNvSpPr/>
            <p:nvPr/>
          </p:nvSpPr>
          <p:spPr bwMode="auto">
            <a:xfrm>
              <a:off x="4564063" y="3208338"/>
              <a:ext cx="47625" cy="28575"/>
            </a:xfrm>
            <a:custGeom>
              <a:avLst/>
              <a:gdLst/>
              <a:ahLst/>
              <a:cxnLst>
                <a:cxn ang="0">
                  <a:pos x="24" y="14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3" y="8"/>
                </a:cxn>
                <a:cxn ang="0">
                  <a:pos x="3" y="13"/>
                </a:cxn>
                <a:cxn ang="0">
                  <a:pos x="3" y="15"/>
                </a:cxn>
                <a:cxn ang="0">
                  <a:pos x="8" y="15"/>
                </a:cxn>
                <a:cxn ang="0">
                  <a:pos x="24" y="14"/>
                </a:cxn>
              </a:cxnLst>
              <a:rect l="0" t="0" r="r" b="b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40"/>
            <p:cNvSpPr/>
            <p:nvPr/>
          </p:nvSpPr>
          <p:spPr bwMode="auto">
            <a:xfrm>
              <a:off x="4602163" y="3175000"/>
              <a:ext cx="153988" cy="188913"/>
            </a:xfrm>
            <a:custGeom>
              <a:avLst/>
              <a:gdLst/>
              <a:ahLst/>
              <a:cxnLst>
                <a:cxn ang="0">
                  <a:pos x="21" y="94"/>
                </a:cxn>
                <a:cxn ang="0">
                  <a:pos x="29" y="95"/>
                </a:cxn>
                <a:cxn ang="0">
                  <a:pos x="38" y="95"/>
                </a:cxn>
                <a:cxn ang="0">
                  <a:pos x="43" y="95"/>
                </a:cxn>
                <a:cxn ang="0">
                  <a:pos x="50" y="88"/>
                </a:cxn>
                <a:cxn ang="0">
                  <a:pos x="54" y="80"/>
                </a:cxn>
                <a:cxn ang="0">
                  <a:pos x="55" y="61"/>
                </a:cxn>
                <a:cxn ang="0">
                  <a:pos x="64" y="49"/>
                </a:cxn>
                <a:cxn ang="0">
                  <a:pos x="73" y="25"/>
                </a:cxn>
                <a:cxn ang="0">
                  <a:pos x="77" y="13"/>
                </a:cxn>
                <a:cxn ang="0">
                  <a:pos x="79" y="1"/>
                </a:cxn>
                <a:cxn ang="0">
                  <a:pos x="79" y="1"/>
                </a:cxn>
                <a:cxn ang="0">
                  <a:pos x="69" y="0"/>
                </a:cxn>
                <a:cxn ang="0">
                  <a:pos x="64" y="1"/>
                </a:cxn>
                <a:cxn ang="0">
                  <a:pos x="58" y="3"/>
                </a:cxn>
                <a:cxn ang="0">
                  <a:pos x="56" y="11"/>
                </a:cxn>
                <a:cxn ang="0">
                  <a:pos x="52" y="22"/>
                </a:cxn>
                <a:cxn ang="0">
                  <a:pos x="36" y="17"/>
                </a:cxn>
                <a:cxn ang="0">
                  <a:pos x="23" y="17"/>
                </a:cxn>
                <a:cxn ang="0">
                  <a:pos x="22" y="28"/>
                </a:cxn>
                <a:cxn ang="0">
                  <a:pos x="33" y="28"/>
                </a:cxn>
                <a:cxn ang="0">
                  <a:pos x="32" y="37"/>
                </a:cxn>
                <a:cxn ang="0">
                  <a:pos x="34" y="46"/>
                </a:cxn>
                <a:cxn ang="0">
                  <a:pos x="37" y="58"/>
                </a:cxn>
                <a:cxn ang="0">
                  <a:pos x="33" y="72"/>
                </a:cxn>
                <a:cxn ang="0">
                  <a:pos x="25" y="70"/>
                </a:cxn>
                <a:cxn ang="0">
                  <a:pos x="18" y="63"/>
                </a:cxn>
                <a:cxn ang="0">
                  <a:pos x="14" y="69"/>
                </a:cxn>
                <a:cxn ang="0">
                  <a:pos x="7" y="74"/>
                </a:cxn>
                <a:cxn ang="0">
                  <a:pos x="5" y="83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11" y="99"/>
                </a:cxn>
                <a:cxn ang="0">
                  <a:pos x="21" y="94"/>
                </a:cxn>
              </a:cxnLst>
              <a:rect l="0" t="0" r="r" b="b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41"/>
            <p:cNvSpPr/>
            <p:nvPr/>
          </p:nvSpPr>
          <p:spPr bwMode="auto">
            <a:xfrm>
              <a:off x="4819650" y="2740025"/>
              <a:ext cx="358775" cy="441325"/>
            </a:xfrm>
            <a:custGeom>
              <a:avLst/>
              <a:gdLst/>
              <a:ahLst/>
              <a:cxnLst>
                <a:cxn ang="0">
                  <a:pos x="141" y="13"/>
                </a:cxn>
                <a:cxn ang="0">
                  <a:pos x="128" y="15"/>
                </a:cxn>
                <a:cxn ang="0">
                  <a:pos x="108" y="13"/>
                </a:cxn>
                <a:cxn ang="0">
                  <a:pos x="36" y="15"/>
                </a:cxn>
                <a:cxn ang="0">
                  <a:pos x="25" y="39"/>
                </a:cxn>
                <a:cxn ang="0">
                  <a:pos x="24" y="88"/>
                </a:cxn>
                <a:cxn ang="0">
                  <a:pos x="10" y="101"/>
                </a:cxn>
                <a:cxn ang="0">
                  <a:pos x="4" y="117"/>
                </a:cxn>
                <a:cxn ang="0">
                  <a:pos x="8" y="132"/>
                </a:cxn>
                <a:cxn ang="0">
                  <a:pos x="12" y="144"/>
                </a:cxn>
                <a:cxn ang="0">
                  <a:pos x="21" y="165"/>
                </a:cxn>
                <a:cxn ang="0">
                  <a:pos x="24" y="170"/>
                </a:cxn>
                <a:cxn ang="0">
                  <a:pos x="35" y="177"/>
                </a:cxn>
                <a:cxn ang="0">
                  <a:pos x="47" y="190"/>
                </a:cxn>
                <a:cxn ang="0">
                  <a:pos x="59" y="204"/>
                </a:cxn>
                <a:cxn ang="0">
                  <a:pos x="64" y="213"/>
                </a:cxn>
                <a:cxn ang="0">
                  <a:pos x="76" y="219"/>
                </a:cxn>
                <a:cxn ang="0">
                  <a:pos x="88" y="218"/>
                </a:cxn>
                <a:cxn ang="0">
                  <a:pos x="109" y="227"/>
                </a:cxn>
                <a:cxn ang="0">
                  <a:pos x="124" y="226"/>
                </a:cxn>
                <a:cxn ang="0">
                  <a:pos x="135" y="222"/>
                </a:cxn>
                <a:cxn ang="0">
                  <a:pos x="146" y="214"/>
                </a:cxn>
                <a:cxn ang="0">
                  <a:pos x="155" y="217"/>
                </a:cxn>
                <a:cxn ang="0">
                  <a:pos x="145" y="198"/>
                </a:cxn>
                <a:cxn ang="0">
                  <a:pos x="125" y="180"/>
                </a:cxn>
                <a:cxn ang="0">
                  <a:pos x="136" y="172"/>
                </a:cxn>
                <a:cxn ang="0">
                  <a:pos x="141" y="149"/>
                </a:cxn>
                <a:cxn ang="0">
                  <a:pos x="149" y="133"/>
                </a:cxn>
                <a:cxn ang="0">
                  <a:pos x="161" y="119"/>
                </a:cxn>
                <a:cxn ang="0">
                  <a:pos x="166" y="90"/>
                </a:cxn>
                <a:cxn ang="0">
                  <a:pos x="176" y="73"/>
                </a:cxn>
                <a:cxn ang="0">
                  <a:pos x="180" y="57"/>
                </a:cxn>
                <a:cxn ang="0">
                  <a:pos x="171" y="20"/>
                </a:cxn>
                <a:cxn ang="0">
                  <a:pos x="155" y="0"/>
                </a:cxn>
                <a:cxn ang="0">
                  <a:pos x="148" y="5"/>
                </a:cxn>
              </a:cxnLst>
              <a:rect l="0" t="0" r="r" b="b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42"/>
            <p:cNvSpPr/>
            <p:nvPr/>
          </p:nvSpPr>
          <p:spPr bwMode="auto">
            <a:xfrm>
              <a:off x="5245100" y="2978150"/>
              <a:ext cx="41275" cy="41275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3" y="10"/>
                </a:cxn>
                <a:cxn ang="0">
                  <a:pos x="2" y="20"/>
                </a:cxn>
                <a:cxn ang="0">
                  <a:pos x="9" y="19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13" y="13"/>
                </a:cxn>
                <a:cxn ang="0">
                  <a:pos x="19" y="8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8" y="3"/>
                </a:cxn>
              </a:cxnLst>
              <a:rect l="0" t="0" r="r" b="b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43"/>
            <p:cNvSpPr/>
            <p:nvPr/>
          </p:nvSpPr>
          <p:spPr bwMode="auto">
            <a:xfrm>
              <a:off x="5130800" y="2860675"/>
              <a:ext cx="146050" cy="123825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8" y="16"/>
                </a:cxn>
                <a:cxn ang="0">
                  <a:pos x="4" y="27"/>
                </a:cxn>
                <a:cxn ang="0">
                  <a:pos x="3" y="43"/>
                </a:cxn>
                <a:cxn ang="0">
                  <a:pos x="13" y="43"/>
                </a:cxn>
                <a:cxn ang="0">
                  <a:pos x="16" y="40"/>
                </a:cxn>
                <a:cxn ang="0">
                  <a:pos x="21" y="38"/>
                </a:cxn>
                <a:cxn ang="0">
                  <a:pos x="28" y="41"/>
                </a:cxn>
                <a:cxn ang="0">
                  <a:pos x="33" y="41"/>
                </a:cxn>
                <a:cxn ang="0">
                  <a:pos x="45" y="41"/>
                </a:cxn>
                <a:cxn ang="0">
                  <a:pos x="68" y="64"/>
                </a:cxn>
                <a:cxn ang="0">
                  <a:pos x="68" y="65"/>
                </a:cxn>
                <a:cxn ang="0">
                  <a:pos x="74" y="64"/>
                </a:cxn>
                <a:cxn ang="0">
                  <a:pos x="77" y="62"/>
                </a:cxn>
                <a:cxn ang="0">
                  <a:pos x="65" y="49"/>
                </a:cxn>
                <a:cxn ang="0">
                  <a:pos x="47" y="36"/>
                </a:cxn>
                <a:cxn ang="0">
                  <a:pos x="40" y="29"/>
                </a:cxn>
                <a:cxn ang="0">
                  <a:pos x="31" y="13"/>
                </a:cxn>
                <a:cxn ang="0">
                  <a:pos x="25" y="0"/>
                </a:cxn>
                <a:cxn ang="0">
                  <a:pos x="14" y="10"/>
                </a:cxn>
              </a:cxnLst>
              <a:rect l="0" t="0" r="r" b="b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44"/>
            <p:cNvSpPr/>
            <p:nvPr/>
          </p:nvSpPr>
          <p:spPr bwMode="auto">
            <a:xfrm>
              <a:off x="5056188" y="2928938"/>
              <a:ext cx="323850" cy="252413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22" y="99"/>
                </a:cxn>
                <a:cxn ang="0">
                  <a:pos x="32" y="108"/>
                </a:cxn>
                <a:cxn ang="0">
                  <a:pos x="32" y="118"/>
                </a:cxn>
                <a:cxn ang="0">
                  <a:pos x="36" y="119"/>
                </a:cxn>
                <a:cxn ang="0">
                  <a:pos x="47" y="122"/>
                </a:cxn>
                <a:cxn ang="0">
                  <a:pos x="60" y="129"/>
                </a:cxn>
                <a:cxn ang="0">
                  <a:pos x="73" y="131"/>
                </a:cxn>
                <a:cxn ang="0">
                  <a:pos x="81" y="125"/>
                </a:cxn>
                <a:cxn ang="0">
                  <a:pos x="91" y="123"/>
                </a:cxn>
                <a:cxn ang="0">
                  <a:pos x="96" y="126"/>
                </a:cxn>
                <a:cxn ang="0">
                  <a:pos x="102" y="124"/>
                </a:cxn>
                <a:cxn ang="0">
                  <a:pos x="111" y="123"/>
                </a:cxn>
                <a:cxn ang="0">
                  <a:pos x="126" y="115"/>
                </a:cxn>
                <a:cxn ang="0">
                  <a:pos x="138" y="113"/>
                </a:cxn>
                <a:cxn ang="0">
                  <a:pos x="168" y="83"/>
                </a:cxn>
                <a:cxn ang="0">
                  <a:pos x="164" y="80"/>
                </a:cxn>
                <a:cxn ang="0">
                  <a:pos x="149" y="77"/>
                </a:cxn>
                <a:cxn ang="0">
                  <a:pos x="126" y="69"/>
                </a:cxn>
                <a:cxn ang="0">
                  <a:pos x="118" y="62"/>
                </a:cxn>
                <a:cxn ang="0">
                  <a:pos x="111" y="52"/>
                </a:cxn>
                <a:cxn ang="0">
                  <a:pos x="113" y="47"/>
                </a:cxn>
                <a:cxn ang="0">
                  <a:pos x="108" y="45"/>
                </a:cxn>
                <a:cxn ang="0">
                  <a:pos x="101" y="46"/>
                </a:cxn>
                <a:cxn ang="0">
                  <a:pos x="102" y="36"/>
                </a:cxn>
                <a:cxn ang="0">
                  <a:pos x="107" y="28"/>
                </a:cxn>
                <a:cxn ang="0">
                  <a:pos x="84" y="5"/>
                </a:cxn>
                <a:cxn ang="0">
                  <a:pos x="72" y="5"/>
                </a:cxn>
                <a:cxn ang="0">
                  <a:pos x="67" y="5"/>
                </a:cxn>
                <a:cxn ang="0">
                  <a:pos x="60" y="2"/>
                </a:cxn>
                <a:cxn ang="0">
                  <a:pos x="55" y="4"/>
                </a:cxn>
                <a:cxn ang="0">
                  <a:pos x="52" y="7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8" y="20"/>
                </a:cxn>
                <a:cxn ang="0">
                  <a:pos x="33" y="26"/>
                </a:cxn>
                <a:cxn ang="0">
                  <a:pos x="26" y="34"/>
                </a:cxn>
                <a:cxn ang="0">
                  <a:pos x="23" y="45"/>
                </a:cxn>
                <a:cxn ang="0">
                  <a:pos x="18" y="50"/>
                </a:cxn>
                <a:cxn ang="0">
                  <a:pos x="14" y="60"/>
                </a:cxn>
                <a:cxn ang="0">
                  <a:pos x="13" y="73"/>
                </a:cxn>
                <a:cxn ang="0">
                  <a:pos x="4" y="75"/>
                </a:cxn>
                <a:cxn ang="0">
                  <a:pos x="2" y="81"/>
                </a:cxn>
                <a:cxn ang="0">
                  <a:pos x="12" y="87"/>
                </a:cxn>
              </a:cxnLst>
              <a:rect l="0" t="0" r="r" b="b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5"/>
            <p:cNvSpPr/>
            <p:nvPr/>
          </p:nvSpPr>
          <p:spPr bwMode="auto">
            <a:xfrm>
              <a:off x="5106988" y="2468563"/>
              <a:ext cx="33338" cy="39688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8" y="0"/>
                </a:cxn>
                <a:cxn ang="0">
                  <a:pos x="8" y="2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4" y="9"/>
                </a:cxn>
              </a:cxnLst>
              <a:rect l="0" t="0" r="r" b="b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46"/>
            <p:cNvSpPr/>
            <p:nvPr/>
          </p:nvSpPr>
          <p:spPr bwMode="auto">
            <a:xfrm>
              <a:off x="5116513" y="2406650"/>
              <a:ext cx="149225" cy="119063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0" y="53"/>
                </a:cxn>
                <a:cxn ang="0">
                  <a:pos x="1" y="53"/>
                </a:cxn>
                <a:cxn ang="0">
                  <a:pos x="2" y="57"/>
                </a:cxn>
                <a:cxn ang="0">
                  <a:pos x="12" y="62"/>
                </a:cxn>
                <a:cxn ang="0">
                  <a:pos x="23" y="56"/>
                </a:cxn>
                <a:cxn ang="0">
                  <a:pos x="61" y="37"/>
                </a:cxn>
                <a:cxn ang="0">
                  <a:pos x="64" y="30"/>
                </a:cxn>
                <a:cxn ang="0">
                  <a:pos x="65" y="21"/>
                </a:cxn>
                <a:cxn ang="0">
                  <a:pos x="64" y="12"/>
                </a:cxn>
                <a:cxn ang="0">
                  <a:pos x="71" y="7"/>
                </a:cxn>
                <a:cxn ang="0">
                  <a:pos x="78" y="2"/>
                </a:cxn>
                <a:cxn ang="0">
                  <a:pos x="73" y="0"/>
                </a:cxn>
                <a:cxn ang="0">
                  <a:pos x="61" y="2"/>
                </a:cxn>
                <a:cxn ang="0">
                  <a:pos x="46" y="7"/>
                </a:cxn>
                <a:cxn ang="0">
                  <a:pos x="33" y="6"/>
                </a:cxn>
                <a:cxn ang="0">
                  <a:pos x="26" y="8"/>
                </a:cxn>
                <a:cxn ang="0">
                  <a:pos x="16" y="8"/>
                </a:cxn>
                <a:cxn ang="0">
                  <a:pos x="11" y="10"/>
                </a:cxn>
                <a:cxn ang="0">
                  <a:pos x="4" y="18"/>
                </a:cxn>
                <a:cxn ang="0">
                  <a:pos x="4" y="24"/>
                </a:cxn>
                <a:cxn ang="0">
                  <a:pos x="3" y="32"/>
                </a:cxn>
                <a:cxn ang="0">
                  <a:pos x="9" y="41"/>
                </a:cxn>
              </a:cxnLst>
              <a:rect l="0" t="0" r="r" b="b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47"/>
            <p:cNvSpPr/>
            <p:nvPr/>
          </p:nvSpPr>
          <p:spPr bwMode="auto">
            <a:xfrm>
              <a:off x="7058025" y="2382838"/>
              <a:ext cx="80963" cy="10160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4" y="9"/>
                </a:cxn>
                <a:cxn ang="0">
                  <a:pos x="7" y="15"/>
                </a:cxn>
                <a:cxn ang="0">
                  <a:pos x="7" y="20"/>
                </a:cxn>
                <a:cxn ang="0">
                  <a:pos x="6" y="30"/>
                </a:cxn>
                <a:cxn ang="0">
                  <a:pos x="3" y="44"/>
                </a:cxn>
                <a:cxn ang="0">
                  <a:pos x="4" y="51"/>
                </a:cxn>
                <a:cxn ang="0">
                  <a:pos x="26" y="44"/>
                </a:cxn>
                <a:cxn ang="0">
                  <a:pos x="37" y="40"/>
                </a:cxn>
                <a:cxn ang="0">
                  <a:pos x="41" y="35"/>
                </a:cxn>
                <a:cxn ang="0">
                  <a:pos x="38" y="19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0" y="4"/>
                </a:cxn>
              </a:cxnLst>
              <a:rect l="0" t="0" r="r" b="b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48"/>
            <p:cNvSpPr/>
            <p:nvPr/>
          </p:nvSpPr>
          <p:spPr bwMode="auto">
            <a:xfrm>
              <a:off x="6246813" y="2668588"/>
              <a:ext cx="95250" cy="128588"/>
            </a:xfrm>
            <a:custGeom>
              <a:avLst/>
              <a:gdLst/>
              <a:ahLst/>
              <a:cxnLst>
                <a:cxn ang="0">
                  <a:pos x="50" y="56"/>
                </a:cxn>
                <a:cxn ang="0">
                  <a:pos x="46" y="34"/>
                </a:cxn>
                <a:cxn ang="0">
                  <a:pos x="37" y="43"/>
                </a:cxn>
                <a:cxn ang="0">
                  <a:pos x="38" y="31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26" y="17"/>
                </a:cxn>
                <a:cxn ang="0">
                  <a:pos x="21" y="12"/>
                </a:cxn>
                <a:cxn ang="0">
                  <a:pos x="13" y="6"/>
                </a:cxn>
                <a:cxn ang="0">
                  <a:pos x="4" y="6"/>
                </a:cxn>
                <a:cxn ang="0">
                  <a:pos x="11" y="15"/>
                </a:cxn>
                <a:cxn ang="0">
                  <a:pos x="5" y="20"/>
                </a:cxn>
                <a:cxn ang="0">
                  <a:pos x="8" y="37"/>
                </a:cxn>
                <a:cxn ang="0">
                  <a:pos x="12" y="57"/>
                </a:cxn>
                <a:cxn ang="0">
                  <a:pos x="19" y="55"/>
                </a:cxn>
                <a:cxn ang="0">
                  <a:pos x="28" y="51"/>
                </a:cxn>
                <a:cxn ang="0">
                  <a:pos x="35" y="46"/>
                </a:cxn>
                <a:cxn ang="0">
                  <a:pos x="41" y="61"/>
                </a:cxn>
                <a:cxn ang="0">
                  <a:pos x="43" y="67"/>
                </a:cxn>
                <a:cxn ang="0">
                  <a:pos x="47" y="63"/>
                </a:cxn>
                <a:cxn ang="0">
                  <a:pos x="50" y="56"/>
                </a:cxn>
              </a:cxnLst>
              <a:rect l="0" t="0" r="r" b="b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9"/>
            <p:cNvSpPr/>
            <p:nvPr/>
          </p:nvSpPr>
          <p:spPr bwMode="auto">
            <a:xfrm>
              <a:off x="5832475" y="2452688"/>
              <a:ext cx="601663" cy="635000"/>
            </a:xfrm>
            <a:custGeom>
              <a:avLst/>
              <a:gdLst/>
              <a:ahLst/>
              <a:cxnLst>
                <a:cxn ang="0">
                  <a:pos x="222" y="133"/>
                </a:cxn>
                <a:cxn ang="0">
                  <a:pos x="221" y="119"/>
                </a:cxn>
                <a:cxn ang="0">
                  <a:pos x="238" y="125"/>
                </a:cxn>
                <a:cxn ang="0">
                  <a:pos x="256" y="130"/>
                </a:cxn>
                <a:cxn ang="0">
                  <a:pos x="255" y="144"/>
                </a:cxn>
                <a:cxn ang="0">
                  <a:pos x="263" y="147"/>
                </a:cxn>
                <a:cxn ang="0">
                  <a:pos x="269" y="168"/>
                </a:cxn>
                <a:cxn ang="0">
                  <a:pos x="274" y="145"/>
                </a:cxn>
                <a:cxn ang="0">
                  <a:pos x="287" y="131"/>
                </a:cxn>
                <a:cxn ang="0">
                  <a:pos x="298" y="109"/>
                </a:cxn>
                <a:cxn ang="0">
                  <a:pos x="312" y="105"/>
                </a:cxn>
                <a:cxn ang="0">
                  <a:pos x="314" y="92"/>
                </a:cxn>
                <a:cxn ang="0">
                  <a:pos x="303" y="81"/>
                </a:cxn>
                <a:cxn ang="0">
                  <a:pos x="283" y="82"/>
                </a:cxn>
                <a:cxn ang="0">
                  <a:pos x="269" y="93"/>
                </a:cxn>
                <a:cxn ang="0">
                  <a:pos x="258" y="100"/>
                </a:cxn>
                <a:cxn ang="0">
                  <a:pos x="248" y="111"/>
                </a:cxn>
                <a:cxn ang="0">
                  <a:pos x="230" y="108"/>
                </a:cxn>
                <a:cxn ang="0">
                  <a:pos x="223" y="95"/>
                </a:cxn>
                <a:cxn ang="0">
                  <a:pos x="218" y="112"/>
                </a:cxn>
                <a:cxn ang="0">
                  <a:pos x="184" y="108"/>
                </a:cxn>
                <a:cxn ang="0">
                  <a:pos x="167" y="103"/>
                </a:cxn>
                <a:cxn ang="0">
                  <a:pos x="149" y="93"/>
                </a:cxn>
                <a:cxn ang="0">
                  <a:pos x="134" y="85"/>
                </a:cxn>
                <a:cxn ang="0">
                  <a:pos x="141" y="69"/>
                </a:cxn>
                <a:cxn ang="0">
                  <a:pos x="130" y="58"/>
                </a:cxn>
                <a:cxn ang="0">
                  <a:pos x="116" y="43"/>
                </a:cxn>
                <a:cxn ang="0">
                  <a:pos x="126" y="34"/>
                </a:cxn>
                <a:cxn ang="0">
                  <a:pos x="119" y="13"/>
                </a:cxn>
                <a:cxn ang="0">
                  <a:pos x="108" y="0"/>
                </a:cxn>
                <a:cxn ang="0">
                  <a:pos x="99" y="9"/>
                </a:cxn>
                <a:cxn ang="0">
                  <a:pos x="71" y="10"/>
                </a:cxn>
                <a:cxn ang="0">
                  <a:pos x="67" y="27"/>
                </a:cxn>
                <a:cxn ang="0">
                  <a:pos x="79" y="43"/>
                </a:cxn>
                <a:cxn ang="0">
                  <a:pos x="71" y="60"/>
                </a:cxn>
                <a:cxn ang="0">
                  <a:pos x="59" y="71"/>
                </a:cxn>
                <a:cxn ang="0">
                  <a:pos x="45" y="89"/>
                </a:cxn>
                <a:cxn ang="0">
                  <a:pos x="31" y="98"/>
                </a:cxn>
                <a:cxn ang="0">
                  <a:pos x="15" y="108"/>
                </a:cxn>
                <a:cxn ang="0">
                  <a:pos x="27" y="127"/>
                </a:cxn>
                <a:cxn ang="0">
                  <a:pos x="22" y="140"/>
                </a:cxn>
                <a:cxn ang="0">
                  <a:pos x="1" y="147"/>
                </a:cxn>
                <a:cxn ang="0">
                  <a:pos x="11" y="158"/>
                </a:cxn>
                <a:cxn ang="0">
                  <a:pos x="8" y="164"/>
                </a:cxn>
                <a:cxn ang="0">
                  <a:pos x="43" y="172"/>
                </a:cxn>
                <a:cxn ang="0">
                  <a:pos x="50" y="177"/>
                </a:cxn>
                <a:cxn ang="0">
                  <a:pos x="52" y="207"/>
                </a:cxn>
                <a:cxn ang="0">
                  <a:pos x="68" y="257"/>
                </a:cxn>
                <a:cxn ang="0">
                  <a:pos x="89" y="310"/>
                </a:cxn>
                <a:cxn ang="0">
                  <a:pos x="111" y="323"/>
                </a:cxn>
                <a:cxn ang="0">
                  <a:pos x="126" y="305"/>
                </a:cxn>
                <a:cxn ang="0">
                  <a:pos x="132" y="283"/>
                </a:cxn>
                <a:cxn ang="0">
                  <a:pos x="134" y="250"/>
                </a:cxn>
                <a:cxn ang="0">
                  <a:pos x="150" y="233"/>
                </a:cxn>
                <a:cxn ang="0">
                  <a:pos x="185" y="201"/>
                </a:cxn>
                <a:cxn ang="0">
                  <a:pos x="206" y="178"/>
                </a:cxn>
                <a:cxn ang="0">
                  <a:pos x="229" y="170"/>
                </a:cxn>
              </a:cxnLst>
              <a:rect l="0" t="0" r="r" b="b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50"/>
            <p:cNvSpPr/>
            <p:nvPr/>
          </p:nvSpPr>
          <p:spPr bwMode="auto">
            <a:xfrm>
              <a:off x="6246813" y="2011363"/>
              <a:ext cx="677863" cy="293688"/>
            </a:xfrm>
            <a:custGeom>
              <a:avLst/>
              <a:gdLst/>
              <a:ahLst/>
              <a:cxnLst>
                <a:cxn ang="0">
                  <a:pos x="329" y="65"/>
                </a:cxn>
                <a:cxn ang="0">
                  <a:pos x="306" y="63"/>
                </a:cxn>
                <a:cxn ang="0">
                  <a:pos x="308" y="52"/>
                </a:cxn>
                <a:cxn ang="0">
                  <a:pos x="309" y="33"/>
                </a:cxn>
                <a:cxn ang="0">
                  <a:pos x="286" y="30"/>
                </a:cxn>
                <a:cxn ang="0">
                  <a:pos x="268" y="40"/>
                </a:cxn>
                <a:cxn ang="0">
                  <a:pos x="238" y="43"/>
                </a:cxn>
                <a:cxn ang="0">
                  <a:pos x="218" y="34"/>
                </a:cxn>
                <a:cxn ang="0">
                  <a:pos x="200" y="28"/>
                </a:cxn>
                <a:cxn ang="0">
                  <a:pos x="179" y="27"/>
                </a:cxn>
                <a:cxn ang="0">
                  <a:pos x="161" y="28"/>
                </a:cxn>
                <a:cxn ang="0">
                  <a:pos x="153" y="13"/>
                </a:cxn>
                <a:cxn ang="0">
                  <a:pos x="133" y="6"/>
                </a:cxn>
                <a:cxn ang="0">
                  <a:pos x="118" y="1"/>
                </a:cxn>
                <a:cxn ang="0">
                  <a:pos x="108" y="9"/>
                </a:cxn>
                <a:cxn ang="0">
                  <a:pos x="107" y="24"/>
                </a:cxn>
                <a:cxn ang="0">
                  <a:pos x="98" y="35"/>
                </a:cxn>
                <a:cxn ang="0">
                  <a:pos x="81" y="33"/>
                </a:cxn>
                <a:cxn ang="0">
                  <a:pos x="68" y="23"/>
                </a:cxn>
                <a:cxn ang="0">
                  <a:pos x="44" y="22"/>
                </a:cxn>
                <a:cxn ang="0">
                  <a:pos x="29" y="30"/>
                </a:cxn>
                <a:cxn ang="0">
                  <a:pos x="10" y="40"/>
                </a:cxn>
                <a:cxn ang="0">
                  <a:pos x="0" y="44"/>
                </a:cxn>
                <a:cxn ang="0">
                  <a:pos x="9" y="55"/>
                </a:cxn>
                <a:cxn ang="0">
                  <a:pos x="29" y="69"/>
                </a:cxn>
                <a:cxn ang="0">
                  <a:pos x="34" y="88"/>
                </a:cxn>
                <a:cxn ang="0">
                  <a:pos x="57" y="104"/>
                </a:cxn>
                <a:cxn ang="0">
                  <a:pos x="72" y="114"/>
                </a:cxn>
                <a:cxn ang="0">
                  <a:pos x="88" y="135"/>
                </a:cxn>
                <a:cxn ang="0">
                  <a:pos x="129" y="137"/>
                </a:cxn>
                <a:cxn ang="0">
                  <a:pos x="162" y="145"/>
                </a:cxn>
                <a:cxn ang="0">
                  <a:pos x="182" y="152"/>
                </a:cxn>
                <a:cxn ang="0">
                  <a:pos x="227" y="141"/>
                </a:cxn>
                <a:cxn ang="0">
                  <a:pos x="261" y="121"/>
                </a:cxn>
                <a:cxn ang="0">
                  <a:pos x="269" y="105"/>
                </a:cxn>
                <a:cxn ang="0">
                  <a:pos x="304" y="99"/>
                </a:cxn>
                <a:cxn ang="0">
                  <a:pos x="328" y="84"/>
                </a:cxn>
                <a:cxn ang="0">
                  <a:pos x="354" y="79"/>
                </a:cxn>
              </a:cxnLst>
              <a:rect l="0" t="0" r="r" b="b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51"/>
            <p:cNvSpPr/>
            <p:nvPr/>
          </p:nvSpPr>
          <p:spPr bwMode="auto">
            <a:xfrm>
              <a:off x="5105400" y="2522538"/>
              <a:ext cx="11113" cy="301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9"/>
                </a:cxn>
                <a:cxn ang="0">
                  <a:pos x="4" y="16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52"/>
            <p:cNvSpPr/>
            <p:nvPr/>
          </p:nvSpPr>
          <p:spPr bwMode="auto">
            <a:xfrm>
              <a:off x="5086350" y="2503488"/>
              <a:ext cx="31750" cy="90488"/>
            </a:xfrm>
            <a:custGeom>
              <a:avLst/>
              <a:gdLst/>
              <a:ahLst/>
              <a:cxnLst>
                <a:cxn ang="0">
                  <a:pos x="8" y="47"/>
                </a:cxn>
                <a:cxn ang="0">
                  <a:pos x="9" y="48"/>
                </a:cxn>
                <a:cxn ang="0">
                  <a:pos x="13" y="31"/>
                </a:cxn>
                <a:cxn ang="0">
                  <a:pos x="14" y="26"/>
                </a:cxn>
                <a:cxn ang="0">
                  <a:pos x="10" y="19"/>
                </a:cxn>
                <a:cxn ang="0">
                  <a:pos x="12" y="10"/>
                </a:cxn>
                <a:cxn ang="0">
                  <a:pos x="16" y="10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9" y="6"/>
                </a:cxn>
                <a:cxn ang="0">
                  <a:pos x="0" y="26"/>
                </a:cxn>
                <a:cxn ang="0">
                  <a:pos x="8" y="46"/>
                </a:cxn>
                <a:cxn ang="0">
                  <a:pos x="8" y="47"/>
                </a:cxn>
              </a:cxnLst>
              <a:rect l="0" t="0" r="r" b="b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53"/>
            <p:cNvSpPr/>
            <p:nvPr/>
          </p:nvSpPr>
          <p:spPr bwMode="auto">
            <a:xfrm>
              <a:off x="5103813" y="2503488"/>
              <a:ext cx="92075" cy="9842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0" y="6"/>
                </a:cxn>
                <a:cxn ang="0">
                  <a:pos x="19" y="12"/>
                </a:cxn>
                <a:cxn ang="0">
                  <a:pos x="9" y="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13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0" y="52"/>
                </a:cxn>
                <a:cxn ang="0">
                  <a:pos x="19" y="45"/>
                </a:cxn>
                <a:cxn ang="0">
                  <a:pos x="26" y="42"/>
                </a:cxn>
                <a:cxn ang="0">
                  <a:pos x="33" y="37"/>
                </a:cxn>
                <a:cxn ang="0">
                  <a:pos x="24" y="27"/>
                </a:cxn>
                <a:cxn ang="0">
                  <a:pos x="35" y="20"/>
                </a:cxn>
                <a:cxn ang="0">
                  <a:pos x="47" y="16"/>
                </a:cxn>
                <a:cxn ang="0">
                  <a:pos x="48" y="16"/>
                </a:cxn>
                <a:cxn ang="0">
                  <a:pos x="45" y="5"/>
                </a:cxn>
                <a:cxn ang="0">
                  <a:pos x="44" y="0"/>
                </a:cxn>
              </a:cxnLst>
              <a:rect l="0" t="0" r="r" b="b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54"/>
            <p:cNvSpPr/>
            <p:nvPr/>
          </p:nvSpPr>
          <p:spPr bwMode="auto">
            <a:xfrm>
              <a:off x="5856288" y="2255838"/>
              <a:ext cx="234950" cy="103188"/>
            </a:xfrm>
            <a:custGeom>
              <a:avLst/>
              <a:gdLst/>
              <a:ahLst/>
              <a:cxnLst>
                <a:cxn ang="0">
                  <a:pos x="114" y="10"/>
                </a:cxn>
                <a:cxn ang="0">
                  <a:pos x="103" y="7"/>
                </a:cxn>
                <a:cxn ang="0">
                  <a:pos x="74" y="6"/>
                </a:cxn>
                <a:cxn ang="0">
                  <a:pos x="59" y="1"/>
                </a:cxn>
                <a:cxn ang="0">
                  <a:pos x="47" y="6"/>
                </a:cxn>
                <a:cxn ang="0">
                  <a:pos x="37" y="8"/>
                </a:cxn>
                <a:cxn ang="0">
                  <a:pos x="22" y="8"/>
                </a:cxn>
                <a:cxn ang="0">
                  <a:pos x="15" y="16"/>
                </a:cxn>
                <a:cxn ang="0">
                  <a:pos x="12" y="22"/>
                </a:cxn>
                <a:cxn ang="0">
                  <a:pos x="16" y="26"/>
                </a:cxn>
                <a:cxn ang="0">
                  <a:pos x="25" y="25"/>
                </a:cxn>
                <a:cxn ang="0">
                  <a:pos x="40" y="32"/>
                </a:cxn>
                <a:cxn ang="0">
                  <a:pos x="35" y="38"/>
                </a:cxn>
                <a:cxn ang="0">
                  <a:pos x="25" y="40"/>
                </a:cxn>
                <a:cxn ang="0">
                  <a:pos x="8" y="42"/>
                </a:cxn>
                <a:cxn ang="0">
                  <a:pos x="0" y="49"/>
                </a:cxn>
                <a:cxn ang="0">
                  <a:pos x="16" y="50"/>
                </a:cxn>
                <a:cxn ang="0">
                  <a:pos x="26" y="50"/>
                </a:cxn>
                <a:cxn ang="0">
                  <a:pos x="36" y="52"/>
                </a:cxn>
                <a:cxn ang="0">
                  <a:pos x="51" y="51"/>
                </a:cxn>
                <a:cxn ang="0">
                  <a:pos x="52" y="46"/>
                </a:cxn>
                <a:cxn ang="0">
                  <a:pos x="57" y="43"/>
                </a:cxn>
                <a:cxn ang="0">
                  <a:pos x="64" y="39"/>
                </a:cxn>
                <a:cxn ang="0">
                  <a:pos x="70" y="37"/>
                </a:cxn>
                <a:cxn ang="0">
                  <a:pos x="77" y="39"/>
                </a:cxn>
                <a:cxn ang="0">
                  <a:pos x="84" y="34"/>
                </a:cxn>
                <a:cxn ang="0">
                  <a:pos x="94" y="31"/>
                </a:cxn>
                <a:cxn ang="0">
                  <a:pos x="103" y="26"/>
                </a:cxn>
                <a:cxn ang="0">
                  <a:pos x="112" y="21"/>
                </a:cxn>
                <a:cxn ang="0">
                  <a:pos x="122" y="16"/>
                </a:cxn>
                <a:cxn ang="0">
                  <a:pos x="123" y="14"/>
                </a:cxn>
                <a:cxn ang="0">
                  <a:pos x="114" y="10"/>
                </a:cxn>
              </a:cxnLst>
              <a:rect l="0" t="0" r="r" b="b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5"/>
            <p:cNvSpPr/>
            <p:nvPr/>
          </p:nvSpPr>
          <p:spPr bwMode="auto">
            <a:xfrm>
              <a:off x="5210175" y="2244725"/>
              <a:ext cx="149225" cy="66675"/>
            </a:xfrm>
            <a:custGeom>
              <a:avLst/>
              <a:gdLst/>
              <a:ahLst/>
              <a:cxnLst>
                <a:cxn ang="0">
                  <a:pos x="31" y="27"/>
                </a:cxn>
                <a:cxn ang="0">
                  <a:pos x="39" y="33"/>
                </a:cxn>
                <a:cxn ang="0">
                  <a:pos x="40" y="34"/>
                </a:cxn>
                <a:cxn ang="0">
                  <a:pos x="51" y="32"/>
                </a:cxn>
                <a:cxn ang="0">
                  <a:pos x="61" y="33"/>
                </a:cxn>
                <a:cxn ang="0">
                  <a:pos x="60" y="30"/>
                </a:cxn>
                <a:cxn ang="0">
                  <a:pos x="68" y="33"/>
                </a:cxn>
                <a:cxn ang="0">
                  <a:pos x="77" y="33"/>
                </a:cxn>
                <a:cxn ang="0">
                  <a:pos x="73" y="28"/>
                </a:cxn>
                <a:cxn ang="0">
                  <a:pos x="75" y="24"/>
                </a:cxn>
                <a:cxn ang="0">
                  <a:pos x="68" y="21"/>
                </a:cxn>
                <a:cxn ang="0">
                  <a:pos x="65" y="14"/>
                </a:cxn>
                <a:cxn ang="0">
                  <a:pos x="61" y="12"/>
                </a:cxn>
                <a:cxn ang="0">
                  <a:pos x="49" y="14"/>
                </a:cxn>
                <a:cxn ang="0">
                  <a:pos x="42" y="10"/>
                </a:cxn>
                <a:cxn ang="0">
                  <a:pos x="35" y="6"/>
                </a:cxn>
                <a:cxn ang="0">
                  <a:pos x="18" y="4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8" y="12"/>
                </a:cxn>
                <a:cxn ang="0">
                  <a:pos x="22" y="23"/>
                </a:cxn>
                <a:cxn ang="0">
                  <a:pos x="19" y="27"/>
                </a:cxn>
                <a:cxn ang="0">
                  <a:pos x="31" y="27"/>
                </a:cxn>
              </a:cxnLst>
              <a:rect l="0" t="0" r="r" b="b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6"/>
            <p:cNvSpPr>
              <a:spLocks noEditPoints="1"/>
            </p:cNvSpPr>
            <p:nvPr/>
          </p:nvSpPr>
          <p:spPr bwMode="auto">
            <a:xfrm>
              <a:off x="4911725" y="2281238"/>
              <a:ext cx="406400" cy="160338"/>
            </a:xfrm>
            <a:custGeom>
              <a:avLst/>
              <a:gdLst/>
              <a:ahLst/>
              <a:cxnLst>
                <a:cxn ang="0">
                  <a:pos x="206" y="59"/>
                </a:cxn>
                <a:cxn ang="0">
                  <a:pos x="206" y="47"/>
                </a:cxn>
                <a:cxn ang="0">
                  <a:pos x="206" y="37"/>
                </a:cxn>
                <a:cxn ang="0">
                  <a:pos x="209" y="32"/>
                </a:cxn>
                <a:cxn ang="0">
                  <a:pos x="207" y="28"/>
                </a:cxn>
                <a:cxn ang="0">
                  <a:pos x="198" y="24"/>
                </a:cxn>
                <a:cxn ang="0">
                  <a:pos x="195" y="14"/>
                </a:cxn>
                <a:cxn ang="0">
                  <a:pos x="187" y="8"/>
                </a:cxn>
                <a:cxn ang="0">
                  <a:pos x="175" y="8"/>
                </a:cxn>
                <a:cxn ang="0">
                  <a:pos x="154" y="15"/>
                </a:cxn>
                <a:cxn ang="0">
                  <a:pos x="135" y="16"/>
                </a:cxn>
                <a:cxn ang="0">
                  <a:pos x="121" y="11"/>
                </a:cxn>
                <a:cxn ang="0">
                  <a:pos x="111" y="7"/>
                </a:cxn>
                <a:cxn ang="0">
                  <a:pos x="95" y="2"/>
                </a:cxn>
                <a:cxn ang="0">
                  <a:pos x="60" y="13"/>
                </a:cxn>
                <a:cxn ang="0">
                  <a:pos x="36" y="14"/>
                </a:cxn>
                <a:cxn ang="0">
                  <a:pos x="30" y="23"/>
                </a:cxn>
                <a:cxn ang="0">
                  <a:pos x="6" y="25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0" y="45"/>
                </a:cxn>
                <a:cxn ang="0">
                  <a:pos x="10" y="53"/>
                </a:cxn>
                <a:cxn ang="0">
                  <a:pos x="10" y="59"/>
                </a:cxn>
                <a:cxn ang="0">
                  <a:pos x="16" y="65"/>
                </a:cxn>
                <a:cxn ang="0">
                  <a:pos x="23" y="69"/>
                </a:cxn>
                <a:cxn ang="0">
                  <a:pos x="29" y="71"/>
                </a:cxn>
                <a:cxn ang="0">
                  <a:pos x="36" y="78"/>
                </a:cxn>
                <a:cxn ang="0">
                  <a:pos x="50" y="75"/>
                </a:cxn>
                <a:cxn ang="0">
                  <a:pos x="59" y="71"/>
                </a:cxn>
                <a:cxn ang="0">
                  <a:pos x="75" y="80"/>
                </a:cxn>
                <a:cxn ang="0">
                  <a:pos x="86" y="78"/>
                </a:cxn>
                <a:cxn ang="0">
                  <a:pos x="97" y="71"/>
                </a:cxn>
                <a:cxn ang="0">
                  <a:pos x="106" y="74"/>
                </a:cxn>
                <a:cxn ang="0">
                  <a:pos x="114" y="71"/>
                </a:cxn>
                <a:cxn ang="0">
                  <a:pos x="111" y="80"/>
                </a:cxn>
                <a:cxn ang="0">
                  <a:pos x="111" y="84"/>
                </a:cxn>
                <a:cxn ang="0">
                  <a:pos x="118" y="76"/>
                </a:cxn>
                <a:cxn ang="0">
                  <a:pos x="123" y="74"/>
                </a:cxn>
                <a:cxn ang="0">
                  <a:pos x="133" y="74"/>
                </a:cxn>
                <a:cxn ang="0">
                  <a:pos x="140" y="72"/>
                </a:cxn>
                <a:cxn ang="0">
                  <a:pos x="153" y="73"/>
                </a:cxn>
                <a:cxn ang="0">
                  <a:pos x="168" y="68"/>
                </a:cxn>
                <a:cxn ang="0">
                  <a:pos x="180" y="66"/>
                </a:cxn>
                <a:cxn ang="0">
                  <a:pos x="185" y="68"/>
                </a:cxn>
                <a:cxn ang="0">
                  <a:pos x="190" y="64"/>
                </a:cxn>
                <a:cxn ang="0">
                  <a:pos x="200" y="66"/>
                </a:cxn>
                <a:cxn ang="0">
                  <a:pos x="212" y="68"/>
                </a:cxn>
                <a:cxn ang="0">
                  <a:pos x="206" y="59"/>
                </a:cxn>
                <a:cxn ang="0">
                  <a:pos x="19" y="16"/>
                </a:cxn>
                <a:cxn ang="0">
                  <a:pos x="34" y="14"/>
                </a:cxn>
                <a:cxn ang="0">
                  <a:pos x="25" y="8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6" y="3"/>
                </a:cxn>
                <a:cxn ang="0">
                  <a:pos x="7" y="10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8" y="22"/>
                </a:cxn>
                <a:cxn ang="0">
                  <a:pos x="19" y="16"/>
                </a:cxn>
              </a:cxnLst>
              <a:rect l="0" t="0" r="r" b="b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7"/>
            <p:cNvSpPr/>
            <p:nvPr/>
          </p:nvSpPr>
          <p:spPr bwMode="auto">
            <a:xfrm>
              <a:off x="6043613" y="2443163"/>
              <a:ext cx="50800" cy="476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8" y="18"/>
                </a:cxn>
                <a:cxn ang="0">
                  <a:pos x="9" y="25"/>
                </a:cxn>
                <a:cxn ang="0">
                  <a:pos x="14" y="25"/>
                </a:cxn>
                <a:cxn ang="0">
                  <a:pos x="25" y="11"/>
                </a:cxn>
                <a:cxn ang="0">
                  <a:pos x="12" y="0"/>
                </a:cxn>
              </a:cxnLst>
              <a:rect l="0" t="0" r="r" b="b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8"/>
            <p:cNvSpPr/>
            <p:nvPr/>
          </p:nvSpPr>
          <p:spPr bwMode="auto">
            <a:xfrm>
              <a:off x="7016750" y="2263775"/>
              <a:ext cx="147638" cy="141288"/>
            </a:xfrm>
            <a:custGeom>
              <a:avLst/>
              <a:gdLst/>
              <a:ahLst/>
              <a:cxnLst>
                <a:cxn ang="0">
                  <a:pos x="74" y="4"/>
                </a:cxn>
                <a:cxn ang="0">
                  <a:pos x="65" y="0"/>
                </a:cxn>
                <a:cxn ang="0">
                  <a:pos x="58" y="9"/>
                </a:cxn>
                <a:cxn ang="0">
                  <a:pos x="50" y="15"/>
                </a:cxn>
                <a:cxn ang="0">
                  <a:pos x="46" y="19"/>
                </a:cxn>
                <a:cxn ang="0">
                  <a:pos x="38" y="21"/>
                </a:cxn>
                <a:cxn ang="0">
                  <a:pos x="31" y="18"/>
                </a:cxn>
                <a:cxn ang="0">
                  <a:pos x="24" y="26"/>
                </a:cxn>
                <a:cxn ang="0">
                  <a:pos x="3" y="38"/>
                </a:cxn>
                <a:cxn ang="0">
                  <a:pos x="0" y="43"/>
                </a:cxn>
                <a:cxn ang="0">
                  <a:pos x="13" y="49"/>
                </a:cxn>
                <a:cxn ang="0">
                  <a:pos x="6" y="62"/>
                </a:cxn>
                <a:cxn ang="0">
                  <a:pos x="8" y="68"/>
                </a:cxn>
                <a:cxn ang="0">
                  <a:pos x="14" y="71"/>
                </a:cxn>
                <a:cxn ang="0">
                  <a:pos x="22" y="70"/>
                </a:cxn>
                <a:cxn ang="0">
                  <a:pos x="25" y="71"/>
                </a:cxn>
                <a:cxn ang="0">
                  <a:pos x="31" y="66"/>
                </a:cxn>
                <a:cxn ang="0">
                  <a:pos x="42" y="64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41" y="42"/>
                </a:cxn>
                <a:cxn ang="0">
                  <a:pos x="61" y="30"/>
                </a:cxn>
                <a:cxn ang="0">
                  <a:pos x="65" y="17"/>
                </a:cxn>
                <a:cxn ang="0">
                  <a:pos x="77" y="4"/>
                </a:cxn>
                <a:cxn ang="0">
                  <a:pos x="74" y="4"/>
                </a:cxn>
              </a:cxnLst>
              <a:rect l="0" t="0" r="r" b="b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6088063" y="2579688"/>
              <a:ext cx="166688" cy="95250"/>
            </a:xfrm>
            <a:custGeom>
              <a:avLst/>
              <a:gdLst/>
              <a:ahLst/>
              <a:cxnLst>
                <a:cxn ang="0">
                  <a:pos x="85" y="32"/>
                </a:cxn>
                <a:cxn ang="0">
                  <a:pos x="83" y="32"/>
                </a:cxn>
                <a:cxn ang="0">
                  <a:pos x="68" y="29"/>
                </a:cxn>
                <a:cxn ang="0">
                  <a:pos x="46" y="20"/>
                </a:cxn>
                <a:cxn ang="0">
                  <a:pos x="23" y="3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19"/>
                </a:cxn>
                <a:cxn ang="0">
                  <a:pos x="6" y="23"/>
                </a:cxn>
                <a:cxn ang="0">
                  <a:pos x="15" y="27"/>
                </a:cxn>
                <a:cxn ang="0">
                  <a:pos x="23" y="32"/>
                </a:cxn>
                <a:cxn ang="0">
                  <a:pos x="33" y="37"/>
                </a:cxn>
                <a:cxn ang="0">
                  <a:pos x="43" y="35"/>
                </a:cxn>
                <a:cxn ang="0">
                  <a:pos x="50" y="42"/>
                </a:cxn>
                <a:cxn ang="0">
                  <a:pos x="64" y="47"/>
                </a:cxn>
                <a:cxn ang="0">
                  <a:pos x="84" y="46"/>
                </a:cxn>
                <a:cxn ang="0">
                  <a:pos x="84" y="34"/>
                </a:cxn>
                <a:cxn ang="0">
                  <a:pos x="85" y="32"/>
                </a:cxn>
              </a:cxnLst>
              <a:rect l="0" t="0" r="r" b="b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60"/>
            <p:cNvSpPr/>
            <p:nvPr/>
          </p:nvSpPr>
          <p:spPr bwMode="auto">
            <a:xfrm>
              <a:off x="6329363" y="2622550"/>
              <a:ext cx="182563" cy="407988"/>
            </a:xfrm>
            <a:custGeom>
              <a:avLst/>
              <a:gdLst/>
              <a:ahLst/>
              <a:cxnLst>
                <a:cxn ang="0">
                  <a:pos x="78" y="193"/>
                </a:cxn>
                <a:cxn ang="0">
                  <a:pos x="74" y="185"/>
                </a:cxn>
                <a:cxn ang="0">
                  <a:pos x="70" y="171"/>
                </a:cxn>
                <a:cxn ang="0">
                  <a:pos x="66" y="159"/>
                </a:cxn>
                <a:cxn ang="0">
                  <a:pos x="67" y="151"/>
                </a:cxn>
                <a:cxn ang="0">
                  <a:pos x="68" y="146"/>
                </a:cxn>
                <a:cxn ang="0">
                  <a:pos x="66" y="138"/>
                </a:cxn>
                <a:cxn ang="0">
                  <a:pos x="57" y="128"/>
                </a:cxn>
                <a:cxn ang="0">
                  <a:pos x="59" y="110"/>
                </a:cxn>
                <a:cxn ang="0">
                  <a:pos x="66" y="106"/>
                </a:cxn>
                <a:cxn ang="0">
                  <a:pos x="74" y="104"/>
                </a:cxn>
                <a:cxn ang="0">
                  <a:pos x="84" y="98"/>
                </a:cxn>
                <a:cxn ang="0">
                  <a:pos x="90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1" y="85"/>
                </a:cxn>
                <a:cxn ang="0">
                  <a:pos x="84" y="81"/>
                </a:cxn>
                <a:cxn ang="0">
                  <a:pos x="78" y="78"/>
                </a:cxn>
                <a:cxn ang="0">
                  <a:pos x="78" y="71"/>
                </a:cxn>
                <a:cxn ang="0">
                  <a:pos x="74" y="66"/>
                </a:cxn>
                <a:cxn ang="0">
                  <a:pos x="70" y="56"/>
                </a:cxn>
                <a:cxn ang="0">
                  <a:pos x="60" y="54"/>
                </a:cxn>
                <a:cxn ang="0">
                  <a:pos x="58" y="49"/>
                </a:cxn>
                <a:cxn ang="0">
                  <a:pos x="67" y="33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3" y="5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4" y="3"/>
                </a:cxn>
                <a:cxn ang="0">
                  <a:pos x="51" y="8"/>
                </a:cxn>
                <a:cxn ang="0">
                  <a:pos x="52" y="16"/>
                </a:cxn>
                <a:cxn ang="0">
                  <a:pos x="47" y="16"/>
                </a:cxn>
                <a:cxn ang="0">
                  <a:pos x="38" y="20"/>
                </a:cxn>
                <a:cxn ang="0">
                  <a:pos x="30" y="28"/>
                </a:cxn>
                <a:cxn ang="0">
                  <a:pos x="27" y="42"/>
                </a:cxn>
                <a:cxn ang="0">
                  <a:pos x="23" y="56"/>
                </a:cxn>
                <a:cxn ang="0">
                  <a:pos x="14" y="56"/>
                </a:cxn>
                <a:cxn ang="0">
                  <a:pos x="12" y="67"/>
                </a:cxn>
                <a:cxn ang="0">
                  <a:pos x="9" y="79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10" y="102"/>
                </a:cxn>
                <a:cxn ang="0">
                  <a:pos x="23" y="125"/>
                </a:cxn>
                <a:cxn ang="0">
                  <a:pos x="22" y="143"/>
                </a:cxn>
                <a:cxn ang="0">
                  <a:pos x="26" y="149"/>
                </a:cxn>
                <a:cxn ang="0">
                  <a:pos x="37" y="148"/>
                </a:cxn>
                <a:cxn ang="0">
                  <a:pos x="47" y="136"/>
                </a:cxn>
                <a:cxn ang="0">
                  <a:pos x="53" y="141"/>
                </a:cxn>
                <a:cxn ang="0">
                  <a:pos x="57" y="153"/>
                </a:cxn>
                <a:cxn ang="0">
                  <a:pos x="63" y="178"/>
                </a:cxn>
                <a:cxn ang="0">
                  <a:pos x="67" y="195"/>
                </a:cxn>
                <a:cxn ang="0">
                  <a:pos x="69" y="209"/>
                </a:cxn>
                <a:cxn ang="0">
                  <a:pos x="68" y="212"/>
                </a:cxn>
                <a:cxn ang="0">
                  <a:pos x="78" y="193"/>
                </a:cxn>
              </a:cxnLst>
              <a:rect l="0" t="0" r="r" b="b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61"/>
            <p:cNvSpPr/>
            <p:nvPr/>
          </p:nvSpPr>
          <p:spPr bwMode="auto">
            <a:xfrm>
              <a:off x="6265863" y="2628900"/>
              <a:ext cx="65088" cy="39688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20" y="3"/>
                </a:cxn>
                <a:cxn ang="0">
                  <a:pos x="11" y="2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21" y="19"/>
                </a:cxn>
                <a:cxn ang="0">
                  <a:pos x="32" y="17"/>
                </a:cxn>
                <a:cxn ang="0">
                  <a:pos x="31" y="8"/>
                </a:cxn>
                <a:cxn ang="0">
                  <a:pos x="33" y="7"/>
                </a:cxn>
              </a:cxnLst>
              <a:rect l="0" t="0" r="r" b="b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62"/>
            <p:cNvSpPr/>
            <p:nvPr/>
          </p:nvSpPr>
          <p:spPr bwMode="auto">
            <a:xfrm>
              <a:off x="6535738" y="2741613"/>
              <a:ext cx="160338" cy="331788"/>
            </a:xfrm>
            <a:custGeom>
              <a:avLst/>
              <a:gdLst/>
              <a:ahLst/>
              <a:cxnLst>
                <a:cxn ang="0">
                  <a:pos x="62" y="22"/>
                </a:cxn>
                <a:cxn ang="0">
                  <a:pos x="51" y="13"/>
                </a:cxn>
                <a:cxn ang="0">
                  <a:pos x="48" y="7"/>
                </a:cxn>
                <a:cxn ang="0">
                  <a:pos x="38" y="2"/>
                </a:cxn>
                <a:cxn ang="0">
                  <a:pos x="29" y="7"/>
                </a:cxn>
                <a:cxn ang="0">
                  <a:pos x="22" y="9"/>
                </a:cxn>
                <a:cxn ang="0">
                  <a:pos x="12" y="9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5" y="18"/>
                </a:cxn>
                <a:cxn ang="0">
                  <a:pos x="10" y="27"/>
                </a:cxn>
                <a:cxn ang="0">
                  <a:pos x="20" y="32"/>
                </a:cxn>
                <a:cxn ang="0">
                  <a:pos x="27" y="34"/>
                </a:cxn>
                <a:cxn ang="0">
                  <a:pos x="31" y="42"/>
                </a:cxn>
                <a:cxn ang="0">
                  <a:pos x="22" y="47"/>
                </a:cxn>
                <a:cxn ang="0">
                  <a:pos x="35" y="58"/>
                </a:cxn>
                <a:cxn ang="0">
                  <a:pos x="40" y="68"/>
                </a:cxn>
                <a:cxn ang="0">
                  <a:pos x="50" y="80"/>
                </a:cxn>
                <a:cxn ang="0">
                  <a:pos x="59" y="89"/>
                </a:cxn>
                <a:cxn ang="0">
                  <a:pos x="61" y="100"/>
                </a:cxn>
                <a:cxn ang="0">
                  <a:pos x="65" y="119"/>
                </a:cxn>
                <a:cxn ang="0">
                  <a:pos x="57" y="132"/>
                </a:cxn>
                <a:cxn ang="0">
                  <a:pos x="47" y="138"/>
                </a:cxn>
                <a:cxn ang="0">
                  <a:pos x="47" y="148"/>
                </a:cxn>
                <a:cxn ang="0">
                  <a:pos x="34" y="148"/>
                </a:cxn>
                <a:cxn ang="0">
                  <a:pos x="27" y="153"/>
                </a:cxn>
                <a:cxn ang="0">
                  <a:pos x="32" y="157"/>
                </a:cxn>
                <a:cxn ang="0">
                  <a:pos x="29" y="167"/>
                </a:cxn>
                <a:cxn ang="0">
                  <a:pos x="34" y="172"/>
                </a:cxn>
                <a:cxn ang="0">
                  <a:pos x="45" y="164"/>
                </a:cxn>
                <a:cxn ang="0">
                  <a:pos x="47" y="159"/>
                </a:cxn>
                <a:cxn ang="0">
                  <a:pos x="50" y="153"/>
                </a:cxn>
                <a:cxn ang="0">
                  <a:pos x="57" y="152"/>
                </a:cxn>
                <a:cxn ang="0">
                  <a:pos x="73" y="145"/>
                </a:cxn>
                <a:cxn ang="0">
                  <a:pos x="81" y="130"/>
                </a:cxn>
                <a:cxn ang="0">
                  <a:pos x="79" y="104"/>
                </a:cxn>
                <a:cxn ang="0">
                  <a:pos x="68" y="86"/>
                </a:cxn>
                <a:cxn ang="0">
                  <a:pos x="50" y="71"/>
                </a:cxn>
                <a:cxn ang="0">
                  <a:pos x="45" y="62"/>
                </a:cxn>
                <a:cxn ang="0">
                  <a:pos x="42" y="47"/>
                </a:cxn>
                <a:cxn ang="0">
                  <a:pos x="50" y="37"/>
                </a:cxn>
                <a:cxn ang="0">
                  <a:pos x="54" y="30"/>
                </a:cxn>
                <a:cxn ang="0">
                  <a:pos x="63" y="24"/>
                </a:cxn>
                <a:cxn ang="0">
                  <a:pos x="64" y="24"/>
                </a:cxn>
                <a:cxn ang="0">
                  <a:pos x="62" y="22"/>
                </a:cxn>
              </a:cxnLst>
              <a:rect l="0" t="0" r="r" b="b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63"/>
            <p:cNvSpPr/>
            <p:nvPr/>
          </p:nvSpPr>
          <p:spPr bwMode="auto">
            <a:xfrm>
              <a:off x="6535738" y="2940050"/>
              <a:ext cx="131763" cy="93663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7" y="44"/>
                </a:cxn>
                <a:cxn ang="0">
                  <a:pos x="47" y="34"/>
                </a:cxn>
                <a:cxn ang="0">
                  <a:pos x="57" y="28"/>
                </a:cxn>
                <a:cxn ang="0">
                  <a:pos x="65" y="15"/>
                </a:cxn>
                <a:cxn ang="0">
                  <a:pos x="61" y="1"/>
                </a:cxn>
                <a:cxn ang="0">
                  <a:pos x="53" y="2"/>
                </a:cxn>
                <a:cxn ang="0">
                  <a:pos x="45" y="5"/>
                </a:cxn>
                <a:cxn ang="0">
                  <a:pos x="42" y="8"/>
                </a:cxn>
                <a:cxn ang="0">
                  <a:pos x="35" y="3"/>
                </a:cxn>
                <a:cxn ang="0">
                  <a:pos x="20" y="3"/>
                </a:cxn>
                <a:cxn ang="0">
                  <a:pos x="4" y="10"/>
                </a:cxn>
                <a:cxn ang="0">
                  <a:pos x="5" y="21"/>
                </a:cxn>
                <a:cxn ang="0">
                  <a:pos x="6" y="29"/>
                </a:cxn>
                <a:cxn ang="0">
                  <a:pos x="6" y="30"/>
                </a:cxn>
                <a:cxn ang="0">
                  <a:pos x="9" y="40"/>
                </a:cxn>
                <a:cxn ang="0">
                  <a:pos x="16" y="41"/>
                </a:cxn>
                <a:cxn ang="0">
                  <a:pos x="17" y="47"/>
                </a:cxn>
                <a:cxn ang="0">
                  <a:pos x="26" y="48"/>
                </a:cxn>
                <a:cxn ang="0">
                  <a:pos x="27" y="49"/>
                </a:cxn>
                <a:cxn ang="0">
                  <a:pos x="34" y="44"/>
                </a:cxn>
              </a:cxnLst>
              <a:rect l="0" t="0" r="r" b="b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64"/>
            <p:cNvSpPr/>
            <p:nvPr/>
          </p:nvSpPr>
          <p:spPr bwMode="auto">
            <a:xfrm>
              <a:off x="6492875" y="2762250"/>
              <a:ext cx="160338" cy="195263"/>
            </a:xfrm>
            <a:custGeom>
              <a:avLst/>
              <a:gdLst/>
              <a:ahLst/>
              <a:cxnLst>
                <a:cxn ang="0">
                  <a:pos x="57" y="47"/>
                </a:cxn>
                <a:cxn ang="0">
                  <a:pos x="44" y="36"/>
                </a:cxn>
                <a:cxn ang="0">
                  <a:pos x="53" y="31"/>
                </a:cxn>
                <a:cxn ang="0">
                  <a:pos x="49" y="23"/>
                </a:cxn>
                <a:cxn ang="0">
                  <a:pos x="42" y="21"/>
                </a:cxn>
                <a:cxn ang="0">
                  <a:pos x="32" y="16"/>
                </a:cxn>
                <a:cxn ang="0">
                  <a:pos x="27" y="7"/>
                </a:cxn>
                <a:cxn ang="0">
                  <a:pos x="22" y="1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6" y="16"/>
                </a:cxn>
                <a:cxn ang="0">
                  <a:pos x="10" y="11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3" y="34"/>
                </a:cxn>
                <a:cxn ang="0">
                  <a:pos x="11" y="37"/>
                </a:cxn>
                <a:cxn ang="0">
                  <a:pos x="10" y="49"/>
                </a:cxn>
                <a:cxn ang="0">
                  <a:pos x="7" y="58"/>
                </a:cxn>
                <a:cxn ang="0">
                  <a:pos x="17" y="54"/>
                </a:cxn>
                <a:cxn ang="0">
                  <a:pos x="26" y="53"/>
                </a:cxn>
                <a:cxn ang="0">
                  <a:pos x="33" y="51"/>
                </a:cxn>
                <a:cxn ang="0">
                  <a:pos x="43" y="51"/>
                </a:cxn>
                <a:cxn ang="0">
                  <a:pos x="52" y="59"/>
                </a:cxn>
                <a:cxn ang="0">
                  <a:pos x="52" y="73"/>
                </a:cxn>
                <a:cxn ang="0">
                  <a:pos x="60" y="85"/>
                </a:cxn>
                <a:cxn ang="0">
                  <a:pos x="59" y="97"/>
                </a:cxn>
                <a:cxn ang="0">
                  <a:pos x="64" y="101"/>
                </a:cxn>
                <a:cxn ang="0">
                  <a:pos x="67" y="98"/>
                </a:cxn>
                <a:cxn ang="0">
                  <a:pos x="75" y="95"/>
                </a:cxn>
                <a:cxn ang="0">
                  <a:pos x="83" y="94"/>
                </a:cxn>
                <a:cxn ang="0">
                  <a:pos x="83" y="89"/>
                </a:cxn>
                <a:cxn ang="0">
                  <a:pos x="81" y="78"/>
                </a:cxn>
                <a:cxn ang="0">
                  <a:pos x="72" y="69"/>
                </a:cxn>
                <a:cxn ang="0">
                  <a:pos x="62" y="57"/>
                </a:cxn>
                <a:cxn ang="0">
                  <a:pos x="57" y="47"/>
                </a:cxn>
              </a:cxnLst>
              <a:rect l="0" t="0" r="r" b="b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65"/>
            <p:cNvSpPr/>
            <p:nvPr/>
          </p:nvSpPr>
          <p:spPr bwMode="auto">
            <a:xfrm>
              <a:off x="6437313" y="2806700"/>
              <a:ext cx="176213" cy="328613"/>
            </a:xfrm>
            <a:custGeom>
              <a:avLst/>
              <a:gdLst/>
              <a:ahLst/>
              <a:cxnLst>
                <a:cxn ang="0">
                  <a:pos x="56" y="91"/>
                </a:cxn>
                <a:cxn ang="0">
                  <a:pos x="55" y="80"/>
                </a:cxn>
                <a:cxn ang="0">
                  <a:pos x="71" y="73"/>
                </a:cxn>
                <a:cxn ang="0">
                  <a:pos x="86" y="73"/>
                </a:cxn>
                <a:cxn ang="0">
                  <a:pos x="88" y="74"/>
                </a:cxn>
                <a:cxn ang="0">
                  <a:pos x="89" y="62"/>
                </a:cxn>
                <a:cxn ang="0">
                  <a:pos x="81" y="50"/>
                </a:cxn>
                <a:cxn ang="0">
                  <a:pos x="81" y="36"/>
                </a:cxn>
                <a:cxn ang="0">
                  <a:pos x="72" y="28"/>
                </a:cxn>
                <a:cxn ang="0">
                  <a:pos x="62" y="28"/>
                </a:cxn>
                <a:cxn ang="0">
                  <a:pos x="55" y="30"/>
                </a:cxn>
                <a:cxn ang="0">
                  <a:pos x="46" y="31"/>
                </a:cxn>
                <a:cxn ang="0">
                  <a:pos x="36" y="35"/>
                </a:cxn>
                <a:cxn ang="0">
                  <a:pos x="39" y="26"/>
                </a:cxn>
                <a:cxn ang="0">
                  <a:pos x="40" y="14"/>
                </a:cxn>
                <a:cxn ang="0">
                  <a:pos x="32" y="11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7" y="2"/>
                </a:cxn>
                <a:cxn ang="0">
                  <a:pos x="17" y="8"/>
                </a:cxn>
                <a:cxn ang="0">
                  <a:pos x="9" y="10"/>
                </a:cxn>
                <a:cxn ang="0">
                  <a:pos x="2" y="14"/>
                </a:cxn>
                <a:cxn ang="0">
                  <a:pos x="0" y="32"/>
                </a:cxn>
                <a:cxn ang="0">
                  <a:pos x="9" y="42"/>
                </a:cxn>
                <a:cxn ang="0">
                  <a:pos x="11" y="50"/>
                </a:cxn>
                <a:cxn ang="0">
                  <a:pos x="10" y="55"/>
                </a:cxn>
                <a:cxn ang="0">
                  <a:pos x="9" y="63"/>
                </a:cxn>
                <a:cxn ang="0">
                  <a:pos x="13" y="75"/>
                </a:cxn>
                <a:cxn ang="0">
                  <a:pos x="17" y="89"/>
                </a:cxn>
                <a:cxn ang="0">
                  <a:pos x="21" y="97"/>
                </a:cxn>
                <a:cxn ang="0">
                  <a:pos x="11" y="116"/>
                </a:cxn>
                <a:cxn ang="0">
                  <a:pos x="8" y="132"/>
                </a:cxn>
                <a:cxn ang="0">
                  <a:pos x="9" y="142"/>
                </a:cxn>
                <a:cxn ang="0">
                  <a:pos x="23" y="157"/>
                </a:cxn>
                <a:cxn ang="0">
                  <a:pos x="27" y="162"/>
                </a:cxn>
                <a:cxn ang="0">
                  <a:pos x="33" y="163"/>
                </a:cxn>
                <a:cxn ang="0">
                  <a:pos x="39" y="170"/>
                </a:cxn>
                <a:cxn ang="0">
                  <a:pos x="48" y="171"/>
                </a:cxn>
                <a:cxn ang="0">
                  <a:pos x="51" y="166"/>
                </a:cxn>
                <a:cxn ang="0">
                  <a:pos x="38" y="159"/>
                </a:cxn>
                <a:cxn ang="0">
                  <a:pos x="30" y="146"/>
                </a:cxn>
                <a:cxn ang="0">
                  <a:pos x="26" y="135"/>
                </a:cxn>
                <a:cxn ang="0">
                  <a:pos x="19" y="130"/>
                </a:cxn>
                <a:cxn ang="0">
                  <a:pos x="20" y="112"/>
                </a:cxn>
                <a:cxn ang="0">
                  <a:pos x="27" y="89"/>
                </a:cxn>
                <a:cxn ang="0">
                  <a:pos x="36" y="86"/>
                </a:cxn>
                <a:cxn ang="0">
                  <a:pos x="45" y="93"/>
                </a:cxn>
                <a:cxn ang="0">
                  <a:pos x="57" y="99"/>
                </a:cxn>
                <a:cxn ang="0">
                  <a:pos x="57" y="100"/>
                </a:cxn>
                <a:cxn ang="0">
                  <a:pos x="57" y="99"/>
                </a:cxn>
                <a:cxn ang="0">
                  <a:pos x="56" y="91"/>
                </a:cxn>
              </a:cxnLst>
              <a:rect l="0" t="0" r="r" b="b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66"/>
            <p:cNvSpPr/>
            <p:nvPr/>
          </p:nvSpPr>
          <p:spPr bwMode="auto">
            <a:xfrm>
              <a:off x="4665663" y="1922463"/>
              <a:ext cx="207963" cy="169863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67"/>
            <p:cNvSpPr/>
            <p:nvPr/>
          </p:nvSpPr>
          <p:spPr bwMode="auto">
            <a:xfrm>
              <a:off x="4695825" y="2198688"/>
              <a:ext cx="79375" cy="74613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68"/>
            <p:cNvSpPr/>
            <p:nvPr/>
          </p:nvSpPr>
          <p:spPr bwMode="auto">
            <a:xfrm>
              <a:off x="4657725" y="2165350"/>
              <a:ext cx="114300" cy="98425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>
              <a:off x="4768850" y="2270125"/>
              <a:ext cx="39688" cy="77788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>
              <a:off x="4570413" y="2095500"/>
              <a:ext cx="160338" cy="71438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>
              <a:off x="4706938" y="2103438"/>
              <a:ext cx="142875" cy="80963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>
              <a:off x="4625975" y="2038350"/>
              <a:ext cx="134938" cy="69850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73"/>
            <p:cNvSpPr/>
            <p:nvPr/>
          </p:nvSpPr>
          <p:spPr bwMode="auto">
            <a:xfrm>
              <a:off x="4722813" y="2079625"/>
              <a:ext cx="120650" cy="50800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74"/>
            <p:cNvSpPr/>
            <p:nvPr/>
          </p:nvSpPr>
          <p:spPr bwMode="auto">
            <a:xfrm>
              <a:off x="4151313" y="2281238"/>
              <a:ext cx="80963" cy="133350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75"/>
            <p:cNvSpPr/>
            <p:nvPr/>
          </p:nvSpPr>
          <p:spPr bwMode="auto">
            <a:xfrm>
              <a:off x="4430713" y="1968500"/>
              <a:ext cx="88900" cy="76200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76"/>
            <p:cNvSpPr/>
            <p:nvPr/>
          </p:nvSpPr>
          <p:spPr bwMode="auto">
            <a:xfrm>
              <a:off x="4487863" y="2065338"/>
              <a:ext cx="15875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77"/>
            <p:cNvSpPr/>
            <p:nvPr/>
          </p:nvSpPr>
          <p:spPr bwMode="auto">
            <a:xfrm>
              <a:off x="4416425" y="2024063"/>
              <a:ext cx="84138" cy="60325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78"/>
            <p:cNvSpPr/>
            <p:nvPr/>
          </p:nvSpPr>
          <p:spPr bwMode="auto">
            <a:xfrm>
              <a:off x="4797425" y="2112963"/>
              <a:ext cx="195263" cy="128588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79"/>
            <p:cNvSpPr/>
            <p:nvPr/>
          </p:nvSpPr>
          <p:spPr bwMode="auto">
            <a:xfrm>
              <a:off x="4930775" y="2109788"/>
              <a:ext cx="66675" cy="82550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80"/>
            <p:cNvSpPr/>
            <p:nvPr/>
          </p:nvSpPr>
          <p:spPr bwMode="auto">
            <a:xfrm>
              <a:off x="4833938" y="2227263"/>
              <a:ext cx="134938" cy="74613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81"/>
            <p:cNvSpPr/>
            <p:nvPr/>
          </p:nvSpPr>
          <p:spPr bwMode="auto">
            <a:xfrm>
              <a:off x="4795838" y="2273300"/>
              <a:ext cx="58738" cy="42863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82"/>
            <p:cNvSpPr/>
            <p:nvPr/>
          </p:nvSpPr>
          <p:spPr bwMode="auto">
            <a:xfrm>
              <a:off x="4833938" y="1998663"/>
              <a:ext cx="384175" cy="223838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83"/>
            <p:cNvSpPr/>
            <p:nvPr/>
          </p:nvSpPr>
          <p:spPr bwMode="auto">
            <a:xfrm>
              <a:off x="4854575" y="1884363"/>
              <a:ext cx="203200" cy="146050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84"/>
            <p:cNvSpPr/>
            <p:nvPr/>
          </p:nvSpPr>
          <p:spPr bwMode="auto">
            <a:xfrm>
              <a:off x="4803775" y="1827213"/>
              <a:ext cx="160338" cy="74613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85"/>
            <p:cNvSpPr/>
            <p:nvPr/>
          </p:nvSpPr>
          <p:spPr bwMode="auto">
            <a:xfrm>
              <a:off x="4803775" y="1874838"/>
              <a:ext cx="125413" cy="79375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86"/>
            <p:cNvSpPr/>
            <p:nvPr/>
          </p:nvSpPr>
          <p:spPr bwMode="auto">
            <a:xfrm>
              <a:off x="4495800" y="2132013"/>
              <a:ext cx="96838" cy="55563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87"/>
            <p:cNvSpPr/>
            <p:nvPr/>
          </p:nvSpPr>
          <p:spPr bwMode="auto">
            <a:xfrm>
              <a:off x="4494213" y="1927225"/>
              <a:ext cx="192088" cy="219075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88"/>
            <p:cNvSpPr/>
            <p:nvPr/>
          </p:nvSpPr>
          <p:spPr bwMode="auto">
            <a:xfrm>
              <a:off x="4808538" y="1404938"/>
              <a:ext cx="225425" cy="360363"/>
            </a:xfrm>
            <a:custGeom>
              <a:avLst/>
              <a:gdLst/>
              <a:ahLst/>
              <a:cxnLst>
                <a:cxn ang="0">
                  <a:pos x="100" y="158"/>
                </a:cxn>
                <a:cxn ang="0">
                  <a:pos x="117" y="142"/>
                </a:cxn>
                <a:cxn ang="0">
                  <a:pos x="114" y="133"/>
                </a:cxn>
                <a:cxn ang="0">
                  <a:pos x="100" y="122"/>
                </a:cxn>
                <a:cxn ang="0">
                  <a:pos x="107" y="116"/>
                </a:cxn>
                <a:cxn ang="0">
                  <a:pos x="101" y="110"/>
                </a:cxn>
                <a:cxn ang="0">
                  <a:pos x="102" y="104"/>
                </a:cxn>
                <a:cxn ang="0">
                  <a:pos x="97" y="101"/>
                </a:cxn>
                <a:cxn ang="0">
                  <a:pos x="99" y="97"/>
                </a:cxn>
                <a:cxn ang="0">
                  <a:pos x="98" y="89"/>
                </a:cxn>
                <a:cxn ang="0">
                  <a:pos x="101" y="82"/>
                </a:cxn>
                <a:cxn ang="0">
                  <a:pos x="91" y="65"/>
                </a:cxn>
                <a:cxn ang="0">
                  <a:pos x="94" y="58"/>
                </a:cxn>
                <a:cxn ang="0">
                  <a:pos x="101" y="50"/>
                </a:cxn>
                <a:cxn ang="0">
                  <a:pos x="93" y="42"/>
                </a:cxn>
                <a:cxn ang="0">
                  <a:pos x="86" y="38"/>
                </a:cxn>
                <a:cxn ang="0">
                  <a:pos x="84" y="31"/>
                </a:cxn>
                <a:cxn ang="0">
                  <a:pos x="86" y="25"/>
                </a:cxn>
                <a:cxn ang="0">
                  <a:pos x="90" y="22"/>
                </a:cxn>
                <a:cxn ang="0">
                  <a:pos x="93" y="18"/>
                </a:cxn>
                <a:cxn ang="0">
                  <a:pos x="93" y="11"/>
                </a:cxn>
                <a:cxn ang="0">
                  <a:pos x="81" y="3"/>
                </a:cxn>
                <a:cxn ang="0">
                  <a:pos x="72" y="3"/>
                </a:cxn>
                <a:cxn ang="0">
                  <a:pos x="61" y="6"/>
                </a:cxn>
                <a:cxn ang="0">
                  <a:pos x="54" y="14"/>
                </a:cxn>
                <a:cxn ang="0">
                  <a:pos x="52" y="23"/>
                </a:cxn>
                <a:cxn ang="0">
                  <a:pos x="47" y="30"/>
                </a:cxn>
                <a:cxn ang="0">
                  <a:pos x="40" y="28"/>
                </a:cxn>
                <a:cxn ang="0">
                  <a:pos x="32" y="28"/>
                </a:cxn>
                <a:cxn ang="0">
                  <a:pos x="19" y="27"/>
                </a:cxn>
                <a:cxn ang="0">
                  <a:pos x="7" y="18"/>
                </a:cxn>
                <a:cxn ang="0">
                  <a:pos x="0" y="23"/>
                </a:cxn>
                <a:cxn ang="0">
                  <a:pos x="12" y="32"/>
                </a:cxn>
                <a:cxn ang="0">
                  <a:pos x="28" y="42"/>
                </a:cxn>
                <a:cxn ang="0">
                  <a:pos x="29" y="53"/>
                </a:cxn>
                <a:cxn ang="0">
                  <a:pos x="31" y="63"/>
                </a:cxn>
                <a:cxn ang="0">
                  <a:pos x="31" y="73"/>
                </a:cxn>
                <a:cxn ang="0">
                  <a:pos x="33" y="78"/>
                </a:cxn>
                <a:cxn ang="0">
                  <a:pos x="34" y="84"/>
                </a:cxn>
                <a:cxn ang="0">
                  <a:pos x="44" y="88"/>
                </a:cxn>
                <a:cxn ang="0">
                  <a:pos x="48" y="96"/>
                </a:cxn>
                <a:cxn ang="0">
                  <a:pos x="46" y="100"/>
                </a:cxn>
                <a:cxn ang="0">
                  <a:pos x="39" y="105"/>
                </a:cxn>
                <a:cxn ang="0">
                  <a:pos x="28" y="117"/>
                </a:cxn>
                <a:cxn ang="0">
                  <a:pos x="21" y="122"/>
                </a:cxn>
                <a:cxn ang="0">
                  <a:pos x="15" y="128"/>
                </a:cxn>
                <a:cxn ang="0">
                  <a:pos x="7" y="132"/>
                </a:cxn>
                <a:cxn ang="0">
                  <a:pos x="2" y="139"/>
                </a:cxn>
                <a:cxn ang="0">
                  <a:pos x="3" y="146"/>
                </a:cxn>
                <a:cxn ang="0">
                  <a:pos x="4" y="153"/>
                </a:cxn>
                <a:cxn ang="0">
                  <a:pos x="6" y="166"/>
                </a:cxn>
                <a:cxn ang="0">
                  <a:pos x="3" y="178"/>
                </a:cxn>
                <a:cxn ang="0">
                  <a:pos x="13" y="182"/>
                </a:cxn>
                <a:cxn ang="0">
                  <a:pos x="20" y="186"/>
                </a:cxn>
                <a:cxn ang="0">
                  <a:pos x="33" y="188"/>
                </a:cxn>
                <a:cxn ang="0">
                  <a:pos x="68" y="180"/>
                </a:cxn>
                <a:cxn ang="0">
                  <a:pos x="78" y="179"/>
                </a:cxn>
                <a:cxn ang="0">
                  <a:pos x="83" y="172"/>
                </a:cxn>
                <a:cxn ang="0">
                  <a:pos x="100" y="158"/>
                </a:cxn>
              </a:cxnLst>
              <a:rect l="0" t="0" r="r" b="b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89"/>
            <p:cNvSpPr/>
            <p:nvPr/>
          </p:nvSpPr>
          <p:spPr bwMode="auto">
            <a:xfrm>
              <a:off x="5097463" y="2533650"/>
              <a:ext cx="455613" cy="363538"/>
            </a:xfrm>
            <a:custGeom>
              <a:avLst/>
              <a:gdLst/>
              <a:ahLst/>
              <a:cxnLst>
                <a:cxn ang="0">
                  <a:pos x="142" y="40"/>
                </a:cxn>
                <a:cxn ang="0">
                  <a:pos x="122" y="38"/>
                </a:cxn>
                <a:cxn ang="0">
                  <a:pos x="109" y="33"/>
                </a:cxn>
                <a:cxn ang="0">
                  <a:pos x="82" y="13"/>
                </a:cxn>
                <a:cxn ang="0">
                  <a:pos x="59" y="0"/>
                </a:cxn>
                <a:cxn ang="0">
                  <a:pos x="50" y="0"/>
                </a:cxn>
                <a:cxn ang="0">
                  <a:pos x="38" y="4"/>
                </a:cxn>
                <a:cxn ang="0">
                  <a:pos x="27" y="11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2" y="29"/>
                </a:cxn>
                <a:cxn ang="0">
                  <a:pos x="13" y="36"/>
                </a:cxn>
                <a:cxn ang="0">
                  <a:pos x="2" y="31"/>
                </a:cxn>
                <a:cxn ang="0">
                  <a:pos x="1" y="34"/>
                </a:cxn>
                <a:cxn ang="0">
                  <a:pos x="0" y="37"/>
                </a:cxn>
                <a:cxn ang="0">
                  <a:pos x="2" y="50"/>
                </a:cxn>
                <a:cxn ang="0">
                  <a:pos x="11" y="61"/>
                </a:cxn>
                <a:cxn ang="0">
                  <a:pos x="28" y="87"/>
                </a:cxn>
                <a:cxn ang="0">
                  <a:pos x="36" y="99"/>
                </a:cxn>
                <a:cxn ang="0">
                  <a:pos x="47" y="112"/>
                </a:cxn>
                <a:cxn ang="0">
                  <a:pos x="49" y="124"/>
                </a:cxn>
                <a:cxn ang="0">
                  <a:pos x="59" y="143"/>
                </a:cxn>
                <a:cxn ang="0">
                  <a:pos x="72" y="158"/>
                </a:cxn>
                <a:cxn ang="0">
                  <a:pos x="82" y="175"/>
                </a:cxn>
                <a:cxn ang="0">
                  <a:pos x="86" y="184"/>
                </a:cxn>
                <a:cxn ang="0">
                  <a:pos x="89" y="190"/>
                </a:cxn>
                <a:cxn ang="0">
                  <a:pos x="95" y="188"/>
                </a:cxn>
                <a:cxn ang="0">
                  <a:pos x="94" y="181"/>
                </a:cxn>
                <a:cxn ang="0">
                  <a:pos x="99" y="177"/>
                </a:cxn>
                <a:cxn ang="0">
                  <a:pos x="107" y="179"/>
                </a:cxn>
                <a:cxn ang="0">
                  <a:pos x="121" y="180"/>
                </a:cxn>
                <a:cxn ang="0">
                  <a:pos x="137" y="182"/>
                </a:cxn>
                <a:cxn ang="0">
                  <a:pos x="145" y="179"/>
                </a:cxn>
                <a:cxn ang="0">
                  <a:pos x="162" y="164"/>
                </a:cxn>
                <a:cxn ang="0">
                  <a:pos x="184" y="163"/>
                </a:cxn>
                <a:cxn ang="0">
                  <a:pos x="230" y="148"/>
                </a:cxn>
                <a:cxn ang="0">
                  <a:pos x="238" y="125"/>
                </a:cxn>
                <a:cxn ang="0">
                  <a:pos x="232" y="117"/>
                </a:cxn>
                <a:cxn ang="0">
                  <a:pos x="203" y="113"/>
                </a:cxn>
                <a:cxn ang="0">
                  <a:pos x="195" y="101"/>
                </a:cxn>
                <a:cxn ang="0">
                  <a:pos x="190" y="94"/>
                </a:cxn>
                <a:cxn ang="0">
                  <a:pos x="181" y="88"/>
                </a:cxn>
                <a:cxn ang="0">
                  <a:pos x="175" y="76"/>
                </a:cxn>
                <a:cxn ang="0">
                  <a:pos x="170" y="63"/>
                </a:cxn>
                <a:cxn ang="0">
                  <a:pos x="158" y="50"/>
                </a:cxn>
                <a:cxn ang="0">
                  <a:pos x="157" y="45"/>
                </a:cxn>
                <a:cxn ang="0">
                  <a:pos x="148" y="45"/>
                </a:cxn>
                <a:cxn ang="0">
                  <a:pos x="142" y="40"/>
                </a:cxn>
              </a:cxnLst>
              <a:rect l="0" t="0" r="r" b="b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90"/>
            <p:cNvSpPr/>
            <p:nvPr/>
          </p:nvSpPr>
          <p:spPr bwMode="auto">
            <a:xfrm>
              <a:off x="5470525" y="2700338"/>
              <a:ext cx="174625" cy="192088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11"/>
                </a:cxn>
                <a:cxn ang="0">
                  <a:pos x="38" y="20"/>
                </a:cxn>
                <a:cxn ang="0">
                  <a:pos x="35" y="30"/>
                </a:cxn>
                <a:cxn ang="0">
                  <a:pos x="37" y="30"/>
                </a:cxn>
                <a:cxn ang="0">
                  <a:pos x="43" y="38"/>
                </a:cxn>
                <a:cxn ang="0">
                  <a:pos x="35" y="61"/>
                </a:cxn>
                <a:cxn ang="0">
                  <a:pos x="0" y="73"/>
                </a:cxn>
                <a:cxn ang="0">
                  <a:pos x="14" y="101"/>
                </a:cxn>
                <a:cxn ang="0">
                  <a:pos x="17" y="100"/>
                </a:cxn>
                <a:cxn ang="0">
                  <a:pos x="35" y="97"/>
                </a:cxn>
                <a:cxn ang="0">
                  <a:pos x="40" y="88"/>
                </a:cxn>
                <a:cxn ang="0">
                  <a:pos x="52" y="86"/>
                </a:cxn>
                <a:cxn ang="0">
                  <a:pos x="59" y="76"/>
                </a:cxn>
                <a:cxn ang="0">
                  <a:pos x="67" y="72"/>
                </a:cxn>
                <a:cxn ang="0">
                  <a:pos x="70" y="57"/>
                </a:cxn>
                <a:cxn ang="0">
                  <a:pos x="80" y="51"/>
                </a:cxn>
                <a:cxn ang="0">
                  <a:pos x="89" y="37"/>
                </a:cxn>
                <a:cxn ang="0">
                  <a:pos x="88" y="31"/>
                </a:cxn>
                <a:cxn ang="0">
                  <a:pos x="79" y="19"/>
                </a:cxn>
                <a:cxn ang="0">
                  <a:pos x="60" y="12"/>
                </a:cxn>
                <a:cxn ang="0">
                  <a:pos x="54" y="0"/>
                </a:cxn>
                <a:cxn ang="0">
                  <a:pos x="50" y="3"/>
                </a:cxn>
                <a:cxn ang="0">
                  <a:pos x="45" y="3"/>
                </a:cxn>
              </a:cxnLst>
              <a:rect l="0" t="0" r="r" b="b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91"/>
            <p:cNvSpPr/>
            <p:nvPr/>
          </p:nvSpPr>
          <p:spPr bwMode="auto">
            <a:xfrm>
              <a:off x="5443538" y="2676525"/>
              <a:ext cx="25400" cy="38100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0" y="16"/>
                </a:cxn>
                <a:cxn ang="0">
                  <a:pos x="8" y="2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9" y="19"/>
                </a:cxn>
              </a:cxnLst>
              <a:rect l="0" t="0" r="r" b="b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92"/>
            <p:cNvSpPr/>
            <p:nvPr/>
          </p:nvSpPr>
          <p:spPr bwMode="auto">
            <a:xfrm>
              <a:off x="5470525" y="2673350"/>
              <a:ext cx="103188" cy="84138"/>
            </a:xfrm>
            <a:custGeom>
              <a:avLst/>
              <a:gdLst/>
              <a:ahLst/>
              <a:cxnLst>
                <a:cxn ang="0">
                  <a:pos x="8" y="40"/>
                </a:cxn>
                <a:cxn ang="0">
                  <a:pos x="35" y="44"/>
                </a:cxn>
                <a:cxn ang="0">
                  <a:pos x="38" y="34"/>
                </a:cxn>
                <a:cxn ang="0">
                  <a:pos x="45" y="25"/>
                </a:cxn>
                <a:cxn ang="0">
                  <a:pos x="45" y="17"/>
                </a:cxn>
                <a:cxn ang="0">
                  <a:pos x="50" y="17"/>
                </a:cxn>
                <a:cxn ang="0">
                  <a:pos x="54" y="14"/>
                </a:cxn>
                <a:cxn ang="0">
                  <a:pos x="51" y="0"/>
                </a:cxn>
                <a:cxn ang="0">
                  <a:pos x="37" y="16"/>
                </a:cxn>
                <a:cxn ang="0">
                  <a:pos x="16" y="26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8" y="40"/>
                </a:cxn>
              </a:cxnLst>
              <a:rect l="0" t="0" r="r" b="b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93"/>
            <p:cNvSpPr>
              <a:spLocks noEditPoints="1"/>
            </p:cNvSpPr>
            <p:nvPr/>
          </p:nvSpPr>
          <p:spPr bwMode="auto">
            <a:xfrm>
              <a:off x="6489700" y="3114675"/>
              <a:ext cx="419100" cy="130175"/>
            </a:xfrm>
            <a:custGeom>
              <a:avLst/>
              <a:gdLst/>
              <a:ahLst/>
              <a:cxnLst>
                <a:cxn ang="0">
                  <a:pos x="39" y="24"/>
                </a:cxn>
                <a:cxn ang="0">
                  <a:pos x="31" y="12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21" y="10"/>
                </a:cxn>
                <a:cxn ang="0">
                  <a:pos x="12" y="9"/>
                </a:cxn>
                <a:cxn ang="0">
                  <a:pos x="6" y="2"/>
                </a:cxn>
                <a:cxn ang="0">
                  <a:pos x="0" y="1"/>
                </a:cxn>
                <a:cxn ang="0">
                  <a:pos x="3" y="19"/>
                </a:cxn>
                <a:cxn ang="0">
                  <a:pos x="14" y="40"/>
                </a:cxn>
                <a:cxn ang="0">
                  <a:pos x="25" y="51"/>
                </a:cxn>
                <a:cxn ang="0">
                  <a:pos x="47" y="62"/>
                </a:cxn>
                <a:cxn ang="0">
                  <a:pos x="39" y="46"/>
                </a:cxn>
                <a:cxn ang="0">
                  <a:pos x="39" y="24"/>
                </a:cxn>
                <a:cxn ang="0">
                  <a:pos x="210" y="11"/>
                </a:cxn>
                <a:cxn ang="0">
                  <a:pos x="200" y="9"/>
                </a:cxn>
                <a:cxn ang="0">
                  <a:pos x="189" y="0"/>
                </a:cxn>
                <a:cxn ang="0">
                  <a:pos x="180" y="11"/>
                </a:cxn>
                <a:cxn ang="0">
                  <a:pos x="174" y="19"/>
                </a:cxn>
                <a:cxn ang="0">
                  <a:pos x="172" y="22"/>
                </a:cxn>
                <a:cxn ang="0">
                  <a:pos x="172" y="29"/>
                </a:cxn>
                <a:cxn ang="0">
                  <a:pos x="165" y="31"/>
                </a:cxn>
                <a:cxn ang="0">
                  <a:pos x="159" y="23"/>
                </a:cxn>
                <a:cxn ang="0">
                  <a:pos x="158" y="23"/>
                </a:cxn>
                <a:cxn ang="0">
                  <a:pos x="148" y="39"/>
                </a:cxn>
                <a:cxn ang="0">
                  <a:pos x="132" y="44"/>
                </a:cxn>
                <a:cxn ang="0">
                  <a:pos x="125" y="58"/>
                </a:cxn>
                <a:cxn ang="0">
                  <a:pos x="108" y="54"/>
                </a:cxn>
                <a:cxn ang="0">
                  <a:pos x="111" y="61"/>
                </a:cxn>
                <a:cxn ang="0">
                  <a:pos x="121" y="66"/>
                </a:cxn>
                <a:cxn ang="0">
                  <a:pos x="135" y="65"/>
                </a:cxn>
                <a:cxn ang="0">
                  <a:pos x="147" y="60"/>
                </a:cxn>
                <a:cxn ang="0">
                  <a:pos x="157" y="62"/>
                </a:cxn>
                <a:cxn ang="0">
                  <a:pos x="167" y="55"/>
                </a:cxn>
                <a:cxn ang="0">
                  <a:pos x="171" y="45"/>
                </a:cxn>
                <a:cxn ang="0">
                  <a:pos x="177" y="35"/>
                </a:cxn>
                <a:cxn ang="0">
                  <a:pos x="195" y="27"/>
                </a:cxn>
                <a:cxn ang="0">
                  <a:pos x="200" y="29"/>
                </a:cxn>
                <a:cxn ang="0">
                  <a:pos x="207" y="22"/>
                </a:cxn>
                <a:cxn ang="0">
                  <a:pos x="217" y="18"/>
                </a:cxn>
                <a:cxn ang="0">
                  <a:pos x="210" y="11"/>
                </a:cxn>
              </a:cxnLst>
              <a:rect l="0" t="0" r="r" b="b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94"/>
            <p:cNvSpPr/>
            <p:nvPr/>
          </p:nvSpPr>
          <p:spPr bwMode="auto">
            <a:xfrm>
              <a:off x="6792913" y="3155950"/>
              <a:ext cx="28575" cy="17463"/>
            </a:xfrm>
            <a:custGeom>
              <a:avLst/>
              <a:gdLst/>
              <a:ahLst/>
              <a:cxnLst>
                <a:cxn ang="0">
                  <a:pos x="6" y="9"/>
                </a:cxn>
                <a:cxn ang="0">
                  <a:pos x="13" y="7"/>
                </a:cxn>
                <a:cxn ang="0">
                  <a:pos x="13" y="0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6" y="9"/>
                </a:cxn>
              </a:cxnLst>
              <a:rect l="0" t="0" r="r" b="b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95"/>
            <p:cNvSpPr/>
            <p:nvPr/>
          </p:nvSpPr>
          <p:spPr bwMode="auto">
            <a:xfrm>
              <a:off x="5187950" y="2401888"/>
              <a:ext cx="209550" cy="206375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98" y="94"/>
                </a:cxn>
                <a:cxn ang="0">
                  <a:pos x="106" y="98"/>
                </a:cxn>
                <a:cxn ang="0">
                  <a:pos x="110" y="95"/>
                </a:cxn>
                <a:cxn ang="0">
                  <a:pos x="104" y="87"/>
                </a:cxn>
                <a:cxn ang="0">
                  <a:pos x="100" y="79"/>
                </a:cxn>
                <a:cxn ang="0">
                  <a:pos x="101" y="71"/>
                </a:cxn>
                <a:cxn ang="0">
                  <a:pos x="96" y="65"/>
                </a:cxn>
                <a:cxn ang="0">
                  <a:pos x="83" y="56"/>
                </a:cxn>
                <a:cxn ang="0">
                  <a:pos x="78" y="50"/>
                </a:cxn>
                <a:cxn ang="0">
                  <a:pos x="76" y="40"/>
                </a:cxn>
                <a:cxn ang="0">
                  <a:pos x="81" y="31"/>
                </a:cxn>
                <a:cxn ang="0">
                  <a:pos x="82" y="24"/>
                </a:cxn>
                <a:cxn ang="0">
                  <a:pos x="78" y="20"/>
                </a:cxn>
                <a:cxn ang="0">
                  <a:pos x="72" y="14"/>
                </a:cxn>
                <a:cxn ang="0">
                  <a:pos x="68" y="5"/>
                </a:cxn>
                <a:cxn ang="0">
                  <a:pos x="56" y="3"/>
                </a:cxn>
                <a:cxn ang="0">
                  <a:pos x="46" y="1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4" y="10"/>
                </a:cxn>
                <a:cxn ang="0">
                  <a:pos x="27" y="15"/>
                </a:cxn>
                <a:cxn ang="0">
                  <a:pos x="28" y="24"/>
                </a:cxn>
                <a:cxn ang="0">
                  <a:pos x="27" y="33"/>
                </a:cxn>
                <a:cxn ang="0">
                  <a:pos x="24" y="40"/>
                </a:cxn>
                <a:cxn ang="0">
                  <a:pos x="0" y="53"/>
                </a:cxn>
                <a:cxn ang="0">
                  <a:pos x="1" y="58"/>
                </a:cxn>
                <a:cxn ang="0">
                  <a:pos x="4" y="69"/>
                </a:cxn>
                <a:cxn ang="0">
                  <a:pos x="12" y="69"/>
                </a:cxn>
                <a:cxn ang="0">
                  <a:pos x="35" y="82"/>
                </a:cxn>
                <a:cxn ang="0">
                  <a:pos x="62" y="102"/>
                </a:cxn>
                <a:cxn ang="0">
                  <a:pos x="75" y="107"/>
                </a:cxn>
                <a:cxn ang="0">
                  <a:pos x="88" y="108"/>
                </a:cxn>
                <a:cxn ang="0">
                  <a:pos x="93" y="98"/>
                </a:cxn>
              </a:cxnLst>
              <a:rect l="0" t="0" r="r" b="b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96"/>
            <p:cNvSpPr/>
            <p:nvPr/>
          </p:nvSpPr>
          <p:spPr bwMode="auto">
            <a:xfrm>
              <a:off x="5356225" y="2581275"/>
              <a:ext cx="41275" cy="38100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13" y="20"/>
                </a:cxn>
                <a:cxn ang="0">
                  <a:pos x="22" y="20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0" y="0"/>
                </a:cxn>
                <a:cxn ang="0">
                  <a:pos x="5" y="4"/>
                </a:cxn>
                <a:cxn ang="0">
                  <a:pos x="0" y="14"/>
                </a:cxn>
                <a:cxn ang="0">
                  <a:pos x="7" y="15"/>
                </a:cxn>
              </a:cxnLst>
              <a:rect l="0" t="0" r="r" b="b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97"/>
            <p:cNvSpPr>
              <a:spLocks noEditPoints="1"/>
            </p:cNvSpPr>
            <p:nvPr/>
          </p:nvSpPr>
          <p:spPr bwMode="auto">
            <a:xfrm>
              <a:off x="4256088" y="2038350"/>
              <a:ext cx="315913" cy="261938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98"/>
            <p:cNvSpPr/>
            <p:nvPr/>
          </p:nvSpPr>
          <p:spPr bwMode="auto">
            <a:xfrm>
              <a:off x="2403475" y="2941638"/>
              <a:ext cx="50800" cy="26988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4" y="2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0" y="7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6" y="5"/>
                </a:cxn>
              </a:cxnLst>
              <a:rect l="0" t="0" r="r" b="b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99"/>
            <p:cNvSpPr/>
            <p:nvPr/>
          </p:nvSpPr>
          <p:spPr bwMode="auto">
            <a:xfrm>
              <a:off x="2420938" y="2901950"/>
              <a:ext cx="131763" cy="73025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2" y="27"/>
                </a:cxn>
                <a:cxn ang="0">
                  <a:pos x="45" y="22"/>
                </a:cxn>
                <a:cxn ang="0">
                  <a:pos x="55" y="19"/>
                </a:cxn>
                <a:cxn ang="0">
                  <a:pos x="69" y="14"/>
                </a:cxn>
                <a:cxn ang="0">
                  <a:pos x="56" y="5"/>
                </a:cxn>
                <a:cxn ang="0">
                  <a:pos x="32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5" y="23"/>
                </a:cxn>
                <a:cxn ang="0">
                  <a:pos x="17" y="26"/>
                </a:cxn>
                <a:cxn ang="0">
                  <a:pos x="17" y="34"/>
                </a:cxn>
                <a:cxn ang="0">
                  <a:pos x="20" y="34"/>
                </a:cxn>
                <a:cxn ang="0">
                  <a:pos x="21" y="38"/>
                </a:cxn>
                <a:cxn ang="0">
                  <a:pos x="25" y="37"/>
                </a:cxn>
                <a:cxn ang="0">
                  <a:pos x="29" y="34"/>
                </a:cxn>
              </a:cxnLst>
              <a:rect l="0" t="0" r="r" b="b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100"/>
            <p:cNvSpPr/>
            <p:nvPr/>
          </p:nvSpPr>
          <p:spPr bwMode="auto">
            <a:xfrm>
              <a:off x="1820863" y="2522538"/>
              <a:ext cx="657225" cy="406400"/>
            </a:xfrm>
            <a:custGeom>
              <a:avLst/>
              <a:gdLst/>
              <a:ahLst/>
              <a:cxnLst>
                <a:cxn ang="0">
                  <a:pos x="301" y="199"/>
                </a:cxn>
                <a:cxn ang="0">
                  <a:pos x="296" y="180"/>
                </a:cxn>
                <a:cxn ang="0">
                  <a:pos x="324" y="173"/>
                </a:cxn>
                <a:cxn ang="0">
                  <a:pos x="334" y="161"/>
                </a:cxn>
                <a:cxn ang="0">
                  <a:pos x="343" y="139"/>
                </a:cxn>
                <a:cxn ang="0">
                  <a:pos x="315" y="137"/>
                </a:cxn>
                <a:cxn ang="0">
                  <a:pos x="297" y="161"/>
                </a:cxn>
                <a:cxn ang="0">
                  <a:pos x="281" y="170"/>
                </a:cxn>
                <a:cxn ang="0">
                  <a:pos x="242" y="169"/>
                </a:cxn>
                <a:cxn ang="0">
                  <a:pos x="224" y="143"/>
                </a:cxn>
                <a:cxn ang="0">
                  <a:pos x="223" y="90"/>
                </a:cxn>
                <a:cxn ang="0">
                  <a:pos x="219" y="83"/>
                </a:cxn>
                <a:cxn ang="0">
                  <a:pos x="200" y="71"/>
                </a:cxn>
                <a:cxn ang="0">
                  <a:pos x="187" y="47"/>
                </a:cxn>
                <a:cxn ang="0">
                  <a:pos x="158" y="46"/>
                </a:cxn>
                <a:cxn ang="0">
                  <a:pos x="141" y="32"/>
                </a:cxn>
                <a:cxn ang="0">
                  <a:pos x="121" y="11"/>
                </a:cxn>
                <a:cxn ang="0">
                  <a:pos x="100" y="16"/>
                </a:cxn>
                <a:cxn ang="0">
                  <a:pos x="39" y="6"/>
                </a:cxn>
                <a:cxn ang="0">
                  <a:pos x="0" y="3"/>
                </a:cxn>
                <a:cxn ang="0">
                  <a:pos x="16" y="35"/>
                </a:cxn>
                <a:cxn ang="0">
                  <a:pos x="35" y="61"/>
                </a:cxn>
                <a:cxn ang="0">
                  <a:pos x="40" y="72"/>
                </a:cxn>
                <a:cxn ang="0">
                  <a:pos x="56" y="94"/>
                </a:cxn>
                <a:cxn ang="0">
                  <a:pos x="81" y="120"/>
                </a:cxn>
                <a:cxn ang="0">
                  <a:pos x="84" y="107"/>
                </a:cxn>
                <a:cxn ang="0">
                  <a:pos x="71" y="93"/>
                </a:cxn>
                <a:cxn ang="0">
                  <a:pos x="52" y="60"/>
                </a:cxn>
                <a:cxn ang="0">
                  <a:pos x="44" y="42"/>
                </a:cxn>
                <a:cxn ang="0">
                  <a:pos x="29" y="29"/>
                </a:cxn>
                <a:cxn ang="0">
                  <a:pos x="29" y="11"/>
                </a:cxn>
                <a:cxn ang="0">
                  <a:pos x="39" y="16"/>
                </a:cxn>
                <a:cxn ang="0">
                  <a:pos x="49" y="32"/>
                </a:cxn>
                <a:cxn ang="0">
                  <a:pos x="56" y="47"/>
                </a:cxn>
                <a:cxn ang="0">
                  <a:pos x="73" y="60"/>
                </a:cxn>
                <a:cxn ang="0">
                  <a:pos x="87" y="74"/>
                </a:cxn>
                <a:cxn ang="0">
                  <a:pos x="95" y="89"/>
                </a:cxn>
                <a:cxn ang="0">
                  <a:pos x="129" y="125"/>
                </a:cxn>
                <a:cxn ang="0">
                  <a:pos x="134" y="145"/>
                </a:cxn>
                <a:cxn ang="0">
                  <a:pos x="139" y="163"/>
                </a:cxn>
                <a:cxn ang="0">
                  <a:pos x="174" y="180"/>
                </a:cxn>
                <a:cxn ang="0">
                  <a:pos x="221" y="202"/>
                </a:cxn>
                <a:cxn ang="0">
                  <a:pos x="265" y="204"/>
                </a:cxn>
                <a:cxn ang="0">
                  <a:pos x="286" y="201"/>
                </a:cxn>
              </a:cxnLst>
              <a:rect l="0" t="0" r="r" b="b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101"/>
            <p:cNvSpPr/>
            <p:nvPr/>
          </p:nvSpPr>
          <p:spPr bwMode="auto">
            <a:xfrm>
              <a:off x="2349500" y="2865438"/>
              <a:ext cx="92075" cy="90488"/>
            </a:xfrm>
            <a:custGeom>
              <a:avLst/>
              <a:gdLst/>
              <a:ahLst/>
              <a:cxnLst>
                <a:cxn ang="0">
                  <a:pos x="42" y="31"/>
                </a:cxn>
                <a:cxn ang="0">
                  <a:pos x="48" y="25"/>
                </a:cxn>
                <a:cxn ang="0">
                  <a:pos x="43" y="22"/>
                </a:cxn>
                <a:cxn ang="0">
                  <a:pos x="38" y="2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6" y="8"/>
                </a:cxn>
                <a:cxn ang="0">
                  <a:pos x="24" y="19"/>
                </a:cxn>
                <a:cxn ang="0">
                  <a:pos x="9" y="21"/>
                </a:cxn>
                <a:cxn ang="0">
                  <a:pos x="0" y="33"/>
                </a:cxn>
                <a:cxn ang="0">
                  <a:pos x="12" y="44"/>
                </a:cxn>
                <a:cxn ang="0">
                  <a:pos x="28" y="47"/>
                </a:cxn>
                <a:cxn ang="0">
                  <a:pos x="28" y="47"/>
                </a:cxn>
                <a:cxn ang="0">
                  <a:pos x="36" y="40"/>
                </a:cxn>
                <a:cxn ang="0">
                  <a:pos x="42" y="31"/>
                </a:cxn>
              </a:cxnLst>
              <a:rect l="0" t="0" r="r" b="b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102"/>
            <p:cNvSpPr/>
            <p:nvPr/>
          </p:nvSpPr>
          <p:spPr bwMode="auto">
            <a:xfrm>
              <a:off x="2422525" y="2852738"/>
              <a:ext cx="26988" cy="57150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0" y="30"/>
                </a:cxn>
                <a:cxn ang="0">
                  <a:pos x="5" y="29"/>
                </a:cxn>
                <a:cxn ang="0">
                  <a:pos x="9" y="24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9" y="0"/>
                </a:cxn>
                <a:cxn ang="0">
                  <a:pos x="2" y="7"/>
                </a:cxn>
              </a:cxnLst>
              <a:rect l="0" t="0" r="r" b="b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103"/>
            <p:cNvSpPr/>
            <p:nvPr/>
          </p:nvSpPr>
          <p:spPr bwMode="auto">
            <a:xfrm>
              <a:off x="2738438" y="2809875"/>
              <a:ext cx="65088" cy="5556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23" y="19"/>
                </a:cxn>
                <a:cxn ang="0">
                  <a:pos x="1" y="23"/>
                </a:cxn>
                <a:cxn ang="0">
                  <a:pos x="16" y="26"/>
                </a:cxn>
                <a:cxn ang="0">
                  <a:pos x="31" y="28"/>
                </a:cxn>
                <a:cxn ang="0">
                  <a:pos x="34" y="6"/>
                </a:cxn>
                <a:cxn ang="0">
                  <a:pos x="16" y="3"/>
                </a:cxn>
              </a:cxnLst>
              <a:rect l="0" t="0" r="r" b="b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104"/>
            <p:cNvSpPr/>
            <p:nvPr/>
          </p:nvSpPr>
          <p:spPr bwMode="auto">
            <a:xfrm>
              <a:off x="2797175" y="2819400"/>
              <a:ext cx="74613" cy="50800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39" y="14"/>
                </a:cxn>
                <a:cxn ang="0">
                  <a:pos x="9" y="2"/>
                </a:cxn>
                <a:cxn ang="0">
                  <a:pos x="3" y="1"/>
                </a:cxn>
                <a:cxn ang="0">
                  <a:pos x="0" y="23"/>
                </a:cxn>
                <a:cxn ang="0">
                  <a:pos x="1" y="24"/>
                </a:cxn>
                <a:cxn ang="0">
                  <a:pos x="15" y="19"/>
                </a:cxn>
              </a:cxnLst>
              <a:rect l="0" t="0" r="r" b="b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105"/>
            <p:cNvSpPr/>
            <p:nvPr/>
          </p:nvSpPr>
          <p:spPr bwMode="auto">
            <a:xfrm>
              <a:off x="2460625" y="2928938"/>
              <a:ext cx="92075" cy="93663"/>
            </a:xfrm>
            <a:custGeom>
              <a:avLst/>
              <a:gdLst/>
              <a:ahLst/>
              <a:cxnLst>
                <a:cxn ang="0">
                  <a:pos x="26" y="46"/>
                </a:cxn>
                <a:cxn ang="0">
                  <a:pos x="37" y="48"/>
                </a:cxn>
                <a:cxn ang="0">
                  <a:pos x="42" y="49"/>
                </a:cxn>
                <a:cxn ang="0">
                  <a:pos x="41" y="47"/>
                </a:cxn>
                <a:cxn ang="0">
                  <a:pos x="44" y="32"/>
                </a:cxn>
                <a:cxn ang="0">
                  <a:pos x="45" y="13"/>
                </a:cxn>
                <a:cxn ang="0">
                  <a:pos x="48" y="1"/>
                </a:cxn>
                <a:cxn ang="0">
                  <a:pos x="48" y="0"/>
                </a:cxn>
                <a:cxn ang="0">
                  <a:pos x="34" y="5"/>
                </a:cxn>
                <a:cxn ang="0">
                  <a:pos x="24" y="8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4" y="23"/>
                </a:cxn>
                <a:cxn ang="0">
                  <a:pos x="0" y="24"/>
                </a:cxn>
                <a:cxn ang="0">
                  <a:pos x="2" y="28"/>
                </a:cxn>
                <a:cxn ang="0">
                  <a:pos x="16" y="42"/>
                </a:cxn>
                <a:cxn ang="0">
                  <a:pos x="19" y="46"/>
                </a:cxn>
                <a:cxn ang="0">
                  <a:pos x="26" y="46"/>
                </a:cxn>
              </a:cxnLst>
              <a:rect l="0" t="0" r="r" b="b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106"/>
            <p:cNvSpPr/>
            <p:nvPr/>
          </p:nvSpPr>
          <p:spPr bwMode="auto">
            <a:xfrm>
              <a:off x="2751138" y="3143250"/>
              <a:ext cx="860425" cy="877888"/>
            </a:xfrm>
            <a:custGeom>
              <a:avLst/>
              <a:gdLst/>
              <a:ahLst/>
              <a:cxnLst>
                <a:cxn ang="0">
                  <a:pos x="253" y="427"/>
                </a:cxn>
                <a:cxn ang="0">
                  <a:pos x="260" y="429"/>
                </a:cxn>
                <a:cxn ang="0">
                  <a:pos x="289" y="379"/>
                </a:cxn>
                <a:cxn ang="0">
                  <a:pos x="307" y="343"/>
                </a:cxn>
                <a:cxn ang="0">
                  <a:pos x="337" y="326"/>
                </a:cxn>
                <a:cxn ang="0">
                  <a:pos x="372" y="316"/>
                </a:cxn>
                <a:cxn ang="0">
                  <a:pos x="386" y="290"/>
                </a:cxn>
                <a:cxn ang="0">
                  <a:pos x="397" y="264"/>
                </a:cxn>
                <a:cxn ang="0">
                  <a:pos x="401" y="211"/>
                </a:cxn>
                <a:cxn ang="0">
                  <a:pos x="409" y="206"/>
                </a:cxn>
                <a:cxn ang="0">
                  <a:pos x="445" y="158"/>
                </a:cxn>
                <a:cxn ang="0">
                  <a:pos x="406" y="104"/>
                </a:cxn>
                <a:cxn ang="0">
                  <a:pos x="336" y="96"/>
                </a:cxn>
                <a:cxn ang="0">
                  <a:pos x="295" y="74"/>
                </a:cxn>
                <a:cxn ang="0">
                  <a:pos x="291" y="67"/>
                </a:cxn>
                <a:cxn ang="0">
                  <a:pos x="264" y="60"/>
                </a:cxn>
                <a:cxn ang="0">
                  <a:pos x="258" y="13"/>
                </a:cxn>
                <a:cxn ang="0">
                  <a:pos x="222" y="32"/>
                </a:cxn>
                <a:cxn ang="0">
                  <a:pos x="191" y="39"/>
                </a:cxn>
                <a:cxn ang="0">
                  <a:pos x="165" y="40"/>
                </a:cxn>
                <a:cxn ang="0">
                  <a:pos x="157" y="1"/>
                </a:cxn>
                <a:cxn ang="0">
                  <a:pos x="129" y="17"/>
                </a:cxn>
                <a:cxn ang="0">
                  <a:pos x="107" y="15"/>
                </a:cxn>
                <a:cxn ang="0">
                  <a:pos x="120" y="32"/>
                </a:cxn>
                <a:cxn ang="0">
                  <a:pos x="105" y="46"/>
                </a:cxn>
                <a:cxn ang="0">
                  <a:pos x="84" y="49"/>
                </a:cxn>
                <a:cxn ang="0">
                  <a:pos x="48" y="42"/>
                </a:cxn>
                <a:cxn ang="0">
                  <a:pos x="45" y="59"/>
                </a:cxn>
                <a:cxn ang="0">
                  <a:pos x="46" y="108"/>
                </a:cxn>
                <a:cxn ang="0">
                  <a:pos x="12" y="120"/>
                </a:cxn>
                <a:cxn ang="0">
                  <a:pos x="2" y="144"/>
                </a:cxn>
                <a:cxn ang="0">
                  <a:pos x="15" y="168"/>
                </a:cxn>
                <a:cxn ang="0">
                  <a:pos x="38" y="172"/>
                </a:cxn>
                <a:cxn ang="0">
                  <a:pos x="65" y="184"/>
                </a:cxn>
                <a:cxn ang="0">
                  <a:pos x="99" y="174"/>
                </a:cxn>
                <a:cxn ang="0">
                  <a:pos x="124" y="206"/>
                </a:cxn>
                <a:cxn ang="0">
                  <a:pos x="150" y="217"/>
                </a:cxn>
                <a:cxn ang="0">
                  <a:pos x="158" y="242"/>
                </a:cxn>
                <a:cxn ang="0">
                  <a:pos x="186" y="265"/>
                </a:cxn>
                <a:cxn ang="0">
                  <a:pos x="182" y="293"/>
                </a:cxn>
                <a:cxn ang="0">
                  <a:pos x="199" y="317"/>
                </a:cxn>
                <a:cxn ang="0">
                  <a:pos x="222" y="337"/>
                </a:cxn>
                <a:cxn ang="0">
                  <a:pos x="230" y="375"/>
                </a:cxn>
                <a:cxn ang="0">
                  <a:pos x="187" y="415"/>
                </a:cxn>
                <a:cxn ang="0">
                  <a:pos x="205" y="426"/>
                </a:cxn>
                <a:cxn ang="0">
                  <a:pos x="232" y="443"/>
                </a:cxn>
              </a:cxnLst>
              <a:rect l="0" t="0" r="r" b="b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107"/>
            <p:cNvSpPr/>
            <p:nvPr/>
          </p:nvSpPr>
          <p:spPr bwMode="auto">
            <a:xfrm>
              <a:off x="3090863" y="3932238"/>
              <a:ext cx="106363" cy="117475"/>
            </a:xfrm>
            <a:custGeom>
              <a:avLst/>
              <a:gdLst/>
              <a:ahLst/>
              <a:cxnLst>
                <a:cxn ang="0">
                  <a:pos x="55" y="30"/>
                </a:cxn>
                <a:cxn ang="0">
                  <a:pos x="47" y="21"/>
                </a:cxn>
                <a:cxn ang="0">
                  <a:pos x="35" y="11"/>
                </a:cxn>
                <a:cxn ang="0">
                  <a:pos x="28" y="13"/>
                </a:cxn>
                <a:cxn ang="0">
                  <a:pos x="23" y="5"/>
                </a:cxn>
                <a:cxn ang="0">
                  <a:pos x="14" y="2"/>
                </a:cxn>
                <a:cxn ang="0">
                  <a:pos x="10" y="2"/>
                </a:cxn>
                <a:cxn ang="0">
                  <a:pos x="7" y="8"/>
                </a:cxn>
                <a:cxn ang="0">
                  <a:pos x="3" y="27"/>
                </a:cxn>
                <a:cxn ang="0">
                  <a:pos x="0" y="42"/>
                </a:cxn>
                <a:cxn ang="0">
                  <a:pos x="3" y="49"/>
                </a:cxn>
                <a:cxn ang="0">
                  <a:pos x="2" y="54"/>
                </a:cxn>
                <a:cxn ang="0">
                  <a:pos x="7" y="56"/>
                </a:cxn>
                <a:cxn ang="0">
                  <a:pos x="21" y="60"/>
                </a:cxn>
                <a:cxn ang="0">
                  <a:pos x="30" y="60"/>
                </a:cxn>
                <a:cxn ang="0">
                  <a:pos x="47" y="57"/>
                </a:cxn>
                <a:cxn ang="0">
                  <a:pos x="56" y="47"/>
                </a:cxn>
                <a:cxn ang="0">
                  <a:pos x="55" y="30"/>
                </a:cxn>
              </a:cxnLst>
              <a:rect l="0" t="0" r="r" b="b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108"/>
            <p:cNvSpPr>
              <a:spLocks noEditPoints="1"/>
            </p:cNvSpPr>
            <p:nvPr/>
          </p:nvSpPr>
          <p:spPr bwMode="auto">
            <a:xfrm>
              <a:off x="2757488" y="3736975"/>
              <a:ext cx="436563" cy="860425"/>
            </a:xfrm>
            <a:custGeom>
              <a:avLst/>
              <a:gdLst/>
              <a:ahLst/>
              <a:cxnLst>
                <a:cxn ang="0">
                  <a:pos x="65" y="427"/>
                </a:cxn>
                <a:cxn ang="0">
                  <a:pos x="60" y="417"/>
                </a:cxn>
                <a:cxn ang="0">
                  <a:pos x="56" y="448"/>
                </a:cxn>
                <a:cxn ang="0">
                  <a:pos x="80" y="449"/>
                </a:cxn>
                <a:cxn ang="0">
                  <a:pos x="87" y="441"/>
                </a:cxn>
                <a:cxn ang="0">
                  <a:pos x="218" y="46"/>
                </a:cxn>
                <a:cxn ang="0">
                  <a:pos x="212" y="64"/>
                </a:cxn>
                <a:cxn ang="0">
                  <a:pos x="194" y="70"/>
                </a:cxn>
                <a:cxn ang="0">
                  <a:pos x="172" y="67"/>
                </a:cxn>
                <a:cxn ang="0">
                  <a:pos x="185" y="44"/>
                </a:cxn>
                <a:cxn ang="0">
                  <a:pos x="151" y="27"/>
                </a:cxn>
                <a:cxn ang="0">
                  <a:pos x="123" y="3"/>
                </a:cxn>
                <a:cxn ang="0">
                  <a:pos x="105" y="10"/>
                </a:cxn>
                <a:cxn ang="0">
                  <a:pos x="82" y="5"/>
                </a:cxn>
                <a:cxn ang="0">
                  <a:pos x="72" y="25"/>
                </a:cxn>
                <a:cxn ang="0">
                  <a:pos x="58" y="43"/>
                </a:cxn>
                <a:cxn ang="0">
                  <a:pos x="60" y="63"/>
                </a:cxn>
                <a:cxn ang="0">
                  <a:pos x="49" y="78"/>
                </a:cxn>
                <a:cxn ang="0">
                  <a:pos x="41" y="94"/>
                </a:cxn>
                <a:cxn ang="0">
                  <a:pos x="37" y="115"/>
                </a:cxn>
                <a:cxn ang="0">
                  <a:pos x="40" y="138"/>
                </a:cxn>
                <a:cxn ang="0">
                  <a:pos x="40" y="157"/>
                </a:cxn>
                <a:cxn ang="0">
                  <a:pos x="37" y="180"/>
                </a:cxn>
                <a:cxn ang="0">
                  <a:pos x="28" y="206"/>
                </a:cxn>
                <a:cxn ang="0">
                  <a:pos x="25" y="216"/>
                </a:cxn>
                <a:cxn ang="0">
                  <a:pos x="21" y="232"/>
                </a:cxn>
                <a:cxn ang="0">
                  <a:pos x="20" y="248"/>
                </a:cxn>
                <a:cxn ang="0">
                  <a:pos x="18" y="272"/>
                </a:cxn>
                <a:cxn ang="0">
                  <a:pos x="21" y="285"/>
                </a:cxn>
                <a:cxn ang="0">
                  <a:pos x="26" y="296"/>
                </a:cxn>
                <a:cxn ang="0">
                  <a:pos x="23" y="305"/>
                </a:cxn>
                <a:cxn ang="0">
                  <a:pos x="21" y="323"/>
                </a:cxn>
                <a:cxn ang="0">
                  <a:pos x="13" y="338"/>
                </a:cxn>
                <a:cxn ang="0">
                  <a:pos x="9" y="355"/>
                </a:cxn>
                <a:cxn ang="0">
                  <a:pos x="3" y="373"/>
                </a:cxn>
                <a:cxn ang="0">
                  <a:pos x="15" y="384"/>
                </a:cxn>
                <a:cxn ang="0">
                  <a:pos x="21" y="401"/>
                </a:cxn>
                <a:cxn ang="0">
                  <a:pos x="47" y="404"/>
                </a:cxn>
                <a:cxn ang="0">
                  <a:pos x="52" y="395"/>
                </a:cxn>
                <a:cxn ang="0">
                  <a:pos x="53" y="376"/>
                </a:cxn>
                <a:cxn ang="0">
                  <a:pos x="66" y="364"/>
                </a:cxn>
                <a:cxn ang="0">
                  <a:pos x="87" y="340"/>
                </a:cxn>
                <a:cxn ang="0">
                  <a:pos x="78" y="326"/>
                </a:cxn>
                <a:cxn ang="0">
                  <a:pos x="89" y="299"/>
                </a:cxn>
                <a:cxn ang="0">
                  <a:pos x="95" y="285"/>
                </a:cxn>
                <a:cxn ang="0">
                  <a:pos x="102" y="270"/>
                </a:cxn>
                <a:cxn ang="0">
                  <a:pos x="109" y="269"/>
                </a:cxn>
                <a:cxn ang="0">
                  <a:pos x="106" y="262"/>
                </a:cxn>
                <a:cxn ang="0">
                  <a:pos x="98" y="251"/>
                </a:cxn>
                <a:cxn ang="0">
                  <a:pos x="115" y="245"/>
                </a:cxn>
                <a:cxn ang="0">
                  <a:pos x="129" y="228"/>
                </a:cxn>
                <a:cxn ang="0">
                  <a:pos x="133" y="215"/>
                </a:cxn>
                <a:cxn ang="0">
                  <a:pos x="183" y="203"/>
                </a:cxn>
                <a:cxn ang="0">
                  <a:pos x="189" y="181"/>
                </a:cxn>
                <a:cxn ang="0">
                  <a:pos x="180" y="164"/>
                </a:cxn>
                <a:cxn ang="0">
                  <a:pos x="176" y="156"/>
                </a:cxn>
                <a:cxn ang="0">
                  <a:pos x="174" y="144"/>
                </a:cxn>
                <a:cxn ang="0">
                  <a:pos x="181" y="110"/>
                </a:cxn>
                <a:cxn ang="0">
                  <a:pos x="214" y="71"/>
                </a:cxn>
                <a:cxn ang="0">
                  <a:pos x="225" y="47"/>
                </a:cxn>
              </a:cxnLst>
              <a:rect l="0" t="0" r="r" b="b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109"/>
            <p:cNvSpPr/>
            <p:nvPr/>
          </p:nvSpPr>
          <p:spPr bwMode="auto">
            <a:xfrm>
              <a:off x="2709863" y="3640138"/>
              <a:ext cx="190500" cy="973138"/>
            </a:xfrm>
            <a:custGeom>
              <a:avLst/>
              <a:gdLst/>
              <a:ahLst/>
              <a:cxnLst>
                <a:cxn ang="0">
                  <a:pos x="40" y="435"/>
                </a:cxn>
                <a:cxn ang="0">
                  <a:pos x="27" y="413"/>
                </a:cxn>
                <a:cxn ang="0">
                  <a:pos x="38" y="389"/>
                </a:cxn>
                <a:cxn ang="0">
                  <a:pos x="46" y="365"/>
                </a:cxn>
                <a:cxn ang="0">
                  <a:pos x="51" y="347"/>
                </a:cxn>
                <a:cxn ang="0">
                  <a:pos x="44" y="329"/>
                </a:cxn>
                <a:cxn ang="0">
                  <a:pos x="45" y="299"/>
                </a:cxn>
                <a:cxn ang="0">
                  <a:pos x="49" y="276"/>
                </a:cxn>
                <a:cxn ang="0">
                  <a:pos x="53" y="257"/>
                </a:cxn>
                <a:cxn ang="0">
                  <a:pos x="62" y="216"/>
                </a:cxn>
                <a:cxn ang="0">
                  <a:pos x="65" y="189"/>
                </a:cxn>
                <a:cxn ang="0">
                  <a:pos x="66" y="157"/>
                </a:cxn>
                <a:cxn ang="0">
                  <a:pos x="74" y="129"/>
                </a:cxn>
                <a:cxn ang="0">
                  <a:pos x="84" y="107"/>
                </a:cxn>
                <a:cxn ang="0">
                  <a:pos x="97" y="76"/>
                </a:cxn>
                <a:cxn ang="0">
                  <a:pos x="89" y="53"/>
                </a:cxn>
                <a:cxn ang="0">
                  <a:pos x="84" y="25"/>
                </a:cxn>
                <a:cxn ang="0">
                  <a:pos x="71" y="2"/>
                </a:cxn>
                <a:cxn ang="0">
                  <a:pos x="64" y="23"/>
                </a:cxn>
                <a:cxn ang="0">
                  <a:pos x="62" y="75"/>
                </a:cxn>
                <a:cxn ang="0">
                  <a:pos x="53" y="128"/>
                </a:cxn>
                <a:cxn ang="0">
                  <a:pos x="48" y="163"/>
                </a:cxn>
                <a:cxn ang="0">
                  <a:pos x="41" y="210"/>
                </a:cxn>
                <a:cxn ang="0">
                  <a:pos x="26" y="251"/>
                </a:cxn>
                <a:cxn ang="0">
                  <a:pos x="24" y="286"/>
                </a:cxn>
                <a:cxn ang="0">
                  <a:pos x="17" y="319"/>
                </a:cxn>
                <a:cxn ang="0">
                  <a:pos x="32" y="302"/>
                </a:cxn>
                <a:cxn ang="0">
                  <a:pos x="34" y="320"/>
                </a:cxn>
                <a:cxn ang="0">
                  <a:pos x="30" y="342"/>
                </a:cxn>
                <a:cxn ang="0">
                  <a:pos x="25" y="357"/>
                </a:cxn>
                <a:cxn ang="0">
                  <a:pos x="23" y="354"/>
                </a:cxn>
                <a:cxn ang="0">
                  <a:pos x="15" y="357"/>
                </a:cxn>
                <a:cxn ang="0">
                  <a:pos x="2" y="374"/>
                </a:cxn>
                <a:cxn ang="0">
                  <a:pos x="17" y="376"/>
                </a:cxn>
                <a:cxn ang="0">
                  <a:pos x="25" y="389"/>
                </a:cxn>
                <a:cxn ang="0">
                  <a:pos x="11" y="393"/>
                </a:cxn>
                <a:cxn ang="0">
                  <a:pos x="13" y="400"/>
                </a:cxn>
                <a:cxn ang="0">
                  <a:pos x="6" y="412"/>
                </a:cxn>
                <a:cxn ang="0">
                  <a:pos x="15" y="416"/>
                </a:cxn>
                <a:cxn ang="0">
                  <a:pos x="16" y="427"/>
                </a:cxn>
                <a:cxn ang="0">
                  <a:pos x="9" y="441"/>
                </a:cxn>
                <a:cxn ang="0">
                  <a:pos x="23" y="444"/>
                </a:cxn>
                <a:cxn ang="0">
                  <a:pos x="28" y="448"/>
                </a:cxn>
                <a:cxn ang="0">
                  <a:pos x="22" y="462"/>
                </a:cxn>
                <a:cxn ang="0">
                  <a:pos x="41" y="462"/>
                </a:cxn>
                <a:cxn ang="0">
                  <a:pos x="28" y="472"/>
                </a:cxn>
                <a:cxn ang="0">
                  <a:pos x="42" y="470"/>
                </a:cxn>
                <a:cxn ang="0">
                  <a:pos x="26" y="481"/>
                </a:cxn>
                <a:cxn ang="0">
                  <a:pos x="41" y="483"/>
                </a:cxn>
                <a:cxn ang="0">
                  <a:pos x="64" y="461"/>
                </a:cxn>
                <a:cxn ang="0">
                  <a:pos x="71" y="473"/>
                </a:cxn>
                <a:cxn ang="0">
                  <a:pos x="61" y="477"/>
                </a:cxn>
                <a:cxn ang="0">
                  <a:pos x="50" y="486"/>
                </a:cxn>
                <a:cxn ang="0">
                  <a:pos x="58" y="503"/>
                </a:cxn>
                <a:cxn ang="0">
                  <a:pos x="74" y="500"/>
                </a:cxn>
                <a:cxn ang="0">
                  <a:pos x="91" y="501"/>
                </a:cxn>
                <a:cxn ang="0">
                  <a:pos x="81" y="499"/>
                </a:cxn>
                <a:cxn ang="0">
                  <a:pos x="71" y="457"/>
                </a:cxn>
                <a:cxn ang="0">
                  <a:pos x="46" y="452"/>
                </a:cxn>
              </a:cxnLst>
              <a:rect l="0" t="0" r="r" b="b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Freeform 110"/>
            <p:cNvSpPr/>
            <p:nvPr/>
          </p:nvSpPr>
          <p:spPr bwMode="auto">
            <a:xfrm>
              <a:off x="2992438" y="3683000"/>
              <a:ext cx="192088" cy="192088"/>
            </a:xfrm>
            <a:custGeom>
              <a:avLst/>
              <a:gdLst/>
              <a:ahLst/>
              <a:cxnLst>
                <a:cxn ang="0">
                  <a:pos x="96" y="54"/>
                </a:cxn>
                <a:cxn ang="0">
                  <a:pos x="87" y="56"/>
                </a:cxn>
                <a:cxn ang="0">
                  <a:pos x="81" y="43"/>
                </a:cxn>
                <a:cxn ang="0">
                  <a:pos x="73" y="34"/>
                </a:cxn>
                <a:cxn ang="0">
                  <a:pos x="64" y="33"/>
                </a:cxn>
                <a:cxn ang="0">
                  <a:pos x="58" y="24"/>
                </a:cxn>
                <a:cxn ang="0">
                  <a:pos x="56" y="10"/>
                </a:cxn>
                <a:cxn ang="0">
                  <a:pos x="55" y="4"/>
                </a:cxn>
                <a:cxn ang="0">
                  <a:pos x="53" y="5"/>
                </a:cxn>
                <a:cxn ang="0">
                  <a:pos x="43" y="0"/>
                </a:cxn>
                <a:cxn ang="0">
                  <a:pos x="30" y="1"/>
                </a:cxn>
                <a:cxn ang="0">
                  <a:pos x="16" y="4"/>
                </a:cxn>
                <a:cxn ang="0">
                  <a:pos x="7" y="14"/>
                </a:cxn>
                <a:cxn ang="0">
                  <a:pos x="4" y="32"/>
                </a:cxn>
                <a:cxn ang="0">
                  <a:pos x="0" y="31"/>
                </a:cxn>
                <a:cxn ang="0">
                  <a:pos x="16" y="47"/>
                </a:cxn>
                <a:cxn ang="0">
                  <a:pos x="28" y="55"/>
                </a:cxn>
                <a:cxn ang="0">
                  <a:pos x="41" y="62"/>
                </a:cxn>
                <a:cxn ang="0">
                  <a:pos x="62" y="72"/>
                </a:cxn>
                <a:cxn ang="0">
                  <a:pos x="53" y="87"/>
                </a:cxn>
                <a:cxn ang="0">
                  <a:pos x="49" y="95"/>
                </a:cxn>
                <a:cxn ang="0">
                  <a:pos x="60" y="97"/>
                </a:cxn>
                <a:cxn ang="0">
                  <a:pos x="71" y="98"/>
                </a:cxn>
                <a:cxn ang="0">
                  <a:pos x="80" y="96"/>
                </a:cxn>
                <a:cxn ang="0">
                  <a:pos x="89" y="92"/>
                </a:cxn>
                <a:cxn ang="0">
                  <a:pos x="95" y="75"/>
                </a:cxn>
                <a:cxn ang="0">
                  <a:pos x="96" y="54"/>
                </a:cxn>
              </a:cxnLst>
              <a:rect l="0" t="0" r="r" b="b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Freeform 111"/>
            <p:cNvSpPr/>
            <p:nvPr/>
          </p:nvSpPr>
          <p:spPr bwMode="auto">
            <a:xfrm>
              <a:off x="2492375" y="3016250"/>
              <a:ext cx="71438" cy="57150"/>
            </a:xfrm>
            <a:custGeom>
              <a:avLst/>
              <a:gdLst/>
              <a:ahLst/>
              <a:cxnLst>
                <a:cxn ang="0">
                  <a:pos x="36" y="24"/>
                </a:cxn>
                <a:cxn ang="0">
                  <a:pos x="38" y="17"/>
                </a:cxn>
                <a:cxn ang="0">
                  <a:pos x="26" y="3"/>
                </a:cxn>
                <a:cxn ang="0">
                  <a:pos x="21" y="2"/>
                </a:cxn>
                <a:cxn ang="0">
                  <a:pos x="10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6" y="14"/>
                </a:cxn>
                <a:cxn ang="0">
                  <a:pos x="12" y="13"/>
                </a:cxn>
                <a:cxn ang="0">
                  <a:pos x="17" y="17"/>
                </a:cxn>
                <a:cxn ang="0">
                  <a:pos x="25" y="24"/>
                </a:cxn>
                <a:cxn ang="0">
                  <a:pos x="32" y="30"/>
                </a:cxn>
                <a:cxn ang="0">
                  <a:pos x="34" y="30"/>
                </a:cxn>
                <a:cxn ang="0">
                  <a:pos x="36" y="24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Freeform 112"/>
            <p:cNvSpPr/>
            <p:nvPr/>
          </p:nvSpPr>
          <p:spPr bwMode="auto">
            <a:xfrm>
              <a:off x="2557463" y="3044825"/>
              <a:ext cx="125413" cy="60325"/>
            </a:xfrm>
            <a:custGeom>
              <a:avLst/>
              <a:gdLst/>
              <a:ahLst/>
              <a:cxnLst>
                <a:cxn ang="0">
                  <a:pos x="59" y="9"/>
                </a:cxn>
                <a:cxn ang="0">
                  <a:pos x="43" y="2"/>
                </a:cxn>
                <a:cxn ang="0">
                  <a:pos x="27" y="8"/>
                </a:cxn>
                <a:cxn ang="0">
                  <a:pos x="9" y="7"/>
                </a:cxn>
                <a:cxn ang="0">
                  <a:pos x="4" y="2"/>
                </a:cxn>
                <a:cxn ang="0">
                  <a:pos x="2" y="9"/>
                </a:cxn>
                <a:cxn ang="0">
                  <a:pos x="0" y="15"/>
                </a:cxn>
                <a:cxn ang="0">
                  <a:pos x="15" y="22"/>
                </a:cxn>
                <a:cxn ang="0">
                  <a:pos x="23" y="27"/>
                </a:cxn>
                <a:cxn ang="0">
                  <a:pos x="32" y="25"/>
                </a:cxn>
                <a:cxn ang="0">
                  <a:pos x="29" y="19"/>
                </a:cxn>
                <a:cxn ang="0">
                  <a:pos x="35" y="13"/>
                </a:cxn>
                <a:cxn ang="0">
                  <a:pos x="47" y="9"/>
                </a:cxn>
                <a:cxn ang="0">
                  <a:pos x="50" y="17"/>
                </a:cxn>
                <a:cxn ang="0">
                  <a:pos x="57" y="29"/>
                </a:cxn>
                <a:cxn ang="0">
                  <a:pos x="65" y="21"/>
                </a:cxn>
                <a:cxn ang="0">
                  <a:pos x="66" y="18"/>
                </a:cxn>
                <a:cxn ang="0">
                  <a:pos x="59" y="9"/>
                </a:cxn>
              </a:cxnLst>
              <a:rect l="0" t="0" r="r" b="b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Freeform 113"/>
            <p:cNvSpPr/>
            <p:nvPr/>
          </p:nvSpPr>
          <p:spPr bwMode="auto">
            <a:xfrm>
              <a:off x="2643188" y="2982913"/>
              <a:ext cx="257175" cy="366713"/>
            </a:xfrm>
            <a:custGeom>
              <a:avLst/>
              <a:gdLst/>
              <a:ahLst/>
              <a:cxnLst>
                <a:cxn ang="0">
                  <a:pos x="21" y="140"/>
                </a:cxn>
                <a:cxn ang="0">
                  <a:pos x="30" y="140"/>
                </a:cxn>
                <a:cxn ang="0">
                  <a:pos x="38" y="146"/>
                </a:cxn>
                <a:cxn ang="0">
                  <a:pos x="38" y="147"/>
                </a:cxn>
                <a:cxn ang="0">
                  <a:pos x="48" y="147"/>
                </a:cxn>
                <a:cxn ang="0">
                  <a:pos x="55" y="156"/>
                </a:cxn>
                <a:cxn ang="0">
                  <a:pos x="62" y="163"/>
                </a:cxn>
                <a:cxn ang="0">
                  <a:pos x="66" y="170"/>
                </a:cxn>
                <a:cxn ang="0">
                  <a:pos x="79" y="172"/>
                </a:cxn>
                <a:cxn ang="0">
                  <a:pos x="86" y="171"/>
                </a:cxn>
                <a:cxn ang="0">
                  <a:pos x="93" y="170"/>
                </a:cxn>
                <a:cxn ang="0">
                  <a:pos x="101" y="177"/>
                </a:cxn>
                <a:cxn ang="0">
                  <a:pos x="95" y="187"/>
                </a:cxn>
                <a:cxn ang="0">
                  <a:pos x="102" y="192"/>
                </a:cxn>
                <a:cxn ang="0">
                  <a:pos x="103" y="192"/>
                </a:cxn>
                <a:cxn ang="0">
                  <a:pos x="107" y="177"/>
                </a:cxn>
                <a:cxn ang="0">
                  <a:pos x="109" y="161"/>
                </a:cxn>
                <a:cxn ang="0">
                  <a:pos x="102" y="143"/>
                </a:cxn>
                <a:cxn ang="0">
                  <a:pos x="110" y="137"/>
                </a:cxn>
                <a:cxn ang="0">
                  <a:pos x="108" y="132"/>
                </a:cxn>
                <a:cxn ang="0">
                  <a:pos x="105" y="126"/>
                </a:cxn>
                <a:cxn ang="0">
                  <a:pos x="122" y="125"/>
                </a:cxn>
                <a:cxn ang="0">
                  <a:pos x="134" y="121"/>
                </a:cxn>
                <a:cxn ang="0">
                  <a:pos x="132" y="115"/>
                </a:cxn>
                <a:cxn ang="0">
                  <a:pos x="133" y="106"/>
                </a:cxn>
                <a:cxn ang="0">
                  <a:pos x="128" y="98"/>
                </a:cxn>
                <a:cxn ang="0">
                  <a:pos x="131" y="77"/>
                </a:cxn>
                <a:cxn ang="0">
                  <a:pos x="118" y="74"/>
                </a:cxn>
                <a:cxn ang="0">
                  <a:pos x="102" y="67"/>
                </a:cxn>
                <a:cxn ang="0">
                  <a:pos x="83" y="65"/>
                </a:cxn>
                <a:cxn ang="0">
                  <a:pos x="75" y="50"/>
                </a:cxn>
                <a:cxn ang="0">
                  <a:pos x="70" y="43"/>
                </a:cxn>
                <a:cxn ang="0">
                  <a:pos x="65" y="40"/>
                </a:cxn>
                <a:cxn ang="0">
                  <a:pos x="67" y="35"/>
                </a:cxn>
                <a:cxn ang="0">
                  <a:pos x="69" y="27"/>
                </a:cxn>
                <a:cxn ang="0">
                  <a:pos x="78" y="14"/>
                </a:cxn>
                <a:cxn ang="0">
                  <a:pos x="82" y="12"/>
                </a:cxn>
                <a:cxn ang="0">
                  <a:pos x="85" y="10"/>
                </a:cxn>
                <a:cxn ang="0">
                  <a:pos x="87" y="3"/>
                </a:cxn>
                <a:cxn ang="0">
                  <a:pos x="75" y="9"/>
                </a:cxn>
                <a:cxn ang="0">
                  <a:pos x="65" y="14"/>
                </a:cxn>
                <a:cxn ang="0">
                  <a:pos x="55" y="18"/>
                </a:cxn>
                <a:cxn ang="0">
                  <a:pos x="49" y="17"/>
                </a:cxn>
                <a:cxn ang="0">
                  <a:pos x="39" y="27"/>
                </a:cxn>
                <a:cxn ang="0">
                  <a:pos x="35" y="37"/>
                </a:cxn>
                <a:cxn ang="0">
                  <a:pos x="24" y="50"/>
                </a:cxn>
                <a:cxn ang="0">
                  <a:pos x="21" y="51"/>
                </a:cxn>
                <a:cxn ang="0">
                  <a:pos x="20" y="54"/>
                </a:cxn>
                <a:cxn ang="0">
                  <a:pos x="12" y="62"/>
                </a:cxn>
                <a:cxn ang="0">
                  <a:pos x="16" y="65"/>
                </a:cxn>
                <a:cxn ang="0">
                  <a:pos x="18" y="74"/>
                </a:cxn>
                <a:cxn ang="0">
                  <a:pos x="18" y="80"/>
                </a:cxn>
                <a:cxn ang="0">
                  <a:pos x="20" y="98"/>
                </a:cxn>
                <a:cxn ang="0">
                  <a:pos x="17" y="108"/>
                </a:cxn>
                <a:cxn ang="0">
                  <a:pos x="8" y="115"/>
                </a:cxn>
                <a:cxn ang="0">
                  <a:pos x="2" y="122"/>
                </a:cxn>
                <a:cxn ang="0">
                  <a:pos x="0" y="127"/>
                </a:cxn>
                <a:cxn ang="0">
                  <a:pos x="14" y="135"/>
                </a:cxn>
                <a:cxn ang="0">
                  <a:pos x="21" y="140"/>
                </a:cxn>
              </a:cxnLst>
              <a:rect l="0" t="0" r="r" b="b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114"/>
            <p:cNvSpPr/>
            <p:nvPr/>
          </p:nvSpPr>
          <p:spPr bwMode="auto">
            <a:xfrm>
              <a:off x="2844800" y="3470275"/>
              <a:ext cx="266700" cy="300038"/>
            </a:xfrm>
            <a:custGeom>
              <a:avLst/>
              <a:gdLst/>
              <a:ahLst/>
              <a:cxnLst>
                <a:cxn ang="0">
                  <a:pos x="137" y="94"/>
                </a:cxn>
                <a:cxn ang="0">
                  <a:pos x="130" y="83"/>
                </a:cxn>
                <a:cxn ang="0">
                  <a:pos x="121" y="77"/>
                </a:cxn>
                <a:cxn ang="0">
                  <a:pos x="109" y="71"/>
                </a:cxn>
                <a:cxn ang="0">
                  <a:pos x="107" y="62"/>
                </a:cxn>
                <a:cxn ang="0">
                  <a:pos x="106" y="53"/>
                </a:cxn>
                <a:cxn ang="0">
                  <a:pos x="101" y="46"/>
                </a:cxn>
                <a:cxn ang="0">
                  <a:pos x="89" y="43"/>
                </a:cxn>
                <a:cxn ang="0">
                  <a:pos x="80" y="39"/>
                </a:cxn>
                <a:cxn ang="0">
                  <a:pos x="75" y="35"/>
                </a:cxn>
                <a:cxn ang="0">
                  <a:pos x="67" y="33"/>
                </a:cxn>
                <a:cxn ang="0">
                  <a:pos x="54" y="25"/>
                </a:cxn>
                <a:cxn ang="0">
                  <a:pos x="50" y="3"/>
                </a:cxn>
                <a:cxn ang="0">
                  <a:pos x="39" y="2"/>
                </a:cxn>
                <a:cxn ang="0">
                  <a:pos x="26" y="8"/>
                </a:cxn>
                <a:cxn ang="0">
                  <a:pos x="16" y="13"/>
                </a:cxn>
                <a:cxn ang="0">
                  <a:pos x="7" y="16"/>
                </a:cxn>
                <a:cxn ang="0">
                  <a:pos x="3" y="15"/>
                </a:cxn>
                <a:cxn ang="0">
                  <a:pos x="11" y="31"/>
                </a:cxn>
                <a:cxn ang="0">
                  <a:pos x="8" y="37"/>
                </a:cxn>
                <a:cxn ang="0">
                  <a:pos x="9" y="53"/>
                </a:cxn>
                <a:cxn ang="0">
                  <a:pos x="6" y="62"/>
                </a:cxn>
                <a:cxn ang="0">
                  <a:pos x="3" y="72"/>
                </a:cxn>
                <a:cxn ang="0">
                  <a:pos x="8" y="77"/>
                </a:cxn>
                <a:cxn ang="0">
                  <a:pos x="2" y="86"/>
                </a:cxn>
                <a:cxn ang="0">
                  <a:pos x="1" y="90"/>
                </a:cxn>
                <a:cxn ang="0">
                  <a:pos x="5" y="96"/>
                </a:cxn>
                <a:cxn ang="0">
                  <a:pos x="8" y="108"/>
                </a:cxn>
                <a:cxn ang="0">
                  <a:pos x="13" y="114"/>
                </a:cxn>
                <a:cxn ang="0">
                  <a:pos x="10" y="122"/>
                </a:cxn>
                <a:cxn ang="0">
                  <a:pos x="14" y="132"/>
                </a:cxn>
                <a:cxn ang="0">
                  <a:pos x="18" y="142"/>
                </a:cxn>
                <a:cxn ang="0">
                  <a:pos x="21" y="154"/>
                </a:cxn>
                <a:cxn ang="0">
                  <a:pos x="36" y="145"/>
                </a:cxn>
                <a:cxn ang="0">
                  <a:pos x="46" y="145"/>
                </a:cxn>
                <a:cxn ang="0">
                  <a:pos x="59" y="150"/>
                </a:cxn>
                <a:cxn ang="0">
                  <a:pos x="66" y="144"/>
                </a:cxn>
                <a:cxn ang="0">
                  <a:pos x="81" y="144"/>
                </a:cxn>
                <a:cxn ang="0">
                  <a:pos x="84" y="126"/>
                </a:cxn>
                <a:cxn ang="0">
                  <a:pos x="93" y="116"/>
                </a:cxn>
                <a:cxn ang="0">
                  <a:pos x="107" y="113"/>
                </a:cxn>
                <a:cxn ang="0">
                  <a:pos x="120" y="112"/>
                </a:cxn>
                <a:cxn ang="0">
                  <a:pos x="130" y="117"/>
                </a:cxn>
                <a:cxn ang="0">
                  <a:pos x="136" y="108"/>
                </a:cxn>
                <a:cxn ang="0">
                  <a:pos x="137" y="94"/>
                </a:cxn>
              </a:cxnLst>
              <a:rect l="0" t="0" r="r" b="b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Freeform 115"/>
            <p:cNvSpPr/>
            <p:nvPr/>
          </p:nvSpPr>
          <p:spPr bwMode="auto">
            <a:xfrm>
              <a:off x="2589213" y="3259138"/>
              <a:ext cx="279400" cy="404813"/>
            </a:xfrm>
            <a:custGeom>
              <a:avLst/>
              <a:gdLst/>
              <a:ahLst/>
              <a:cxnLst>
                <a:cxn ang="0">
                  <a:pos x="134" y="201"/>
                </a:cxn>
                <a:cxn ang="0">
                  <a:pos x="135" y="200"/>
                </a:cxn>
                <a:cxn ang="0">
                  <a:pos x="136" y="196"/>
                </a:cxn>
                <a:cxn ang="0">
                  <a:pos x="142" y="187"/>
                </a:cxn>
                <a:cxn ang="0">
                  <a:pos x="137" y="182"/>
                </a:cxn>
                <a:cxn ang="0">
                  <a:pos x="140" y="172"/>
                </a:cxn>
                <a:cxn ang="0">
                  <a:pos x="143" y="163"/>
                </a:cxn>
                <a:cxn ang="0">
                  <a:pos x="142" y="147"/>
                </a:cxn>
                <a:cxn ang="0">
                  <a:pos x="145" y="141"/>
                </a:cxn>
                <a:cxn ang="0">
                  <a:pos x="137" y="125"/>
                </a:cxn>
                <a:cxn ang="0">
                  <a:pos x="126" y="125"/>
                </a:cxn>
                <a:cxn ang="0">
                  <a:pos x="123" y="111"/>
                </a:cxn>
                <a:cxn ang="0">
                  <a:pos x="118" y="112"/>
                </a:cxn>
                <a:cxn ang="0">
                  <a:pos x="106" y="113"/>
                </a:cxn>
                <a:cxn ang="0">
                  <a:pos x="100" y="107"/>
                </a:cxn>
                <a:cxn ang="0">
                  <a:pos x="95" y="103"/>
                </a:cxn>
                <a:cxn ang="0">
                  <a:pos x="90" y="93"/>
                </a:cxn>
                <a:cxn ang="0">
                  <a:pos x="87" y="83"/>
                </a:cxn>
                <a:cxn ang="0">
                  <a:pos x="89" y="76"/>
                </a:cxn>
                <a:cxn ang="0">
                  <a:pos x="94" y="70"/>
                </a:cxn>
                <a:cxn ang="0">
                  <a:pos x="97" y="59"/>
                </a:cxn>
                <a:cxn ang="0">
                  <a:pos x="107" y="53"/>
                </a:cxn>
                <a:cxn ang="0">
                  <a:pos x="121" y="48"/>
                </a:cxn>
                <a:cxn ang="0">
                  <a:pos x="130" y="47"/>
                </a:cxn>
                <a:cxn ang="0">
                  <a:pos x="123" y="42"/>
                </a:cxn>
                <a:cxn ang="0">
                  <a:pos x="129" y="32"/>
                </a:cxn>
                <a:cxn ang="0">
                  <a:pos x="121" y="25"/>
                </a:cxn>
                <a:cxn ang="0">
                  <a:pos x="114" y="26"/>
                </a:cxn>
                <a:cxn ang="0">
                  <a:pos x="107" y="27"/>
                </a:cxn>
                <a:cxn ang="0">
                  <a:pos x="94" y="25"/>
                </a:cxn>
                <a:cxn ang="0">
                  <a:pos x="90" y="18"/>
                </a:cxn>
                <a:cxn ang="0">
                  <a:pos x="83" y="11"/>
                </a:cxn>
                <a:cxn ang="0">
                  <a:pos x="76" y="2"/>
                </a:cxn>
                <a:cxn ang="0">
                  <a:pos x="66" y="2"/>
                </a:cxn>
                <a:cxn ang="0">
                  <a:pos x="69" y="10"/>
                </a:cxn>
                <a:cxn ang="0">
                  <a:pos x="63" y="21"/>
                </a:cxn>
                <a:cxn ang="0">
                  <a:pos x="40" y="33"/>
                </a:cxn>
                <a:cxn ang="0">
                  <a:pos x="30" y="51"/>
                </a:cxn>
                <a:cxn ang="0">
                  <a:pos x="22" y="52"/>
                </a:cxn>
                <a:cxn ang="0">
                  <a:pos x="14" y="49"/>
                </a:cxn>
                <a:cxn ang="0">
                  <a:pos x="14" y="44"/>
                </a:cxn>
                <a:cxn ang="0">
                  <a:pos x="11" y="38"/>
                </a:cxn>
                <a:cxn ang="0">
                  <a:pos x="2" y="48"/>
                </a:cxn>
                <a:cxn ang="0">
                  <a:pos x="6" y="63"/>
                </a:cxn>
                <a:cxn ang="0">
                  <a:pos x="3" y="66"/>
                </a:cxn>
                <a:cxn ang="0">
                  <a:pos x="15" y="76"/>
                </a:cxn>
                <a:cxn ang="0">
                  <a:pos x="26" y="92"/>
                </a:cxn>
                <a:cxn ang="0">
                  <a:pos x="34" y="109"/>
                </a:cxn>
                <a:cxn ang="0">
                  <a:pos x="52" y="142"/>
                </a:cxn>
                <a:cxn ang="0">
                  <a:pos x="59" y="157"/>
                </a:cxn>
                <a:cxn ang="0">
                  <a:pos x="63" y="167"/>
                </a:cxn>
                <a:cxn ang="0">
                  <a:pos x="81" y="179"/>
                </a:cxn>
                <a:cxn ang="0">
                  <a:pos x="113" y="199"/>
                </a:cxn>
                <a:cxn ang="0">
                  <a:pos x="127" y="210"/>
                </a:cxn>
                <a:cxn ang="0">
                  <a:pos x="127" y="212"/>
                </a:cxn>
                <a:cxn ang="0">
                  <a:pos x="130" y="210"/>
                </a:cxn>
                <a:cxn ang="0">
                  <a:pos x="134" y="201"/>
                </a:cxn>
              </a:cxnLst>
              <a:rect l="0" t="0" r="r" b="b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Freeform 116"/>
            <p:cNvSpPr/>
            <p:nvPr/>
          </p:nvSpPr>
          <p:spPr bwMode="auto">
            <a:xfrm>
              <a:off x="2763838" y="2994025"/>
              <a:ext cx="296863" cy="250825"/>
            </a:xfrm>
            <a:custGeom>
              <a:avLst/>
              <a:gdLst/>
              <a:ahLst/>
              <a:cxnLst>
                <a:cxn ang="0">
                  <a:pos x="15" y="8"/>
                </a:cxn>
                <a:cxn ang="0">
                  <a:pos x="6" y="21"/>
                </a:cxn>
                <a:cxn ang="0">
                  <a:pos x="4" y="29"/>
                </a:cxn>
                <a:cxn ang="0">
                  <a:pos x="2" y="34"/>
                </a:cxn>
                <a:cxn ang="0">
                  <a:pos x="7" y="37"/>
                </a:cxn>
                <a:cxn ang="0">
                  <a:pos x="12" y="44"/>
                </a:cxn>
                <a:cxn ang="0">
                  <a:pos x="20" y="59"/>
                </a:cxn>
                <a:cxn ang="0">
                  <a:pos x="39" y="61"/>
                </a:cxn>
                <a:cxn ang="0">
                  <a:pos x="55" y="68"/>
                </a:cxn>
                <a:cxn ang="0">
                  <a:pos x="68" y="71"/>
                </a:cxn>
                <a:cxn ang="0">
                  <a:pos x="65" y="92"/>
                </a:cxn>
                <a:cxn ang="0">
                  <a:pos x="70" y="100"/>
                </a:cxn>
                <a:cxn ang="0">
                  <a:pos x="69" y="109"/>
                </a:cxn>
                <a:cxn ang="0">
                  <a:pos x="71" y="115"/>
                </a:cxn>
                <a:cxn ang="0">
                  <a:pos x="70" y="115"/>
                </a:cxn>
                <a:cxn ang="0">
                  <a:pos x="78" y="127"/>
                </a:cxn>
                <a:cxn ang="0">
                  <a:pos x="85" y="130"/>
                </a:cxn>
                <a:cxn ang="0">
                  <a:pos x="91" y="129"/>
                </a:cxn>
                <a:cxn ang="0">
                  <a:pos x="99" y="124"/>
                </a:cxn>
                <a:cxn ang="0">
                  <a:pos x="106" y="121"/>
                </a:cxn>
                <a:cxn ang="0">
                  <a:pos x="113" y="115"/>
                </a:cxn>
                <a:cxn ang="0">
                  <a:pos x="114" y="110"/>
                </a:cxn>
                <a:cxn ang="0">
                  <a:pos x="108" y="109"/>
                </a:cxn>
                <a:cxn ang="0">
                  <a:pos x="105" y="101"/>
                </a:cxn>
                <a:cxn ang="0">
                  <a:pos x="101" y="93"/>
                </a:cxn>
                <a:cxn ang="0">
                  <a:pos x="108" y="92"/>
                </a:cxn>
                <a:cxn ang="0">
                  <a:pos x="118" y="95"/>
                </a:cxn>
                <a:cxn ang="0">
                  <a:pos x="123" y="95"/>
                </a:cxn>
                <a:cxn ang="0">
                  <a:pos x="130" y="91"/>
                </a:cxn>
                <a:cxn ang="0">
                  <a:pos x="144" y="86"/>
                </a:cxn>
                <a:cxn ang="0">
                  <a:pos x="147" y="82"/>
                </a:cxn>
                <a:cxn ang="0">
                  <a:pos x="140" y="72"/>
                </a:cxn>
                <a:cxn ang="0">
                  <a:pos x="141" y="66"/>
                </a:cxn>
                <a:cxn ang="0">
                  <a:pos x="146" y="61"/>
                </a:cxn>
                <a:cxn ang="0">
                  <a:pos x="148" y="55"/>
                </a:cxn>
                <a:cxn ang="0">
                  <a:pos x="152" y="47"/>
                </a:cxn>
                <a:cxn ang="0">
                  <a:pos x="156" y="42"/>
                </a:cxn>
                <a:cxn ang="0">
                  <a:pos x="140" y="40"/>
                </a:cxn>
                <a:cxn ang="0">
                  <a:pos x="143" y="31"/>
                </a:cxn>
                <a:cxn ang="0">
                  <a:pos x="126" y="25"/>
                </a:cxn>
                <a:cxn ang="0">
                  <a:pos x="128" y="19"/>
                </a:cxn>
                <a:cxn ang="0">
                  <a:pos x="118" y="16"/>
                </a:cxn>
                <a:cxn ang="0">
                  <a:pos x="96" y="24"/>
                </a:cxn>
                <a:cxn ang="0">
                  <a:pos x="75" y="17"/>
                </a:cxn>
                <a:cxn ang="0">
                  <a:pos x="60" y="15"/>
                </a:cxn>
                <a:cxn ang="0">
                  <a:pos x="52" y="6"/>
                </a:cxn>
                <a:cxn ang="0">
                  <a:pos x="42" y="0"/>
                </a:cxn>
                <a:cxn ang="0">
                  <a:pos x="39" y="7"/>
                </a:cxn>
                <a:cxn ang="0">
                  <a:pos x="24" y="16"/>
                </a:cxn>
                <a:cxn ang="0">
                  <a:pos x="27" y="32"/>
                </a:cxn>
                <a:cxn ang="0">
                  <a:pos x="15" y="28"/>
                </a:cxn>
                <a:cxn ang="0">
                  <a:pos x="20" y="14"/>
                </a:cxn>
                <a:cxn ang="0">
                  <a:pos x="19" y="6"/>
                </a:cxn>
                <a:cxn ang="0">
                  <a:pos x="15" y="8"/>
                </a:cxn>
              </a:cxnLst>
              <a:rect l="0" t="0" r="r" b="b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Freeform 117"/>
            <p:cNvSpPr/>
            <p:nvPr/>
          </p:nvSpPr>
          <p:spPr bwMode="auto">
            <a:xfrm>
              <a:off x="3097213" y="3122613"/>
              <a:ext cx="92075" cy="96838"/>
            </a:xfrm>
            <a:custGeom>
              <a:avLst/>
              <a:gdLst/>
              <a:ahLst/>
              <a:cxnLst>
                <a:cxn ang="0">
                  <a:pos x="11" y="10"/>
                </a:cxn>
                <a:cxn ang="0">
                  <a:pos x="6" y="16"/>
                </a:cxn>
                <a:cxn ang="0">
                  <a:pos x="2" y="25"/>
                </a:cxn>
                <a:cxn ang="0">
                  <a:pos x="11" y="37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8" y="43"/>
                </a:cxn>
                <a:cxn ang="0">
                  <a:pos x="41" y="43"/>
                </a:cxn>
                <a:cxn ang="0">
                  <a:pos x="42" y="45"/>
                </a:cxn>
                <a:cxn ang="0">
                  <a:pos x="45" y="39"/>
                </a:cxn>
                <a:cxn ang="0">
                  <a:pos x="44" y="24"/>
                </a:cxn>
                <a:cxn ang="0">
                  <a:pos x="46" y="11"/>
                </a:cxn>
                <a:cxn ang="0">
                  <a:pos x="48" y="5"/>
                </a:cxn>
                <a:cxn ang="0">
                  <a:pos x="37" y="3"/>
                </a:cxn>
                <a:cxn ang="0">
                  <a:pos x="22" y="3"/>
                </a:cxn>
                <a:cxn ang="0">
                  <a:pos x="14" y="3"/>
                </a:cxn>
                <a:cxn ang="0">
                  <a:pos x="13" y="3"/>
                </a:cxn>
                <a:cxn ang="0">
                  <a:pos x="11" y="10"/>
                </a:cxn>
              </a:cxnLst>
              <a:rect l="0" t="0" r="r" b="b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118"/>
            <p:cNvSpPr/>
            <p:nvPr/>
          </p:nvSpPr>
          <p:spPr bwMode="auto">
            <a:xfrm>
              <a:off x="3025775" y="3073400"/>
              <a:ext cx="106363" cy="158750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1" y="13"/>
                </a:cxn>
                <a:cxn ang="0">
                  <a:pos x="9" y="19"/>
                </a:cxn>
                <a:cxn ang="0">
                  <a:pos x="4" y="24"/>
                </a:cxn>
                <a:cxn ang="0">
                  <a:pos x="3" y="30"/>
                </a:cxn>
                <a:cxn ang="0">
                  <a:pos x="10" y="40"/>
                </a:cxn>
                <a:cxn ang="0">
                  <a:pos x="14" y="37"/>
                </a:cxn>
                <a:cxn ang="0">
                  <a:pos x="19" y="47"/>
                </a:cxn>
                <a:cxn ang="0">
                  <a:pos x="20" y="56"/>
                </a:cxn>
                <a:cxn ang="0">
                  <a:pos x="22" y="76"/>
                </a:cxn>
                <a:cxn ang="0">
                  <a:pos x="35" y="80"/>
                </a:cxn>
                <a:cxn ang="0">
                  <a:pos x="42" y="77"/>
                </a:cxn>
                <a:cxn ang="0">
                  <a:pos x="48" y="75"/>
                </a:cxn>
                <a:cxn ang="0">
                  <a:pos x="56" y="75"/>
                </a:cxn>
                <a:cxn ang="0">
                  <a:pos x="49" y="62"/>
                </a:cxn>
                <a:cxn ang="0">
                  <a:pos x="40" y="50"/>
                </a:cxn>
                <a:cxn ang="0">
                  <a:pos x="44" y="41"/>
                </a:cxn>
                <a:cxn ang="0">
                  <a:pos x="49" y="35"/>
                </a:cxn>
                <a:cxn ang="0">
                  <a:pos x="51" y="28"/>
                </a:cxn>
                <a:cxn ang="0">
                  <a:pos x="40" y="19"/>
                </a:cxn>
                <a:cxn ang="0">
                  <a:pos x="35" y="12"/>
                </a:cxn>
                <a:cxn ang="0">
                  <a:pos x="23" y="3"/>
                </a:cxn>
                <a:cxn ang="0">
                  <a:pos x="19" y="0"/>
                </a:cxn>
                <a:cxn ang="0">
                  <a:pos x="15" y="5"/>
                </a:cxn>
              </a:cxnLst>
              <a:rect l="0" t="0" r="r" b="b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Freeform 119"/>
            <p:cNvSpPr/>
            <p:nvPr/>
          </p:nvSpPr>
          <p:spPr bwMode="auto">
            <a:xfrm>
              <a:off x="3178175" y="3132138"/>
              <a:ext cx="66675" cy="84138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3" y="34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22" y="37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16" y="4"/>
                </a:cxn>
                <a:cxn ang="0">
                  <a:pos x="6" y="0"/>
                </a:cxn>
                <a:cxn ang="0">
                  <a:pos x="4" y="6"/>
                </a:cxn>
                <a:cxn ang="0">
                  <a:pos x="2" y="19"/>
                </a:cxn>
              </a:cxnLst>
              <a:rect l="0" t="0" r="r" b="b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Freeform 120"/>
            <p:cNvSpPr/>
            <p:nvPr/>
          </p:nvSpPr>
          <p:spPr bwMode="auto">
            <a:xfrm>
              <a:off x="2520950" y="2738438"/>
              <a:ext cx="227013" cy="80963"/>
            </a:xfrm>
            <a:custGeom>
              <a:avLst/>
              <a:gdLst/>
              <a:ahLst/>
              <a:cxnLst>
                <a:cxn ang="0">
                  <a:pos x="96" y="27"/>
                </a:cxn>
                <a:cxn ang="0">
                  <a:pos x="42" y="5"/>
                </a:cxn>
                <a:cxn ang="0">
                  <a:pos x="2" y="19"/>
                </a:cxn>
                <a:cxn ang="0">
                  <a:pos x="21" y="10"/>
                </a:cxn>
                <a:cxn ang="0">
                  <a:pos x="32" y="15"/>
                </a:cxn>
                <a:cxn ang="0">
                  <a:pos x="51" y="19"/>
                </a:cxn>
                <a:cxn ang="0">
                  <a:pos x="75" y="32"/>
                </a:cxn>
                <a:cxn ang="0">
                  <a:pos x="81" y="41"/>
                </a:cxn>
                <a:cxn ang="0">
                  <a:pos x="117" y="40"/>
                </a:cxn>
                <a:cxn ang="0">
                  <a:pos x="96" y="27"/>
                </a:cxn>
              </a:cxnLst>
              <a:rect l="0" t="0" r="r" b="b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Freeform 121"/>
            <p:cNvSpPr/>
            <p:nvPr/>
          </p:nvSpPr>
          <p:spPr bwMode="auto">
            <a:xfrm>
              <a:off x="2651125" y="2846388"/>
              <a:ext cx="52388" cy="2540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6" y="9"/>
                </a:cxn>
                <a:cxn ang="0">
                  <a:pos x="3" y="5"/>
                </a:cxn>
              </a:cxnLst>
              <a:rect l="0" t="0" r="r" b="b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Freeform 122"/>
            <p:cNvSpPr/>
            <p:nvPr/>
          </p:nvSpPr>
          <p:spPr bwMode="auto">
            <a:xfrm>
              <a:off x="2894013" y="2844800"/>
              <a:ext cx="47625" cy="26988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23" y="7"/>
                </a:cxn>
                <a:cxn ang="0">
                  <a:pos x="4" y="7"/>
                </a:cxn>
              </a:cxnLst>
              <a:rect l="0" t="0" r="r" b="b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Freeform 123"/>
            <p:cNvSpPr>
              <a:spLocks noEditPoints="1"/>
            </p:cNvSpPr>
            <p:nvPr/>
          </p:nvSpPr>
          <p:spPr bwMode="auto">
            <a:xfrm>
              <a:off x="2779713" y="785813"/>
              <a:ext cx="1322388" cy="985838"/>
            </a:xfrm>
            <a:custGeom>
              <a:avLst/>
              <a:gdLst/>
              <a:ahLst/>
              <a:cxnLst>
                <a:cxn ang="0">
                  <a:pos x="606" y="59"/>
                </a:cxn>
                <a:cxn ang="0">
                  <a:pos x="555" y="83"/>
                </a:cxn>
                <a:cxn ang="0">
                  <a:pos x="552" y="52"/>
                </a:cxn>
                <a:cxn ang="0">
                  <a:pos x="494" y="47"/>
                </a:cxn>
                <a:cxn ang="0">
                  <a:pos x="551" y="38"/>
                </a:cxn>
                <a:cxn ang="0">
                  <a:pos x="546" y="17"/>
                </a:cxn>
                <a:cxn ang="0">
                  <a:pos x="467" y="1"/>
                </a:cxn>
                <a:cxn ang="0">
                  <a:pos x="393" y="10"/>
                </a:cxn>
                <a:cxn ang="0">
                  <a:pos x="337" y="11"/>
                </a:cxn>
                <a:cxn ang="0">
                  <a:pos x="291" y="31"/>
                </a:cxn>
                <a:cxn ang="0">
                  <a:pos x="280" y="37"/>
                </a:cxn>
                <a:cxn ang="0">
                  <a:pos x="247" y="47"/>
                </a:cxn>
                <a:cxn ang="0">
                  <a:pos x="216" y="58"/>
                </a:cxn>
                <a:cxn ang="0">
                  <a:pos x="162" y="47"/>
                </a:cxn>
                <a:cxn ang="0">
                  <a:pos x="133" y="70"/>
                </a:cxn>
                <a:cxn ang="0">
                  <a:pos x="88" y="99"/>
                </a:cxn>
                <a:cxn ang="0">
                  <a:pos x="0" y="142"/>
                </a:cxn>
                <a:cxn ang="0">
                  <a:pos x="56" y="158"/>
                </a:cxn>
                <a:cxn ang="0">
                  <a:pos x="16" y="172"/>
                </a:cxn>
                <a:cxn ang="0">
                  <a:pos x="50" y="194"/>
                </a:cxn>
                <a:cxn ang="0">
                  <a:pos x="95" y="192"/>
                </a:cxn>
                <a:cxn ang="0">
                  <a:pos x="163" y="211"/>
                </a:cxn>
                <a:cxn ang="0">
                  <a:pos x="197" y="256"/>
                </a:cxn>
                <a:cxn ang="0">
                  <a:pos x="202" y="297"/>
                </a:cxn>
                <a:cxn ang="0">
                  <a:pos x="245" y="312"/>
                </a:cxn>
                <a:cxn ang="0">
                  <a:pos x="240" y="328"/>
                </a:cxn>
                <a:cxn ang="0">
                  <a:pos x="234" y="356"/>
                </a:cxn>
                <a:cxn ang="0">
                  <a:pos x="226" y="390"/>
                </a:cxn>
                <a:cxn ang="0">
                  <a:pos x="235" y="436"/>
                </a:cxn>
                <a:cxn ang="0">
                  <a:pos x="256" y="463"/>
                </a:cxn>
                <a:cxn ang="0">
                  <a:pos x="287" y="498"/>
                </a:cxn>
                <a:cxn ang="0">
                  <a:pos x="331" y="515"/>
                </a:cxn>
                <a:cxn ang="0">
                  <a:pos x="344" y="471"/>
                </a:cxn>
                <a:cxn ang="0">
                  <a:pos x="363" y="449"/>
                </a:cxn>
                <a:cxn ang="0">
                  <a:pos x="365" y="427"/>
                </a:cxn>
                <a:cxn ang="0">
                  <a:pos x="384" y="413"/>
                </a:cxn>
                <a:cxn ang="0">
                  <a:pos x="401" y="409"/>
                </a:cxn>
                <a:cxn ang="0">
                  <a:pos x="461" y="369"/>
                </a:cxn>
                <a:cxn ang="0">
                  <a:pos x="500" y="359"/>
                </a:cxn>
                <a:cxn ang="0">
                  <a:pos x="576" y="325"/>
                </a:cxn>
                <a:cxn ang="0">
                  <a:pos x="535" y="316"/>
                </a:cxn>
                <a:cxn ang="0">
                  <a:pos x="577" y="319"/>
                </a:cxn>
                <a:cxn ang="0">
                  <a:pos x="569" y="280"/>
                </a:cxn>
                <a:cxn ang="0">
                  <a:pos x="547" y="261"/>
                </a:cxn>
                <a:cxn ang="0">
                  <a:pos x="596" y="254"/>
                </a:cxn>
                <a:cxn ang="0">
                  <a:pos x="609" y="230"/>
                </a:cxn>
                <a:cxn ang="0">
                  <a:pos x="603" y="193"/>
                </a:cxn>
                <a:cxn ang="0">
                  <a:pos x="590" y="178"/>
                </a:cxn>
                <a:cxn ang="0">
                  <a:pos x="595" y="162"/>
                </a:cxn>
                <a:cxn ang="0">
                  <a:pos x="578" y="154"/>
                </a:cxn>
                <a:cxn ang="0">
                  <a:pos x="624" y="106"/>
                </a:cxn>
                <a:cxn ang="0">
                  <a:pos x="613" y="94"/>
                </a:cxn>
                <a:cxn ang="0">
                  <a:pos x="626" y="81"/>
                </a:cxn>
                <a:cxn ang="0">
                  <a:pos x="691" y="58"/>
                </a:cxn>
                <a:cxn ang="0">
                  <a:pos x="228" y="329"/>
                </a:cxn>
                <a:cxn ang="0">
                  <a:pos x="216" y="342"/>
                </a:cxn>
              </a:cxnLst>
              <a:rect l="0" t="0" r="r" b="b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Freeform 124"/>
            <p:cNvSpPr>
              <a:spLocks noEditPoints="1"/>
            </p:cNvSpPr>
            <p:nvPr/>
          </p:nvSpPr>
          <p:spPr bwMode="auto">
            <a:xfrm>
              <a:off x="1298575" y="803275"/>
              <a:ext cx="1920875" cy="1477963"/>
            </a:xfrm>
            <a:custGeom>
              <a:avLst/>
              <a:gdLst/>
              <a:ahLst/>
              <a:cxnLst>
                <a:cxn ang="0">
                  <a:pos x="205" y="683"/>
                </a:cxn>
                <a:cxn ang="0">
                  <a:pos x="189" y="227"/>
                </a:cxn>
                <a:cxn ang="0">
                  <a:pos x="387" y="251"/>
                </a:cxn>
                <a:cxn ang="0">
                  <a:pos x="257" y="269"/>
                </a:cxn>
                <a:cxn ang="0">
                  <a:pos x="386" y="334"/>
                </a:cxn>
                <a:cxn ang="0">
                  <a:pos x="237" y="194"/>
                </a:cxn>
                <a:cxn ang="0">
                  <a:pos x="208" y="185"/>
                </a:cxn>
                <a:cxn ang="0">
                  <a:pos x="369" y="213"/>
                </a:cxn>
                <a:cxn ang="0">
                  <a:pos x="297" y="144"/>
                </a:cxn>
                <a:cxn ang="0">
                  <a:pos x="413" y="119"/>
                </a:cxn>
                <a:cxn ang="0">
                  <a:pos x="416" y="161"/>
                </a:cxn>
                <a:cxn ang="0">
                  <a:pos x="420" y="185"/>
                </a:cxn>
                <a:cxn ang="0">
                  <a:pos x="543" y="147"/>
                </a:cxn>
                <a:cxn ang="0">
                  <a:pos x="492" y="232"/>
                </a:cxn>
                <a:cxn ang="0">
                  <a:pos x="687" y="220"/>
                </a:cxn>
                <a:cxn ang="0">
                  <a:pos x="580" y="151"/>
                </a:cxn>
                <a:cxn ang="0">
                  <a:pos x="598" y="83"/>
                </a:cxn>
                <a:cxn ang="0">
                  <a:pos x="587" y="66"/>
                </a:cxn>
                <a:cxn ang="0">
                  <a:pos x="634" y="120"/>
                </a:cxn>
                <a:cxn ang="0">
                  <a:pos x="698" y="180"/>
                </a:cxn>
                <a:cxn ang="0">
                  <a:pos x="795" y="87"/>
                </a:cxn>
                <a:cxn ang="0">
                  <a:pos x="760" y="9"/>
                </a:cxn>
                <a:cxn ang="0">
                  <a:pos x="569" y="46"/>
                </a:cxn>
                <a:cxn ang="0">
                  <a:pos x="624" y="440"/>
                </a:cxn>
                <a:cxn ang="0">
                  <a:pos x="827" y="340"/>
                </a:cxn>
                <a:cxn ang="0">
                  <a:pos x="746" y="272"/>
                </a:cxn>
                <a:cxn ang="0">
                  <a:pos x="624" y="250"/>
                </a:cxn>
                <a:cxn ang="0">
                  <a:pos x="704" y="309"/>
                </a:cxn>
                <a:cxn ang="0">
                  <a:pos x="736" y="409"/>
                </a:cxn>
                <a:cxn ang="0">
                  <a:pos x="850" y="419"/>
                </a:cxn>
                <a:cxn ang="0">
                  <a:pos x="682" y="241"/>
                </a:cxn>
                <a:cxn ang="0">
                  <a:pos x="963" y="641"/>
                </a:cxn>
                <a:cxn ang="0">
                  <a:pos x="110" y="629"/>
                </a:cxn>
                <a:cxn ang="0">
                  <a:pos x="821" y="686"/>
                </a:cxn>
                <a:cxn ang="0">
                  <a:pos x="963" y="609"/>
                </a:cxn>
                <a:cxn ang="0">
                  <a:pos x="895" y="560"/>
                </a:cxn>
                <a:cxn ang="0">
                  <a:pos x="844" y="528"/>
                </a:cxn>
                <a:cxn ang="0">
                  <a:pos x="763" y="463"/>
                </a:cxn>
                <a:cxn ang="0">
                  <a:pos x="727" y="543"/>
                </a:cxn>
                <a:cxn ang="0">
                  <a:pos x="666" y="617"/>
                </a:cxn>
                <a:cxn ang="0">
                  <a:pos x="538" y="525"/>
                </a:cxn>
                <a:cxn ang="0">
                  <a:pos x="579" y="430"/>
                </a:cxn>
                <a:cxn ang="0">
                  <a:pos x="649" y="387"/>
                </a:cxn>
                <a:cxn ang="0">
                  <a:pos x="636" y="339"/>
                </a:cxn>
                <a:cxn ang="0">
                  <a:pos x="580" y="343"/>
                </a:cxn>
                <a:cxn ang="0">
                  <a:pos x="537" y="271"/>
                </a:cxn>
                <a:cxn ang="0">
                  <a:pos x="518" y="292"/>
                </a:cxn>
                <a:cxn ang="0">
                  <a:pos x="508" y="364"/>
                </a:cxn>
                <a:cxn ang="0">
                  <a:pos x="492" y="348"/>
                </a:cxn>
                <a:cxn ang="0">
                  <a:pos x="399" y="348"/>
                </a:cxn>
                <a:cxn ang="0">
                  <a:pos x="268" y="339"/>
                </a:cxn>
                <a:cxn ang="0">
                  <a:pos x="97" y="340"/>
                </a:cxn>
                <a:cxn ang="0">
                  <a:pos x="47" y="341"/>
                </a:cxn>
                <a:cxn ang="0">
                  <a:pos x="127" y="588"/>
                </a:cxn>
                <a:cxn ang="0">
                  <a:pos x="182" y="658"/>
                </a:cxn>
                <a:cxn ang="0">
                  <a:pos x="623" y="689"/>
                </a:cxn>
                <a:cxn ang="0">
                  <a:pos x="701" y="766"/>
                </a:cxn>
                <a:cxn ang="0">
                  <a:pos x="866" y="722"/>
                </a:cxn>
                <a:cxn ang="0">
                  <a:pos x="243" y="407"/>
                </a:cxn>
                <a:cxn ang="0">
                  <a:pos x="241" y="392"/>
                </a:cxn>
                <a:cxn ang="0">
                  <a:pos x="503" y="656"/>
                </a:cxn>
              </a:cxnLst>
              <a:rect l="0" t="0" r="r" b="b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4" name="Freeform 125"/>
            <p:cNvSpPr>
              <a:spLocks noEditPoints="1"/>
            </p:cNvSpPr>
            <p:nvPr/>
          </p:nvSpPr>
          <p:spPr bwMode="auto">
            <a:xfrm>
              <a:off x="714375" y="1360488"/>
              <a:ext cx="2192338" cy="1346200"/>
            </a:xfrm>
            <a:custGeom>
              <a:avLst/>
              <a:gdLst/>
              <a:ahLst/>
              <a:cxnLst>
                <a:cxn ang="0">
                  <a:pos x="350" y="230"/>
                </a:cxn>
                <a:cxn ang="0">
                  <a:pos x="306" y="35"/>
                </a:cxn>
                <a:cxn ang="0">
                  <a:pos x="185" y="21"/>
                </a:cxn>
                <a:cxn ang="0">
                  <a:pos x="135" y="10"/>
                </a:cxn>
                <a:cxn ang="0">
                  <a:pos x="93" y="21"/>
                </a:cxn>
                <a:cxn ang="0">
                  <a:pos x="19" y="59"/>
                </a:cxn>
                <a:cxn ang="0">
                  <a:pos x="71" y="103"/>
                </a:cxn>
                <a:cxn ang="0">
                  <a:pos x="17" y="106"/>
                </a:cxn>
                <a:cxn ang="0">
                  <a:pos x="59" y="136"/>
                </a:cxn>
                <a:cxn ang="0">
                  <a:pos x="43" y="158"/>
                </a:cxn>
                <a:cxn ang="0">
                  <a:pos x="45" y="219"/>
                </a:cxn>
                <a:cxn ang="0">
                  <a:pos x="96" y="236"/>
                </a:cxn>
                <a:cxn ang="0">
                  <a:pos x="102" y="269"/>
                </a:cxn>
                <a:cxn ang="0">
                  <a:pos x="84" y="287"/>
                </a:cxn>
                <a:cxn ang="0">
                  <a:pos x="147" y="250"/>
                </a:cxn>
                <a:cxn ang="0">
                  <a:pos x="173" y="213"/>
                </a:cxn>
                <a:cxn ang="0">
                  <a:pos x="191" y="201"/>
                </a:cxn>
                <a:cxn ang="0">
                  <a:pos x="226" y="215"/>
                </a:cxn>
                <a:cxn ang="0">
                  <a:pos x="248" y="202"/>
                </a:cxn>
                <a:cxn ang="0">
                  <a:pos x="276" y="213"/>
                </a:cxn>
                <a:cxn ang="0">
                  <a:pos x="340" y="232"/>
                </a:cxn>
                <a:cxn ang="0">
                  <a:pos x="375" y="248"/>
                </a:cxn>
                <a:cxn ang="0">
                  <a:pos x="376" y="261"/>
                </a:cxn>
                <a:cxn ang="0">
                  <a:pos x="389" y="263"/>
                </a:cxn>
                <a:cxn ang="0">
                  <a:pos x="401" y="274"/>
                </a:cxn>
                <a:cxn ang="0">
                  <a:pos x="396" y="300"/>
                </a:cxn>
                <a:cxn ang="0">
                  <a:pos x="421" y="299"/>
                </a:cxn>
                <a:cxn ang="0">
                  <a:pos x="15" y="313"/>
                </a:cxn>
                <a:cxn ang="0">
                  <a:pos x="178" y="240"/>
                </a:cxn>
                <a:cxn ang="0">
                  <a:pos x="177" y="256"/>
                </a:cxn>
                <a:cxn ang="0">
                  <a:pos x="25" y="219"/>
                </a:cxn>
                <a:cxn ang="0">
                  <a:pos x="1094" y="443"/>
                </a:cxn>
                <a:cxn ang="0">
                  <a:pos x="1010" y="472"/>
                </a:cxn>
                <a:cxn ang="0">
                  <a:pos x="970" y="473"/>
                </a:cxn>
                <a:cxn ang="0">
                  <a:pos x="926" y="471"/>
                </a:cxn>
                <a:cxn ang="0">
                  <a:pos x="954" y="426"/>
                </a:cxn>
                <a:cxn ang="0">
                  <a:pos x="902" y="410"/>
                </a:cxn>
                <a:cxn ang="0">
                  <a:pos x="864" y="397"/>
                </a:cxn>
                <a:cxn ang="0">
                  <a:pos x="516" y="388"/>
                </a:cxn>
                <a:cxn ang="0">
                  <a:pos x="510" y="395"/>
                </a:cxn>
                <a:cxn ang="0">
                  <a:pos x="501" y="436"/>
                </a:cxn>
                <a:cxn ang="0">
                  <a:pos x="513" y="539"/>
                </a:cxn>
                <a:cxn ang="0">
                  <a:pos x="557" y="590"/>
                </a:cxn>
                <a:cxn ang="0">
                  <a:pos x="647" y="625"/>
                </a:cxn>
                <a:cxn ang="0">
                  <a:pos x="724" y="647"/>
                </a:cxn>
                <a:cxn ang="0">
                  <a:pos x="783" y="685"/>
                </a:cxn>
                <a:cxn ang="0">
                  <a:pos x="818" y="658"/>
                </a:cxn>
                <a:cxn ang="0">
                  <a:pos x="862" y="644"/>
                </a:cxn>
                <a:cxn ang="0">
                  <a:pos x="889" y="641"/>
                </a:cxn>
                <a:cxn ang="0">
                  <a:pos x="944" y="645"/>
                </a:cxn>
                <a:cxn ang="0">
                  <a:pos x="983" y="699"/>
                </a:cxn>
                <a:cxn ang="0">
                  <a:pos x="994" y="608"/>
                </a:cxn>
                <a:cxn ang="0">
                  <a:pos x="1036" y="571"/>
                </a:cxn>
                <a:cxn ang="0">
                  <a:pos x="1032" y="539"/>
                </a:cxn>
                <a:cxn ang="0">
                  <a:pos x="1049" y="541"/>
                </a:cxn>
                <a:cxn ang="0">
                  <a:pos x="1088" y="499"/>
                </a:cxn>
                <a:cxn ang="0">
                  <a:pos x="1102" y="475"/>
                </a:cxn>
                <a:cxn ang="0">
                  <a:pos x="1137" y="413"/>
                </a:cxn>
              </a:cxnLst>
              <a:rect l="0" t="0" r="r" b="b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Freeform 126"/>
            <p:cNvSpPr>
              <a:spLocks noEditPoints="1"/>
            </p:cNvSpPr>
            <p:nvPr/>
          </p:nvSpPr>
          <p:spPr bwMode="auto">
            <a:xfrm>
              <a:off x="4159250" y="2241551"/>
              <a:ext cx="276225" cy="196850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Freeform 127"/>
            <p:cNvSpPr>
              <a:spLocks noEditPoints="1"/>
            </p:cNvSpPr>
            <p:nvPr/>
          </p:nvSpPr>
          <p:spPr bwMode="auto">
            <a:xfrm>
              <a:off x="4789488" y="2292350"/>
              <a:ext cx="136525" cy="16986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5" y="2"/>
                </a:cxn>
                <a:cxn ang="0">
                  <a:pos x="61" y="5"/>
                </a:cxn>
                <a:cxn ang="0">
                  <a:pos x="49" y="3"/>
                </a:cxn>
                <a:cxn ang="0">
                  <a:pos x="34" y="3"/>
                </a:cxn>
                <a:cxn ang="0">
                  <a:pos x="33" y="3"/>
                </a:cxn>
                <a:cxn ang="0">
                  <a:pos x="23" y="8"/>
                </a:cxn>
                <a:cxn ang="0">
                  <a:pos x="18" y="11"/>
                </a:cxn>
                <a:cxn ang="0">
                  <a:pos x="10" y="12"/>
                </a:cxn>
                <a:cxn ang="0">
                  <a:pos x="6" y="19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6" y="39"/>
                </a:cxn>
                <a:cxn ang="0">
                  <a:pos x="14" y="42"/>
                </a:cxn>
                <a:cxn ang="0">
                  <a:pos x="25" y="45"/>
                </a:cxn>
                <a:cxn ang="0">
                  <a:pos x="13" y="46"/>
                </a:cxn>
                <a:cxn ang="0">
                  <a:pos x="15" y="56"/>
                </a:cxn>
                <a:cxn ang="0">
                  <a:pos x="21" y="64"/>
                </a:cxn>
                <a:cxn ang="0">
                  <a:pos x="31" y="69"/>
                </a:cxn>
                <a:cxn ang="0">
                  <a:pos x="29" y="57"/>
                </a:cxn>
                <a:cxn ang="0">
                  <a:pos x="37" y="57"/>
                </a:cxn>
                <a:cxn ang="0">
                  <a:pos x="32" y="53"/>
                </a:cxn>
                <a:cxn ang="0">
                  <a:pos x="36" y="50"/>
                </a:cxn>
                <a:cxn ang="0">
                  <a:pos x="44" y="49"/>
                </a:cxn>
                <a:cxn ang="0">
                  <a:pos x="40" y="40"/>
                </a:cxn>
                <a:cxn ang="0">
                  <a:pos x="31" y="41"/>
                </a:cxn>
                <a:cxn ang="0">
                  <a:pos x="35" y="35"/>
                </a:cxn>
                <a:cxn ang="0">
                  <a:pos x="26" y="22"/>
                </a:cxn>
                <a:cxn ang="0">
                  <a:pos x="31" y="19"/>
                </a:cxn>
                <a:cxn ang="0">
                  <a:pos x="40" y="20"/>
                </a:cxn>
                <a:cxn ang="0">
                  <a:pos x="43" y="12"/>
                </a:cxn>
                <a:cxn ang="0">
                  <a:pos x="49" y="14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8" y="9"/>
                </a:cxn>
                <a:cxn ang="0">
                  <a:pos x="71" y="4"/>
                </a:cxn>
                <a:cxn ang="0">
                  <a:pos x="70" y="0"/>
                </a:cxn>
                <a:cxn ang="0">
                  <a:pos x="61" y="84"/>
                </a:cxn>
                <a:cxn ang="0">
                  <a:pos x="43" y="82"/>
                </a:cxn>
                <a:cxn ang="0">
                  <a:pos x="36" y="85"/>
                </a:cxn>
                <a:cxn ang="0">
                  <a:pos x="53" y="89"/>
                </a:cxn>
                <a:cxn ang="0">
                  <a:pos x="68" y="84"/>
                </a:cxn>
                <a:cxn ang="0">
                  <a:pos x="61" y="84"/>
                </a:cxn>
              </a:cxnLst>
              <a:rect l="0" t="0" r="r" b="b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Freeform 128"/>
            <p:cNvSpPr/>
            <p:nvPr/>
          </p:nvSpPr>
          <p:spPr bwMode="auto">
            <a:xfrm>
              <a:off x="5043488" y="2439988"/>
              <a:ext cx="55563" cy="34925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26" y="4"/>
                </a:cxn>
                <a:cxn ang="0">
                  <a:pos x="25" y="2"/>
                </a:cxn>
                <a:cxn ang="0">
                  <a:pos x="9" y="7"/>
                </a:cxn>
                <a:cxn ang="0">
                  <a:pos x="4" y="15"/>
                </a:cxn>
                <a:cxn ang="0">
                  <a:pos x="20" y="11"/>
                </a:cxn>
              </a:cxnLst>
              <a:rect l="0" t="0" r="r" b="b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Freeform 129"/>
            <p:cNvSpPr/>
            <p:nvPr/>
          </p:nvSpPr>
          <p:spPr bwMode="auto">
            <a:xfrm>
              <a:off x="3836988" y="1539875"/>
              <a:ext cx="231775" cy="117475"/>
            </a:xfrm>
            <a:custGeom>
              <a:avLst/>
              <a:gdLst/>
              <a:ahLst/>
              <a:cxnLst>
                <a:cxn ang="0">
                  <a:pos x="102" y="44"/>
                </a:cxn>
                <a:cxn ang="0">
                  <a:pos x="111" y="36"/>
                </a:cxn>
                <a:cxn ang="0">
                  <a:pos x="120" y="28"/>
                </a:cxn>
                <a:cxn ang="0">
                  <a:pos x="114" y="19"/>
                </a:cxn>
                <a:cxn ang="0">
                  <a:pos x="108" y="13"/>
                </a:cxn>
                <a:cxn ang="0">
                  <a:pos x="106" y="6"/>
                </a:cxn>
                <a:cxn ang="0">
                  <a:pos x="98" y="7"/>
                </a:cxn>
                <a:cxn ang="0">
                  <a:pos x="87" y="2"/>
                </a:cxn>
                <a:cxn ang="0">
                  <a:pos x="86" y="8"/>
                </a:cxn>
                <a:cxn ang="0">
                  <a:pos x="79" y="9"/>
                </a:cxn>
                <a:cxn ang="0">
                  <a:pos x="75" y="9"/>
                </a:cxn>
                <a:cxn ang="0">
                  <a:pos x="68" y="10"/>
                </a:cxn>
                <a:cxn ang="0">
                  <a:pos x="62" y="8"/>
                </a:cxn>
                <a:cxn ang="0">
                  <a:pos x="55" y="13"/>
                </a:cxn>
                <a:cxn ang="0">
                  <a:pos x="50" y="11"/>
                </a:cxn>
                <a:cxn ang="0">
                  <a:pos x="45" y="14"/>
                </a:cxn>
                <a:cxn ang="0">
                  <a:pos x="44" y="20"/>
                </a:cxn>
                <a:cxn ang="0">
                  <a:pos x="36" y="23"/>
                </a:cxn>
                <a:cxn ang="0">
                  <a:pos x="33" y="14"/>
                </a:cxn>
                <a:cxn ang="0">
                  <a:pos x="16" y="3"/>
                </a:cxn>
                <a:cxn ang="0">
                  <a:pos x="18" y="9"/>
                </a:cxn>
                <a:cxn ang="0">
                  <a:pos x="14" y="9"/>
                </a:cxn>
                <a:cxn ang="0">
                  <a:pos x="6" y="11"/>
                </a:cxn>
                <a:cxn ang="0">
                  <a:pos x="1" y="19"/>
                </a:cxn>
                <a:cxn ang="0">
                  <a:pos x="12" y="22"/>
                </a:cxn>
                <a:cxn ang="0">
                  <a:pos x="25" y="22"/>
                </a:cxn>
                <a:cxn ang="0">
                  <a:pos x="23" y="27"/>
                </a:cxn>
                <a:cxn ang="0">
                  <a:pos x="17" y="30"/>
                </a:cxn>
                <a:cxn ang="0">
                  <a:pos x="4" y="34"/>
                </a:cxn>
                <a:cxn ang="0">
                  <a:pos x="21" y="34"/>
                </a:cxn>
                <a:cxn ang="0">
                  <a:pos x="25" y="38"/>
                </a:cxn>
                <a:cxn ang="0">
                  <a:pos x="28" y="42"/>
                </a:cxn>
                <a:cxn ang="0">
                  <a:pos x="24" y="47"/>
                </a:cxn>
                <a:cxn ang="0">
                  <a:pos x="19" y="51"/>
                </a:cxn>
                <a:cxn ang="0">
                  <a:pos x="33" y="50"/>
                </a:cxn>
                <a:cxn ang="0">
                  <a:pos x="53" y="59"/>
                </a:cxn>
                <a:cxn ang="0">
                  <a:pos x="73" y="54"/>
                </a:cxn>
                <a:cxn ang="0">
                  <a:pos x="87" y="49"/>
                </a:cxn>
                <a:cxn ang="0">
                  <a:pos x="102" y="44"/>
                </a:cxn>
              </a:cxnLst>
              <a:rect l="0" t="0" r="r" b="b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Freeform 130"/>
            <p:cNvSpPr/>
            <p:nvPr/>
          </p:nvSpPr>
          <p:spPr bwMode="auto">
            <a:xfrm>
              <a:off x="4135438" y="1917700"/>
              <a:ext cx="98425" cy="107950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Freeform 131"/>
            <p:cNvSpPr>
              <a:spLocks noEditPoints="1"/>
            </p:cNvSpPr>
            <p:nvPr/>
          </p:nvSpPr>
          <p:spPr bwMode="auto">
            <a:xfrm>
              <a:off x="4183063" y="1739900"/>
              <a:ext cx="219075" cy="333375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Freeform 132"/>
            <p:cNvSpPr>
              <a:spLocks noEditPoints="1"/>
            </p:cNvSpPr>
            <p:nvPr/>
          </p:nvSpPr>
          <p:spPr bwMode="auto">
            <a:xfrm>
              <a:off x="4183063" y="1739900"/>
              <a:ext cx="219075" cy="333375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2" name="Freeform 133"/>
            <p:cNvSpPr>
              <a:spLocks noEditPoints="1"/>
            </p:cNvSpPr>
            <p:nvPr/>
          </p:nvSpPr>
          <p:spPr bwMode="auto">
            <a:xfrm>
              <a:off x="4535488" y="1836738"/>
              <a:ext cx="103188" cy="98425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" name="Freeform 134"/>
            <p:cNvSpPr>
              <a:spLocks noEditPoints="1"/>
            </p:cNvSpPr>
            <p:nvPr/>
          </p:nvSpPr>
          <p:spPr bwMode="auto">
            <a:xfrm>
              <a:off x="4606925" y="1443038"/>
              <a:ext cx="266700" cy="471488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4" name="Freeform 135"/>
            <p:cNvSpPr>
              <a:spLocks noEditPoints="1"/>
            </p:cNvSpPr>
            <p:nvPr/>
          </p:nvSpPr>
          <p:spPr bwMode="auto">
            <a:xfrm>
              <a:off x="4826000" y="1774825"/>
              <a:ext cx="136525" cy="66675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5" name="Freeform 136"/>
            <p:cNvSpPr/>
            <p:nvPr/>
          </p:nvSpPr>
          <p:spPr bwMode="auto">
            <a:xfrm>
              <a:off x="5076825" y="3148013"/>
              <a:ext cx="173038" cy="211138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5" y="17"/>
                </a:cxn>
                <a:cxn ang="0">
                  <a:pos x="91" y="9"/>
                </a:cxn>
                <a:cxn ang="0">
                  <a:pos x="85" y="11"/>
                </a:cxn>
                <a:cxn ang="0">
                  <a:pos x="80" y="8"/>
                </a:cxn>
                <a:cxn ang="0">
                  <a:pos x="70" y="10"/>
                </a:cxn>
                <a:cxn ang="0">
                  <a:pos x="62" y="16"/>
                </a:cxn>
                <a:cxn ang="0">
                  <a:pos x="49" y="14"/>
                </a:cxn>
                <a:cxn ang="0">
                  <a:pos x="36" y="7"/>
                </a:cxn>
                <a:cxn ang="0">
                  <a:pos x="25" y="4"/>
                </a:cxn>
                <a:cxn ang="0">
                  <a:pos x="18" y="1"/>
                </a:cxn>
                <a:cxn ang="0">
                  <a:pos x="12" y="0"/>
                </a:cxn>
                <a:cxn ang="0">
                  <a:pos x="3" y="6"/>
                </a:cxn>
                <a:cxn ang="0">
                  <a:pos x="1" y="8"/>
                </a:cxn>
                <a:cxn ang="0">
                  <a:pos x="6" y="13"/>
                </a:cxn>
                <a:cxn ang="0">
                  <a:pos x="7" y="21"/>
                </a:cxn>
                <a:cxn ang="0">
                  <a:pos x="12" y="25"/>
                </a:cxn>
                <a:cxn ang="0">
                  <a:pos x="11" y="34"/>
                </a:cxn>
                <a:cxn ang="0">
                  <a:pos x="4" y="47"/>
                </a:cxn>
                <a:cxn ang="0">
                  <a:pos x="1" y="54"/>
                </a:cxn>
                <a:cxn ang="0">
                  <a:pos x="8" y="59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43" y="90"/>
                </a:cxn>
                <a:cxn ang="0">
                  <a:pos x="42" y="96"/>
                </a:cxn>
                <a:cxn ang="0">
                  <a:pos x="61" y="110"/>
                </a:cxn>
                <a:cxn ang="0">
                  <a:pos x="72" y="85"/>
                </a:cxn>
                <a:cxn ang="0">
                  <a:pos x="79" y="80"/>
                </a:cxn>
                <a:cxn ang="0">
                  <a:pos x="85" y="76"/>
                </a:cxn>
                <a:cxn ang="0">
                  <a:pos x="86" y="74"/>
                </a:cxn>
                <a:cxn ang="0">
                  <a:pos x="81" y="65"/>
                </a:cxn>
                <a:cxn ang="0">
                  <a:pos x="80" y="25"/>
                </a:cxn>
              </a:cxnLst>
              <a:rect l="0" t="0" r="r" b="b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6" name="Freeform 137"/>
            <p:cNvSpPr/>
            <p:nvPr/>
          </p:nvSpPr>
          <p:spPr bwMode="auto">
            <a:xfrm>
              <a:off x="4981575" y="3163888"/>
              <a:ext cx="117475" cy="122238"/>
            </a:xfrm>
            <a:custGeom>
              <a:avLst/>
              <a:gdLst/>
              <a:ahLst/>
              <a:cxnLst>
                <a:cxn ang="0">
                  <a:pos x="57" y="13"/>
                </a:cxn>
                <a:cxn ang="0">
                  <a:pos x="56" y="5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32" y="7"/>
                </a:cxn>
                <a:cxn ang="0">
                  <a:pos x="25" y="5"/>
                </a:cxn>
                <a:cxn ang="0">
                  <a:pos x="17" y="7"/>
                </a:cxn>
                <a:cxn ang="0">
                  <a:pos x="16" y="17"/>
                </a:cxn>
                <a:cxn ang="0">
                  <a:pos x="19" y="22"/>
                </a:cxn>
                <a:cxn ang="0">
                  <a:pos x="16" y="28"/>
                </a:cxn>
                <a:cxn ang="0">
                  <a:pos x="11" y="31"/>
                </a:cxn>
                <a:cxn ang="0">
                  <a:pos x="7" y="38"/>
                </a:cxn>
                <a:cxn ang="0">
                  <a:pos x="4" y="46"/>
                </a:cxn>
                <a:cxn ang="0">
                  <a:pos x="2" y="55"/>
                </a:cxn>
                <a:cxn ang="0">
                  <a:pos x="0" y="63"/>
                </a:cxn>
                <a:cxn ang="0">
                  <a:pos x="6" y="62"/>
                </a:cxn>
                <a:cxn ang="0">
                  <a:pos x="18" y="59"/>
                </a:cxn>
                <a:cxn ang="0">
                  <a:pos x="27" y="58"/>
                </a:cxn>
                <a:cxn ang="0">
                  <a:pos x="36" y="46"/>
                </a:cxn>
                <a:cxn ang="0">
                  <a:pos x="51" y="46"/>
                </a:cxn>
                <a:cxn ang="0">
                  <a:pos x="54" y="39"/>
                </a:cxn>
                <a:cxn ang="0">
                  <a:pos x="61" y="26"/>
                </a:cxn>
                <a:cxn ang="0">
                  <a:pos x="62" y="17"/>
                </a:cxn>
                <a:cxn ang="0">
                  <a:pos x="57" y="13"/>
                </a:cxn>
              </a:cxnLst>
              <a:rect l="0" t="0" r="r" b="b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7" name="Freeform 138"/>
            <p:cNvSpPr/>
            <p:nvPr/>
          </p:nvSpPr>
          <p:spPr bwMode="auto">
            <a:xfrm>
              <a:off x="5562600" y="2193925"/>
              <a:ext cx="382588" cy="220663"/>
            </a:xfrm>
            <a:custGeom>
              <a:avLst/>
              <a:gdLst/>
              <a:ahLst/>
              <a:cxnLst>
                <a:cxn ang="0">
                  <a:pos x="194" y="65"/>
                </a:cxn>
                <a:cxn ang="0">
                  <a:pos x="179" y="58"/>
                </a:cxn>
                <a:cxn ang="0">
                  <a:pos x="170" y="59"/>
                </a:cxn>
                <a:cxn ang="0">
                  <a:pos x="159" y="55"/>
                </a:cxn>
                <a:cxn ang="0">
                  <a:pos x="148" y="64"/>
                </a:cxn>
                <a:cxn ang="0">
                  <a:pos x="142" y="66"/>
                </a:cxn>
                <a:cxn ang="0">
                  <a:pos x="133" y="60"/>
                </a:cxn>
                <a:cxn ang="0">
                  <a:pos x="123" y="58"/>
                </a:cxn>
                <a:cxn ang="0">
                  <a:pos x="117" y="46"/>
                </a:cxn>
                <a:cxn ang="0">
                  <a:pos x="114" y="35"/>
                </a:cxn>
                <a:cxn ang="0">
                  <a:pos x="105" y="29"/>
                </a:cxn>
                <a:cxn ang="0">
                  <a:pos x="83" y="28"/>
                </a:cxn>
                <a:cxn ang="0">
                  <a:pos x="68" y="29"/>
                </a:cxn>
                <a:cxn ang="0">
                  <a:pos x="55" y="14"/>
                </a:cxn>
                <a:cxn ang="0">
                  <a:pos x="51" y="19"/>
                </a:cxn>
                <a:cxn ang="0">
                  <a:pos x="38" y="17"/>
                </a:cxn>
                <a:cxn ang="0">
                  <a:pos x="36" y="1"/>
                </a:cxn>
                <a:cxn ang="0">
                  <a:pos x="32" y="17"/>
                </a:cxn>
                <a:cxn ang="0">
                  <a:pos x="30" y="0"/>
                </a:cxn>
                <a:cxn ang="0">
                  <a:pos x="2" y="7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8" y="59"/>
                </a:cxn>
                <a:cxn ang="0">
                  <a:pos x="12" y="54"/>
                </a:cxn>
                <a:cxn ang="0">
                  <a:pos x="20" y="48"/>
                </a:cxn>
                <a:cxn ang="0">
                  <a:pos x="24" y="44"/>
                </a:cxn>
                <a:cxn ang="0">
                  <a:pos x="29" y="41"/>
                </a:cxn>
                <a:cxn ang="0">
                  <a:pos x="37" y="43"/>
                </a:cxn>
                <a:cxn ang="0">
                  <a:pos x="45" y="46"/>
                </a:cxn>
                <a:cxn ang="0">
                  <a:pos x="49" y="58"/>
                </a:cxn>
                <a:cxn ang="0">
                  <a:pos x="66" y="60"/>
                </a:cxn>
                <a:cxn ang="0">
                  <a:pos x="71" y="68"/>
                </a:cxn>
                <a:cxn ang="0">
                  <a:pos x="76" y="77"/>
                </a:cxn>
                <a:cxn ang="0">
                  <a:pos x="87" y="85"/>
                </a:cxn>
                <a:cxn ang="0">
                  <a:pos x="100" y="93"/>
                </a:cxn>
                <a:cxn ang="0">
                  <a:pos x="112" y="101"/>
                </a:cxn>
                <a:cxn ang="0">
                  <a:pos x="122" y="104"/>
                </a:cxn>
                <a:cxn ang="0">
                  <a:pos x="123" y="111"/>
                </a:cxn>
                <a:cxn ang="0">
                  <a:pos x="124" y="111"/>
                </a:cxn>
                <a:cxn ang="0">
                  <a:pos x="133" y="114"/>
                </a:cxn>
                <a:cxn ang="0">
                  <a:pos x="137" y="116"/>
                </a:cxn>
                <a:cxn ang="0">
                  <a:pos x="142" y="105"/>
                </a:cxn>
                <a:cxn ang="0">
                  <a:pos x="141" y="95"/>
                </a:cxn>
                <a:cxn ang="0">
                  <a:pos x="134" y="86"/>
                </a:cxn>
                <a:cxn ang="0">
                  <a:pos x="144" y="82"/>
                </a:cxn>
                <a:cxn ang="0">
                  <a:pos x="148" y="76"/>
                </a:cxn>
                <a:cxn ang="0">
                  <a:pos x="153" y="70"/>
                </a:cxn>
                <a:cxn ang="0">
                  <a:pos x="162" y="68"/>
                </a:cxn>
                <a:cxn ang="0">
                  <a:pos x="170" y="66"/>
                </a:cxn>
                <a:cxn ang="0">
                  <a:pos x="166" y="75"/>
                </a:cxn>
                <a:cxn ang="0">
                  <a:pos x="179" y="73"/>
                </a:cxn>
                <a:cxn ang="0">
                  <a:pos x="189" y="71"/>
                </a:cxn>
                <a:cxn ang="0">
                  <a:pos x="194" y="65"/>
                </a:cxn>
              </a:cxnLst>
              <a:rect l="0" t="0" r="r" b="b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8" name="Freeform 139"/>
            <p:cNvSpPr>
              <a:spLocks noEditPoints="1"/>
            </p:cNvSpPr>
            <p:nvPr/>
          </p:nvSpPr>
          <p:spPr bwMode="auto">
            <a:xfrm>
              <a:off x="4468813" y="946150"/>
              <a:ext cx="558800" cy="882650"/>
            </a:xfrm>
            <a:custGeom>
              <a:avLst/>
              <a:gdLst/>
              <a:ahLst/>
              <a:cxnLst>
                <a:cxn ang="0">
                  <a:pos x="276" y="242"/>
                </a:cxn>
                <a:cxn ang="0">
                  <a:pos x="277" y="228"/>
                </a:cxn>
                <a:cxn ang="0">
                  <a:pos x="261" y="226"/>
                </a:cxn>
                <a:cxn ang="0">
                  <a:pos x="243" y="225"/>
                </a:cxn>
                <a:cxn ang="0">
                  <a:pos x="234" y="224"/>
                </a:cxn>
                <a:cxn ang="0">
                  <a:pos x="216" y="228"/>
                </a:cxn>
                <a:cxn ang="0">
                  <a:pos x="202" y="243"/>
                </a:cxn>
                <a:cxn ang="0">
                  <a:pos x="202" y="226"/>
                </a:cxn>
                <a:cxn ang="0">
                  <a:pos x="182" y="238"/>
                </a:cxn>
                <a:cxn ang="0">
                  <a:pos x="174" y="242"/>
                </a:cxn>
                <a:cxn ang="0">
                  <a:pos x="165" y="240"/>
                </a:cxn>
                <a:cxn ang="0">
                  <a:pos x="150" y="251"/>
                </a:cxn>
                <a:cxn ang="0">
                  <a:pos x="139" y="260"/>
                </a:cxn>
                <a:cxn ang="0">
                  <a:pos x="129" y="265"/>
                </a:cxn>
                <a:cxn ang="0">
                  <a:pos x="112" y="269"/>
                </a:cxn>
                <a:cxn ang="0">
                  <a:pos x="105" y="279"/>
                </a:cxn>
                <a:cxn ang="0">
                  <a:pos x="129" y="279"/>
                </a:cxn>
                <a:cxn ang="0">
                  <a:pos x="111" y="292"/>
                </a:cxn>
                <a:cxn ang="0">
                  <a:pos x="86" y="319"/>
                </a:cxn>
                <a:cxn ang="0">
                  <a:pos x="70" y="341"/>
                </a:cxn>
                <a:cxn ang="0">
                  <a:pos x="56" y="361"/>
                </a:cxn>
                <a:cxn ang="0">
                  <a:pos x="36" y="374"/>
                </a:cxn>
                <a:cxn ang="0">
                  <a:pos x="16" y="387"/>
                </a:cxn>
                <a:cxn ang="0">
                  <a:pos x="6" y="404"/>
                </a:cxn>
                <a:cxn ang="0">
                  <a:pos x="2" y="425"/>
                </a:cxn>
                <a:cxn ang="0">
                  <a:pos x="12" y="432"/>
                </a:cxn>
                <a:cxn ang="0">
                  <a:pos x="10" y="440"/>
                </a:cxn>
                <a:cxn ang="0">
                  <a:pos x="20" y="458"/>
                </a:cxn>
                <a:cxn ang="0">
                  <a:pos x="65" y="436"/>
                </a:cxn>
                <a:cxn ang="0">
                  <a:pos x="78" y="440"/>
                </a:cxn>
                <a:cxn ang="0">
                  <a:pos x="86" y="412"/>
                </a:cxn>
                <a:cxn ang="0">
                  <a:pos x="83" y="376"/>
                </a:cxn>
                <a:cxn ang="0">
                  <a:pos x="103" y="351"/>
                </a:cxn>
                <a:cxn ang="0">
                  <a:pos x="117" y="318"/>
                </a:cxn>
                <a:cxn ang="0">
                  <a:pos x="131" y="289"/>
                </a:cxn>
                <a:cxn ang="0">
                  <a:pos x="163" y="273"/>
                </a:cxn>
                <a:cxn ang="0">
                  <a:pos x="185" y="258"/>
                </a:cxn>
                <a:cxn ang="0">
                  <a:pos x="225" y="270"/>
                </a:cxn>
                <a:cxn ang="0">
                  <a:pos x="250" y="243"/>
                </a:cxn>
                <a:cxn ang="0">
                  <a:pos x="276" y="255"/>
                </a:cxn>
                <a:cxn ang="0">
                  <a:pos x="81" y="34"/>
                </a:cxn>
                <a:cxn ang="0">
                  <a:pos x="108" y="49"/>
                </a:cxn>
                <a:cxn ang="0">
                  <a:pos x="129" y="54"/>
                </a:cxn>
                <a:cxn ang="0">
                  <a:pos x="131" y="69"/>
                </a:cxn>
                <a:cxn ang="0">
                  <a:pos x="111" y="87"/>
                </a:cxn>
                <a:cxn ang="0">
                  <a:pos x="133" y="96"/>
                </a:cxn>
                <a:cxn ang="0">
                  <a:pos x="160" y="52"/>
                </a:cxn>
                <a:cxn ang="0">
                  <a:pos x="181" y="63"/>
                </a:cxn>
                <a:cxn ang="0">
                  <a:pos x="210" y="75"/>
                </a:cxn>
                <a:cxn ang="0">
                  <a:pos x="201" y="60"/>
                </a:cxn>
                <a:cxn ang="0">
                  <a:pos x="176" y="39"/>
                </a:cxn>
                <a:cxn ang="0">
                  <a:pos x="150" y="26"/>
                </a:cxn>
                <a:cxn ang="0">
                  <a:pos x="126" y="12"/>
                </a:cxn>
                <a:cxn ang="0">
                  <a:pos x="117" y="26"/>
                </a:cxn>
                <a:cxn ang="0">
                  <a:pos x="93" y="24"/>
                </a:cxn>
                <a:cxn ang="0">
                  <a:pos x="78" y="19"/>
                </a:cxn>
                <a:cxn ang="0">
                  <a:pos x="71" y="54"/>
                </a:cxn>
                <a:cxn ang="0">
                  <a:pos x="71" y="54"/>
                </a:cxn>
                <a:cxn ang="0">
                  <a:pos x="167" y="27"/>
                </a:cxn>
                <a:cxn ang="0">
                  <a:pos x="234" y="25"/>
                </a:cxn>
                <a:cxn ang="0">
                  <a:pos x="204" y="10"/>
                </a:cxn>
                <a:cxn ang="0">
                  <a:pos x="177" y="8"/>
                </a:cxn>
                <a:cxn ang="0">
                  <a:pos x="158" y="10"/>
                </a:cxn>
              </a:cxnLst>
              <a:rect l="0" t="0" r="r" b="b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9" name="Freeform 140"/>
            <p:cNvSpPr/>
            <p:nvPr/>
          </p:nvSpPr>
          <p:spPr bwMode="auto">
            <a:xfrm>
              <a:off x="8408988" y="1651000"/>
              <a:ext cx="73025" cy="26988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3" y="6"/>
                </a:cxn>
                <a:cxn ang="0">
                  <a:pos x="24" y="11"/>
                </a:cxn>
                <a:cxn ang="0">
                  <a:pos x="38" y="9"/>
                </a:cxn>
                <a:cxn ang="0">
                  <a:pos x="17" y="2"/>
                </a:cxn>
              </a:cxnLst>
              <a:rect l="0" t="0" r="r" b="b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0" name="Freeform 141"/>
            <p:cNvSpPr>
              <a:spLocks noEditPoints="1"/>
            </p:cNvSpPr>
            <p:nvPr/>
          </p:nvSpPr>
          <p:spPr bwMode="auto">
            <a:xfrm>
              <a:off x="7131050" y="2195513"/>
              <a:ext cx="369888" cy="368300"/>
            </a:xfrm>
            <a:custGeom>
              <a:avLst/>
              <a:gdLst/>
              <a:ahLst/>
              <a:cxnLst>
                <a:cxn ang="0">
                  <a:pos x="171" y="24"/>
                </a:cxn>
                <a:cxn ang="0">
                  <a:pos x="139" y="9"/>
                </a:cxn>
                <a:cxn ang="0">
                  <a:pos x="135" y="31"/>
                </a:cxn>
                <a:cxn ang="0">
                  <a:pos x="121" y="41"/>
                </a:cxn>
                <a:cxn ang="0">
                  <a:pos x="119" y="57"/>
                </a:cxn>
                <a:cxn ang="0">
                  <a:pos x="131" y="53"/>
                </a:cxn>
                <a:cxn ang="0">
                  <a:pos x="134" y="44"/>
                </a:cxn>
                <a:cxn ang="0">
                  <a:pos x="158" y="45"/>
                </a:cxn>
                <a:cxn ang="0">
                  <a:pos x="180" y="32"/>
                </a:cxn>
                <a:cxn ang="0">
                  <a:pos x="182" y="21"/>
                </a:cxn>
                <a:cxn ang="0">
                  <a:pos x="119" y="82"/>
                </a:cxn>
                <a:cxn ang="0">
                  <a:pos x="106" y="108"/>
                </a:cxn>
                <a:cxn ang="0">
                  <a:pos x="89" y="112"/>
                </a:cxn>
                <a:cxn ang="0">
                  <a:pos x="73" y="132"/>
                </a:cxn>
                <a:cxn ang="0">
                  <a:pos x="53" y="136"/>
                </a:cxn>
                <a:cxn ang="0">
                  <a:pos x="19" y="150"/>
                </a:cxn>
                <a:cxn ang="0">
                  <a:pos x="31" y="154"/>
                </a:cxn>
                <a:cxn ang="0">
                  <a:pos x="64" y="157"/>
                </a:cxn>
                <a:cxn ang="0">
                  <a:pos x="81" y="149"/>
                </a:cxn>
                <a:cxn ang="0">
                  <a:pos x="99" y="146"/>
                </a:cxn>
                <a:cxn ang="0">
                  <a:pos x="114" y="140"/>
                </a:cxn>
                <a:cxn ang="0">
                  <a:pos x="128" y="122"/>
                </a:cxn>
                <a:cxn ang="0">
                  <a:pos x="141" y="93"/>
                </a:cxn>
                <a:cxn ang="0">
                  <a:pos x="121" y="67"/>
                </a:cxn>
                <a:cxn ang="0">
                  <a:pos x="37" y="156"/>
                </a:cxn>
                <a:cxn ang="0">
                  <a:pos x="42" y="168"/>
                </a:cxn>
                <a:cxn ang="0">
                  <a:pos x="59" y="155"/>
                </a:cxn>
                <a:cxn ang="0">
                  <a:pos x="25" y="166"/>
                </a:cxn>
                <a:cxn ang="0">
                  <a:pos x="7" y="163"/>
                </a:cxn>
                <a:cxn ang="0">
                  <a:pos x="8" y="168"/>
                </a:cxn>
                <a:cxn ang="0">
                  <a:pos x="14" y="193"/>
                </a:cxn>
                <a:cxn ang="0">
                  <a:pos x="25" y="166"/>
                </a:cxn>
              </a:cxnLst>
              <a:rect l="0" t="0" r="r" b="b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1" name="Freeform 142"/>
            <p:cNvSpPr>
              <a:spLocks noEditPoints="1"/>
            </p:cNvSpPr>
            <p:nvPr/>
          </p:nvSpPr>
          <p:spPr bwMode="auto">
            <a:xfrm>
              <a:off x="5954713" y="1971675"/>
              <a:ext cx="1293813" cy="896938"/>
            </a:xfrm>
            <a:custGeom>
              <a:avLst/>
              <a:gdLst/>
              <a:ahLst/>
              <a:cxnLst>
                <a:cxn ang="0">
                  <a:pos x="643" y="87"/>
                </a:cxn>
                <a:cxn ang="0">
                  <a:pos x="610" y="63"/>
                </a:cxn>
                <a:cxn ang="0">
                  <a:pos x="583" y="26"/>
                </a:cxn>
                <a:cxn ang="0">
                  <a:pos x="544" y="1"/>
                </a:cxn>
                <a:cxn ang="0">
                  <a:pos x="517" y="21"/>
                </a:cxn>
                <a:cxn ang="0">
                  <a:pos x="495" y="54"/>
                </a:cxn>
                <a:cxn ang="0">
                  <a:pos x="461" y="73"/>
                </a:cxn>
                <a:cxn ang="0">
                  <a:pos x="482" y="86"/>
                </a:cxn>
                <a:cxn ang="0">
                  <a:pos x="481" y="105"/>
                </a:cxn>
                <a:cxn ang="0">
                  <a:pos x="422" y="126"/>
                </a:cxn>
                <a:cxn ang="0">
                  <a:pos x="380" y="162"/>
                </a:cxn>
                <a:cxn ang="0">
                  <a:pos x="315" y="166"/>
                </a:cxn>
                <a:cxn ang="0">
                  <a:pos x="241" y="156"/>
                </a:cxn>
                <a:cxn ang="0">
                  <a:pos x="210" y="125"/>
                </a:cxn>
                <a:cxn ang="0">
                  <a:pos x="182" y="90"/>
                </a:cxn>
                <a:cxn ang="0">
                  <a:pos x="153" y="65"/>
                </a:cxn>
                <a:cxn ang="0">
                  <a:pos x="137" y="76"/>
                </a:cxn>
                <a:cxn ang="0">
                  <a:pos x="111" y="96"/>
                </a:cxn>
                <a:cxn ang="0">
                  <a:pos x="88" y="121"/>
                </a:cxn>
                <a:cxn ang="0">
                  <a:pos x="78" y="150"/>
                </a:cxn>
                <a:cxn ang="0">
                  <a:pos x="52" y="175"/>
                </a:cxn>
                <a:cxn ang="0">
                  <a:pos x="19" y="186"/>
                </a:cxn>
                <a:cxn ang="0">
                  <a:pos x="0" y="200"/>
                </a:cxn>
                <a:cxn ang="0">
                  <a:pos x="15" y="232"/>
                </a:cxn>
                <a:cxn ang="0">
                  <a:pos x="39" y="254"/>
                </a:cxn>
                <a:cxn ang="0">
                  <a:pos x="59" y="247"/>
                </a:cxn>
                <a:cxn ang="0">
                  <a:pos x="56" y="276"/>
                </a:cxn>
                <a:cxn ang="0">
                  <a:pos x="56" y="304"/>
                </a:cxn>
                <a:cxn ang="0">
                  <a:pos x="77" y="322"/>
                </a:cxn>
                <a:cxn ang="0">
                  <a:pos x="138" y="347"/>
                </a:cxn>
                <a:cxn ang="0">
                  <a:pos x="162" y="353"/>
                </a:cxn>
                <a:cxn ang="0">
                  <a:pos x="183" y="347"/>
                </a:cxn>
                <a:cxn ang="0">
                  <a:pos x="210" y="340"/>
                </a:cxn>
                <a:cxn ang="0">
                  <a:pos x="243" y="340"/>
                </a:cxn>
                <a:cxn ang="0">
                  <a:pos x="261" y="352"/>
                </a:cxn>
                <a:cxn ang="0">
                  <a:pos x="256" y="395"/>
                </a:cxn>
                <a:cxn ang="0">
                  <a:pos x="274" y="419"/>
                </a:cxn>
                <a:cxn ang="0">
                  <a:pos x="298" y="430"/>
                </a:cxn>
                <a:cxn ang="0">
                  <a:pos x="316" y="412"/>
                </a:cxn>
                <a:cxn ang="0">
                  <a:pos x="352" y="410"/>
                </a:cxn>
                <a:cxn ang="0">
                  <a:pos x="375" y="425"/>
                </a:cxn>
                <a:cxn ang="0">
                  <a:pos x="393" y="440"/>
                </a:cxn>
                <a:cxn ang="0">
                  <a:pos x="445" y="413"/>
                </a:cxn>
                <a:cxn ang="0">
                  <a:pos x="484" y="392"/>
                </a:cxn>
                <a:cxn ang="0">
                  <a:pos x="504" y="368"/>
                </a:cxn>
                <a:cxn ang="0">
                  <a:pos x="523" y="345"/>
                </a:cxn>
                <a:cxn ang="0">
                  <a:pos x="527" y="323"/>
                </a:cxn>
                <a:cxn ang="0">
                  <a:pos x="522" y="306"/>
                </a:cxn>
                <a:cxn ang="0">
                  <a:pos x="519" y="290"/>
                </a:cxn>
                <a:cxn ang="0">
                  <a:pos x="505" y="252"/>
                </a:cxn>
                <a:cxn ang="0">
                  <a:pos x="536" y="234"/>
                </a:cxn>
                <a:cxn ang="0">
                  <a:pos x="496" y="223"/>
                </a:cxn>
                <a:cxn ang="0">
                  <a:pos x="512" y="192"/>
                </a:cxn>
                <a:cxn ang="0">
                  <a:pos x="529" y="208"/>
                </a:cxn>
                <a:cxn ang="0">
                  <a:pos x="580" y="179"/>
                </a:cxn>
                <a:cxn ang="0">
                  <a:pos x="606" y="168"/>
                </a:cxn>
                <a:cxn ang="0">
                  <a:pos x="633" y="157"/>
                </a:cxn>
                <a:cxn ang="0">
                  <a:pos x="636" y="127"/>
                </a:cxn>
                <a:cxn ang="0">
                  <a:pos x="667" y="107"/>
                </a:cxn>
                <a:cxn ang="0">
                  <a:pos x="516" y="418"/>
                </a:cxn>
                <a:cxn ang="0">
                  <a:pos x="380" y="460"/>
                </a:cxn>
              </a:cxnLst>
              <a:rect l="0" t="0" r="r" b="b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2" name="Freeform 143"/>
            <p:cNvSpPr>
              <a:spLocks noEditPoints="1"/>
            </p:cNvSpPr>
            <p:nvPr/>
          </p:nvSpPr>
          <p:spPr bwMode="auto">
            <a:xfrm>
              <a:off x="6862763" y="2851150"/>
              <a:ext cx="207963" cy="292100"/>
            </a:xfrm>
            <a:custGeom>
              <a:avLst/>
              <a:gdLst/>
              <a:ahLst/>
              <a:cxnLst>
                <a:cxn ang="0">
                  <a:pos x="58" y="59"/>
                </a:cxn>
                <a:cxn ang="0">
                  <a:pos x="72" y="69"/>
                </a:cxn>
                <a:cxn ang="0">
                  <a:pos x="75" y="79"/>
                </a:cxn>
                <a:cxn ang="0">
                  <a:pos x="80" y="84"/>
                </a:cxn>
                <a:cxn ang="0">
                  <a:pos x="85" y="98"/>
                </a:cxn>
                <a:cxn ang="0">
                  <a:pos x="89" y="95"/>
                </a:cxn>
                <a:cxn ang="0">
                  <a:pos x="94" y="88"/>
                </a:cxn>
                <a:cxn ang="0">
                  <a:pos x="91" y="75"/>
                </a:cxn>
                <a:cxn ang="0">
                  <a:pos x="78" y="66"/>
                </a:cxn>
                <a:cxn ang="0">
                  <a:pos x="71" y="56"/>
                </a:cxn>
                <a:cxn ang="0">
                  <a:pos x="55" y="53"/>
                </a:cxn>
                <a:cxn ang="0">
                  <a:pos x="49" y="43"/>
                </a:cxn>
                <a:cxn ang="0">
                  <a:pos x="57" y="27"/>
                </a:cxn>
                <a:cxn ang="0">
                  <a:pos x="56" y="8"/>
                </a:cxn>
                <a:cxn ang="0">
                  <a:pos x="54" y="4"/>
                </a:cxn>
                <a:cxn ang="0">
                  <a:pos x="38" y="3"/>
                </a:cxn>
                <a:cxn ang="0">
                  <a:pos x="36" y="29"/>
                </a:cxn>
                <a:cxn ang="0">
                  <a:pos x="30" y="28"/>
                </a:cxn>
                <a:cxn ang="0">
                  <a:pos x="33" y="43"/>
                </a:cxn>
                <a:cxn ang="0">
                  <a:pos x="36" y="52"/>
                </a:cxn>
                <a:cxn ang="0">
                  <a:pos x="48" y="56"/>
                </a:cxn>
                <a:cxn ang="0">
                  <a:pos x="58" y="59"/>
                </a:cxn>
                <a:cxn ang="0">
                  <a:pos x="37" y="62"/>
                </a:cxn>
                <a:cxn ang="0">
                  <a:pos x="47" y="74"/>
                </a:cxn>
                <a:cxn ang="0">
                  <a:pos x="37" y="62"/>
                </a:cxn>
                <a:cxn ang="0">
                  <a:pos x="55" y="94"/>
                </a:cxn>
                <a:cxn ang="0">
                  <a:pos x="61" y="91"/>
                </a:cxn>
                <a:cxn ang="0">
                  <a:pos x="62" y="100"/>
                </a:cxn>
                <a:cxn ang="0">
                  <a:pos x="64" y="112"/>
                </a:cxn>
                <a:cxn ang="0">
                  <a:pos x="76" y="94"/>
                </a:cxn>
                <a:cxn ang="0">
                  <a:pos x="72" y="92"/>
                </a:cxn>
                <a:cxn ang="0">
                  <a:pos x="55" y="79"/>
                </a:cxn>
                <a:cxn ang="0">
                  <a:pos x="55" y="94"/>
                </a:cxn>
                <a:cxn ang="0">
                  <a:pos x="16" y="101"/>
                </a:cxn>
                <a:cxn ang="0">
                  <a:pos x="2" y="119"/>
                </a:cxn>
                <a:cxn ang="0">
                  <a:pos x="22" y="100"/>
                </a:cxn>
                <a:cxn ang="0">
                  <a:pos x="25" y="88"/>
                </a:cxn>
                <a:cxn ang="0">
                  <a:pos x="16" y="101"/>
                </a:cxn>
                <a:cxn ang="0">
                  <a:pos x="75" y="107"/>
                </a:cxn>
                <a:cxn ang="0">
                  <a:pos x="84" y="102"/>
                </a:cxn>
                <a:cxn ang="0">
                  <a:pos x="75" y="107"/>
                </a:cxn>
                <a:cxn ang="0">
                  <a:pos x="105" y="133"/>
                </a:cxn>
                <a:cxn ang="0">
                  <a:pos x="103" y="108"/>
                </a:cxn>
                <a:cxn ang="0">
                  <a:pos x="95" y="108"/>
                </a:cxn>
                <a:cxn ang="0">
                  <a:pos x="88" y="114"/>
                </a:cxn>
                <a:cxn ang="0">
                  <a:pos x="82" y="119"/>
                </a:cxn>
                <a:cxn ang="0">
                  <a:pos x="72" y="116"/>
                </a:cxn>
                <a:cxn ang="0">
                  <a:pos x="59" y="124"/>
                </a:cxn>
                <a:cxn ang="0">
                  <a:pos x="54" y="136"/>
                </a:cxn>
                <a:cxn ang="0">
                  <a:pos x="64" y="130"/>
                </a:cxn>
                <a:cxn ang="0">
                  <a:pos x="73" y="127"/>
                </a:cxn>
                <a:cxn ang="0">
                  <a:pos x="82" y="147"/>
                </a:cxn>
                <a:cxn ang="0">
                  <a:pos x="94" y="153"/>
                </a:cxn>
                <a:cxn ang="0">
                  <a:pos x="93" y="138"/>
                </a:cxn>
                <a:cxn ang="0">
                  <a:pos x="105" y="133"/>
                </a:cxn>
              </a:cxnLst>
              <a:rect l="0" t="0" r="r" b="b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3" name="Freeform 144"/>
            <p:cNvSpPr>
              <a:spLocks noEditPoints="1"/>
            </p:cNvSpPr>
            <p:nvPr/>
          </p:nvSpPr>
          <p:spPr bwMode="auto">
            <a:xfrm>
              <a:off x="7378700" y="3321050"/>
              <a:ext cx="273050" cy="173038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4" y="76"/>
                </a:cxn>
                <a:cxn ang="0">
                  <a:pos x="83" y="71"/>
                </a:cxn>
                <a:cxn ang="0">
                  <a:pos x="75" y="56"/>
                </a:cxn>
                <a:cxn ang="0">
                  <a:pos x="72" y="47"/>
                </a:cxn>
                <a:cxn ang="0">
                  <a:pos x="75" y="39"/>
                </a:cxn>
                <a:cxn ang="0">
                  <a:pos x="52" y="27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12" y="75"/>
                </a:cxn>
                <a:cxn ang="0">
                  <a:pos x="25" y="68"/>
                </a:cxn>
                <a:cxn ang="0">
                  <a:pos x="32" y="59"/>
                </a:cxn>
                <a:cxn ang="0">
                  <a:pos x="56" y="65"/>
                </a:cxn>
                <a:cxn ang="0">
                  <a:pos x="80" y="87"/>
                </a:cxn>
                <a:cxn ang="0">
                  <a:pos x="104" y="91"/>
                </a:cxn>
                <a:cxn ang="0">
                  <a:pos x="102" y="84"/>
                </a:cxn>
                <a:cxn ang="0">
                  <a:pos x="121" y="25"/>
                </a:cxn>
                <a:cxn ang="0">
                  <a:pos x="108" y="33"/>
                </a:cxn>
                <a:cxn ang="0">
                  <a:pos x="84" y="34"/>
                </a:cxn>
                <a:cxn ang="0">
                  <a:pos x="102" y="42"/>
                </a:cxn>
                <a:cxn ang="0">
                  <a:pos x="125" y="30"/>
                </a:cxn>
                <a:cxn ang="0">
                  <a:pos x="129" y="20"/>
                </a:cxn>
                <a:cxn ang="0">
                  <a:pos x="121" y="25"/>
                </a:cxn>
                <a:cxn ang="0">
                  <a:pos x="133" y="12"/>
                </a:cxn>
                <a:cxn ang="0">
                  <a:pos x="129" y="13"/>
                </a:cxn>
                <a:cxn ang="0">
                  <a:pos x="136" y="23"/>
                </a:cxn>
                <a:cxn ang="0">
                  <a:pos x="133" y="12"/>
                </a:cxn>
              </a:cxnLst>
              <a:rect l="0" t="0" r="r" b="b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4" name="Freeform 145"/>
            <p:cNvSpPr/>
            <p:nvPr/>
          </p:nvSpPr>
          <p:spPr bwMode="auto">
            <a:xfrm>
              <a:off x="6076950" y="3049588"/>
              <a:ext cx="46038" cy="889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43"/>
                </a:cxn>
                <a:cxn ang="0">
                  <a:pos x="24" y="27"/>
                </a:cxn>
                <a:cxn ang="0">
                  <a:pos x="5" y="0"/>
                </a:cxn>
              </a:cxnLst>
              <a:rect l="0" t="0" r="r" b="b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5" name="Freeform 146"/>
            <p:cNvSpPr/>
            <p:nvPr/>
          </p:nvSpPr>
          <p:spPr bwMode="auto">
            <a:xfrm>
              <a:off x="5273675" y="3509963"/>
              <a:ext cx="160338" cy="317500"/>
            </a:xfrm>
            <a:custGeom>
              <a:avLst/>
              <a:gdLst/>
              <a:ahLst/>
              <a:cxnLst>
                <a:cxn ang="0">
                  <a:pos x="71" y="5"/>
                </a:cxn>
                <a:cxn ang="0">
                  <a:pos x="67" y="9"/>
                </a:cxn>
                <a:cxn ang="0">
                  <a:pos x="65" y="17"/>
                </a:cxn>
                <a:cxn ang="0">
                  <a:pos x="59" y="22"/>
                </a:cxn>
                <a:cxn ang="0">
                  <a:pos x="53" y="27"/>
                </a:cxn>
                <a:cxn ang="0">
                  <a:pos x="53" y="33"/>
                </a:cxn>
                <a:cxn ang="0">
                  <a:pos x="44" y="40"/>
                </a:cxn>
                <a:cxn ang="0">
                  <a:pos x="29" y="48"/>
                </a:cxn>
                <a:cxn ang="0">
                  <a:pos x="14" y="50"/>
                </a:cxn>
                <a:cxn ang="0">
                  <a:pos x="10" y="65"/>
                </a:cxn>
                <a:cxn ang="0">
                  <a:pos x="11" y="86"/>
                </a:cxn>
                <a:cxn ang="0">
                  <a:pos x="8" y="109"/>
                </a:cxn>
                <a:cxn ang="0">
                  <a:pos x="4" y="136"/>
                </a:cxn>
                <a:cxn ang="0">
                  <a:pos x="11" y="157"/>
                </a:cxn>
                <a:cxn ang="0">
                  <a:pos x="31" y="162"/>
                </a:cxn>
                <a:cxn ang="0">
                  <a:pos x="43" y="158"/>
                </a:cxn>
                <a:cxn ang="0">
                  <a:pos x="59" y="110"/>
                </a:cxn>
                <a:cxn ang="0">
                  <a:pos x="72" y="66"/>
                </a:cxn>
                <a:cxn ang="0">
                  <a:pos x="74" y="54"/>
                </a:cxn>
                <a:cxn ang="0">
                  <a:pos x="77" y="47"/>
                </a:cxn>
                <a:cxn ang="0">
                  <a:pos x="83" y="45"/>
                </a:cxn>
                <a:cxn ang="0">
                  <a:pos x="79" y="24"/>
                </a:cxn>
                <a:cxn ang="0">
                  <a:pos x="71" y="5"/>
                </a:cxn>
              </a:cxnLst>
              <a:rect l="0" t="0" r="r" b="b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6" name="Freeform 147"/>
            <p:cNvSpPr>
              <a:spLocks noEditPoints="1"/>
            </p:cNvSpPr>
            <p:nvPr/>
          </p:nvSpPr>
          <p:spPr bwMode="auto">
            <a:xfrm>
              <a:off x="5267325" y="2838450"/>
              <a:ext cx="258763" cy="157163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73" y="4"/>
                </a:cxn>
                <a:cxn ang="0">
                  <a:pos x="56" y="19"/>
                </a:cxn>
                <a:cxn ang="0">
                  <a:pos x="48" y="22"/>
                </a:cxn>
                <a:cxn ang="0">
                  <a:pos x="32" y="20"/>
                </a:cxn>
                <a:cxn ang="0">
                  <a:pos x="18" y="19"/>
                </a:cxn>
                <a:cxn ang="0">
                  <a:pos x="10" y="17"/>
                </a:cxn>
                <a:cxn ang="0">
                  <a:pos x="5" y="21"/>
                </a:cxn>
                <a:cxn ang="0">
                  <a:pos x="6" y="28"/>
                </a:cxn>
                <a:cxn ang="0">
                  <a:pos x="0" y="30"/>
                </a:cxn>
                <a:cxn ang="0">
                  <a:pos x="1" y="37"/>
                </a:cxn>
                <a:cxn ang="0">
                  <a:pos x="5" y="55"/>
                </a:cxn>
                <a:cxn ang="0">
                  <a:pos x="9" y="72"/>
                </a:cxn>
                <a:cxn ang="0">
                  <a:pos x="29" y="70"/>
                </a:cxn>
                <a:cxn ang="0">
                  <a:pos x="44" y="65"/>
                </a:cxn>
                <a:cxn ang="0">
                  <a:pos x="56" y="59"/>
                </a:cxn>
                <a:cxn ang="0">
                  <a:pos x="67" y="57"/>
                </a:cxn>
                <a:cxn ang="0">
                  <a:pos x="76" y="51"/>
                </a:cxn>
                <a:cxn ang="0">
                  <a:pos x="100" y="43"/>
                </a:cxn>
                <a:cxn ang="0">
                  <a:pos x="111" y="32"/>
                </a:cxn>
                <a:cxn ang="0">
                  <a:pos x="120" y="28"/>
                </a:cxn>
                <a:cxn ang="0">
                  <a:pos x="106" y="0"/>
                </a:cxn>
                <a:cxn ang="0">
                  <a:pos x="95" y="3"/>
                </a:cxn>
                <a:cxn ang="0">
                  <a:pos x="123" y="78"/>
                </a:cxn>
                <a:cxn ang="0">
                  <a:pos x="134" y="76"/>
                </a:cxn>
                <a:cxn ang="0">
                  <a:pos x="123" y="78"/>
                </a:cxn>
              </a:cxnLst>
              <a:rect l="0" t="0" r="r" b="b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7" name="Freeform 148"/>
            <p:cNvSpPr>
              <a:spLocks noEditPoints="1"/>
            </p:cNvSpPr>
            <p:nvPr/>
          </p:nvSpPr>
          <p:spPr bwMode="auto">
            <a:xfrm>
              <a:off x="7675563" y="3378200"/>
              <a:ext cx="174625" cy="1254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8" name="Freeform 149"/>
            <p:cNvSpPr>
              <a:spLocks noEditPoints="1"/>
            </p:cNvSpPr>
            <p:nvPr/>
          </p:nvSpPr>
          <p:spPr bwMode="auto">
            <a:xfrm>
              <a:off x="7675563" y="3378200"/>
              <a:ext cx="174625" cy="1254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9" name="Freeform 150"/>
            <p:cNvSpPr>
              <a:spLocks noEditPoints="1"/>
            </p:cNvSpPr>
            <p:nvPr/>
          </p:nvSpPr>
          <p:spPr bwMode="auto">
            <a:xfrm>
              <a:off x="6769100" y="3492500"/>
              <a:ext cx="884238" cy="787400"/>
            </a:xfrm>
            <a:custGeom>
              <a:avLst/>
              <a:gdLst/>
              <a:ahLst/>
              <a:cxnLst>
                <a:cxn ang="0">
                  <a:pos x="457" y="180"/>
                </a:cxn>
                <a:cxn ang="0">
                  <a:pos x="438" y="160"/>
                </a:cxn>
                <a:cxn ang="0">
                  <a:pos x="424" y="139"/>
                </a:cxn>
                <a:cxn ang="0">
                  <a:pos x="410" y="124"/>
                </a:cxn>
                <a:cxn ang="0">
                  <a:pos x="378" y="93"/>
                </a:cxn>
                <a:cxn ang="0">
                  <a:pos x="367" y="53"/>
                </a:cxn>
                <a:cxn ang="0">
                  <a:pos x="347" y="33"/>
                </a:cxn>
                <a:cxn ang="0">
                  <a:pos x="329" y="10"/>
                </a:cxn>
                <a:cxn ang="0">
                  <a:pos x="324" y="51"/>
                </a:cxn>
                <a:cxn ang="0">
                  <a:pos x="297" y="76"/>
                </a:cxn>
                <a:cxn ang="0">
                  <a:pos x="265" y="59"/>
                </a:cxn>
                <a:cxn ang="0">
                  <a:pos x="259" y="35"/>
                </a:cxn>
                <a:cxn ang="0">
                  <a:pos x="268" y="17"/>
                </a:cxn>
                <a:cxn ang="0">
                  <a:pos x="251" y="19"/>
                </a:cxn>
                <a:cxn ang="0">
                  <a:pos x="222" y="13"/>
                </a:cxn>
                <a:cxn ang="0">
                  <a:pos x="194" y="32"/>
                </a:cxn>
                <a:cxn ang="0">
                  <a:pos x="184" y="51"/>
                </a:cxn>
                <a:cxn ang="0">
                  <a:pos x="167" y="44"/>
                </a:cxn>
                <a:cxn ang="0">
                  <a:pos x="147" y="46"/>
                </a:cxn>
                <a:cxn ang="0">
                  <a:pos x="131" y="55"/>
                </a:cxn>
                <a:cxn ang="0">
                  <a:pos x="123" y="73"/>
                </a:cxn>
                <a:cxn ang="0">
                  <a:pos x="106" y="75"/>
                </a:cxn>
                <a:cxn ang="0">
                  <a:pos x="69" y="110"/>
                </a:cxn>
                <a:cxn ang="0">
                  <a:pos x="34" y="121"/>
                </a:cxn>
                <a:cxn ang="0">
                  <a:pos x="13" y="130"/>
                </a:cxn>
                <a:cxn ang="0">
                  <a:pos x="6" y="169"/>
                </a:cxn>
                <a:cxn ang="0">
                  <a:pos x="9" y="187"/>
                </a:cxn>
                <a:cxn ang="0">
                  <a:pos x="22" y="227"/>
                </a:cxn>
                <a:cxn ang="0">
                  <a:pos x="23" y="277"/>
                </a:cxn>
                <a:cxn ang="0">
                  <a:pos x="56" y="294"/>
                </a:cxn>
                <a:cxn ang="0">
                  <a:pos x="104" y="280"/>
                </a:cxn>
                <a:cxn ang="0">
                  <a:pos x="157" y="260"/>
                </a:cxn>
                <a:cxn ang="0">
                  <a:pos x="219" y="256"/>
                </a:cxn>
                <a:cxn ang="0">
                  <a:pos x="240" y="268"/>
                </a:cxn>
                <a:cxn ang="0">
                  <a:pos x="262" y="287"/>
                </a:cxn>
                <a:cxn ang="0">
                  <a:pos x="278" y="285"/>
                </a:cxn>
                <a:cxn ang="0">
                  <a:pos x="288" y="289"/>
                </a:cxn>
                <a:cxn ang="0">
                  <a:pos x="304" y="317"/>
                </a:cxn>
                <a:cxn ang="0">
                  <a:pos x="344" y="344"/>
                </a:cxn>
                <a:cxn ang="0">
                  <a:pos x="365" y="341"/>
                </a:cxn>
                <a:cxn ang="0">
                  <a:pos x="379" y="348"/>
                </a:cxn>
                <a:cxn ang="0">
                  <a:pos x="419" y="330"/>
                </a:cxn>
                <a:cxn ang="0">
                  <a:pos x="443" y="266"/>
                </a:cxn>
                <a:cxn ang="0">
                  <a:pos x="458" y="228"/>
                </a:cxn>
                <a:cxn ang="0">
                  <a:pos x="210" y="11"/>
                </a:cxn>
                <a:cxn ang="0">
                  <a:pos x="266" y="307"/>
                </a:cxn>
                <a:cxn ang="0">
                  <a:pos x="379" y="376"/>
                </a:cxn>
                <a:cxn ang="0">
                  <a:pos x="380" y="411"/>
                </a:cxn>
                <a:cxn ang="0">
                  <a:pos x="395" y="402"/>
                </a:cxn>
                <a:cxn ang="0">
                  <a:pos x="379" y="376"/>
                </a:cxn>
              </a:cxnLst>
              <a:rect l="0" t="0" r="r" b="b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0" name="Freeform 151"/>
            <p:cNvSpPr>
              <a:spLocks noEditPoints="1"/>
            </p:cNvSpPr>
            <p:nvPr/>
          </p:nvSpPr>
          <p:spPr bwMode="auto">
            <a:xfrm>
              <a:off x="7926388" y="4052888"/>
              <a:ext cx="269875" cy="320675"/>
            </a:xfrm>
            <a:custGeom>
              <a:avLst/>
              <a:gdLst/>
              <a:ahLst/>
              <a:cxnLst>
                <a:cxn ang="0">
                  <a:pos x="87" y="81"/>
                </a:cxn>
                <a:cxn ang="0">
                  <a:pos x="78" y="84"/>
                </a:cxn>
                <a:cxn ang="0">
                  <a:pos x="67" y="79"/>
                </a:cxn>
                <a:cxn ang="0">
                  <a:pos x="61" y="89"/>
                </a:cxn>
                <a:cxn ang="0">
                  <a:pos x="52" y="105"/>
                </a:cxn>
                <a:cxn ang="0">
                  <a:pos x="21" y="125"/>
                </a:cxn>
                <a:cxn ang="0">
                  <a:pos x="7" y="139"/>
                </a:cxn>
                <a:cxn ang="0">
                  <a:pos x="4" y="151"/>
                </a:cxn>
                <a:cxn ang="0">
                  <a:pos x="14" y="156"/>
                </a:cxn>
                <a:cxn ang="0">
                  <a:pos x="22" y="159"/>
                </a:cxn>
                <a:cxn ang="0">
                  <a:pos x="43" y="154"/>
                </a:cxn>
                <a:cxn ang="0">
                  <a:pos x="50" y="141"/>
                </a:cxn>
                <a:cxn ang="0">
                  <a:pos x="56" y="129"/>
                </a:cxn>
                <a:cxn ang="0">
                  <a:pos x="69" y="122"/>
                </a:cxn>
                <a:cxn ang="0">
                  <a:pos x="72" y="116"/>
                </a:cxn>
                <a:cxn ang="0">
                  <a:pos x="80" y="105"/>
                </a:cxn>
                <a:cxn ang="0">
                  <a:pos x="89" y="90"/>
                </a:cxn>
                <a:cxn ang="0">
                  <a:pos x="87" y="81"/>
                </a:cxn>
                <a:cxn ang="0">
                  <a:pos x="15" y="167"/>
                </a:cxn>
                <a:cxn ang="0">
                  <a:pos x="19" y="162"/>
                </a:cxn>
                <a:cxn ang="0">
                  <a:pos x="15" y="167"/>
                </a:cxn>
                <a:cxn ang="0">
                  <a:pos x="128" y="41"/>
                </a:cxn>
                <a:cxn ang="0">
                  <a:pos x="117" y="40"/>
                </a:cxn>
                <a:cxn ang="0">
                  <a:pos x="110" y="33"/>
                </a:cxn>
                <a:cxn ang="0">
                  <a:pos x="105" y="24"/>
                </a:cxn>
                <a:cxn ang="0">
                  <a:pos x="105" y="30"/>
                </a:cxn>
                <a:cxn ang="0">
                  <a:pos x="100" y="28"/>
                </a:cxn>
                <a:cxn ang="0">
                  <a:pos x="96" y="20"/>
                </a:cxn>
                <a:cxn ang="0">
                  <a:pos x="92" y="10"/>
                </a:cxn>
                <a:cxn ang="0">
                  <a:pos x="78" y="0"/>
                </a:cxn>
                <a:cxn ang="0">
                  <a:pos x="81" y="12"/>
                </a:cxn>
                <a:cxn ang="0">
                  <a:pos x="89" y="20"/>
                </a:cxn>
                <a:cxn ang="0">
                  <a:pos x="96" y="29"/>
                </a:cxn>
                <a:cxn ang="0">
                  <a:pos x="94" y="46"/>
                </a:cxn>
                <a:cxn ang="0">
                  <a:pos x="85" y="56"/>
                </a:cxn>
                <a:cxn ang="0">
                  <a:pos x="100" y="69"/>
                </a:cxn>
                <a:cxn ang="0">
                  <a:pos x="97" y="87"/>
                </a:cxn>
                <a:cxn ang="0">
                  <a:pos x="107" y="89"/>
                </a:cxn>
                <a:cxn ang="0">
                  <a:pos x="119" y="71"/>
                </a:cxn>
                <a:cxn ang="0">
                  <a:pos x="123" y="60"/>
                </a:cxn>
                <a:cxn ang="0">
                  <a:pos x="130" y="57"/>
                </a:cxn>
                <a:cxn ang="0">
                  <a:pos x="135" y="50"/>
                </a:cxn>
                <a:cxn ang="0">
                  <a:pos x="139" y="40"/>
                </a:cxn>
                <a:cxn ang="0">
                  <a:pos x="128" y="41"/>
                </a:cxn>
              </a:cxnLst>
              <a:rect l="0" t="0" r="r" b="b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1" name="Freeform 152"/>
            <p:cNvSpPr>
              <a:spLocks noEditPoints="1"/>
            </p:cNvSpPr>
            <p:nvPr/>
          </p:nvSpPr>
          <p:spPr bwMode="auto">
            <a:xfrm>
              <a:off x="8162925" y="3616325"/>
              <a:ext cx="58738" cy="53975"/>
            </a:xfrm>
            <a:custGeom>
              <a:avLst/>
              <a:gdLst/>
              <a:ahLst/>
              <a:cxnLst>
                <a:cxn ang="0">
                  <a:pos x="4" y="24"/>
                </a:cxn>
                <a:cxn ang="0">
                  <a:pos x="17" y="20"/>
                </a:cxn>
                <a:cxn ang="0">
                  <a:pos x="4" y="24"/>
                </a:cxn>
                <a:cxn ang="0">
                  <a:pos x="20" y="10"/>
                </a:cxn>
                <a:cxn ang="0">
                  <a:pos x="31" y="4"/>
                </a:cxn>
                <a:cxn ang="0">
                  <a:pos x="20" y="10"/>
                </a:cxn>
              </a:cxnLst>
              <a:rect l="0" t="0" r="r" b="b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2" name="Freeform 153"/>
            <p:cNvSpPr/>
            <p:nvPr/>
          </p:nvSpPr>
          <p:spPr bwMode="auto">
            <a:xfrm>
              <a:off x="5487988" y="2270125"/>
              <a:ext cx="309563" cy="195263"/>
            </a:xfrm>
            <a:custGeom>
              <a:avLst/>
              <a:gdLst/>
              <a:ahLst/>
              <a:cxnLst>
                <a:cxn ang="0">
                  <a:pos x="161" y="64"/>
                </a:cxn>
                <a:cxn ang="0">
                  <a:pos x="151" y="61"/>
                </a:cxn>
                <a:cxn ang="0">
                  <a:pos x="139" y="53"/>
                </a:cxn>
                <a:cxn ang="0">
                  <a:pos x="126" y="45"/>
                </a:cxn>
                <a:cxn ang="0">
                  <a:pos x="115" y="37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88" y="18"/>
                </a:cxn>
                <a:cxn ang="0">
                  <a:pos x="84" y="6"/>
                </a:cxn>
                <a:cxn ang="0">
                  <a:pos x="76" y="3"/>
                </a:cxn>
                <a:cxn ang="0">
                  <a:pos x="68" y="1"/>
                </a:cxn>
                <a:cxn ang="0">
                  <a:pos x="63" y="4"/>
                </a:cxn>
                <a:cxn ang="0">
                  <a:pos x="59" y="8"/>
                </a:cxn>
                <a:cxn ang="0">
                  <a:pos x="51" y="14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31" y="15"/>
                </a:cxn>
                <a:cxn ang="0">
                  <a:pos x="17" y="5"/>
                </a:cxn>
                <a:cxn ang="0">
                  <a:pos x="6" y="11"/>
                </a:cxn>
                <a:cxn ang="0">
                  <a:pos x="11" y="9"/>
                </a:cxn>
                <a:cxn ang="0">
                  <a:pos x="20" y="19"/>
                </a:cxn>
                <a:cxn ang="0">
                  <a:pos x="25" y="26"/>
                </a:cxn>
                <a:cxn ang="0">
                  <a:pos x="14" y="28"/>
                </a:cxn>
                <a:cxn ang="0">
                  <a:pos x="3" y="28"/>
                </a:cxn>
                <a:cxn ang="0">
                  <a:pos x="6" y="38"/>
                </a:cxn>
                <a:cxn ang="0">
                  <a:pos x="6" y="45"/>
                </a:cxn>
                <a:cxn ang="0">
                  <a:pos x="13" y="47"/>
                </a:cxn>
                <a:cxn ang="0">
                  <a:pos x="15" y="56"/>
                </a:cxn>
                <a:cxn ang="0">
                  <a:pos x="15" y="71"/>
                </a:cxn>
                <a:cxn ang="0">
                  <a:pos x="24" y="70"/>
                </a:cxn>
                <a:cxn ang="0">
                  <a:pos x="34" y="63"/>
                </a:cxn>
                <a:cxn ang="0">
                  <a:pos x="42" y="62"/>
                </a:cxn>
                <a:cxn ang="0">
                  <a:pos x="55" y="62"/>
                </a:cxn>
                <a:cxn ang="0">
                  <a:pos x="64" y="66"/>
                </a:cxn>
                <a:cxn ang="0">
                  <a:pos x="69" y="68"/>
                </a:cxn>
                <a:cxn ang="0">
                  <a:pos x="79" y="71"/>
                </a:cxn>
                <a:cxn ang="0">
                  <a:pos x="84" y="75"/>
                </a:cxn>
                <a:cxn ang="0">
                  <a:pos x="91" y="82"/>
                </a:cxn>
                <a:cxn ang="0">
                  <a:pos x="99" y="83"/>
                </a:cxn>
                <a:cxn ang="0">
                  <a:pos x="101" y="97"/>
                </a:cxn>
                <a:cxn ang="0">
                  <a:pos x="104" y="96"/>
                </a:cxn>
                <a:cxn ang="0">
                  <a:pos x="112" y="99"/>
                </a:cxn>
                <a:cxn ang="0">
                  <a:pos x="122" y="95"/>
                </a:cxn>
                <a:cxn ang="0">
                  <a:pos x="138" y="86"/>
                </a:cxn>
                <a:cxn ang="0">
                  <a:pos x="144" y="75"/>
                </a:cxn>
                <a:cxn ang="0">
                  <a:pos x="153" y="69"/>
                </a:cxn>
                <a:cxn ang="0">
                  <a:pos x="162" y="71"/>
                </a:cxn>
                <a:cxn ang="0">
                  <a:pos x="161" y="64"/>
                </a:cxn>
              </a:cxnLst>
              <a:rect l="0" t="0" r="r" b="b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3" name="Freeform 154"/>
            <p:cNvSpPr/>
            <p:nvPr/>
          </p:nvSpPr>
          <p:spPr bwMode="auto">
            <a:xfrm>
              <a:off x="5300663" y="2339975"/>
              <a:ext cx="425450" cy="360363"/>
            </a:xfrm>
            <a:custGeom>
              <a:avLst/>
              <a:gdLst/>
              <a:ahLst/>
              <a:cxnLst>
                <a:cxn ang="0">
                  <a:pos x="217" y="162"/>
                </a:cxn>
                <a:cxn ang="0">
                  <a:pos x="212" y="150"/>
                </a:cxn>
                <a:cxn ang="0">
                  <a:pos x="200" y="140"/>
                </a:cxn>
                <a:cxn ang="0">
                  <a:pos x="192" y="130"/>
                </a:cxn>
                <a:cxn ang="0">
                  <a:pos x="204" y="114"/>
                </a:cxn>
                <a:cxn ang="0">
                  <a:pos x="193" y="108"/>
                </a:cxn>
                <a:cxn ang="0">
                  <a:pos x="191" y="95"/>
                </a:cxn>
                <a:cxn ang="0">
                  <a:pos x="191" y="83"/>
                </a:cxn>
                <a:cxn ang="0">
                  <a:pos x="192" y="74"/>
                </a:cxn>
                <a:cxn ang="0">
                  <a:pos x="197" y="65"/>
                </a:cxn>
                <a:cxn ang="0">
                  <a:pos x="199" y="60"/>
                </a:cxn>
                <a:cxn ang="0">
                  <a:pos x="197" y="46"/>
                </a:cxn>
                <a:cxn ang="0">
                  <a:pos x="189" y="45"/>
                </a:cxn>
                <a:cxn ang="0">
                  <a:pos x="182" y="38"/>
                </a:cxn>
                <a:cxn ang="0">
                  <a:pos x="177" y="34"/>
                </a:cxn>
                <a:cxn ang="0">
                  <a:pos x="167" y="31"/>
                </a:cxn>
                <a:cxn ang="0">
                  <a:pos x="162" y="29"/>
                </a:cxn>
                <a:cxn ang="0">
                  <a:pos x="153" y="25"/>
                </a:cxn>
                <a:cxn ang="0">
                  <a:pos x="140" y="25"/>
                </a:cxn>
                <a:cxn ang="0">
                  <a:pos x="132" y="26"/>
                </a:cxn>
                <a:cxn ang="0">
                  <a:pos x="122" y="33"/>
                </a:cxn>
                <a:cxn ang="0">
                  <a:pos x="113" y="34"/>
                </a:cxn>
                <a:cxn ang="0">
                  <a:pos x="113" y="40"/>
                </a:cxn>
                <a:cxn ang="0">
                  <a:pos x="88" y="46"/>
                </a:cxn>
                <a:cxn ang="0">
                  <a:pos x="68" y="33"/>
                </a:cxn>
                <a:cxn ang="0">
                  <a:pos x="54" y="20"/>
                </a:cxn>
                <a:cxn ang="0">
                  <a:pos x="46" y="14"/>
                </a:cxn>
                <a:cxn ang="0">
                  <a:pos x="44" y="4"/>
                </a:cxn>
                <a:cxn ang="0">
                  <a:pos x="21" y="14"/>
                </a:cxn>
                <a:cxn ang="0">
                  <a:pos x="13" y="9"/>
                </a:cxn>
                <a:cxn ang="0">
                  <a:pos x="7" y="1"/>
                </a:cxn>
                <a:cxn ang="0">
                  <a:pos x="3" y="6"/>
                </a:cxn>
                <a:cxn ang="0">
                  <a:pos x="3" y="16"/>
                </a:cxn>
                <a:cxn ang="0">
                  <a:pos x="3" y="28"/>
                </a:cxn>
                <a:cxn ang="0">
                  <a:pos x="9" y="37"/>
                </a:cxn>
                <a:cxn ang="0">
                  <a:pos x="13" y="46"/>
                </a:cxn>
                <a:cxn ang="0">
                  <a:pos x="19" y="52"/>
                </a:cxn>
                <a:cxn ang="0">
                  <a:pos x="23" y="56"/>
                </a:cxn>
                <a:cxn ang="0">
                  <a:pos x="22" y="63"/>
                </a:cxn>
                <a:cxn ang="0">
                  <a:pos x="17" y="72"/>
                </a:cxn>
                <a:cxn ang="0">
                  <a:pos x="19" y="82"/>
                </a:cxn>
                <a:cxn ang="0">
                  <a:pos x="24" y="88"/>
                </a:cxn>
                <a:cxn ang="0">
                  <a:pos x="37" y="97"/>
                </a:cxn>
                <a:cxn ang="0">
                  <a:pos x="42" y="103"/>
                </a:cxn>
                <a:cxn ang="0">
                  <a:pos x="41" y="111"/>
                </a:cxn>
                <a:cxn ang="0">
                  <a:pos x="45" y="119"/>
                </a:cxn>
                <a:cxn ang="0">
                  <a:pos x="51" y="127"/>
                </a:cxn>
                <a:cxn ang="0">
                  <a:pos x="54" y="127"/>
                </a:cxn>
                <a:cxn ang="0">
                  <a:pos x="59" y="126"/>
                </a:cxn>
                <a:cxn ang="0">
                  <a:pos x="67" y="125"/>
                </a:cxn>
                <a:cxn ang="0">
                  <a:pos x="79" y="143"/>
                </a:cxn>
                <a:cxn ang="0">
                  <a:pos x="85" y="153"/>
                </a:cxn>
                <a:cxn ang="0">
                  <a:pos x="99" y="160"/>
                </a:cxn>
                <a:cxn ang="0">
                  <a:pos x="125" y="170"/>
                </a:cxn>
                <a:cxn ang="0">
                  <a:pos x="143" y="165"/>
                </a:cxn>
                <a:cxn ang="0">
                  <a:pos x="151" y="180"/>
                </a:cxn>
                <a:cxn ang="0">
                  <a:pos x="191" y="187"/>
                </a:cxn>
                <a:cxn ang="0">
                  <a:pos x="202" y="188"/>
                </a:cxn>
                <a:cxn ang="0">
                  <a:pos x="202" y="185"/>
                </a:cxn>
                <a:cxn ang="0">
                  <a:pos x="209" y="174"/>
                </a:cxn>
                <a:cxn ang="0">
                  <a:pos x="220" y="171"/>
                </a:cxn>
                <a:cxn ang="0">
                  <a:pos x="217" y="162"/>
                </a:cxn>
              </a:cxnLst>
              <a:rect l="0" t="0" r="r" b="b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4" name="Freeform 155"/>
            <p:cNvSpPr>
              <a:spLocks noEditPoints="1"/>
            </p:cNvSpPr>
            <p:nvPr/>
          </p:nvSpPr>
          <p:spPr bwMode="auto">
            <a:xfrm>
              <a:off x="5356225" y="1914525"/>
              <a:ext cx="876300" cy="412750"/>
            </a:xfrm>
            <a:custGeom>
              <a:avLst/>
              <a:gdLst/>
              <a:ahLst/>
              <a:cxnLst>
                <a:cxn ang="0">
                  <a:pos x="444" y="89"/>
                </a:cxn>
                <a:cxn ang="0">
                  <a:pos x="429" y="75"/>
                </a:cxn>
                <a:cxn ang="0">
                  <a:pos x="399" y="70"/>
                </a:cxn>
                <a:cxn ang="0">
                  <a:pos x="372" y="51"/>
                </a:cxn>
                <a:cxn ang="0">
                  <a:pos x="341" y="17"/>
                </a:cxn>
                <a:cxn ang="0">
                  <a:pos x="310" y="30"/>
                </a:cxn>
                <a:cxn ang="0">
                  <a:pos x="302" y="21"/>
                </a:cxn>
                <a:cxn ang="0">
                  <a:pos x="285" y="19"/>
                </a:cxn>
                <a:cxn ang="0">
                  <a:pos x="277" y="2"/>
                </a:cxn>
                <a:cxn ang="0">
                  <a:pos x="237" y="10"/>
                </a:cxn>
                <a:cxn ang="0">
                  <a:pos x="193" y="20"/>
                </a:cxn>
                <a:cxn ang="0">
                  <a:pos x="170" y="31"/>
                </a:cxn>
                <a:cxn ang="0">
                  <a:pos x="166" y="46"/>
                </a:cxn>
                <a:cxn ang="0">
                  <a:pos x="170" y="61"/>
                </a:cxn>
                <a:cxn ang="0">
                  <a:pos x="158" y="69"/>
                </a:cxn>
                <a:cxn ang="0">
                  <a:pos x="141" y="68"/>
                </a:cxn>
                <a:cxn ang="0">
                  <a:pos x="112" y="70"/>
                </a:cxn>
                <a:cxn ang="0">
                  <a:pos x="92" y="70"/>
                </a:cxn>
                <a:cxn ang="0">
                  <a:pos x="62" y="58"/>
                </a:cxn>
                <a:cxn ang="0">
                  <a:pos x="35" y="66"/>
                </a:cxn>
                <a:cxn ang="0">
                  <a:pos x="25" y="84"/>
                </a:cxn>
                <a:cxn ang="0">
                  <a:pos x="4" y="88"/>
                </a:cxn>
                <a:cxn ang="0">
                  <a:pos x="1" y="104"/>
                </a:cxn>
                <a:cxn ang="0">
                  <a:pos x="17" y="114"/>
                </a:cxn>
                <a:cxn ang="0">
                  <a:pos x="28" y="134"/>
                </a:cxn>
                <a:cxn ang="0">
                  <a:pos x="58" y="127"/>
                </a:cxn>
                <a:cxn ang="0">
                  <a:pos x="65" y="150"/>
                </a:cxn>
                <a:cxn ang="0">
                  <a:pos x="44" y="165"/>
                </a:cxn>
                <a:cxn ang="0">
                  <a:pos x="64" y="185"/>
                </a:cxn>
                <a:cxn ang="0">
                  <a:pos x="75" y="197"/>
                </a:cxn>
                <a:cxn ang="0">
                  <a:pos x="108" y="203"/>
                </a:cxn>
                <a:cxn ang="0">
                  <a:pos x="139" y="144"/>
                </a:cxn>
                <a:cxn ang="0">
                  <a:pos x="157" y="146"/>
                </a:cxn>
                <a:cxn ang="0">
                  <a:pos x="191" y="174"/>
                </a:cxn>
                <a:cxn ang="0">
                  <a:pos x="225" y="192"/>
                </a:cxn>
                <a:cxn ang="0">
                  <a:pos x="250" y="212"/>
                </a:cxn>
                <a:cxn ang="0">
                  <a:pos x="274" y="201"/>
                </a:cxn>
                <a:cxn ang="0">
                  <a:pos x="299" y="187"/>
                </a:cxn>
                <a:cxn ang="0">
                  <a:pos x="336" y="185"/>
                </a:cxn>
                <a:cxn ang="0">
                  <a:pos x="385" y="193"/>
                </a:cxn>
                <a:cxn ang="0">
                  <a:pos x="386" y="167"/>
                </a:cxn>
                <a:cxn ang="0">
                  <a:pos x="401" y="151"/>
                </a:cxn>
                <a:cxn ang="0">
                  <a:pos x="416" y="126"/>
                </a:cxn>
                <a:cxn ang="0">
                  <a:pos x="445" y="123"/>
                </a:cxn>
                <a:cxn ang="0">
                  <a:pos x="455" y="99"/>
                </a:cxn>
                <a:cxn ang="0">
                  <a:pos x="171" y="137"/>
                </a:cxn>
                <a:cxn ang="0">
                  <a:pos x="361" y="136"/>
                </a:cxn>
                <a:cxn ang="0">
                  <a:pos x="315" y="136"/>
                </a:cxn>
                <a:cxn ang="0">
                  <a:pos x="361" y="136"/>
                </a:cxn>
              </a:cxnLst>
              <a:rect l="0" t="0" r="r" b="b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5" name="Freeform 156"/>
            <p:cNvSpPr>
              <a:spLocks noEditPoints="1"/>
            </p:cNvSpPr>
            <p:nvPr/>
          </p:nvSpPr>
          <p:spPr bwMode="auto">
            <a:xfrm>
              <a:off x="4778375" y="898525"/>
              <a:ext cx="3681413" cy="1411288"/>
            </a:xfrm>
            <a:custGeom>
              <a:avLst/>
              <a:gdLst/>
              <a:ahLst/>
              <a:cxnLst>
                <a:cxn ang="0">
                  <a:pos x="814" y="12"/>
                </a:cxn>
                <a:cxn ang="0">
                  <a:pos x="840" y="45"/>
                </a:cxn>
                <a:cxn ang="0">
                  <a:pos x="912" y="61"/>
                </a:cxn>
                <a:cxn ang="0">
                  <a:pos x="822" y="28"/>
                </a:cxn>
                <a:cxn ang="0">
                  <a:pos x="1331" y="168"/>
                </a:cxn>
                <a:cxn ang="0">
                  <a:pos x="1358" y="198"/>
                </a:cxn>
                <a:cxn ang="0">
                  <a:pos x="1388" y="664"/>
                </a:cxn>
                <a:cxn ang="0">
                  <a:pos x="355" y="25"/>
                </a:cxn>
                <a:cxn ang="0">
                  <a:pos x="1886" y="330"/>
                </a:cxn>
                <a:cxn ang="0">
                  <a:pos x="1698" y="277"/>
                </a:cxn>
                <a:cxn ang="0">
                  <a:pos x="1580" y="268"/>
                </a:cxn>
                <a:cxn ang="0">
                  <a:pos x="1412" y="221"/>
                </a:cxn>
                <a:cxn ang="0">
                  <a:pos x="1319" y="241"/>
                </a:cxn>
                <a:cxn ang="0">
                  <a:pos x="1224" y="204"/>
                </a:cxn>
                <a:cxn ang="0">
                  <a:pos x="1101" y="196"/>
                </a:cxn>
                <a:cxn ang="0">
                  <a:pos x="989" y="193"/>
                </a:cxn>
                <a:cxn ang="0">
                  <a:pos x="1007" y="122"/>
                </a:cxn>
                <a:cxn ang="0">
                  <a:pos x="909" y="126"/>
                </a:cxn>
                <a:cxn ang="0">
                  <a:pos x="800" y="148"/>
                </a:cxn>
                <a:cxn ang="0">
                  <a:pos x="764" y="190"/>
                </a:cxn>
                <a:cxn ang="0">
                  <a:pos x="667" y="228"/>
                </a:cxn>
                <a:cxn ang="0">
                  <a:pos x="623" y="257"/>
                </a:cxn>
                <a:cxn ang="0">
                  <a:pos x="630" y="312"/>
                </a:cxn>
                <a:cxn ang="0">
                  <a:pos x="603" y="320"/>
                </a:cxn>
                <a:cxn ang="0">
                  <a:pos x="557" y="231"/>
                </a:cxn>
                <a:cxn ang="0">
                  <a:pos x="468" y="273"/>
                </a:cxn>
                <a:cxn ang="0">
                  <a:pos x="384" y="305"/>
                </a:cxn>
                <a:cxn ang="0">
                  <a:pos x="307" y="312"/>
                </a:cxn>
                <a:cxn ang="0">
                  <a:pos x="230" y="353"/>
                </a:cxn>
                <a:cxn ang="0">
                  <a:pos x="170" y="355"/>
                </a:cxn>
                <a:cxn ang="0">
                  <a:pos x="201" y="292"/>
                </a:cxn>
                <a:cxn ang="0">
                  <a:pos x="100" y="296"/>
                </a:cxn>
                <a:cxn ang="0">
                  <a:pos x="133" y="407"/>
                </a:cxn>
                <a:cxn ang="0">
                  <a:pos x="89" y="497"/>
                </a:cxn>
                <a:cxn ang="0">
                  <a:pos x="134" y="574"/>
                </a:cxn>
                <a:cxn ang="0">
                  <a:pos x="223" y="617"/>
                </a:cxn>
                <a:cxn ang="0">
                  <a:pos x="193" y="682"/>
                </a:cxn>
                <a:cxn ang="0">
                  <a:pos x="326" y="731"/>
                </a:cxn>
                <a:cxn ang="0">
                  <a:pos x="312" y="613"/>
                </a:cxn>
                <a:cxn ang="0">
                  <a:pos x="425" y="599"/>
                </a:cxn>
                <a:cxn ang="0">
                  <a:pos x="472" y="554"/>
                </a:cxn>
                <a:cxn ang="0">
                  <a:pos x="610" y="554"/>
                </a:cxn>
                <a:cxn ang="0">
                  <a:pos x="738" y="612"/>
                </a:cxn>
                <a:cxn ang="0">
                  <a:pos x="849" y="616"/>
                </a:cxn>
                <a:cxn ang="0">
                  <a:pos x="939" y="614"/>
                </a:cxn>
                <a:cxn ang="0">
                  <a:pos x="1099" y="622"/>
                </a:cxn>
                <a:cxn ang="0">
                  <a:pos x="1210" y="615"/>
                </a:cxn>
                <a:cxn ang="0">
                  <a:pos x="1251" y="689"/>
                </a:cxn>
                <a:cxn ang="0">
                  <a:pos x="1365" y="573"/>
                </a:cxn>
                <a:cxn ang="0">
                  <a:pos x="1310" y="530"/>
                </a:cxn>
                <a:cxn ang="0">
                  <a:pos x="1484" y="473"/>
                </a:cxn>
                <a:cxn ang="0">
                  <a:pos x="1584" y="440"/>
                </a:cxn>
                <a:cxn ang="0">
                  <a:pos x="1544" y="494"/>
                </a:cxn>
                <a:cxn ang="0">
                  <a:pos x="1607" y="521"/>
                </a:cxn>
                <a:cxn ang="0">
                  <a:pos x="1697" y="458"/>
                </a:cxn>
                <a:cxn ang="0">
                  <a:pos x="1766" y="373"/>
                </a:cxn>
                <a:cxn ang="0">
                  <a:pos x="1875" y="379"/>
                </a:cxn>
                <a:cxn ang="0">
                  <a:pos x="993" y="567"/>
                </a:cxn>
                <a:cxn ang="0">
                  <a:pos x="386" y="247"/>
                </a:cxn>
                <a:cxn ang="0">
                  <a:pos x="485" y="133"/>
                </a:cxn>
                <a:cxn ang="0">
                  <a:pos x="415" y="39"/>
                </a:cxn>
                <a:cxn ang="0">
                  <a:pos x="464" y="16"/>
                </a:cxn>
              </a:cxnLst>
              <a:rect l="0" t="0" r="r" b="b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6" name="Freeform 158"/>
            <p:cNvSpPr/>
            <p:nvPr/>
          </p:nvSpPr>
          <p:spPr bwMode="auto">
            <a:xfrm>
              <a:off x="4622800" y="3133725"/>
              <a:ext cx="395288" cy="415925"/>
            </a:xfrm>
            <a:custGeom>
              <a:avLst/>
              <a:gdLst/>
              <a:ahLst/>
              <a:cxnLst>
                <a:cxn ang="0">
                  <a:pos x="184" y="102"/>
                </a:cxn>
                <a:cxn ang="0">
                  <a:pos x="184" y="95"/>
                </a:cxn>
                <a:cxn ang="0">
                  <a:pos x="181" y="91"/>
                </a:cxn>
                <a:cxn ang="0">
                  <a:pos x="186" y="81"/>
                </a:cxn>
                <a:cxn ang="0">
                  <a:pos x="189" y="71"/>
                </a:cxn>
                <a:cxn ang="0">
                  <a:pos x="194" y="54"/>
                </a:cxn>
                <a:cxn ang="0">
                  <a:pos x="203" y="44"/>
                </a:cxn>
                <a:cxn ang="0">
                  <a:pos x="203" y="33"/>
                </a:cxn>
                <a:cxn ang="0">
                  <a:pos x="204" y="23"/>
                </a:cxn>
                <a:cxn ang="0">
                  <a:pos x="185" y="13"/>
                </a:cxn>
                <a:cxn ang="0">
                  <a:pos x="172" y="13"/>
                </a:cxn>
                <a:cxn ang="0">
                  <a:pos x="164" y="4"/>
                </a:cxn>
                <a:cxn ang="0">
                  <a:pos x="156" y="6"/>
                </a:cxn>
                <a:cxn ang="0">
                  <a:pos x="134" y="6"/>
                </a:cxn>
                <a:cxn ang="0">
                  <a:pos x="114" y="9"/>
                </a:cxn>
                <a:cxn ang="0">
                  <a:pos x="89" y="13"/>
                </a:cxn>
                <a:cxn ang="0">
                  <a:pos x="68" y="16"/>
                </a:cxn>
                <a:cxn ang="0">
                  <a:pos x="66" y="35"/>
                </a:cxn>
                <a:cxn ang="0">
                  <a:pos x="53" y="71"/>
                </a:cxn>
                <a:cxn ang="0">
                  <a:pos x="43" y="102"/>
                </a:cxn>
                <a:cxn ang="0">
                  <a:pos x="32" y="117"/>
                </a:cxn>
                <a:cxn ang="0">
                  <a:pos x="18" y="117"/>
                </a:cxn>
                <a:cxn ang="0">
                  <a:pos x="0" y="121"/>
                </a:cxn>
                <a:cxn ang="0">
                  <a:pos x="4" y="135"/>
                </a:cxn>
                <a:cxn ang="0">
                  <a:pos x="47" y="132"/>
                </a:cxn>
                <a:cxn ang="0">
                  <a:pos x="53" y="150"/>
                </a:cxn>
                <a:cxn ang="0">
                  <a:pos x="76" y="155"/>
                </a:cxn>
                <a:cxn ang="0">
                  <a:pos x="89" y="145"/>
                </a:cxn>
                <a:cxn ang="0">
                  <a:pos x="102" y="149"/>
                </a:cxn>
                <a:cxn ang="0">
                  <a:pos x="103" y="174"/>
                </a:cxn>
                <a:cxn ang="0">
                  <a:pos x="108" y="192"/>
                </a:cxn>
                <a:cxn ang="0">
                  <a:pos x="124" y="188"/>
                </a:cxn>
                <a:cxn ang="0">
                  <a:pos x="130" y="191"/>
                </a:cxn>
                <a:cxn ang="0">
                  <a:pos x="140" y="193"/>
                </a:cxn>
                <a:cxn ang="0">
                  <a:pos x="153" y="201"/>
                </a:cxn>
                <a:cxn ang="0">
                  <a:pos x="162" y="198"/>
                </a:cxn>
                <a:cxn ang="0">
                  <a:pos x="177" y="206"/>
                </a:cxn>
                <a:cxn ang="0">
                  <a:pos x="189" y="216"/>
                </a:cxn>
                <a:cxn ang="0">
                  <a:pos x="190" y="203"/>
                </a:cxn>
                <a:cxn ang="0">
                  <a:pos x="175" y="196"/>
                </a:cxn>
                <a:cxn ang="0">
                  <a:pos x="178" y="173"/>
                </a:cxn>
                <a:cxn ang="0">
                  <a:pos x="182" y="160"/>
                </a:cxn>
                <a:cxn ang="0">
                  <a:pos x="196" y="157"/>
                </a:cxn>
                <a:cxn ang="0">
                  <a:pos x="189" y="144"/>
                </a:cxn>
              </a:cxnLst>
              <a:rect l="0" t="0" r="r" b="b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7" name="Freeform 159"/>
            <p:cNvSpPr/>
            <p:nvPr/>
          </p:nvSpPr>
          <p:spPr bwMode="auto">
            <a:xfrm>
              <a:off x="4975225" y="3306763"/>
              <a:ext cx="34925" cy="46038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4" y="24"/>
                </a:cxn>
                <a:cxn ang="0">
                  <a:pos x="9" y="21"/>
                </a:cxn>
                <a:cxn ang="0">
                  <a:pos x="18" y="8"/>
                </a:cxn>
                <a:cxn ang="0">
                  <a:pos x="15" y="6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1" y="12"/>
                </a:cxn>
              </a:cxnLst>
              <a:rect l="0" t="0" r="r" b="b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8" name="Freeform 160"/>
            <p:cNvSpPr/>
            <p:nvPr/>
          </p:nvSpPr>
          <p:spPr bwMode="auto">
            <a:xfrm>
              <a:off x="4995863" y="3484563"/>
              <a:ext cx="230188" cy="368300"/>
            </a:xfrm>
            <a:custGeom>
              <a:avLst/>
              <a:gdLst/>
              <a:ahLst/>
              <a:cxnLst>
                <a:cxn ang="0">
                  <a:pos x="119" y="50"/>
                </a:cxn>
                <a:cxn ang="0">
                  <a:pos x="116" y="28"/>
                </a:cxn>
                <a:cxn ang="0">
                  <a:pos x="115" y="1"/>
                </a:cxn>
                <a:cxn ang="0">
                  <a:pos x="115" y="0"/>
                </a:cxn>
                <a:cxn ang="0">
                  <a:pos x="103" y="7"/>
                </a:cxn>
                <a:cxn ang="0">
                  <a:pos x="95" y="9"/>
                </a:cxn>
                <a:cxn ang="0">
                  <a:pos x="89" y="8"/>
                </a:cxn>
                <a:cxn ang="0">
                  <a:pos x="85" y="13"/>
                </a:cxn>
                <a:cxn ang="0">
                  <a:pos x="78" y="13"/>
                </a:cxn>
                <a:cxn ang="0">
                  <a:pos x="69" y="15"/>
                </a:cxn>
                <a:cxn ang="0">
                  <a:pos x="65" y="11"/>
                </a:cxn>
                <a:cxn ang="0">
                  <a:pos x="58" y="13"/>
                </a:cxn>
                <a:cxn ang="0">
                  <a:pos x="52" y="12"/>
                </a:cxn>
                <a:cxn ang="0">
                  <a:pos x="51" y="16"/>
                </a:cxn>
                <a:cxn ang="0">
                  <a:pos x="56" y="40"/>
                </a:cxn>
                <a:cxn ang="0">
                  <a:pos x="63" y="46"/>
                </a:cxn>
                <a:cxn ang="0">
                  <a:pos x="63" y="58"/>
                </a:cxn>
                <a:cxn ang="0">
                  <a:pos x="57" y="65"/>
                </a:cxn>
                <a:cxn ang="0">
                  <a:pos x="56" y="75"/>
                </a:cxn>
                <a:cxn ang="0">
                  <a:pos x="46" y="62"/>
                </a:cxn>
                <a:cxn ang="0">
                  <a:pos x="48" y="47"/>
                </a:cxn>
                <a:cxn ang="0">
                  <a:pos x="39" y="46"/>
                </a:cxn>
                <a:cxn ang="0">
                  <a:pos x="31" y="40"/>
                </a:cxn>
                <a:cxn ang="0">
                  <a:pos x="0" y="52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3" y="64"/>
                </a:cxn>
                <a:cxn ang="0">
                  <a:pos x="18" y="67"/>
                </a:cxn>
                <a:cxn ang="0">
                  <a:pos x="31" y="72"/>
                </a:cxn>
                <a:cxn ang="0">
                  <a:pos x="31" y="89"/>
                </a:cxn>
                <a:cxn ang="0">
                  <a:pos x="28" y="99"/>
                </a:cxn>
                <a:cxn ang="0">
                  <a:pos x="32" y="108"/>
                </a:cxn>
                <a:cxn ang="0">
                  <a:pos x="26" y="116"/>
                </a:cxn>
                <a:cxn ang="0">
                  <a:pos x="23" y="127"/>
                </a:cxn>
                <a:cxn ang="0">
                  <a:pos x="11" y="138"/>
                </a:cxn>
                <a:cxn ang="0">
                  <a:pos x="12" y="139"/>
                </a:cxn>
                <a:cxn ang="0">
                  <a:pos x="19" y="160"/>
                </a:cxn>
                <a:cxn ang="0">
                  <a:pos x="20" y="180"/>
                </a:cxn>
                <a:cxn ang="0">
                  <a:pos x="21" y="193"/>
                </a:cxn>
                <a:cxn ang="0">
                  <a:pos x="30" y="193"/>
                </a:cxn>
                <a:cxn ang="0">
                  <a:pos x="30" y="187"/>
                </a:cxn>
                <a:cxn ang="0">
                  <a:pos x="26" y="183"/>
                </a:cxn>
                <a:cxn ang="0">
                  <a:pos x="43" y="170"/>
                </a:cxn>
                <a:cxn ang="0">
                  <a:pos x="57" y="161"/>
                </a:cxn>
                <a:cxn ang="0">
                  <a:pos x="59" y="145"/>
                </a:cxn>
                <a:cxn ang="0">
                  <a:pos x="57" y="130"/>
                </a:cxn>
                <a:cxn ang="0">
                  <a:pos x="51" y="116"/>
                </a:cxn>
                <a:cxn ang="0">
                  <a:pos x="53" y="108"/>
                </a:cxn>
                <a:cxn ang="0">
                  <a:pos x="58" y="102"/>
                </a:cxn>
                <a:cxn ang="0">
                  <a:pos x="68" y="96"/>
                </a:cxn>
                <a:cxn ang="0">
                  <a:pos x="79" y="83"/>
                </a:cxn>
                <a:cxn ang="0">
                  <a:pos x="101" y="73"/>
                </a:cxn>
                <a:cxn ang="0">
                  <a:pos x="119" y="50"/>
                </a:cxn>
              </a:cxnLst>
              <a:rect l="0" t="0" r="r" b="b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9" name="Freeform 161"/>
            <p:cNvSpPr/>
            <p:nvPr/>
          </p:nvSpPr>
          <p:spPr bwMode="auto">
            <a:xfrm>
              <a:off x="4983163" y="3275013"/>
              <a:ext cx="233363" cy="238125"/>
            </a:xfrm>
            <a:custGeom>
              <a:avLst/>
              <a:gdLst/>
              <a:ahLst/>
              <a:cxnLst>
                <a:cxn ang="0">
                  <a:pos x="114" y="100"/>
                </a:cxn>
                <a:cxn ang="0">
                  <a:pos x="110" y="88"/>
                </a:cxn>
                <a:cxn ang="0">
                  <a:pos x="109" y="79"/>
                </a:cxn>
                <a:cxn ang="0">
                  <a:pos x="111" y="71"/>
                </a:cxn>
                <a:cxn ang="0">
                  <a:pos x="105" y="61"/>
                </a:cxn>
                <a:cxn ang="0">
                  <a:pos x="110" y="44"/>
                </a:cxn>
                <a:cxn ang="0">
                  <a:pos x="91" y="30"/>
                </a:cxn>
                <a:cxn ang="0">
                  <a:pos x="92" y="24"/>
                </a:cxn>
                <a:cxn ang="0">
                  <a:pos x="49" y="1"/>
                </a:cxn>
                <a:cxn ang="0">
                  <a:pos x="44" y="12"/>
                </a:cxn>
                <a:cxn ang="0">
                  <a:pos x="44" y="19"/>
                </a:cxn>
                <a:cxn ang="0">
                  <a:pos x="26" y="18"/>
                </a:cxn>
                <a:cxn ang="0">
                  <a:pos x="26" y="0"/>
                </a:cxn>
                <a:cxn ang="0">
                  <a:pos x="17" y="1"/>
                </a:cxn>
                <a:cxn ang="0">
                  <a:pos x="11" y="2"/>
                </a:cxn>
                <a:cxn ang="0">
                  <a:pos x="13" y="7"/>
                </a:cxn>
                <a:cxn ang="0">
                  <a:pos x="15" y="15"/>
                </a:cxn>
                <a:cxn ang="0">
                  <a:pos x="10" y="17"/>
                </a:cxn>
                <a:cxn ang="0">
                  <a:pos x="11" y="23"/>
                </a:cxn>
                <a:cxn ang="0">
                  <a:pos x="14" y="25"/>
                </a:cxn>
                <a:cxn ang="0">
                  <a:pos x="5" y="38"/>
                </a:cxn>
                <a:cxn ang="0">
                  <a:pos x="0" y="41"/>
                </a:cxn>
                <a:cxn ang="0">
                  <a:pos x="7" y="62"/>
                </a:cxn>
                <a:cxn ang="0">
                  <a:pos x="13" y="77"/>
                </a:cxn>
                <a:cxn ang="0">
                  <a:pos x="15" y="86"/>
                </a:cxn>
                <a:cxn ang="0">
                  <a:pos x="9" y="81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88"/>
                </a:cxn>
                <a:cxn ang="0">
                  <a:pos x="26" y="92"/>
                </a:cxn>
                <a:cxn ang="0">
                  <a:pos x="41" y="99"/>
                </a:cxn>
                <a:cxn ang="0">
                  <a:pos x="42" y="100"/>
                </a:cxn>
                <a:cxn ang="0">
                  <a:pos x="49" y="100"/>
                </a:cxn>
                <a:cxn ang="0">
                  <a:pos x="51" y="99"/>
                </a:cxn>
                <a:cxn ang="0">
                  <a:pos x="59" y="122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6" y="125"/>
                </a:cxn>
                <a:cxn ang="0">
                  <a:pos x="85" y="123"/>
                </a:cxn>
                <a:cxn ang="0">
                  <a:pos x="92" y="123"/>
                </a:cxn>
                <a:cxn ang="0">
                  <a:pos x="96" y="118"/>
                </a:cxn>
                <a:cxn ang="0">
                  <a:pos x="102" y="119"/>
                </a:cxn>
                <a:cxn ang="0">
                  <a:pos x="110" y="117"/>
                </a:cxn>
                <a:cxn ang="0">
                  <a:pos x="122" y="110"/>
                </a:cxn>
                <a:cxn ang="0">
                  <a:pos x="114" y="100"/>
                </a:cxn>
              </a:cxnLst>
              <a:rect l="0" t="0" r="r" b="b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0" name="Freeform 162"/>
            <p:cNvSpPr/>
            <p:nvPr/>
          </p:nvSpPr>
          <p:spPr bwMode="auto">
            <a:xfrm>
              <a:off x="5051425" y="3463925"/>
              <a:ext cx="71438" cy="168275"/>
            </a:xfrm>
            <a:custGeom>
              <a:avLst/>
              <a:gdLst/>
              <a:ahLst/>
              <a:cxnLst>
                <a:cxn ang="0">
                  <a:pos x="34" y="57"/>
                </a:cxn>
                <a:cxn ang="0">
                  <a:pos x="27" y="51"/>
                </a:cxn>
                <a:cxn ang="0">
                  <a:pos x="27" y="53"/>
                </a:cxn>
                <a:cxn ang="0">
                  <a:pos x="15" y="35"/>
                </a:cxn>
                <a:cxn ang="0">
                  <a:pos x="16" y="15"/>
                </a:cxn>
                <a:cxn ang="0">
                  <a:pos x="13" y="1"/>
                </a:cxn>
                <a:cxn ang="0">
                  <a:pos x="6" y="1"/>
                </a:cxn>
                <a:cxn ang="0">
                  <a:pos x="10" y="12"/>
                </a:cxn>
                <a:cxn ang="0">
                  <a:pos x="6" y="14"/>
                </a:cxn>
                <a:cxn ang="0">
                  <a:pos x="7" y="32"/>
                </a:cxn>
                <a:cxn ang="0">
                  <a:pos x="2" y="35"/>
                </a:cxn>
                <a:cxn ang="0">
                  <a:pos x="0" y="46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10" y="57"/>
                </a:cxn>
                <a:cxn ang="0">
                  <a:pos x="19" y="58"/>
                </a:cxn>
                <a:cxn ang="0">
                  <a:pos x="17" y="73"/>
                </a:cxn>
                <a:cxn ang="0">
                  <a:pos x="27" y="86"/>
                </a:cxn>
                <a:cxn ang="0">
                  <a:pos x="28" y="76"/>
                </a:cxn>
                <a:cxn ang="0">
                  <a:pos x="34" y="69"/>
                </a:cxn>
                <a:cxn ang="0">
                  <a:pos x="34" y="57"/>
                </a:cxn>
              </a:cxnLst>
              <a:rect l="0" t="0" r="r" b="b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1" name="Freeform 163"/>
            <p:cNvSpPr/>
            <p:nvPr/>
          </p:nvSpPr>
          <p:spPr bwMode="auto">
            <a:xfrm>
              <a:off x="7878763" y="3705225"/>
              <a:ext cx="73025" cy="57150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4" y="27"/>
                </a:cxn>
                <a:cxn ang="0">
                  <a:pos x="1" y="5"/>
                </a:cxn>
              </a:cxnLst>
              <a:rect l="0" t="0" r="r" b="b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2" name="Freeform 164"/>
            <p:cNvSpPr/>
            <p:nvPr/>
          </p:nvSpPr>
          <p:spPr bwMode="auto">
            <a:xfrm>
              <a:off x="5816600" y="2316163"/>
              <a:ext cx="166688" cy="111125"/>
            </a:xfrm>
            <a:custGeom>
              <a:avLst/>
              <a:gdLst/>
              <a:ahLst/>
              <a:cxnLst>
                <a:cxn ang="0">
                  <a:pos x="71" y="47"/>
                </a:cxn>
                <a:cxn ang="0">
                  <a:pos x="75" y="51"/>
                </a:cxn>
                <a:cxn ang="0">
                  <a:pos x="83" y="53"/>
                </a:cxn>
                <a:cxn ang="0">
                  <a:pos x="87" y="52"/>
                </a:cxn>
                <a:cxn ang="0">
                  <a:pos x="84" y="37"/>
                </a:cxn>
                <a:cxn ang="0">
                  <a:pos x="73" y="30"/>
                </a:cxn>
                <a:cxn ang="0">
                  <a:pos x="72" y="20"/>
                </a:cxn>
                <a:cxn ang="0">
                  <a:pos x="57" y="21"/>
                </a:cxn>
                <a:cxn ang="0">
                  <a:pos x="47" y="19"/>
                </a:cxn>
                <a:cxn ang="0">
                  <a:pos x="37" y="19"/>
                </a:cxn>
                <a:cxn ang="0">
                  <a:pos x="21" y="18"/>
                </a:cxn>
                <a:cxn ang="0">
                  <a:pos x="29" y="11"/>
                </a:cxn>
                <a:cxn ang="0">
                  <a:pos x="33" y="11"/>
                </a:cxn>
                <a:cxn ang="0">
                  <a:pos x="37" y="2"/>
                </a:cxn>
                <a:cxn ang="0">
                  <a:pos x="29" y="4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11" y="18"/>
                </a:cxn>
                <a:cxn ang="0">
                  <a:pos x="1" y="22"/>
                </a:cxn>
                <a:cxn ang="0">
                  <a:pos x="8" y="31"/>
                </a:cxn>
                <a:cxn ang="0">
                  <a:pos x="9" y="41"/>
                </a:cxn>
                <a:cxn ang="0">
                  <a:pos x="4" y="52"/>
                </a:cxn>
                <a:cxn ang="0">
                  <a:pos x="10" y="53"/>
                </a:cxn>
                <a:cxn ang="0">
                  <a:pos x="21" y="50"/>
                </a:cxn>
                <a:cxn ang="0">
                  <a:pos x="32" y="44"/>
                </a:cxn>
                <a:cxn ang="0">
                  <a:pos x="42" y="35"/>
                </a:cxn>
                <a:cxn ang="0">
                  <a:pos x="47" y="44"/>
                </a:cxn>
                <a:cxn ang="0">
                  <a:pos x="47" y="57"/>
                </a:cxn>
                <a:cxn ang="0">
                  <a:pos x="52" y="58"/>
                </a:cxn>
                <a:cxn ang="0">
                  <a:pos x="58" y="56"/>
                </a:cxn>
                <a:cxn ang="0">
                  <a:pos x="71" y="47"/>
                </a:cxn>
              </a:cxnLst>
              <a:rect l="0" t="0" r="r" b="b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3" name="Freeform 165"/>
            <p:cNvSpPr/>
            <p:nvPr/>
          </p:nvSpPr>
          <p:spPr bwMode="auto">
            <a:xfrm>
              <a:off x="2657475" y="2693988"/>
              <a:ext cx="19050" cy="39688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4" y="15"/>
                </a:cxn>
                <a:cxn ang="0">
                  <a:pos x="0" y="7"/>
                </a:cxn>
                <a:cxn ang="0">
                  <a:pos x="4" y="4"/>
                </a:cxn>
                <a:cxn ang="0">
                  <a:pos x="5" y="12"/>
                </a:cxn>
                <a:cxn ang="0">
                  <a:pos x="8" y="19"/>
                </a:cxn>
              </a:cxnLst>
              <a:rect l="0" t="0" r="r" b="b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4" name="Freeform 166"/>
            <p:cNvSpPr/>
            <p:nvPr/>
          </p:nvSpPr>
          <p:spPr bwMode="auto">
            <a:xfrm>
              <a:off x="3013075" y="3021013"/>
              <a:ext cx="25400" cy="20638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2" y="4"/>
                </a:cxn>
                <a:cxn ang="0">
                  <a:pos x="11" y="2"/>
                </a:cxn>
                <a:cxn ang="0">
                  <a:pos x="11" y="8"/>
                </a:cxn>
                <a:cxn ang="0">
                  <a:pos x="3" y="10"/>
                </a:cxn>
              </a:cxnLst>
              <a:rect l="0" t="0" r="r" b="b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" name="Freeform 167"/>
            <p:cNvSpPr/>
            <p:nvPr/>
          </p:nvSpPr>
          <p:spPr bwMode="auto">
            <a:xfrm>
              <a:off x="5286375" y="2305050"/>
              <a:ext cx="71438" cy="61913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28" y="17"/>
                </a:cxn>
                <a:cxn ang="0">
                  <a:pos x="24" y="8"/>
                </a:cxn>
                <a:cxn ang="0">
                  <a:pos x="21" y="2"/>
                </a:cxn>
                <a:cxn ang="0">
                  <a:pos x="11" y="1"/>
                </a:cxn>
                <a:cxn ang="0">
                  <a:pos x="0" y="3"/>
                </a:cxn>
                <a:cxn ang="0">
                  <a:pos x="2" y="12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4" y="20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28" y="27"/>
                </a:cxn>
                <a:cxn ang="0">
                  <a:pos x="30" y="33"/>
                </a:cxn>
                <a:cxn ang="0">
                  <a:pos x="37" y="31"/>
                </a:cxn>
                <a:cxn ang="0">
                  <a:pos x="35" y="26"/>
                </a:cxn>
              </a:cxnLst>
              <a:rect l="0" t="0" r="r" b="b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" name="Freeform 168"/>
            <p:cNvSpPr>
              <a:spLocks noEditPoints="1"/>
            </p:cNvSpPr>
            <p:nvPr/>
          </p:nvSpPr>
          <p:spPr bwMode="auto">
            <a:xfrm>
              <a:off x="5319713" y="2290763"/>
              <a:ext cx="106363" cy="87313"/>
            </a:xfrm>
            <a:custGeom>
              <a:avLst/>
              <a:gdLst/>
              <a:ahLst/>
              <a:cxnLst>
                <a:cxn ang="0">
                  <a:pos x="53" y="15"/>
                </a:cxn>
                <a:cxn ang="0">
                  <a:pos x="43" y="2"/>
                </a:cxn>
                <a:cxn ang="0">
                  <a:pos x="35" y="8"/>
                </a:cxn>
                <a:cxn ang="0">
                  <a:pos x="30" y="8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6" y="4"/>
                </a:cxn>
                <a:cxn ang="0">
                  <a:pos x="20" y="9"/>
                </a:cxn>
                <a:cxn ang="0">
                  <a:pos x="11" y="9"/>
                </a:cxn>
                <a:cxn ang="0">
                  <a:pos x="3" y="6"/>
                </a:cxn>
                <a:cxn ang="0">
                  <a:pos x="7" y="15"/>
                </a:cxn>
                <a:cxn ang="0">
                  <a:pos x="11" y="24"/>
                </a:cxn>
                <a:cxn ang="0">
                  <a:pos x="18" y="33"/>
                </a:cxn>
                <a:cxn ang="0">
                  <a:pos x="20" y="38"/>
                </a:cxn>
                <a:cxn ang="0">
                  <a:pos x="34" y="30"/>
                </a:cxn>
                <a:cxn ang="0">
                  <a:pos x="36" y="40"/>
                </a:cxn>
                <a:cxn ang="0">
                  <a:pos x="44" y="46"/>
                </a:cxn>
                <a:cxn ang="0">
                  <a:pos x="46" y="39"/>
                </a:cxn>
                <a:cxn ang="0">
                  <a:pos x="53" y="15"/>
                </a:cxn>
                <a:cxn ang="0">
                  <a:pos x="5" y="32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11" y="40"/>
                </a:cxn>
                <a:cxn ang="0">
                  <a:pos x="13" y="40"/>
                </a:cxn>
                <a:cxn ang="0">
                  <a:pos x="11" y="34"/>
                </a:cxn>
                <a:cxn ang="0">
                  <a:pos x="5" y="32"/>
                </a:cxn>
              </a:cxnLst>
              <a:rect l="0" t="0" r="r" b="b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7" name="Freeform 169"/>
            <p:cNvSpPr/>
            <p:nvPr/>
          </p:nvSpPr>
          <p:spPr bwMode="auto">
            <a:xfrm>
              <a:off x="5661025" y="2381250"/>
              <a:ext cx="309563" cy="220663"/>
            </a:xfrm>
            <a:custGeom>
              <a:avLst/>
              <a:gdLst/>
              <a:ahLst/>
              <a:cxnLst>
                <a:cxn ang="0">
                  <a:pos x="156" y="17"/>
                </a:cxn>
                <a:cxn ang="0">
                  <a:pos x="152" y="13"/>
                </a:cxn>
                <a:cxn ang="0">
                  <a:pos x="139" y="22"/>
                </a:cxn>
                <a:cxn ang="0">
                  <a:pos x="134" y="24"/>
                </a:cxn>
                <a:cxn ang="0">
                  <a:pos x="128" y="23"/>
                </a:cxn>
                <a:cxn ang="0">
                  <a:pos x="128" y="10"/>
                </a:cxn>
                <a:cxn ang="0">
                  <a:pos x="123" y="1"/>
                </a:cxn>
                <a:cxn ang="0">
                  <a:pos x="113" y="10"/>
                </a:cxn>
                <a:cxn ang="0">
                  <a:pos x="102" y="16"/>
                </a:cxn>
                <a:cxn ang="0">
                  <a:pos x="91" y="19"/>
                </a:cxn>
                <a:cxn ang="0">
                  <a:pos x="81" y="16"/>
                </a:cxn>
                <a:cxn ang="0">
                  <a:pos x="72" y="13"/>
                </a:cxn>
                <a:cxn ang="0">
                  <a:pos x="62" y="11"/>
                </a:cxn>
                <a:cxn ang="0">
                  <a:pos x="53" y="17"/>
                </a:cxn>
                <a:cxn ang="0">
                  <a:pos x="47" y="28"/>
                </a:cxn>
                <a:cxn ang="0">
                  <a:pos x="31" y="37"/>
                </a:cxn>
                <a:cxn ang="0">
                  <a:pos x="21" y="41"/>
                </a:cxn>
                <a:cxn ang="0">
                  <a:pos x="13" y="38"/>
                </a:cxn>
                <a:cxn ang="0">
                  <a:pos x="8" y="44"/>
                </a:cxn>
                <a:cxn ang="0">
                  <a:pos x="3" y="53"/>
                </a:cxn>
                <a:cxn ang="0">
                  <a:pos x="2" y="62"/>
                </a:cxn>
                <a:cxn ang="0">
                  <a:pos x="2" y="74"/>
                </a:cxn>
                <a:cxn ang="0">
                  <a:pos x="4" y="87"/>
                </a:cxn>
                <a:cxn ang="0">
                  <a:pos x="15" y="93"/>
                </a:cxn>
                <a:cxn ang="0">
                  <a:pos x="3" y="109"/>
                </a:cxn>
                <a:cxn ang="0">
                  <a:pos x="6" y="113"/>
                </a:cxn>
                <a:cxn ang="0">
                  <a:pos x="23" y="115"/>
                </a:cxn>
                <a:cxn ang="0">
                  <a:pos x="68" y="109"/>
                </a:cxn>
                <a:cxn ang="0">
                  <a:pos x="67" y="98"/>
                </a:cxn>
                <a:cxn ang="0">
                  <a:pos x="76" y="93"/>
                </a:cxn>
                <a:cxn ang="0">
                  <a:pos x="84" y="91"/>
                </a:cxn>
                <a:cxn ang="0">
                  <a:pos x="96" y="87"/>
                </a:cxn>
                <a:cxn ang="0">
                  <a:pos x="101" y="82"/>
                </a:cxn>
                <a:cxn ang="0">
                  <a:pos x="105" y="70"/>
                </a:cxn>
                <a:cxn ang="0">
                  <a:pos x="113" y="65"/>
                </a:cxn>
                <a:cxn ang="0">
                  <a:pos x="109" y="58"/>
                </a:cxn>
                <a:cxn ang="0">
                  <a:pos x="122" y="58"/>
                </a:cxn>
                <a:cxn ang="0">
                  <a:pos x="123" y="49"/>
                </a:cxn>
                <a:cxn ang="0">
                  <a:pos x="128" y="41"/>
                </a:cxn>
                <a:cxn ang="0">
                  <a:pos x="126" y="34"/>
                </a:cxn>
                <a:cxn ang="0">
                  <a:pos x="128" y="29"/>
                </a:cxn>
                <a:cxn ang="0">
                  <a:pos x="129" y="28"/>
                </a:cxn>
                <a:cxn ang="0">
                  <a:pos x="135" y="26"/>
                </a:cxn>
                <a:cxn ang="0">
                  <a:pos x="150" y="21"/>
                </a:cxn>
                <a:cxn ang="0">
                  <a:pos x="162" y="18"/>
                </a:cxn>
                <a:cxn ang="0">
                  <a:pos x="156" y="17"/>
                </a:cxn>
              </a:cxnLst>
              <a:rect l="0" t="0" r="r" b="b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8" name="Freeform 170"/>
            <p:cNvSpPr/>
            <p:nvPr/>
          </p:nvSpPr>
          <p:spPr bwMode="auto">
            <a:xfrm>
              <a:off x="5673725" y="2414588"/>
              <a:ext cx="355600" cy="320675"/>
            </a:xfrm>
            <a:custGeom>
              <a:avLst/>
              <a:gdLst/>
              <a:ahLst/>
              <a:cxnLst>
                <a:cxn ang="0">
                  <a:pos x="172" y="9"/>
                </a:cxn>
                <a:cxn ang="0">
                  <a:pos x="158" y="1"/>
                </a:cxn>
                <a:cxn ang="0">
                  <a:pos x="144" y="3"/>
                </a:cxn>
                <a:cxn ang="0">
                  <a:pos x="123" y="10"/>
                </a:cxn>
                <a:cxn ang="0">
                  <a:pos x="120" y="16"/>
                </a:cxn>
                <a:cxn ang="0">
                  <a:pos x="117" y="31"/>
                </a:cxn>
                <a:cxn ang="0">
                  <a:pos x="103" y="40"/>
                </a:cxn>
                <a:cxn ang="0">
                  <a:pos x="99" y="52"/>
                </a:cxn>
                <a:cxn ang="0">
                  <a:pos x="90" y="69"/>
                </a:cxn>
                <a:cxn ang="0">
                  <a:pos x="70" y="75"/>
                </a:cxn>
                <a:cxn ang="0">
                  <a:pos x="62" y="91"/>
                </a:cxn>
                <a:cxn ang="0">
                  <a:pos x="0" y="95"/>
                </a:cxn>
                <a:cxn ang="0">
                  <a:pos x="17" y="111"/>
                </a:cxn>
                <a:cxn ang="0">
                  <a:pos x="25" y="132"/>
                </a:cxn>
                <a:cxn ang="0">
                  <a:pos x="7" y="146"/>
                </a:cxn>
                <a:cxn ang="0">
                  <a:pos x="29" y="148"/>
                </a:cxn>
                <a:cxn ang="0">
                  <a:pos x="55" y="146"/>
                </a:cxn>
                <a:cxn ang="0">
                  <a:pos x="70" y="155"/>
                </a:cxn>
                <a:cxn ang="0">
                  <a:pos x="82" y="167"/>
                </a:cxn>
                <a:cxn ang="0">
                  <a:pos x="84" y="167"/>
                </a:cxn>
                <a:cxn ang="0">
                  <a:pos x="105" y="160"/>
                </a:cxn>
                <a:cxn ang="0">
                  <a:pos x="110" y="147"/>
                </a:cxn>
                <a:cxn ang="0">
                  <a:pos x="98" y="128"/>
                </a:cxn>
                <a:cxn ang="0">
                  <a:pos x="114" y="118"/>
                </a:cxn>
                <a:cxn ang="0">
                  <a:pos x="128" y="109"/>
                </a:cxn>
                <a:cxn ang="0">
                  <a:pos x="142" y="91"/>
                </a:cxn>
                <a:cxn ang="0">
                  <a:pos x="154" y="80"/>
                </a:cxn>
                <a:cxn ang="0">
                  <a:pos x="162" y="63"/>
                </a:cxn>
                <a:cxn ang="0">
                  <a:pos x="150" y="47"/>
                </a:cxn>
                <a:cxn ang="0">
                  <a:pos x="154" y="30"/>
                </a:cxn>
                <a:cxn ang="0">
                  <a:pos x="182" y="29"/>
                </a:cxn>
                <a:cxn ang="0">
                  <a:pos x="177" y="17"/>
                </a:cxn>
              </a:cxnLst>
              <a:rect l="0" t="0" r="r" b="b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9" name="Freeform 171"/>
            <p:cNvSpPr>
              <a:spLocks noEditPoints="1"/>
            </p:cNvSpPr>
            <p:nvPr/>
          </p:nvSpPr>
          <p:spPr bwMode="auto">
            <a:xfrm>
              <a:off x="6386513" y="3132138"/>
              <a:ext cx="992188" cy="360363"/>
            </a:xfrm>
            <a:custGeom>
              <a:avLst/>
              <a:gdLst/>
              <a:ahLst/>
              <a:cxnLst>
                <a:cxn ang="0">
                  <a:pos x="38" y="80"/>
                </a:cxn>
                <a:cxn ang="0">
                  <a:pos x="147" y="101"/>
                </a:cxn>
                <a:cxn ang="0">
                  <a:pos x="22" y="52"/>
                </a:cxn>
                <a:cxn ang="0">
                  <a:pos x="278" y="134"/>
                </a:cxn>
                <a:cxn ang="0">
                  <a:pos x="290" y="107"/>
                </a:cxn>
                <a:cxn ang="0">
                  <a:pos x="306" y="111"/>
                </a:cxn>
                <a:cxn ang="0">
                  <a:pos x="317" y="76"/>
                </a:cxn>
                <a:cxn ang="0">
                  <a:pos x="318" y="63"/>
                </a:cxn>
                <a:cxn ang="0">
                  <a:pos x="297" y="53"/>
                </a:cxn>
                <a:cxn ang="0">
                  <a:pos x="266" y="97"/>
                </a:cxn>
                <a:cxn ang="0">
                  <a:pos x="123" y="106"/>
                </a:cxn>
                <a:cxn ang="0">
                  <a:pos x="118" y="87"/>
                </a:cxn>
                <a:cxn ang="0">
                  <a:pos x="114" y="95"/>
                </a:cxn>
                <a:cxn ang="0">
                  <a:pos x="95" y="71"/>
                </a:cxn>
                <a:cxn ang="0">
                  <a:pos x="78" y="50"/>
                </a:cxn>
                <a:cxn ang="0">
                  <a:pos x="52" y="34"/>
                </a:cxn>
                <a:cxn ang="0">
                  <a:pos x="2" y="5"/>
                </a:cxn>
                <a:cxn ang="0">
                  <a:pos x="45" y="65"/>
                </a:cxn>
                <a:cxn ang="0">
                  <a:pos x="99" y="128"/>
                </a:cxn>
                <a:cxn ang="0">
                  <a:pos x="121" y="117"/>
                </a:cxn>
                <a:cxn ang="0">
                  <a:pos x="373" y="53"/>
                </a:cxn>
                <a:cxn ang="0">
                  <a:pos x="376" y="64"/>
                </a:cxn>
                <a:cxn ang="0">
                  <a:pos x="348" y="106"/>
                </a:cxn>
                <a:cxn ang="0">
                  <a:pos x="277" y="167"/>
                </a:cxn>
                <a:cxn ang="0">
                  <a:pos x="322" y="162"/>
                </a:cxn>
                <a:cxn ang="0">
                  <a:pos x="387" y="107"/>
                </a:cxn>
                <a:cxn ang="0">
                  <a:pos x="218" y="158"/>
                </a:cxn>
                <a:cxn ang="0">
                  <a:pos x="196" y="147"/>
                </a:cxn>
                <a:cxn ang="0">
                  <a:pos x="122" y="138"/>
                </a:cxn>
                <a:cxn ang="0">
                  <a:pos x="131" y="153"/>
                </a:cxn>
                <a:cxn ang="0">
                  <a:pos x="201" y="164"/>
                </a:cxn>
                <a:cxn ang="0">
                  <a:pos x="218" y="158"/>
                </a:cxn>
                <a:cxn ang="0">
                  <a:pos x="452" y="106"/>
                </a:cxn>
                <a:cxn ang="0">
                  <a:pos x="404" y="82"/>
                </a:cxn>
                <a:cxn ang="0">
                  <a:pos x="435" y="94"/>
                </a:cxn>
                <a:cxn ang="0">
                  <a:pos x="417" y="101"/>
                </a:cxn>
                <a:cxn ang="0">
                  <a:pos x="444" y="114"/>
                </a:cxn>
                <a:cxn ang="0">
                  <a:pos x="492" y="143"/>
                </a:cxn>
                <a:cxn ang="0">
                  <a:pos x="507" y="161"/>
                </a:cxn>
                <a:cxn ang="0">
                  <a:pos x="480" y="86"/>
                </a:cxn>
                <a:cxn ang="0">
                  <a:pos x="330" y="175"/>
                </a:cxn>
                <a:cxn ang="0">
                  <a:pos x="336" y="177"/>
                </a:cxn>
                <a:cxn ang="0">
                  <a:pos x="339" y="174"/>
                </a:cxn>
                <a:cxn ang="0">
                  <a:pos x="250" y="67"/>
                </a:cxn>
                <a:cxn ang="0">
                  <a:pos x="255" y="39"/>
                </a:cxn>
                <a:cxn ang="0">
                  <a:pos x="254" y="20"/>
                </a:cxn>
                <a:cxn ang="0">
                  <a:pos x="225" y="36"/>
                </a:cxn>
                <a:cxn ang="0">
                  <a:pos x="201" y="51"/>
                </a:cxn>
                <a:cxn ang="0">
                  <a:pos x="165" y="52"/>
                </a:cxn>
                <a:cxn ang="0">
                  <a:pos x="153" y="61"/>
                </a:cxn>
                <a:cxn ang="0">
                  <a:pos x="180" y="103"/>
                </a:cxn>
                <a:cxn ang="0">
                  <a:pos x="218" y="112"/>
                </a:cxn>
                <a:cxn ang="0">
                  <a:pos x="268" y="178"/>
                </a:cxn>
                <a:cxn ang="0">
                  <a:pos x="268" y="178"/>
                </a:cxn>
                <a:cxn ang="0">
                  <a:pos x="236" y="169"/>
                </a:cxn>
                <a:cxn ang="0">
                  <a:pos x="251" y="161"/>
                </a:cxn>
              </a:cxnLst>
              <a:rect l="0" t="0" r="r" b="b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0" name="Freeform 172"/>
            <p:cNvSpPr>
              <a:spLocks noEditPoints="1"/>
            </p:cNvSpPr>
            <p:nvPr/>
          </p:nvSpPr>
          <p:spPr bwMode="auto">
            <a:xfrm>
              <a:off x="7011988" y="3436938"/>
              <a:ext cx="69850" cy="3016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3" y="12"/>
                </a:cxn>
                <a:cxn ang="0">
                  <a:pos x="19" y="3"/>
                </a:cxn>
                <a:cxn ang="0">
                  <a:pos x="10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6" y="3"/>
                </a:cxn>
                <a:cxn ang="0">
                  <a:pos x="19" y="3"/>
                </a:cxn>
              </a:cxnLst>
              <a:rect l="0" t="0" r="r" b="b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1" name="Freeform 173"/>
            <p:cNvSpPr/>
            <p:nvPr/>
          </p:nvSpPr>
          <p:spPr bwMode="auto">
            <a:xfrm>
              <a:off x="4640263" y="2155825"/>
              <a:ext cx="73025" cy="39688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2" name="Freeform 174"/>
            <p:cNvSpPr>
              <a:spLocks noEditPoints="1"/>
            </p:cNvSpPr>
            <p:nvPr/>
          </p:nvSpPr>
          <p:spPr bwMode="auto">
            <a:xfrm>
              <a:off x="4505325" y="2151063"/>
              <a:ext cx="247650" cy="269875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3" name="Freeform 175"/>
            <p:cNvSpPr/>
            <p:nvPr/>
          </p:nvSpPr>
          <p:spPr bwMode="auto">
            <a:xfrm>
              <a:off x="4752975" y="2251075"/>
              <a:ext cx="26988" cy="333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4" name="Freeform 176"/>
            <p:cNvSpPr/>
            <p:nvPr/>
          </p:nvSpPr>
          <p:spPr bwMode="auto">
            <a:xfrm>
              <a:off x="4759325" y="2174875"/>
              <a:ext cx="90488" cy="106363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75" name="PA_任意多边形 2860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2452330" y="2761594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76" name="PA_任意多边形 2860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5501395" y="2874586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7" name="PA_任意多边形 2860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5326283" y="3073158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8" name="PA_任意多边形 2860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267285" y="2516290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9" name="PA_任意多边形 2860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3909088" y="2707097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0" name="PA_任意多边形 2860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3382523" y="3393812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1" name="PA_任意多边形 2860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3062984" y="3735895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2" name="PA_文本框 29"/>
          <p:cNvSpPr txBox="1"/>
          <p:nvPr>
            <p:custDataLst>
              <p:tags r:id="rId9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83" name="PA_文本框 30"/>
          <p:cNvSpPr txBox="1"/>
          <p:nvPr>
            <p:custDataLst>
              <p:tags r:id="rId10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84" name="PA_矩形 183"/>
          <p:cNvSpPr/>
          <p:nvPr>
            <p:custDataLst>
              <p:tags r:id="rId11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/>
      <p:bldP spid="183" grpId="0"/>
      <p:bldP spid="18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文本框 5"/>
          <p:cNvSpPr txBox="1"/>
          <p:nvPr>
            <p:custDataLst>
              <p:tags r:id="rId1"/>
            </p:custDataLst>
          </p:nvPr>
        </p:nvSpPr>
        <p:spPr>
          <a:xfrm>
            <a:off x="3733895" y="1285150"/>
            <a:ext cx="20787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Two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PA_文本框 6"/>
          <p:cNvSpPr txBox="1"/>
          <p:nvPr>
            <p:custDataLst>
              <p:tags r:id="rId2"/>
            </p:custDataLst>
          </p:nvPr>
        </p:nvSpPr>
        <p:spPr>
          <a:xfrm>
            <a:off x="3636108" y="1915242"/>
            <a:ext cx="2274328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" name="PA_组合 11"/>
          <p:cNvGrpSpPr/>
          <p:nvPr>
            <p:custDataLst>
              <p:tags r:id="rId3"/>
            </p:custDataLst>
          </p:nvPr>
        </p:nvGrpSpPr>
        <p:grpSpPr>
          <a:xfrm>
            <a:off x="1691680" y="1065207"/>
            <a:ext cx="1440160" cy="1440160"/>
            <a:chOff x="2555776" y="1203598"/>
            <a:chExt cx="714375" cy="714375"/>
          </a:xfrm>
        </p:grpSpPr>
        <p:sp>
          <p:nvSpPr>
            <p:cNvPr id="7" name="椭圆 6"/>
            <p:cNvSpPr/>
            <p:nvPr/>
          </p:nvSpPr>
          <p:spPr>
            <a:xfrm>
              <a:off x="2555776" y="1203598"/>
              <a:ext cx="714375" cy="714375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4"/>
            <p:cNvSpPr txBox="1"/>
            <p:nvPr/>
          </p:nvSpPr>
          <p:spPr>
            <a:xfrm>
              <a:off x="2704474" y="1337507"/>
              <a:ext cx="416978" cy="44655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5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76196" y="1747935"/>
              <a:ext cx="143933" cy="143933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3" name="PA_直接连接符 12"/>
          <p:cNvCxnSpPr>
            <a:stCxn id="7" idx="6"/>
          </p:cNvCxnSpPr>
          <p:nvPr>
            <p:custDataLst>
              <p:tags r:id="rId4"/>
            </p:custDataLst>
          </p:nvPr>
        </p:nvCxnSpPr>
        <p:spPr>
          <a:xfrm>
            <a:off x="3131840" y="1785287"/>
            <a:ext cx="5048629" cy="11153"/>
          </a:xfrm>
          <a:prstGeom prst="line">
            <a:avLst/>
          </a:prstGeom>
          <a:noFill/>
          <a:ln w="12700">
            <a:solidFill>
              <a:srgbClr val="FF0000">
                <a:alpha val="3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PA_椭圆 15"/>
          <p:cNvSpPr/>
          <p:nvPr>
            <p:custDataLst>
              <p:tags r:id="rId5"/>
            </p:custDataLst>
          </p:nvPr>
        </p:nvSpPr>
        <p:spPr>
          <a:xfrm>
            <a:off x="8180469" y="1720162"/>
            <a:ext cx="141402" cy="141402"/>
          </a:xfrm>
          <a:prstGeom prst="ellipse">
            <a:avLst/>
          </a:prstGeom>
          <a:solidFill>
            <a:srgbClr val="FF0000">
              <a:alpha val="33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矩形 4"/>
          <p:cNvSpPr/>
          <p:nvPr>
            <p:custDataLst>
              <p:tags r:id="rId4"/>
            </p:custDataLst>
          </p:nvPr>
        </p:nvSpPr>
        <p:spPr>
          <a:xfrm>
            <a:off x="457200" y="1347614"/>
            <a:ext cx="8229600" cy="274320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4" name="PA_文本框 13"/>
          <p:cNvSpPr txBox="1"/>
          <p:nvPr>
            <p:custDataLst>
              <p:tags r:id="rId5"/>
            </p:custDataLst>
          </p:nvPr>
        </p:nvSpPr>
        <p:spPr>
          <a:xfrm>
            <a:off x="1627582" y="2338727"/>
            <a:ext cx="177404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1800" kern="0">
                <a:solidFill>
                  <a:schemeClr val="bg1"/>
                </a:solidFill>
                <a:latin typeface="Abel" panose="02000506030000020004" pitchFamily="2" charset="0"/>
              </a:rPr>
              <a:t>Welcome Message</a:t>
            </a:r>
          </a:p>
        </p:txBody>
      </p:sp>
      <p:sp>
        <p:nvSpPr>
          <p:cNvPr id="15" name="PA_文本框 14"/>
          <p:cNvSpPr txBox="1"/>
          <p:nvPr>
            <p:custDataLst>
              <p:tags r:id="rId6"/>
            </p:custDataLst>
          </p:nvPr>
        </p:nvSpPr>
        <p:spPr>
          <a:xfrm>
            <a:off x="1188596" y="2221426"/>
            <a:ext cx="2652008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MULTIPURPOSE PRESENTATION TEMPLATE | UNIQUE DESIGN</a:t>
            </a:r>
          </a:p>
        </p:txBody>
      </p:sp>
      <p:sp>
        <p:nvSpPr>
          <p:cNvPr id="16" name="PA_文本框 15"/>
          <p:cNvSpPr txBox="1"/>
          <p:nvPr>
            <p:custDataLst>
              <p:tags r:id="rId7"/>
            </p:custDataLst>
          </p:nvPr>
        </p:nvSpPr>
        <p:spPr>
          <a:xfrm>
            <a:off x="2265815" y="1854973"/>
            <a:ext cx="497572" cy="176972"/>
          </a:xfrm>
          <a:prstGeom prst="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700" kern="0" dirty="0">
                <a:solidFill>
                  <a:schemeClr val="bg1"/>
                </a:solidFill>
                <a:latin typeface="Abel" panose="02000506030000020004" pitchFamily="2" charset="0"/>
              </a:rPr>
              <a:t>FEATURED</a:t>
            </a:r>
          </a:p>
        </p:txBody>
      </p:sp>
      <p:sp>
        <p:nvSpPr>
          <p:cNvPr id="17" name="PA_矩形 11"/>
          <p:cNvSpPr/>
          <p:nvPr>
            <p:custDataLst>
              <p:tags r:id="rId8"/>
            </p:custDataLst>
          </p:nvPr>
        </p:nvSpPr>
        <p:spPr>
          <a:xfrm>
            <a:off x="1214244" y="2994832"/>
            <a:ext cx="2600712" cy="60785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</a:p>
        </p:txBody>
      </p:sp>
      <p:pic>
        <p:nvPicPr>
          <p:cNvPr id="18" name="PA_图片占位符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347614"/>
            <a:ext cx="4114800" cy="2743200"/>
          </a:xfrm>
          <a:prstGeom prst="rect">
            <a:avLst/>
          </a:prstGeom>
        </p:spPr>
      </p:pic>
      <p:pic>
        <p:nvPicPr>
          <p:cNvPr id="2050" name="PA_图片 2" descr="http://img.daimg.com/uploads/allimg/171026/3-1G0261RQ3.jpg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6" b="7192"/>
          <a:stretch>
            <a:fillRect/>
          </a:stretch>
        </p:blipFill>
        <p:spPr bwMode="auto">
          <a:xfrm>
            <a:off x="4561178" y="1347614"/>
            <a:ext cx="412562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3" grpId="0" animBg="1"/>
      <p:bldP spid="14" grpId="0"/>
      <p:bldP spid="15" grpId="0"/>
      <p:bldP spid="16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A_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08" y="1254752"/>
            <a:ext cx="3375349" cy="2110892"/>
          </a:xfrm>
          <a:prstGeom prst="rect">
            <a:avLst/>
          </a:prstGeom>
        </p:spPr>
      </p:pic>
      <p:sp>
        <p:nvSpPr>
          <p:cNvPr id="8" name="PA_矩形 44"/>
          <p:cNvSpPr/>
          <p:nvPr>
            <p:custDataLst>
              <p:tags r:id="rId5"/>
            </p:custDataLst>
          </p:nvPr>
        </p:nvSpPr>
        <p:spPr>
          <a:xfrm>
            <a:off x="733047" y="3646434"/>
            <a:ext cx="3442403" cy="96180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10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One Of Essential Template</a:t>
            </a:r>
          </a:p>
          <a:p>
            <a:pPr>
              <a:defRPr/>
            </a:pPr>
            <a:r>
              <a:rPr lang="en-US" sz="10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</a:p>
          <a:p>
            <a:pPr>
              <a:defRPr/>
            </a:pP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</a:p>
        </p:txBody>
      </p:sp>
      <p:sp>
        <p:nvSpPr>
          <p:cNvPr id="9" name="PA_矩形 32"/>
          <p:cNvSpPr/>
          <p:nvPr>
            <p:custDataLst>
              <p:tags r:id="rId6"/>
            </p:custDataLst>
          </p:nvPr>
        </p:nvSpPr>
        <p:spPr>
          <a:xfrm>
            <a:off x="4989542" y="2192617"/>
            <a:ext cx="3314700" cy="95693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0" name="PA_矩形 33"/>
          <p:cNvSpPr/>
          <p:nvPr>
            <p:custDataLst>
              <p:tags r:id="rId7"/>
            </p:custDataLst>
          </p:nvPr>
        </p:nvSpPr>
        <p:spPr>
          <a:xfrm>
            <a:off x="4989542" y="2192616"/>
            <a:ext cx="2811780" cy="9569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1" name="PA_矩形 34"/>
          <p:cNvSpPr/>
          <p:nvPr>
            <p:custDataLst>
              <p:tags r:id="rId8"/>
            </p:custDataLst>
          </p:nvPr>
        </p:nvSpPr>
        <p:spPr>
          <a:xfrm>
            <a:off x="4989542" y="2726902"/>
            <a:ext cx="3314700" cy="95693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2" name="PA_矩形 35"/>
          <p:cNvSpPr/>
          <p:nvPr>
            <p:custDataLst>
              <p:tags r:id="rId9"/>
            </p:custDataLst>
          </p:nvPr>
        </p:nvSpPr>
        <p:spPr>
          <a:xfrm>
            <a:off x="4989542" y="2726901"/>
            <a:ext cx="3223260" cy="9569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3" name="PA_矩形 36"/>
          <p:cNvSpPr/>
          <p:nvPr>
            <p:custDataLst>
              <p:tags r:id="rId10"/>
            </p:custDataLst>
          </p:nvPr>
        </p:nvSpPr>
        <p:spPr>
          <a:xfrm>
            <a:off x="4989542" y="3261189"/>
            <a:ext cx="3314700" cy="95693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4" name="PA_矩形 37"/>
          <p:cNvSpPr/>
          <p:nvPr>
            <p:custDataLst>
              <p:tags r:id="rId11"/>
            </p:custDataLst>
          </p:nvPr>
        </p:nvSpPr>
        <p:spPr>
          <a:xfrm>
            <a:off x="4989542" y="3261188"/>
            <a:ext cx="2263140" cy="9569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5" name="PA_文本框 14"/>
          <p:cNvSpPr txBox="1"/>
          <p:nvPr>
            <p:custDataLst>
              <p:tags r:id="rId12"/>
            </p:custDataLst>
          </p:nvPr>
        </p:nvSpPr>
        <p:spPr>
          <a:xfrm>
            <a:off x="4919974" y="2011516"/>
            <a:ext cx="883896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Design| Illustration</a:t>
            </a:r>
          </a:p>
        </p:txBody>
      </p:sp>
      <p:sp>
        <p:nvSpPr>
          <p:cNvPr id="16" name="PA_文本框 15"/>
          <p:cNvSpPr txBox="1"/>
          <p:nvPr>
            <p:custDataLst>
              <p:tags r:id="rId13"/>
            </p:custDataLst>
          </p:nvPr>
        </p:nvSpPr>
        <p:spPr>
          <a:xfrm>
            <a:off x="4919974" y="2554934"/>
            <a:ext cx="972061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Marketing | Business</a:t>
            </a:r>
          </a:p>
        </p:txBody>
      </p:sp>
      <p:sp>
        <p:nvSpPr>
          <p:cNvPr id="17" name="PA_文本框 16"/>
          <p:cNvSpPr txBox="1"/>
          <p:nvPr>
            <p:custDataLst>
              <p:tags r:id="rId14"/>
            </p:custDataLst>
          </p:nvPr>
        </p:nvSpPr>
        <p:spPr>
          <a:xfrm>
            <a:off x="4919974" y="3092031"/>
            <a:ext cx="1161215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Consulting | Development</a:t>
            </a:r>
          </a:p>
        </p:txBody>
      </p:sp>
      <p:sp>
        <p:nvSpPr>
          <p:cNvPr id="18" name="PA_文本框 17"/>
          <p:cNvSpPr txBox="1"/>
          <p:nvPr>
            <p:custDataLst>
              <p:tags r:id="rId15"/>
            </p:custDataLst>
          </p:nvPr>
        </p:nvSpPr>
        <p:spPr>
          <a:xfrm>
            <a:off x="7644458" y="1944889"/>
            <a:ext cx="297907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85%</a:t>
            </a:r>
          </a:p>
        </p:txBody>
      </p:sp>
      <p:sp>
        <p:nvSpPr>
          <p:cNvPr id="19" name="PA_文本框 18"/>
          <p:cNvSpPr txBox="1"/>
          <p:nvPr>
            <p:custDataLst>
              <p:tags r:id="rId16"/>
            </p:custDataLst>
          </p:nvPr>
        </p:nvSpPr>
        <p:spPr>
          <a:xfrm>
            <a:off x="8045994" y="2490326"/>
            <a:ext cx="297907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98%</a:t>
            </a:r>
          </a:p>
        </p:txBody>
      </p:sp>
      <p:sp>
        <p:nvSpPr>
          <p:cNvPr id="20" name="PA_文本框 19"/>
          <p:cNvSpPr txBox="1"/>
          <p:nvPr>
            <p:custDataLst>
              <p:tags r:id="rId17"/>
            </p:custDataLst>
          </p:nvPr>
        </p:nvSpPr>
        <p:spPr>
          <a:xfrm>
            <a:off x="7080483" y="3035394"/>
            <a:ext cx="297907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65%</a:t>
            </a:r>
          </a:p>
        </p:txBody>
      </p:sp>
      <p:sp>
        <p:nvSpPr>
          <p:cNvPr id="21" name="PA_矩形 62"/>
          <p:cNvSpPr/>
          <p:nvPr>
            <p:custDataLst>
              <p:tags r:id="rId18"/>
            </p:custDataLst>
          </p:nvPr>
        </p:nvSpPr>
        <p:spPr>
          <a:xfrm>
            <a:off x="4989542" y="3795476"/>
            <a:ext cx="3314700" cy="95693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2" name="PA_矩形 63"/>
          <p:cNvSpPr/>
          <p:nvPr>
            <p:custDataLst>
              <p:tags r:id="rId19"/>
            </p:custDataLst>
          </p:nvPr>
        </p:nvSpPr>
        <p:spPr>
          <a:xfrm>
            <a:off x="4989542" y="3795475"/>
            <a:ext cx="2263140" cy="9569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3" name="PA_文本框 22"/>
          <p:cNvSpPr txBox="1"/>
          <p:nvPr>
            <p:custDataLst>
              <p:tags r:id="rId20"/>
            </p:custDataLst>
          </p:nvPr>
        </p:nvSpPr>
        <p:spPr>
          <a:xfrm>
            <a:off x="4919974" y="3626318"/>
            <a:ext cx="1161215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Consulting | Development</a:t>
            </a:r>
          </a:p>
        </p:txBody>
      </p:sp>
      <p:sp>
        <p:nvSpPr>
          <p:cNvPr id="24" name="PA_文本框 23"/>
          <p:cNvSpPr txBox="1"/>
          <p:nvPr>
            <p:custDataLst>
              <p:tags r:id="rId21"/>
            </p:custDataLst>
          </p:nvPr>
        </p:nvSpPr>
        <p:spPr>
          <a:xfrm>
            <a:off x="7080483" y="3569681"/>
            <a:ext cx="297907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65%</a:t>
            </a:r>
          </a:p>
        </p:txBody>
      </p:sp>
      <p:pic>
        <p:nvPicPr>
          <p:cNvPr id="4098" name="PA_图片 2" descr="http://img.daimg.com/uploads/allimg/160930/3-1609301IH0.jpg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6"/>
          <a:stretch>
            <a:fillRect/>
          </a:stretch>
        </p:blipFill>
        <p:spPr bwMode="auto">
          <a:xfrm>
            <a:off x="1239131" y="1443256"/>
            <a:ext cx="2324757" cy="146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A_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051" y="1387549"/>
            <a:ext cx="1527899" cy="3117997"/>
          </a:xfrm>
          <a:prstGeom prst="rect">
            <a:avLst/>
          </a:prstGeom>
        </p:spPr>
      </p:pic>
      <p:graphicFrame>
        <p:nvGraphicFramePr>
          <p:cNvPr id="8" name="PA_Chart 21"/>
          <p:cNvGraphicFramePr/>
          <p:nvPr>
            <p:custDataLst>
              <p:tags r:id="rId5"/>
            </p:custDataLst>
          </p:nvPr>
        </p:nvGraphicFramePr>
        <p:xfrm>
          <a:off x="721165" y="1405620"/>
          <a:ext cx="2675937" cy="2041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9" name="PA_矩形 22"/>
          <p:cNvSpPr/>
          <p:nvPr>
            <p:custDataLst>
              <p:tags r:id="rId6"/>
            </p:custDataLst>
          </p:nvPr>
        </p:nvSpPr>
        <p:spPr>
          <a:xfrm>
            <a:off x="721165" y="3590404"/>
            <a:ext cx="2550479" cy="106952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10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One Of Essential Template</a:t>
            </a:r>
          </a:p>
          <a:p>
            <a:pPr>
              <a:defRPr/>
            </a:pPr>
            <a:r>
              <a:rPr lang="en-US" sz="10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</a:p>
          <a:p>
            <a:pPr>
              <a:defRPr/>
            </a:pP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</a:p>
        </p:txBody>
      </p:sp>
      <p:sp>
        <p:nvSpPr>
          <p:cNvPr id="10" name="PA_文本框 9"/>
          <p:cNvSpPr txBox="1"/>
          <p:nvPr>
            <p:custDataLst>
              <p:tags r:id="rId7"/>
            </p:custDataLst>
          </p:nvPr>
        </p:nvSpPr>
        <p:spPr>
          <a:xfrm>
            <a:off x="5872356" y="1736508"/>
            <a:ext cx="791323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27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45%</a:t>
            </a:r>
          </a:p>
        </p:txBody>
      </p:sp>
      <p:sp>
        <p:nvSpPr>
          <p:cNvPr id="11" name="PA_矩形 23"/>
          <p:cNvSpPr/>
          <p:nvPr>
            <p:custDataLst>
              <p:tags r:id="rId8"/>
            </p:custDataLst>
          </p:nvPr>
        </p:nvSpPr>
        <p:spPr>
          <a:xfrm>
            <a:off x="5872356" y="2241766"/>
            <a:ext cx="2541180" cy="5463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</a:t>
            </a:r>
          </a:p>
        </p:txBody>
      </p:sp>
      <p:sp>
        <p:nvSpPr>
          <p:cNvPr id="12" name="PA_文本框 11"/>
          <p:cNvSpPr txBox="1"/>
          <p:nvPr>
            <p:custDataLst>
              <p:tags r:id="rId9"/>
            </p:custDataLst>
          </p:nvPr>
        </p:nvSpPr>
        <p:spPr>
          <a:xfrm>
            <a:off x="5915710" y="3120414"/>
            <a:ext cx="791323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2700" b="1" kern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95%</a:t>
            </a:r>
          </a:p>
        </p:txBody>
      </p:sp>
      <p:sp>
        <p:nvSpPr>
          <p:cNvPr id="13" name="PA_矩形 27"/>
          <p:cNvSpPr/>
          <p:nvPr>
            <p:custDataLst>
              <p:tags r:id="rId10"/>
            </p:custDataLst>
          </p:nvPr>
        </p:nvSpPr>
        <p:spPr>
          <a:xfrm>
            <a:off x="5915710" y="3625672"/>
            <a:ext cx="2541180" cy="5463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</a:t>
            </a:r>
          </a:p>
        </p:txBody>
      </p:sp>
      <p:pic>
        <p:nvPicPr>
          <p:cNvPr id="5122" name="PA_图片 2" descr="https://timgsa.baidu.com/timg?image&amp;quality=80&amp;size=b9999_10000&amp;sec=1516469044163&amp;di=10a58b4d7e9978ab286dde0882446468&amp;imgtype=0&amp;src=http%3A%2F%2Fqnm.hunliji.com%2Fo_1aoqdqm2r1qvc1me21f3sisp1etmr.jpg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6" r="31591"/>
          <a:stretch>
            <a:fillRect/>
          </a:stretch>
        </p:blipFill>
        <p:spPr bwMode="auto">
          <a:xfrm>
            <a:off x="3938399" y="1851670"/>
            <a:ext cx="123840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Graphic spid="8" grpId="0">
        <p:bldAsOne/>
      </p:bldGraphic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A_图片 4" descr="http://img.daimg.com/uploads/allimg/171026/3-1G0261R040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7" b="6072"/>
          <a:stretch>
            <a:fillRect/>
          </a:stretch>
        </p:blipFill>
        <p:spPr bwMode="auto">
          <a:xfrm>
            <a:off x="6002079" y="2342474"/>
            <a:ext cx="2345436" cy="165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A_图片 2" descr="http://img.daimg.com/uploads/allimg/171228/3-1G22Q62G9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12" b="7033"/>
          <a:stretch>
            <a:fillRect/>
          </a:stretch>
        </p:blipFill>
        <p:spPr bwMode="auto">
          <a:xfrm>
            <a:off x="1836773" y="1200149"/>
            <a:ext cx="2345437" cy="159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A_文本框 29"/>
          <p:cNvSpPr txBox="1"/>
          <p:nvPr>
            <p:custDataLst>
              <p:tags r:id="rId3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4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5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PA_直接连接符 2"/>
          <p:cNvCxnSpPr/>
          <p:nvPr>
            <p:custDataLst>
              <p:tags r:id="rId6"/>
            </p:custDataLst>
          </p:nvPr>
        </p:nvCxnSpPr>
        <p:spPr>
          <a:xfrm>
            <a:off x="1132368" y="2571750"/>
            <a:ext cx="8011633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A_文本框 9"/>
          <p:cNvSpPr txBox="1"/>
          <p:nvPr>
            <p:custDataLst>
              <p:tags r:id="rId7"/>
            </p:custDataLst>
          </p:nvPr>
        </p:nvSpPr>
        <p:spPr>
          <a:xfrm>
            <a:off x="1837896" y="1200150"/>
            <a:ext cx="337272" cy="176972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altLang="zh-CN" sz="7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2008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A_文本框 10"/>
          <p:cNvSpPr txBox="1"/>
          <p:nvPr>
            <p:custDataLst>
              <p:tags r:id="rId8"/>
            </p:custDataLst>
          </p:nvPr>
        </p:nvSpPr>
        <p:spPr>
          <a:xfrm>
            <a:off x="1836775" y="2614233"/>
            <a:ext cx="571310" cy="176972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 started</a:t>
            </a:r>
          </a:p>
        </p:txBody>
      </p:sp>
      <p:sp>
        <p:nvSpPr>
          <p:cNvPr id="12" name="PA_矩形 11"/>
          <p:cNvSpPr/>
          <p:nvPr>
            <p:custDataLst>
              <p:tags r:id="rId9"/>
            </p:custDataLst>
          </p:nvPr>
        </p:nvSpPr>
        <p:spPr>
          <a:xfrm>
            <a:off x="2140738" y="3010331"/>
            <a:ext cx="2379604" cy="5463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</a:p>
        </p:txBody>
      </p:sp>
      <p:sp>
        <p:nvSpPr>
          <p:cNvPr id="13" name="PA_文本框 12"/>
          <p:cNvSpPr txBox="1"/>
          <p:nvPr>
            <p:custDataLst>
              <p:tags r:id="rId10"/>
            </p:custDataLst>
          </p:nvPr>
        </p:nvSpPr>
        <p:spPr>
          <a:xfrm>
            <a:off x="6002079" y="2342474"/>
            <a:ext cx="337272" cy="176972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altLang="zh-CN" sz="7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2018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PA_文本框 13"/>
          <p:cNvSpPr txBox="1"/>
          <p:nvPr>
            <p:custDataLst>
              <p:tags r:id="rId11"/>
            </p:custDataLst>
          </p:nvPr>
        </p:nvSpPr>
        <p:spPr>
          <a:xfrm>
            <a:off x="6002079" y="3834938"/>
            <a:ext cx="840615" cy="176972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Business Product</a:t>
            </a:r>
          </a:p>
        </p:txBody>
      </p:sp>
      <p:sp>
        <p:nvSpPr>
          <p:cNvPr id="15" name="PA_矩形 16"/>
          <p:cNvSpPr/>
          <p:nvPr>
            <p:custDataLst>
              <p:tags r:id="rId12"/>
            </p:custDataLst>
          </p:nvPr>
        </p:nvSpPr>
        <p:spPr>
          <a:xfrm>
            <a:off x="6132141" y="4098235"/>
            <a:ext cx="2379604" cy="5463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PA_组合 2"/>
          <p:cNvGrpSpPr/>
          <p:nvPr>
            <p:custDataLst>
              <p:tags r:id="rId1"/>
            </p:custDataLst>
          </p:nvPr>
        </p:nvGrpSpPr>
        <p:grpSpPr>
          <a:xfrm>
            <a:off x="0" y="2573946"/>
            <a:ext cx="9144000" cy="1289394"/>
            <a:chOff x="0" y="2573946"/>
            <a:chExt cx="9144000" cy="1289394"/>
          </a:xfrm>
        </p:grpSpPr>
        <p:pic>
          <p:nvPicPr>
            <p:cNvPr id="2052" name="Picture 4" descr="http://img.daimg.com/uploads/allimg/161001/3-161001154A9.jpg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408"/>
            <a:stretch>
              <a:fillRect/>
            </a:stretch>
          </p:blipFill>
          <p:spPr bwMode="auto">
            <a:xfrm>
              <a:off x="0" y="2574036"/>
              <a:ext cx="5364088" cy="128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http://img.daimg.com/uploads/allimg/161001/3-161001154A9.jpg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3" t="35654" b="29007"/>
            <a:stretch>
              <a:fillRect/>
            </a:stretch>
          </p:blipFill>
          <p:spPr bwMode="auto">
            <a:xfrm>
              <a:off x="5364088" y="2573946"/>
              <a:ext cx="3779912" cy="1289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PA_组合 1"/>
          <p:cNvGrpSpPr/>
          <p:nvPr>
            <p:custDataLst>
              <p:tags r:id="rId2"/>
            </p:custDataLst>
          </p:nvPr>
        </p:nvGrpSpPr>
        <p:grpSpPr>
          <a:xfrm>
            <a:off x="0" y="1287066"/>
            <a:ext cx="9141714" cy="1289304"/>
            <a:chOff x="0" y="1287066"/>
            <a:chExt cx="9141714" cy="1289304"/>
          </a:xfrm>
        </p:grpSpPr>
        <p:pic>
          <p:nvPicPr>
            <p:cNvPr id="2050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23" b="44731"/>
            <a:stretch>
              <a:fillRect/>
            </a:stretch>
          </p:blipFill>
          <p:spPr bwMode="auto">
            <a:xfrm>
              <a:off x="0" y="1287066"/>
              <a:ext cx="5134794" cy="128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91" t="55269" b="7438"/>
            <a:stretch>
              <a:fillRect/>
            </a:stretch>
          </p:blipFill>
          <p:spPr bwMode="auto">
            <a:xfrm flipH="1">
              <a:off x="5125838" y="1289170"/>
              <a:ext cx="4015876" cy="1287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PA_文本框 29"/>
          <p:cNvSpPr txBox="1"/>
          <p:nvPr>
            <p:custDataLst>
              <p:tags r:id="rId3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4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5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矩形 6"/>
          <p:cNvSpPr/>
          <p:nvPr>
            <p:custDataLst>
              <p:tags r:id="rId6"/>
            </p:custDataLst>
          </p:nvPr>
        </p:nvSpPr>
        <p:spPr>
          <a:xfrm>
            <a:off x="6400800" y="1287018"/>
            <a:ext cx="2743200" cy="1289304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0" name="PA_矩形 7"/>
          <p:cNvSpPr/>
          <p:nvPr>
            <p:custDataLst>
              <p:tags r:id="rId7"/>
            </p:custDataLst>
          </p:nvPr>
        </p:nvSpPr>
        <p:spPr>
          <a:xfrm>
            <a:off x="0" y="2574036"/>
            <a:ext cx="2743200" cy="1289304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1" name="PA_矩形 29"/>
          <p:cNvSpPr/>
          <p:nvPr>
            <p:custDataLst>
              <p:tags r:id="rId8"/>
            </p:custDataLst>
          </p:nvPr>
        </p:nvSpPr>
        <p:spPr>
          <a:xfrm>
            <a:off x="399232" y="2878210"/>
            <a:ext cx="2144607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</a:p>
        </p:txBody>
      </p:sp>
      <p:sp>
        <p:nvSpPr>
          <p:cNvPr id="12" name="PA_矩形 30"/>
          <p:cNvSpPr/>
          <p:nvPr>
            <p:custDataLst>
              <p:tags r:id="rId9"/>
            </p:custDataLst>
          </p:nvPr>
        </p:nvSpPr>
        <p:spPr>
          <a:xfrm>
            <a:off x="6633055" y="1591479"/>
            <a:ext cx="2125515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9" grpId="0" animBg="1"/>
      <p:bldP spid="10" grpId="0" animBg="1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文本框 5"/>
          <p:cNvSpPr txBox="1"/>
          <p:nvPr>
            <p:custDataLst>
              <p:tags r:id="rId1"/>
            </p:custDataLst>
          </p:nvPr>
        </p:nvSpPr>
        <p:spPr>
          <a:xfrm>
            <a:off x="3733895" y="1285150"/>
            <a:ext cx="20787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Three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PA_文本框 6"/>
          <p:cNvSpPr txBox="1"/>
          <p:nvPr>
            <p:custDataLst>
              <p:tags r:id="rId2"/>
            </p:custDataLst>
          </p:nvPr>
        </p:nvSpPr>
        <p:spPr>
          <a:xfrm>
            <a:off x="3636108" y="1915242"/>
            <a:ext cx="2274328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" name="PA_组合 11"/>
          <p:cNvGrpSpPr/>
          <p:nvPr>
            <p:custDataLst>
              <p:tags r:id="rId3"/>
            </p:custDataLst>
          </p:nvPr>
        </p:nvGrpSpPr>
        <p:grpSpPr>
          <a:xfrm>
            <a:off x="1691680" y="1065207"/>
            <a:ext cx="1440160" cy="1440160"/>
            <a:chOff x="2555776" y="1203598"/>
            <a:chExt cx="714375" cy="714375"/>
          </a:xfrm>
        </p:grpSpPr>
        <p:sp>
          <p:nvSpPr>
            <p:cNvPr id="7" name="椭圆 6"/>
            <p:cNvSpPr/>
            <p:nvPr/>
          </p:nvSpPr>
          <p:spPr>
            <a:xfrm>
              <a:off x="2555776" y="1203598"/>
              <a:ext cx="714375" cy="714375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4"/>
            <p:cNvSpPr txBox="1"/>
            <p:nvPr/>
          </p:nvSpPr>
          <p:spPr>
            <a:xfrm>
              <a:off x="2704474" y="1337507"/>
              <a:ext cx="416978" cy="44655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5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76196" y="1747935"/>
              <a:ext cx="143933" cy="143933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3" name="PA_直接连接符 12"/>
          <p:cNvCxnSpPr>
            <a:stCxn id="7" idx="6"/>
          </p:cNvCxnSpPr>
          <p:nvPr>
            <p:custDataLst>
              <p:tags r:id="rId4"/>
            </p:custDataLst>
          </p:nvPr>
        </p:nvCxnSpPr>
        <p:spPr>
          <a:xfrm>
            <a:off x="3131840" y="1785287"/>
            <a:ext cx="5048629" cy="11153"/>
          </a:xfrm>
          <a:prstGeom prst="line">
            <a:avLst/>
          </a:prstGeom>
          <a:noFill/>
          <a:ln w="12700">
            <a:solidFill>
              <a:srgbClr val="FF0000">
                <a:alpha val="3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PA_椭圆 15"/>
          <p:cNvSpPr/>
          <p:nvPr>
            <p:custDataLst>
              <p:tags r:id="rId5"/>
            </p:custDataLst>
          </p:nvPr>
        </p:nvSpPr>
        <p:spPr>
          <a:xfrm>
            <a:off x="8180469" y="1720162"/>
            <a:ext cx="141402" cy="141402"/>
          </a:xfrm>
          <a:prstGeom prst="ellipse">
            <a:avLst/>
          </a:prstGeom>
          <a:solidFill>
            <a:srgbClr val="FF0000">
              <a:alpha val="33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A_图片 2" descr="http://img.daimg.com/uploads/allimg/171026/3-1G026163616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4" b="39590"/>
          <a:stretch>
            <a:fillRect/>
          </a:stretch>
        </p:blipFill>
        <p:spPr bwMode="auto">
          <a:xfrm>
            <a:off x="-2" y="1416011"/>
            <a:ext cx="9144001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A_文本框 29"/>
          <p:cNvSpPr txBox="1"/>
          <p:nvPr>
            <p:custDataLst>
              <p:tags r:id="rId2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3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4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矩形 19"/>
          <p:cNvSpPr/>
          <p:nvPr>
            <p:custDataLst>
              <p:tags r:id="rId5"/>
            </p:custDataLst>
          </p:nvPr>
        </p:nvSpPr>
        <p:spPr>
          <a:xfrm>
            <a:off x="-1" y="1416012"/>
            <a:ext cx="2743200" cy="257175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9" name="PA_矩形 20"/>
          <p:cNvSpPr/>
          <p:nvPr>
            <p:custDataLst>
              <p:tags r:id="rId6"/>
            </p:custDataLst>
          </p:nvPr>
        </p:nvSpPr>
        <p:spPr>
          <a:xfrm>
            <a:off x="744279" y="2433415"/>
            <a:ext cx="1767663" cy="82330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</a:p>
        </p:txBody>
      </p:sp>
      <p:sp>
        <p:nvSpPr>
          <p:cNvPr id="10" name="PA_文本框 9"/>
          <p:cNvSpPr txBox="1"/>
          <p:nvPr>
            <p:custDataLst>
              <p:tags r:id="rId7"/>
            </p:custDataLst>
          </p:nvPr>
        </p:nvSpPr>
        <p:spPr>
          <a:xfrm>
            <a:off x="390747" y="1869138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zh-CN" altLang="en-US" sz="1800" kern="0" dirty="0" smtClean="0">
                <a:solidFill>
                  <a:schemeClr val="bg1"/>
                </a:solidFill>
                <a:latin typeface="Abel" panose="02000506030000020004" pitchFamily="2" charset="0"/>
              </a:rPr>
              <a:t>输入文本内容</a:t>
            </a:r>
            <a:endParaRPr lang="en-US" sz="1800" kern="0" dirty="0">
              <a:solidFill>
                <a:schemeClr val="bg1"/>
              </a:solidFill>
              <a:latin typeface="Abel" panose="02000506030000020004" pitchFamily="2" charset="0"/>
            </a:endParaRPr>
          </a:p>
        </p:txBody>
      </p:sp>
      <p:sp>
        <p:nvSpPr>
          <p:cNvPr id="11" name="PA_文本框 10"/>
          <p:cNvSpPr txBox="1"/>
          <p:nvPr>
            <p:custDataLst>
              <p:tags r:id="rId8"/>
            </p:custDataLst>
          </p:nvPr>
        </p:nvSpPr>
        <p:spPr>
          <a:xfrm>
            <a:off x="800101" y="3430002"/>
            <a:ext cx="540875" cy="17877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powerpoint</a:t>
            </a:r>
          </a:p>
        </p:txBody>
      </p:sp>
      <p:sp>
        <p:nvSpPr>
          <p:cNvPr id="12" name="PA_文本框 11"/>
          <p:cNvSpPr txBox="1"/>
          <p:nvPr>
            <p:custDataLst>
              <p:tags r:id="rId9"/>
            </p:custDataLst>
          </p:nvPr>
        </p:nvSpPr>
        <p:spPr>
          <a:xfrm>
            <a:off x="1429442" y="3430002"/>
            <a:ext cx="503761" cy="1787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essentials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9" grpId="0"/>
      <p:bldP spid="10" grpId="0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A_图片 2" descr="http://img.daimg.com/uploads/allimg/171026/3-1G0261I117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7" b="8764"/>
          <a:stretch>
            <a:fillRect/>
          </a:stretch>
        </p:blipFill>
        <p:spPr bwMode="auto">
          <a:xfrm>
            <a:off x="3198018" y="1200151"/>
            <a:ext cx="5945981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A_文本框 29"/>
          <p:cNvSpPr txBox="1"/>
          <p:nvPr>
            <p:custDataLst>
              <p:tags r:id="rId2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3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4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矩形 55"/>
          <p:cNvSpPr/>
          <p:nvPr>
            <p:custDataLst>
              <p:tags r:id="rId5"/>
            </p:custDataLst>
          </p:nvPr>
        </p:nvSpPr>
        <p:spPr>
          <a:xfrm>
            <a:off x="727291" y="1200151"/>
            <a:ext cx="1776677" cy="205440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One Of Essential </a:t>
            </a: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Template</a:t>
            </a:r>
          </a:p>
          <a:p>
            <a:pPr>
              <a:defRPr/>
            </a:pPr>
            <a: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zh-CN" altLang="en-US" sz="10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</a:p>
        </p:txBody>
      </p:sp>
      <p:sp>
        <p:nvSpPr>
          <p:cNvPr id="9" name="PA_文本框 8"/>
          <p:cNvSpPr txBox="1"/>
          <p:nvPr>
            <p:custDataLst>
              <p:tags r:id="rId6"/>
            </p:custDataLst>
          </p:nvPr>
        </p:nvSpPr>
        <p:spPr>
          <a:xfrm>
            <a:off x="806356" y="3500770"/>
            <a:ext cx="393610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CLEAN</a:t>
            </a:r>
          </a:p>
        </p:txBody>
      </p:sp>
      <p:sp>
        <p:nvSpPr>
          <p:cNvPr id="10" name="PA_文本框 9"/>
          <p:cNvSpPr txBox="1"/>
          <p:nvPr>
            <p:custDataLst>
              <p:tags r:id="rId7"/>
            </p:custDataLst>
          </p:nvPr>
        </p:nvSpPr>
        <p:spPr>
          <a:xfrm>
            <a:off x="1228276" y="3500770"/>
            <a:ext cx="711039" cy="178772"/>
          </a:xfrm>
          <a:prstGeom prst="roundRect">
            <a:avLst/>
          </a:prstGeom>
          <a:solidFill>
            <a:schemeClr val="tx1">
              <a:alpha val="33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PROFESSIONAL</a:t>
            </a:r>
          </a:p>
        </p:txBody>
      </p:sp>
      <p:sp>
        <p:nvSpPr>
          <p:cNvPr id="11" name="PA_文本框 10"/>
          <p:cNvSpPr txBox="1"/>
          <p:nvPr>
            <p:custDataLst>
              <p:tags r:id="rId8"/>
            </p:custDataLst>
          </p:nvPr>
        </p:nvSpPr>
        <p:spPr>
          <a:xfrm>
            <a:off x="1967625" y="3500769"/>
            <a:ext cx="726971" cy="178772"/>
          </a:xfrm>
          <a:prstGeom prst="roundRect">
            <a:avLst/>
          </a:prstGeom>
          <a:solidFill>
            <a:schemeClr val="tx1">
              <a:alpha val="33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MULTIPURPOSE</a:t>
            </a:r>
          </a:p>
        </p:txBody>
      </p:sp>
      <p:sp>
        <p:nvSpPr>
          <p:cNvPr id="12" name="PA_文本框 11"/>
          <p:cNvSpPr txBox="1"/>
          <p:nvPr>
            <p:custDataLst>
              <p:tags r:id="rId9"/>
            </p:custDataLst>
          </p:nvPr>
        </p:nvSpPr>
        <p:spPr>
          <a:xfrm>
            <a:off x="2722906" y="3500769"/>
            <a:ext cx="300451" cy="178772"/>
          </a:xfrm>
          <a:prstGeom prst="roundRect">
            <a:avLst/>
          </a:prstGeom>
          <a:solidFill>
            <a:schemeClr val="tx1">
              <a:alpha val="33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</a:t>
            </a:r>
          </a:p>
        </p:txBody>
      </p:sp>
      <p:sp>
        <p:nvSpPr>
          <p:cNvPr id="13" name="PA_文本框 12"/>
          <p:cNvSpPr txBox="1"/>
          <p:nvPr>
            <p:custDataLst>
              <p:tags r:id="rId10"/>
            </p:custDataLst>
          </p:nvPr>
        </p:nvSpPr>
        <p:spPr>
          <a:xfrm>
            <a:off x="806356" y="3779874"/>
            <a:ext cx="883835" cy="178772"/>
          </a:xfrm>
          <a:prstGeom prst="roundRect">
            <a:avLst/>
          </a:prstGeom>
          <a:solidFill>
            <a:schemeClr val="tx1">
              <a:alpha val="33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MARKETING PROMO</a:t>
            </a:r>
          </a:p>
        </p:txBody>
      </p:sp>
      <p:sp>
        <p:nvSpPr>
          <p:cNvPr id="14" name="PA_文本框 13"/>
          <p:cNvSpPr txBox="1"/>
          <p:nvPr>
            <p:custDataLst>
              <p:tags r:id="rId11"/>
            </p:custDataLst>
          </p:nvPr>
        </p:nvSpPr>
        <p:spPr>
          <a:xfrm>
            <a:off x="1724763" y="3779874"/>
            <a:ext cx="537164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STRATEGY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矩形 5"/>
          <p:cNvSpPr/>
          <p:nvPr>
            <p:custDataLst>
              <p:tags r:id="rId4"/>
            </p:custDataLst>
          </p:nvPr>
        </p:nvSpPr>
        <p:spPr>
          <a:xfrm>
            <a:off x="0" y="3129960"/>
            <a:ext cx="9144000" cy="2013541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pic>
        <p:nvPicPr>
          <p:cNvPr id="8" name="PA_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22" y="1787376"/>
            <a:ext cx="2757722" cy="2299516"/>
          </a:xfrm>
          <a:prstGeom prst="rect">
            <a:avLst/>
          </a:prstGeom>
        </p:spPr>
      </p:pic>
      <p:sp>
        <p:nvSpPr>
          <p:cNvPr id="9" name="PA_矩形 11"/>
          <p:cNvSpPr/>
          <p:nvPr>
            <p:custDataLst>
              <p:tags r:id="rId6"/>
            </p:custDataLst>
          </p:nvPr>
        </p:nvSpPr>
        <p:spPr>
          <a:xfrm>
            <a:off x="5338354" y="1636879"/>
            <a:ext cx="3005546" cy="96180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10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One Of Essential Template</a:t>
            </a:r>
          </a:p>
          <a:p>
            <a:pPr>
              <a:defRPr/>
            </a:pPr>
            <a:r>
              <a:rPr lang="en-US" sz="10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</a:p>
          <a:p>
            <a:pPr>
              <a:defRPr/>
            </a:pP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</a:p>
        </p:txBody>
      </p:sp>
      <p:graphicFrame>
        <p:nvGraphicFramePr>
          <p:cNvPr id="10" name="PA_Chart 41"/>
          <p:cNvGraphicFramePr/>
          <p:nvPr>
            <p:custDataLst>
              <p:tags r:id="rId7"/>
            </p:custDataLst>
          </p:nvPr>
        </p:nvGraphicFramePr>
        <p:xfrm>
          <a:off x="5338354" y="3317358"/>
          <a:ext cx="3005546" cy="1311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11" name="PA_图片 4" descr="http://img.daimg.com/uploads/allimg/171026/3-1G0261R040.jp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7" t="3303" b="22948"/>
          <a:stretch>
            <a:fillRect/>
          </a:stretch>
        </p:blipFill>
        <p:spPr bwMode="auto">
          <a:xfrm>
            <a:off x="1191768" y="1915199"/>
            <a:ext cx="2562030" cy="141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9" grpId="0"/>
      <p:bldGraphic spid="10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PA_组合 2"/>
          <p:cNvGrpSpPr/>
          <p:nvPr>
            <p:custDataLst>
              <p:tags r:id="rId1"/>
            </p:custDataLst>
          </p:nvPr>
        </p:nvGrpSpPr>
        <p:grpSpPr>
          <a:xfrm>
            <a:off x="0" y="2573946"/>
            <a:ext cx="9144000" cy="1289394"/>
            <a:chOff x="0" y="2573946"/>
            <a:chExt cx="9144000" cy="1289394"/>
          </a:xfrm>
        </p:grpSpPr>
        <p:pic>
          <p:nvPicPr>
            <p:cNvPr id="2052" name="Picture 4" descr="http://img.daimg.com/uploads/allimg/161001/3-161001154A9.jpg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408"/>
            <a:stretch>
              <a:fillRect/>
            </a:stretch>
          </p:blipFill>
          <p:spPr bwMode="auto">
            <a:xfrm>
              <a:off x="0" y="2574036"/>
              <a:ext cx="5364088" cy="128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http://img.daimg.com/uploads/allimg/161001/3-161001154A9.jpg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3" t="35654" b="29007"/>
            <a:stretch>
              <a:fillRect/>
            </a:stretch>
          </p:blipFill>
          <p:spPr bwMode="auto">
            <a:xfrm>
              <a:off x="5364088" y="2573946"/>
              <a:ext cx="3779912" cy="1289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PA_组合 1"/>
          <p:cNvGrpSpPr/>
          <p:nvPr>
            <p:custDataLst>
              <p:tags r:id="rId2"/>
            </p:custDataLst>
          </p:nvPr>
        </p:nvGrpSpPr>
        <p:grpSpPr>
          <a:xfrm>
            <a:off x="0" y="1287066"/>
            <a:ext cx="9141714" cy="1289304"/>
            <a:chOff x="0" y="1287066"/>
            <a:chExt cx="9141714" cy="1289304"/>
          </a:xfrm>
        </p:grpSpPr>
        <p:pic>
          <p:nvPicPr>
            <p:cNvPr id="2050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23" b="44731"/>
            <a:stretch>
              <a:fillRect/>
            </a:stretch>
          </p:blipFill>
          <p:spPr bwMode="auto">
            <a:xfrm>
              <a:off x="0" y="1287066"/>
              <a:ext cx="5134794" cy="128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91" t="55269" b="7438"/>
            <a:stretch>
              <a:fillRect/>
            </a:stretch>
          </p:blipFill>
          <p:spPr bwMode="auto">
            <a:xfrm flipH="1">
              <a:off x="5125838" y="1289170"/>
              <a:ext cx="4015876" cy="1287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PA_文本框 29"/>
          <p:cNvSpPr txBox="1"/>
          <p:nvPr>
            <p:custDataLst>
              <p:tags r:id="rId3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4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5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矩形 6"/>
          <p:cNvSpPr/>
          <p:nvPr>
            <p:custDataLst>
              <p:tags r:id="rId6"/>
            </p:custDataLst>
          </p:nvPr>
        </p:nvSpPr>
        <p:spPr>
          <a:xfrm>
            <a:off x="0" y="1287018"/>
            <a:ext cx="2555776" cy="1289304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0" name="PA_矩形 7"/>
          <p:cNvSpPr/>
          <p:nvPr>
            <p:custDataLst>
              <p:tags r:id="rId7"/>
            </p:custDataLst>
          </p:nvPr>
        </p:nvSpPr>
        <p:spPr>
          <a:xfrm>
            <a:off x="5364088" y="2574036"/>
            <a:ext cx="3795172" cy="1289304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1" name="PA_矩形 29"/>
          <p:cNvSpPr/>
          <p:nvPr>
            <p:custDataLst>
              <p:tags r:id="rId8"/>
            </p:custDataLst>
          </p:nvPr>
        </p:nvSpPr>
        <p:spPr>
          <a:xfrm>
            <a:off x="5652120" y="2878210"/>
            <a:ext cx="2144607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</a:p>
        </p:txBody>
      </p:sp>
      <p:sp>
        <p:nvSpPr>
          <p:cNvPr id="12" name="PA_矩形 30"/>
          <p:cNvSpPr/>
          <p:nvPr>
            <p:custDataLst>
              <p:tags r:id="rId9"/>
            </p:custDataLst>
          </p:nvPr>
        </p:nvSpPr>
        <p:spPr>
          <a:xfrm>
            <a:off x="44831" y="1591479"/>
            <a:ext cx="2125515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9" grpId="0" animBg="1"/>
      <p:bldP spid="10" grpId="0" animBg="1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PA_组合 22"/>
          <p:cNvGrpSpPr/>
          <p:nvPr>
            <p:custDataLst>
              <p:tags r:id="rId1"/>
            </p:custDataLst>
          </p:nvPr>
        </p:nvGrpSpPr>
        <p:grpSpPr>
          <a:xfrm>
            <a:off x="-7272" y="1995686"/>
            <a:ext cx="9141714" cy="1371600"/>
            <a:chOff x="0" y="1287066"/>
            <a:chExt cx="9141714" cy="1289304"/>
          </a:xfrm>
        </p:grpSpPr>
        <p:pic>
          <p:nvPicPr>
            <p:cNvPr id="24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23" b="44731"/>
            <a:stretch>
              <a:fillRect/>
            </a:stretch>
          </p:blipFill>
          <p:spPr bwMode="auto">
            <a:xfrm>
              <a:off x="0" y="1287066"/>
              <a:ext cx="5134794" cy="128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91" t="55269" b="7438"/>
            <a:stretch>
              <a:fillRect/>
            </a:stretch>
          </p:blipFill>
          <p:spPr bwMode="auto">
            <a:xfrm flipH="1">
              <a:off x="5125838" y="1289170"/>
              <a:ext cx="4015876" cy="1287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PA_文本框 29"/>
          <p:cNvSpPr txBox="1"/>
          <p:nvPr>
            <p:custDataLst>
              <p:tags r:id="rId2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3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4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矩形 11"/>
          <p:cNvSpPr/>
          <p:nvPr>
            <p:custDataLst>
              <p:tags r:id="rId5"/>
            </p:custDataLst>
          </p:nvPr>
        </p:nvSpPr>
        <p:spPr>
          <a:xfrm>
            <a:off x="5688" y="1995686"/>
            <a:ext cx="1711842" cy="137160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9" name="PA_矩形 14"/>
          <p:cNvSpPr/>
          <p:nvPr>
            <p:custDataLst>
              <p:tags r:id="rId6"/>
            </p:custDataLst>
          </p:nvPr>
        </p:nvSpPr>
        <p:spPr>
          <a:xfrm>
            <a:off x="73124" y="2289071"/>
            <a:ext cx="1576971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</a:p>
        </p:txBody>
      </p:sp>
      <p:sp>
        <p:nvSpPr>
          <p:cNvPr id="26" name="PA_矩形 11"/>
          <p:cNvSpPr/>
          <p:nvPr>
            <p:custDataLst>
              <p:tags r:id="rId7"/>
            </p:custDataLst>
          </p:nvPr>
        </p:nvSpPr>
        <p:spPr>
          <a:xfrm>
            <a:off x="5436096" y="1995686"/>
            <a:ext cx="3698346" cy="1383141"/>
          </a:xfrm>
          <a:prstGeom prst="rect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0" name="PA_矩形 16"/>
          <p:cNvSpPr/>
          <p:nvPr>
            <p:custDataLst>
              <p:tags r:id="rId8"/>
            </p:custDataLst>
          </p:nvPr>
        </p:nvSpPr>
        <p:spPr>
          <a:xfrm>
            <a:off x="5436096" y="2058238"/>
            <a:ext cx="3600400" cy="126957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10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One Of Essential Template</a:t>
            </a:r>
          </a:p>
          <a:p>
            <a:pPr>
              <a:defRPr/>
            </a:pPr>
            <a:r>
              <a:rPr lang="en-US" sz="10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zh-CN" altLang="en-US" sz="10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9" grpId="0"/>
      <p:bldP spid="26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文本框 5"/>
          <p:cNvSpPr txBox="1"/>
          <p:nvPr>
            <p:custDataLst>
              <p:tags r:id="rId1"/>
            </p:custDataLst>
          </p:nvPr>
        </p:nvSpPr>
        <p:spPr>
          <a:xfrm>
            <a:off x="3733895" y="1285150"/>
            <a:ext cx="20787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Four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PA_文本框 6"/>
          <p:cNvSpPr txBox="1"/>
          <p:nvPr>
            <p:custDataLst>
              <p:tags r:id="rId2"/>
            </p:custDataLst>
          </p:nvPr>
        </p:nvSpPr>
        <p:spPr>
          <a:xfrm>
            <a:off x="3636108" y="1915242"/>
            <a:ext cx="2274328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" name="PA_组合 11"/>
          <p:cNvGrpSpPr/>
          <p:nvPr>
            <p:custDataLst>
              <p:tags r:id="rId3"/>
            </p:custDataLst>
          </p:nvPr>
        </p:nvGrpSpPr>
        <p:grpSpPr>
          <a:xfrm>
            <a:off x="1691680" y="1065207"/>
            <a:ext cx="1440160" cy="1440160"/>
            <a:chOff x="2555776" y="1203598"/>
            <a:chExt cx="714375" cy="714375"/>
          </a:xfrm>
        </p:grpSpPr>
        <p:sp>
          <p:nvSpPr>
            <p:cNvPr id="7" name="椭圆 6"/>
            <p:cNvSpPr/>
            <p:nvPr/>
          </p:nvSpPr>
          <p:spPr>
            <a:xfrm>
              <a:off x="2555776" y="1203598"/>
              <a:ext cx="714375" cy="714375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4"/>
            <p:cNvSpPr txBox="1"/>
            <p:nvPr/>
          </p:nvSpPr>
          <p:spPr>
            <a:xfrm>
              <a:off x="2704474" y="1337507"/>
              <a:ext cx="416978" cy="44655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5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76196" y="1747935"/>
              <a:ext cx="143933" cy="143933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3" name="PA_直接连接符 12"/>
          <p:cNvCxnSpPr>
            <a:stCxn id="7" idx="6"/>
          </p:cNvCxnSpPr>
          <p:nvPr>
            <p:custDataLst>
              <p:tags r:id="rId4"/>
            </p:custDataLst>
          </p:nvPr>
        </p:nvCxnSpPr>
        <p:spPr>
          <a:xfrm>
            <a:off x="3131840" y="1785287"/>
            <a:ext cx="5048629" cy="11153"/>
          </a:xfrm>
          <a:prstGeom prst="line">
            <a:avLst/>
          </a:prstGeom>
          <a:noFill/>
          <a:ln w="12700">
            <a:solidFill>
              <a:srgbClr val="FF0000">
                <a:alpha val="3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PA_椭圆 15"/>
          <p:cNvSpPr/>
          <p:nvPr>
            <p:custDataLst>
              <p:tags r:id="rId5"/>
            </p:custDataLst>
          </p:nvPr>
        </p:nvSpPr>
        <p:spPr>
          <a:xfrm>
            <a:off x="8180469" y="1720162"/>
            <a:ext cx="141402" cy="141402"/>
          </a:xfrm>
          <a:prstGeom prst="ellipse">
            <a:avLst/>
          </a:prstGeom>
          <a:solidFill>
            <a:srgbClr val="FF0000">
              <a:alpha val="33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PA_组合 26"/>
          <p:cNvGrpSpPr/>
          <p:nvPr>
            <p:custDataLst>
              <p:tags r:id="rId4"/>
            </p:custDataLst>
          </p:nvPr>
        </p:nvGrpSpPr>
        <p:grpSpPr>
          <a:xfrm>
            <a:off x="4925852" y="1466693"/>
            <a:ext cx="2729011" cy="2729162"/>
            <a:chOff x="7115266" y="1299207"/>
            <a:chExt cx="3142800" cy="3142800"/>
          </a:xfrm>
        </p:grpSpPr>
        <p:sp>
          <p:nvSpPr>
            <p:cNvPr id="28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52834" y="3037533"/>
              <a:ext cx="1660925" cy="7655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600" dirty="0" err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63469" y="2039519"/>
              <a:ext cx="1270089" cy="914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3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994003" y="2826600"/>
              <a:ext cx="1329163" cy="2126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32" name="PA_组合 31"/>
          <p:cNvGrpSpPr/>
          <p:nvPr>
            <p:custDataLst>
              <p:tags r:id="rId5"/>
            </p:custDataLst>
          </p:nvPr>
        </p:nvGrpSpPr>
        <p:grpSpPr>
          <a:xfrm>
            <a:off x="1391511" y="1416394"/>
            <a:ext cx="2176905" cy="2177024"/>
            <a:chOff x="909267" y="1241284"/>
            <a:chExt cx="2506980" cy="2506980"/>
          </a:xfrm>
        </p:grpSpPr>
        <p:sp>
          <p:nvSpPr>
            <p:cNvPr id="3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rgbClr val="C00000">
                <a:alpha val="33000"/>
              </a:srgbClr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493332" y="2719586"/>
              <a:ext cx="1334504" cy="5103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3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37" name="PA_组合 36"/>
          <p:cNvGrpSpPr/>
          <p:nvPr>
            <p:custDataLst>
              <p:tags r:id="rId6"/>
            </p:custDataLst>
          </p:nvPr>
        </p:nvGrpSpPr>
        <p:grpSpPr>
          <a:xfrm>
            <a:off x="3140927" y="2618377"/>
            <a:ext cx="1766667" cy="1766764"/>
            <a:chOff x="2923938" y="2625442"/>
            <a:chExt cx="2034540" cy="2034540"/>
          </a:xfrm>
        </p:grpSpPr>
        <p:sp>
          <p:nvSpPr>
            <p:cNvPr id="38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30550" y="3682938"/>
              <a:ext cx="1252095" cy="5103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31689" y="2940342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42" name="PA_组合 41"/>
          <p:cNvGrpSpPr/>
          <p:nvPr>
            <p:custDataLst>
              <p:tags r:id="rId7"/>
            </p:custDataLst>
          </p:nvPr>
        </p:nvGrpSpPr>
        <p:grpSpPr>
          <a:xfrm>
            <a:off x="3852213" y="1338481"/>
            <a:ext cx="1444551" cy="1444630"/>
            <a:chOff x="3743074" y="1151562"/>
            <a:chExt cx="1663582" cy="1663582"/>
          </a:xfrm>
        </p:grpSpPr>
        <p:sp>
          <p:nvSpPr>
            <p:cNvPr id="43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tx1">
                <a:alpha val="33000"/>
              </a:schemeClr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57464" y="2007393"/>
              <a:ext cx="1262607" cy="5103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164999" y="1314546"/>
              <a:ext cx="841474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122870" y="1847189"/>
              <a:ext cx="930413" cy="14885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PA_组合 41"/>
          <p:cNvGrpSpPr/>
          <p:nvPr>
            <p:custDataLst>
              <p:tags r:id="rId4"/>
            </p:custDataLst>
          </p:nvPr>
        </p:nvGrpSpPr>
        <p:grpSpPr>
          <a:xfrm>
            <a:off x="6086530" y="1743931"/>
            <a:ext cx="623386" cy="623421"/>
            <a:chOff x="8115591" y="1727927"/>
            <a:chExt cx="831273" cy="831273"/>
          </a:xfrm>
          <a:solidFill>
            <a:srgbClr val="C00000">
              <a:alpha val="33000"/>
            </a:srgbClr>
          </a:solidFill>
        </p:grpSpPr>
        <p:sp>
          <p:nvSpPr>
            <p:cNvPr id="50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1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1" name="PA_组合 43"/>
          <p:cNvGrpSpPr/>
          <p:nvPr>
            <p:custDataLst>
              <p:tags r:id="rId5"/>
            </p:custDataLst>
          </p:nvPr>
        </p:nvGrpSpPr>
        <p:grpSpPr>
          <a:xfrm>
            <a:off x="2434605" y="3019665"/>
            <a:ext cx="623386" cy="623421"/>
            <a:chOff x="3245823" y="3429000"/>
            <a:chExt cx="831273" cy="831273"/>
          </a:xfrm>
          <a:solidFill>
            <a:srgbClr val="C00000">
              <a:alpha val="33000"/>
            </a:srgbClr>
          </a:solidFill>
        </p:grpSpPr>
        <p:sp>
          <p:nvSpPr>
            <p:cNvPr id="62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3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64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PA_组合 42"/>
          <p:cNvGrpSpPr/>
          <p:nvPr>
            <p:custDataLst>
              <p:tags r:id="rId6"/>
            </p:custDataLst>
          </p:nvPr>
        </p:nvGrpSpPr>
        <p:grpSpPr>
          <a:xfrm>
            <a:off x="6086014" y="3019665"/>
            <a:ext cx="623386" cy="623421"/>
            <a:chOff x="8114903" y="3428999"/>
            <a:chExt cx="831273" cy="831273"/>
          </a:xfrm>
          <a:solidFill>
            <a:srgbClr val="C00000">
              <a:alpha val="33000"/>
            </a:srgbClr>
          </a:solidFill>
        </p:grpSpPr>
        <p:sp>
          <p:nvSpPr>
            <p:cNvPr id="67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8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69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0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2" name="PA_组合 3"/>
          <p:cNvGrpSpPr/>
          <p:nvPr>
            <p:custDataLst>
              <p:tags r:id="rId7"/>
            </p:custDataLst>
          </p:nvPr>
        </p:nvGrpSpPr>
        <p:grpSpPr>
          <a:xfrm>
            <a:off x="2434605" y="1743931"/>
            <a:ext cx="623386" cy="623421"/>
            <a:chOff x="3245823" y="1727927"/>
            <a:chExt cx="831273" cy="831273"/>
          </a:xfrm>
          <a:solidFill>
            <a:srgbClr val="C00000">
              <a:alpha val="33000"/>
            </a:srgbClr>
          </a:solidFill>
        </p:grpSpPr>
        <p:sp>
          <p:nvSpPr>
            <p:cNvPr id="73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75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6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7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8" name="PA_TextPlaceholder 7"/>
          <p:cNvSpPr txBox="1"/>
          <p:nvPr>
            <p:custDataLst>
              <p:tags r:id="rId8"/>
            </p:custDataLst>
          </p:nvPr>
        </p:nvSpPr>
        <p:spPr>
          <a:xfrm>
            <a:off x="1024478" y="1769193"/>
            <a:ext cx="1206662" cy="168764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PA_TextPlaceholder 2"/>
          <p:cNvSpPr txBox="1"/>
          <p:nvPr>
            <p:custDataLst>
              <p:tags r:id="rId9"/>
            </p:custDataLst>
          </p:nvPr>
        </p:nvSpPr>
        <p:spPr>
          <a:xfrm>
            <a:off x="731731" y="2000367"/>
            <a:ext cx="1494303" cy="332399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0" name="PA_TextPlaceholder 7"/>
          <p:cNvSpPr txBox="1"/>
          <p:nvPr>
            <p:custDataLst>
              <p:tags r:id="rId10"/>
            </p:custDataLst>
          </p:nvPr>
        </p:nvSpPr>
        <p:spPr>
          <a:xfrm>
            <a:off x="1046644" y="3040347"/>
            <a:ext cx="1206662" cy="168764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PA_TextPlaceholder 2"/>
          <p:cNvSpPr txBox="1"/>
          <p:nvPr>
            <p:custDataLst>
              <p:tags r:id="rId11"/>
            </p:custDataLst>
          </p:nvPr>
        </p:nvSpPr>
        <p:spPr>
          <a:xfrm>
            <a:off x="753897" y="3271521"/>
            <a:ext cx="1494303" cy="332399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2" name="PA_TextPlaceholder 7"/>
          <p:cNvSpPr txBox="1"/>
          <p:nvPr>
            <p:custDataLst>
              <p:tags r:id="rId12"/>
            </p:custDataLst>
          </p:nvPr>
        </p:nvSpPr>
        <p:spPr>
          <a:xfrm>
            <a:off x="6905857" y="1769193"/>
            <a:ext cx="1206662" cy="168764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PA_TextPlaceholder 2"/>
          <p:cNvSpPr txBox="1"/>
          <p:nvPr>
            <p:custDataLst>
              <p:tags r:id="rId13"/>
            </p:custDataLst>
          </p:nvPr>
        </p:nvSpPr>
        <p:spPr>
          <a:xfrm>
            <a:off x="6890319" y="2000367"/>
            <a:ext cx="1494303" cy="332399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4" name="PA_TextPlaceholder 7"/>
          <p:cNvSpPr txBox="1"/>
          <p:nvPr>
            <p:custDataLst>
              <p:tags r:id="rId14"/>
            </p:custDataLst>
          </p:nvPr>
        </p:nvSpPr>
        <p:spPr>
          <a:xfrm>
            <a:off x="6905857" y="3040347"/>
            <a:ext cx="1206662" cy="168764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PA_TextPlaceholder 2"/>
          <p:cNvSpPr txBox="1"/>
          <p:nvPr>
            <p:custDataLst>
              <p:tags r:id="rId15"/>
            </p:custDataLst>
          </p:nvPr>
        </p:nvSpPr>
        <p:spPr>
          <a:xfrm>
            <a:off x="6890319" y="3271521"/>
            <a:ext cx="1494303" cy="332399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87" name="PA_组合 86"/>
          <p:cNvGrpSpPr/>
          <p:nvPr>
            <p:custDataLst>
              <p:tags r:id="rId16"/>
            </p:custDataLst>
          </p:nvPr>
        </p:nvGrpSpPr>
        <p:grpSpPr>
          <a:xfrm>
            <a:off x="3988744" y="1563638"/>
            <a:ext cx="1152128" cy="2206324"/>
            <a:chOff x="3995936" y="1349632"/>
            <a:chExt cx="1296144" cy="2482114"/>
          </a:xfrm>
        </p:grpSpPr>
        <p:pic>
          <p:nvPicPr>
            <p:cNvPr id="47" name="图片 2"/>
            <p:cNvPicPr>
              <a:picLocks noChangeAspect="1"/>
            </p:cNvPicPr>
            <p:nvPr/>
          </p:nvPicPr>
          <p:blipFill rotWithShape="1">
            <a:blip r:embed="rId19" cstate="screen"/>
            <a:srcRect l="35016" r="16077"/>
            <a:stretch>
              <a:fillRect/>
            </a:stretch>
          </p:blipFill>
          <p:spPr>
            <a:xfrm>
              <a:off x="3995936" y="1349632"/>
              <a:ext cx="1296144" cy="2482114"/>
            </a:xfrm>
            <a:prstGeom prst="rect">
              <a:avLst/>
            </a:prstGeom>
          </p:spPr>
        </p:pic>
        <p:pic>
          <p:nvPicPr>
            <p:cNvPr id="86" name="Picture 2" descr="http://img.daimg.com/uploads/allimg/171026/3-1G0261I117.jp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5" t="4777" r="61004" b="8764"/>
            <a:stretch>
              <a:fillRect/>
            </a:stretch>
          </p:blipFill>
          <p:spPr bwMode="auto">
            <a:xfrm>
              <a:off x="4114331" y="1743931"/>
              <a:ext cx="1059353" cy="1873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PA_形状 2012"/>
          <p:cNvSpPr/>
          <p:nvPr>
            <p:custDataLst>
              <p:tags r:id="rId4"/>
            </p:custDataLst>
          </p:nvPr>
        </p:nvSpPr>
        <p:spPr>
          <a:xfrm>
            <a:off x="5196829" y="1581431"/>
            <a:ext cx="2319355" cy="109847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2407" tIns="12407" rIns="12407" bIns="12407" anchor="ctr"/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PA_形状 2013"/>
          <p:cNvSpPr/>
          <p:nvPr>
            <p:custDataLst>
              <p:tags r:id="rId5"/>
            </p:custDataLst>
          </p:nvPr>
        </p:nvSpPr>
        <p:spPr>
          <a:xfrm>
            <a:off x="5196829" y="2838729"/>
            <a:ext cx="2319355" cy="1097309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2407" tIns="12407" rIns="12407" bIns="12407" anchor="ctr"/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PA_形状 2014"/>
          <p:cNvSpPr/>
          <p:nvPr>
            <p:custDataLst>
              <p:tags r:id="rId6"/>
            </p:custDataLst>
          </p:nvPr>
        </p:nvSpPr>
        <p:spPr>
          <a:xfrm>
            <a:off x="1632212" y="2838148"/>
            <a:ext cx="2319355" cy="109847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2407" tIns="12407" rIns="12407" bIns="12407" anchor="ctr"/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PA_形状 2015"/>
          <p:cNvSpPr/>
          <p:nvPr>
            <p:custDataLst>
              <p:tags r:id="rId7"/>
            </p:custDataLst>
          </p:nvPr>
        </p:nvSpPr>
        <p:spPr>
          <a:xfrm>
            <a:off x="1632212" y="1581431"/>
            <a:ext cx="2319355" cy="109847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2407" tIns="12407" rIns="12407" bIns="12407" anchor="ctr"/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PA_形状 2016"/>
          <p:cNvSpPr/>
          <p:nvPr>
            <p:custDataLst>
              <p:tags r:id="rId8"/>
            </p:custDataLst>
          </p:nvPr>
        </p:nvSpPr>
        <p:spPr>
          <a:xfrm>
            <a:off x="3631544" y="1820872"/>
            <a:ext cx="1880756" cy="1880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33000"/>
            </a:schemeClr>
          </a:solidFill>
          <a:ln w="12700">
            <a:miter lim="400000"/>
          </a:ln>
        </p:spPr>
        <p:txBody>
          <a:bodyPr lIns="16542" tIns="16542" rIns="16542" bIns="16542" anchor="ctr"/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PA_形状 2021"/>
          <p:cNvSpPr/>
          <p:nvPr>
            <p:custDataLst>
              <p:tags r:id="rId9"/>
            </p:custDataLst>
          </p:nvPr>
        </p:nvSpPr>
        <p:spPr>
          <a:xfrm>
            <a:off x="2068699" y="2011604"/>
            <a:ext cx="1512166" cy="33239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8" name="PA_形状 2022"/>
          <p:cNvSpPr/>
          <p:nvPr>
            <p:custDataLst>
              <p:tags r:id="rId10"/>
            </p:custDataLst>
          </p:nvPr>
        </p:nvSpPr>
        <p:spPr>
          <a:xfrm>
            <a:off x="2063623" y="1785498"/>
            <a:ext cx="1217409" cy="16876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9" name="PA_形状 2023"/>
          <p:cNvSpPr/>
          <p:nvPr>
            <p:custDataLst>
              <p:tags r:id="rId11"/>
            </p:custDataLst>
          </p:nvPr>
        </p:nvSpPr>
        <p:spPr>
          <a:xfrm>
            <a:off x="2068699" y="3272871"/>
            <a:ext cx="1512166" cy="33239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0" name="PA_形状 2024"/>
          <p:cNvSpPr/>
          <p:nvPr>
            <p:custDataLst>
              <p:tags r:id="rId12"/>
            </p:custDataLst>
          </p:nvPr>
        </p:nvSpPr>
        <p:spPr>
          <a:xfrm>
            <a:off x="2063623" y="3064977"/>
            <a:ext cx="1217409" cy="16876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PA_形状 2025"/>
          <p:cNvSpPr/>
          <p:nvPr>
            <p:custDataLst>
              <p:tags r:id="rId13"/>
            </p:custDataLst>
          </p:nvPr>
        </p:nvSpPr>
        <p:spPr>
          <a:xfrm>
            <a:off x="5577456" y="2011604"/>
            <a:ext cx="1506132" cy="33239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2" name="PA_形状 2026"/>
          <p:cNvSpPr/>
          <p:nvPr>
            <p:custDataLst>
              <p:tags r:id="rId14"/>
            </p:custDataLst>
          </p:nvPr>
        </p:nvSpPr>
        <p:spPr>
          <a:xfrm>
            <a:off x="5866519" y="1785498"/>
            <a:ext cx="1217409" cy="16876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PA_形状 2027"/>
          <p:cNvSpPr/>
          <p:nvPr>
            <p:custDataLst>
              <p:tags r:id="rId15"/>
            </p:custDataLst>
          </p:nvPr>
        </p:nvSpPr>
        <p:spPr>
          <a:xfrm>
            <a:off x="5577456" y="3272874"/>
            <a:ext cx="1506132" cy="33239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4" name="PA_形状 2028"/>
          <p:cNvSpPr/>
          <p:nvPr>
            <p:custDataLst>
              <p:tags r:id="rId16"/>
            </p:custDataLst>
          </p:nvPr>
        </p:nvSpPr>
        <p:spPr>
          <a:xfrm>
            <a:off x="5866519" y="3064977"/>
            <a:ext cx="1217409" cy="16876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5" name="PA_组合 2031"/>
          <p:cNvGrpSpPr/>
          <p:nvPr>
            <p:custDataLst>
              <p:tags r:id="rId17"/>
            </p:custDataLst>
          </p:nvPr>
        </p:nvGrpSpPr>
        <p:grpSpPr>
          <a:xfrm>
            <a:off x="1323099" y="1819519"/>
            <a:ext cx="622263" cy="622297"/>
            <a:chOff x="0" y="0"/>
            <a:chExt cx="1910969" cy="1910969"/>
          </a:xfrm>
        </p:grpSpPr>
        <p:sp>
          <p:nvSpPr>
            <p:cNvPr id="4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>
                <a:alpha val="3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PA_组合 2034"/>
          <p:cNvGrpSpPr/>
          <p:nvPr>
            <p:custDataLst>
              <p:tags r:id="rId18"/>
            </p:custDataLst>
          </p:nvPr>
        </p:nvGrpSpPr>
        <p:grpSpPr>
          <a:xfrm>
            <a:off x="1324835" y="3077973"/>
            <a:ext cx="618788" cy="618822"/>
            <a:chOff x="0" y="0"/>
            <a:chExt cx="1900299" cy="1900299"/>
          </a:xfrm>
        </p:grpSpPr>
        <p:sp>
          <p:nvSpPr>
            <p:cNvPr id="4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>
                <a:alpha val="3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PA_形状 2035"/>
          <p:cNvSpPr/>
          <p:nvPr>
            <p:custDataLst>
              <p:tags r:id="rId19"/>
            </p:custDataLst>
          </p:nvPr>
        </p:nvSpPr>
        <p:spPr>
          <a:xfrm>
            <a:off x="7203678" y="3077972"/>
            <a:ext cx="618789" cy="618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00000">
              <a:alpha val="33000"/>
            </a:srgbClr>
          </a:solidFill>
          <a:ln w="12700" cap="flat">
            <a:noFill/>
            <a:miter lim="400000"/>
          </a:ln>
          <a:effectLst/>
        </p:spPr>
        <p:txBody>
          <a:bodyPr wrap="square" lIns="16542" tIns="16542" rIns="16542" bIns="1654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PA_组合 2040"/>
          <p:cNvGrpSpPr/>
          <p:nvPr>
            <p:custDataLst>
              <p:tags r:id="rId20"/>
            </p:custDataLst>
          </p:nvPr>
        </p:nvGrpSpPr>
        <p:grpSpPr>
          <a:xfrm>
            <a:off x="7200221" y="1819519"/>
            <a:ext cx="622263" cy="622297"/>
            <a:chOff x="0" y="0"/>
            <a:chExt cx="1910968" cy="1910968"/>
          </a:xfrm>
        </p:grpSpPr>
        <p:sp>
          <p:nvSpPr>
            <p:cNvPr id="5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>
                <a:alpha val="3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" name="PA_TextPlaceholder 5"/>
          <p:cNvSpPr txBox="1"/>
          <p:nvPr>
            <p:custDataLst>
              <p:tags r:id="rId21"/>
            </p:custDataLst>
          </p:nvPr>
        </p:nvSpPr>
        <p:spPr>
          <a:xfrm>
            <a:off x="4071784" y="2540682"/>
            <a:ext cx="999991" cy="41273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PA_形状 2036"/>
          <p:cNvSpPr/>
          <p:nvPr>
            <p:custDataLst>
              <p:tags r:id="rId22"/>
            </p:custDataLst>
          </p:nvPr>
        </p:nvSpPr>
        <p:spPr>
          <a:xfrm>
            <a:off x="7382130" y="3247703"/>
            <a:ext cx="261883" cy="279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51" grpId="0" animBg="1"/>
      <p:bldP spid="55" grpId="0"/>
      <p:bldP spid="5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Group 5"/>
          <p:cNvGrpSpPr/>
          <p:nvPr/>
        </p:nvGrpSpPr>
        <p:grpSpPr>
          <a:xfrm>
            <a:off x="2734617" y="2447005"/>
            <a:ext cx="3755527" cy="1564905"/>
            <a:chOff x="3960309" y="3165179"/>
            <a:chExt cx="4579147" cy="1908000"/>
          </a:xfrm>
        </p:grpSpPr>
        <p:sp>
          <p:nvSpPr>
            <p:cNvPr id="40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C00000">
                <a:alpha val="33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tx1">
                <a:alpha val="33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C00000">
                <a:alpha val="33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9"/>
            <p:cNvSpPr/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tx1">
                <a:alpha val="33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任意多边形 100"/>
          <p:cNvSpPr/>
          <p:nvPr/>
        </p:nvSpPr>
        <p:spPr bwMode="auto">
          <a:xfrm>
            <a:off x="5995048" y="2777009"/>
            <a:ext cx="2091158" cy="235216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5023" tIns="32511" rIns="65023" bIns="32511" anchor="ctr"/>
          <a:lstStyle/>
          <a:p>
            <a:pPr algn="ctr" defTabSz="749300">
              <a:lnSpc>
                <a:spcPct val="120000"/>
              </a:lnSpc>
              <a:defRPr/>
            </a:pPr>
            <a:endParaRPr lang="zh-CN" altLang="en-US" sz="800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任意多边形 108"/>
          <p:cNvSpPr/>
          <p:nvPr/>
        </p:nvSpPr>
        <p:spPr bwMode="auto">
          <a:xfrm flipH="1">
            <a:off x="871914" y="3029800"/>
            <a:ext cx="2092509" cy="235216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5023" tIns="32511" rIns="65023" bIns="32511" anchor="ctr"/>
          <a:lstStyle/>
          <a:p>
            <a:pPr algn="ctr" defTabSz="749300">
              <a:lnSpc>
                <a:spcPct val="120000"/>
              </a:lnSpc>
              <a:defRPr/>
            </a:pPr>
            <a:endParaRPr lang="zh-CN" altLang="en-US" sz="800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任意多边形 112"/>
          <p:cNvSpPr/>
          <p:nvPr/>
        </p:nvSpPr>
        <p:spPr>
          <a:xfrm>
            <a:off x="4689251" y="2202483"/>
            <a:ext cx="551514" cy="821911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5023" tIns="32511" rIns="65023" bIns="32511" anchor="ctr"/>
          <a:lstStyle/>
          <a:p>
            <a:pPr algn="ctr" defTabSz="749300">
              <a:lnSpc>
                <a:spcPct val="120000"/>
              </a:lnSpc>
              <a:defRPr/>
            </a:pPr>
            <a:endParaRPr lang="zh-CN" altLang="en-US" sz="800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任意多边形 113"/>
          <p:cNvSpPr/>
          <p:nvPr/>
        </p:nvSpPr>
        <p:spPr>
          <a:xfrm flipH="1">
            <a:off x="3284784" y="2197076"/>
            <a:ext cx="551514" cy="821911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5023" tIns="32511" rIns="65023" bIns="32511" anchor="ctr"/>
          <a:lstStyle/>
          <a:p>
            <a:pPr algn="ctr" defTabSz="749300">
              <a:lnSpc>
                <a:spcPct val="120000"/>
              </a:lnSpc>
              <a:defRPr/>
            </a:pPr>
            <a:endParaRPr lang="zh-CN" altLang="en-US" sz="800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6"/>
          <p:cNvSpPr>
            <a:spLocks noChangeAspect="1" noEditPoints="1"/>
          </p:cNvSpPr>
          <p:nvPr/>
        </p:nvSpPr>
        <p:spPr bwMode="auto">
          <a:xfrm>
            <a:off x="3098686" y="3160633"/>
            <a:ext cx="186102" cy="198255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4993" tIns="37496" rIns="74993" bIns="37496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11"/>
          <p:cNvSpPr>
            <a:spLocks noChangeAspect="1" noEditPoints="1"/>
          </p:cNvSpPr>
          <p:nvPr/>
        </p:nvSpPr>
        <p:spPr bwMode="auto">
          <a:xfrm>
            <a:off x="3776544" y="3142416"/>
            <a:ext cx="239856" cy="240121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4993" tIns="37496" rIns="74993" bIns="37496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21"/>
          <p:cNvSpPr>
            <a:spLocks noChangeAspect="1" noEditPoints="1"/>
          </p:cNvSpPr>
          <p:nvPr/>
        </p:nvSpPr>
        <p:spPr bwMode="auto">
          <a:xfrm>
            <a:off x="4681855" y="3152755"/>
            <a:ext cx="208969" cy="20963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4993" tIns="37496" rIns="74993" bIns="37496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26"/>
          <p:cNvSpPr>
            <a:spLocks noChangeAspect="1"/>
          </p:cNvSpPr>
          <p:nvPr/>
        </p:nvSpPr>
        <p:spPr bwMode="auto">
          <a:xfrm>
            <a:off x="5718021" y="3161594"/>
            <a:ext cx="199282" cy="20668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4993" tIns="37496" rIns="74993" bIns="37496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7"/>
          <p:cNvSpPr txBox="1"/>
          <p:nvPr/>
        </p:nvSpPr>
        <p:spPr>
          <a:xfrm>
            <a:off x="1654327" y="2175516"/>
            <a:ext cx="1006665" cy="253755"/>
          </a:xfrm>
          <a:prstGeom prst="rect">
            <a:avLst/>
          </a:prstGeom>
        </p:spPr>
        <p:txBody>
          <a:bodyPr vert="horz" lIns="0" tIns="73855" rIns="0" bIns="7385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53" name="Text Placeholder 2"/>
          <p:cNvSpPr txBox="1"/>
          <p:nvPr/>
        </p:nvSpPr>
        <p:spPr>
          <a:xfrm>
            <a:off x="1031047" y="2449184"/>
            <a:ext cx="1629945" cy="41132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4" name="Text Placeholder 7"/>
          <p:cNvSpPr txBox="1"/>
          <p:nvPr/>
        </p:nvSpPr>
        <p:spPr>
          <a:xfrm>
            <a:off x="3557529" y="1606557"/>
            <a:ext cx="1006665" cy="253755"/>
          </a:xfrm>
          <a:prstGeom prst="rect">
            <a:avLst/>
          </a:prstGeom>
        </p:spPr>
        <p:txBody>
          <a:bodyPr vert="horz" lIns="0" tIns="73855" rIns="0" bIns="7385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55" name="Text Placeholder 2"/>
          <p:cNvSpPr txBox="1"/>
          <p:nvPr/>
        </p:nvSpPr>
        <p:spPr>
          <a:xfrm>
            <a:off x="2934250" y="1880225"/>
            <a:ext cx="1629945" cy="41132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6" name="Text Placeholder 7"/>
          <p:cNvSpPr txBox="1"/>
          <p:nvPr/>
        </p:nvSpPr>
        <p:spPr>
          <a:xfrm>
            <a:off x="5934839" y="1789436"/>
            <a:ext cx="1006665" cy="253755"/>
          </a:xfrm>
          <a:prstGeom prst="rect">
            <a:avLst/>
          </a:prstGeom>
        </p:spPr>
        <p:txBody>
          <a:bodyPr vert="horz" lIns="0" tIns="73855" rIns="0" bIns="7385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5311559" y="2063105"/>
            <a:ext cx="1629945" cy="41132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8" name="Text Placeholder 7"/>
          <p:cNvSpPr txBox="1"/>
          <p:nvPr/>
        </p:nvSpPr>
        <p:spPr>
          <a:xfrm>
            <a:off x="7309750" y="2974770"/>
            <a:ext cx="1006665" cy="253755"/>
          </a:xfrm>
          <a:prstGeom prst="rect">
            <a:avLst/>
          </a:prstGeom>
        </p:spPr>
        <p:txBody>
          <a:bodyPr vert="horz" lIns="0" tIns="73855" rIns="0" bIns="7385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6686471" y="3248438"/>
            <a:ext cx="1629945" cy="41132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A_矩形 22"/>
          <p:cNvSpPr/>
          <p:nvPr>
            <p:custDataLst>
              <p:tags r:id="rId1"/>
            </p:custDataLst>
          </p:nvPr>
        </p:nvSpPr>
        <p:spPr>
          <a:xfrm>
            <a:off x="0" y="1131590"/>
            <a:ext cx="9144000" cy="2880320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PA_文本框 1"/>
          <p:cNvSpPr txBox="1"/>
          <p:nvPr>
            <p:custDataLst>
              <p:tags r:id="rId2"/>
            </p:custDataLst>
          </p:nvPr>
        </p:nvSpPr>
        <p:spPr>
          <a:xfrm>
            <a:off x="2464410" y="2217596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谢谢观看</a:t>
            </a:r>
            <a:endParaRPr lang="zh-CN" altLang="en-US" sz="7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PA_矩形 10"/>
          <p:cNvSpPr/>
          <p:nvPr>
            <p:custDataLst>
              <p:tags r:id="rId3"/>
            </p:custDataLst>
          </p:nvPr>
        </p:nvSpPr>
        <p:spPr>
          <a:xfrm>
            <a:off x="3257224" y="1143857"/>
            <a:ext cx="2292350" cy="1322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20</a:t>
            </a:r>
            <a:r>
              <a:rPr lang="en-US" sz="80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20</a:t>
            </a:r>
            <a:endParaRPr lang="en-US" sz="8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2" name="PA_文本框 12"/>
          <p:cNvSpPr txBox="1"/>
          <p:nvPr>
            <p:custDataLst>
              <p:tags r:id="rId4"/>
            </p:custDataLst>
          </p:nvPr>
        </p:nvSpPr>
        <p:spPr>
          <a:xfrm>
            <a:off x="1590870" y="3417924"/>
            <a:ext cx="6034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Wedding evening banquet planning  for Allen &amp; Marry.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0" name="PA_组合 19"/>
          <p:cNvGrpSpPr/>
          <p:nvPr>
            <p:custDataLst>
              <p:tags r:id="rId5"/>
            </p:custDataLst>
          </p:nvPr>
        </p:nvGrpSpPr>
        <p:grpSpPr>
          <a:xfrm>
            <a:off x="2374574" y="1771825"/>
            <a:ext cx="4057650" cy="0"/>
            <a:chOff x="4129088" y="2457450"/>
            <a:chExt cx="4057650" cy="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2151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0" grpId="0"/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  <p:tag name="PA" val="v4.1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1558</Words>
  <Application>Microsoft Office PowerPoint</Application>
  <PresentationFormat>全屏显示(16:9)</PresentationFormat>
  <Paragraphs>259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Abel</vt:lpstr>
      <vt:lpstr>Roboto</vt:lpstr>
      <vt:lpstr>宋体</vt:lpstr>
      <vt:lpstr>微软雅黑</vt:lpstr>
      <vt:lpstr>微软雅黑 Light</vt:lpstr>
      <vt:lpstr>Arial</vt:lpstr>
      <vt:lpstr>Calibri</vt:lpstr>
      <vt:lpstr>Impact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Yu Simplicity</dc:creator>
  <cp:lastModifiedBy>faith123</cp:lastModifiedBy>
  <cp:revision>43</cp:revision>
  <dcterms:created xsi:type="dcterms:W3CDTF">2018-01-18T08:08:00Z</dcterms:created>
  <dcterms:modified xsi:type="dcterms:W3CDTF">2018-04-09T01:33:53Z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