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7" r:id="rId2"/>
    <p:sldId id="311" r:id="rId3"/>
    <p:sldId id="259" r:id="rId4"/>
    <p:sldId id="307" r:id="rId5"/>
    <p:sldId id="274" r:id="rId6"/>
    <p:sldId id="315" r:id="rId7"/>
    <p:sldId id="322" r:id="rId8"/>
    <p:sldId id="294" r:id="rId9"/>
    <p:sldId id="313" r:id="rId10"/>
    <p:sldId id="263" r:id="rId11"/>
    <p:sldId id="282" r:id="rId12"/>
    <p:sldId id="306" r:id="rId13"/>
    <p:sldId id="295" r:id="rId14"/>
    <p:sldId id="320" r:id="rId15"/>
    <p:sldId id="316" r:id="rId16"/>
    <p:sldId id="325" r:id="rId17"/>
    <p:sldId id="319" r:id="rId18"/>
    <p:sldId id="317" r:id="rId19"/>
    <p:sldId id="296" r:id="rId20"/>
    <p:sldId id="323" r:id="rId21"/>
    <p:sldId id="324" r:id="rId22"/>
    <p:sldId id="318" r:id="rId23"/>
    <p:sldId id="308" r:id="rId24"/>
    <p:sldId id="326"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a:srgbClr val="3A98BC"/>
    <a:srgbClr val="E545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2" autoAdjust="0"/>
    <p:restoredTop sz="94660"/>
  </p:normalViewPr>
  <p:slideViewPr>
    <p:cSldViewPr snapToGrid="0">
      <p:cViewPr varScale="1">
        <p:scale>
          <a:sx n="121" d="100"/>
          <a:sy n="121" d="100"/>
        </p:scale>
        <p:origin x="450" y="90"/>
      </p:cViewPr>
      <p:guideLst/>
    </p:cSldViewPr>
  </p:slideViewPr>
  <p:notesTextViewPr>
    <p:cViewPr>
      <p:scale>
        <a:sx n="1" d="1"/>
        <a:sy n="1" d="1"/>
      </p:scale>
      <p:origin x="0" y="0"/>
    </p:cViewPr>
  </p:notesTextViewPr>
  <p:sorterViewPr>
    <p:cViewPr>
      <p:scale>
        <a:sx n="65" d="100"/>
        <a:sy n="65" d="100"/>
      </p:scale>
      <p:origin x="0" y="-282"/>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55E8E9-A2CF-4517-9F55-BCB03E20C730}" type="datetimeFigureOut">
              <a:rPr lang="zh-CN" altLang="en-US" smtClean="0"/>
              <a:t>2018/5/25</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EA2B24-06B0-4A43-98BF-776478D7BE6F}" type="slidenum">
              <a:rPr lang="zh-CN" altLang="en-US" smtClean="0"/>
              <a:t>‹#›</a:t>
            </a:fld>
            <a:endParaRPr lang="zh-CN" altLang="en-US"/>
          </a:p>
        </p:txBody>
      </p:sp>
    </p:spTree>
    <p:extLst>
      <p:ext uri="{BB962C8B-B14F-4D97-AF65-F5344CB8AC3E}">
        <p14:creationId xmlns:p14="http://schemas.microsoft.com/office/powerpoint/2010/main" val="2923367156"/>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A2B24-06B0-4A43-98BF-776478D7BE6F}" type="slidenum">
              <a:rPr lang="zh-CN" altLang="en-US" smtClean="0"/>
              <a:t>1</a:t>
            </a:fld>
            <a:endParaRPr lang="zh-CN" altLang="en-US"/>
          </a:p>
        </p:txBody>
      </p:sp>
    </p:spTree>
    <p:extLst>
      <p:ext uri="{BB962C8B-B14F-4D97-AF65-F5344CB8AC3E}">
        <p14:creationId xmlns:p14="http://schemas.microsoft.com/office/powerpoint/2010/main" val="669079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a:t>
            </a:fld>
            <a:endParaRPr lang="zh-CN" altLang="en-US"/>
          </a:p>
        </p:txBody>
      </p:sp>
    </p:spTree>
    <p:extLst>
      <p:ext uri="{BB962C8B-B14F-4D97-AF65-F5344CB8AC3E}">
        <p14:creationId xmlns:p14="http://schemas.microsoft.com/office/powerpoint/2010/main" val="637385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6980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CE49C-2114-404F-AF2A-058CF607A9D3}" type="slidenum">
              <a:rPr lang="zh-CN" altLang="en-US" smtClean="0"/>
              <a:t>4</a:t>
            </a:fld>
            <a:endParaRPr lang="zh-CN" altLang="en-US"/>
          </a:p>
        </p:txBody>
      </p:sp>
    </p:spTree>
    <p:extLst>
      <p:ext uri="{BB962C8B-B14F-4D97-AF65-F5344CB8AC3E}">
        <p14:creationId xmlns:p14="http://schemas.microsoft.com/office/powerpoint/2010/main" val="3123548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6B96F7-238A-436E-8798-5DD8D861D65B}" type="slidenum">
              <a:rPr lang="zh-CN" altLang="en-US" smtClean="0"/>
              <a:t>5</a:t>
            </a:fld>
            <a:endParaRPr lang="zh-CN" altLang="en-US"/>
          </a:p>
        </p:txBody>
      </p:sp>
    </p:spTree>
    <p:extLst>
      <p:ext uri="{BB962C8B-B14F-4D97-AF65-F5344CB8AC3E}">
        <p14:creationId xmlns:p14="http://schemas.microsoft.com/office/powerpoint/2010/main" val="1397451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6</a:t>
            </a:fld>
            <a:endParaRPr lang="zh-CN" altLang="en-US"/>
          </a:p>
        </p:txBody>
      </p:sp>
    </p:spTree>
    <p:extLst>
      <p:ext uri="{BB962C8B-B14F-4D97-AF65-F5344CB8AC3E}">
        <p14:creationId xmlns:p14="http://schemas.microsoft.com/office/powerpoint/2010/main" val="2237176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222969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BD8DD64E-849B-46BF-80FE-C7DCBAEFE6BD}" type="slidenum">
              <a:rPr lang="zh-CN" altLang="en-US" smtClean="0"/>
              <a:t>9</a:t>
            </a:fld>
            <a:endParaRPr lang="zh-CN" altLang="en-US"/>
          </a:p>
        </p:txBody>
      </p:sp>
    </p:spTree>
    <p:extLst>
      <p:ext uri="{BB962C8B-B14F-4D97-AF65-F5344CB8AC3E}">
        <p14:creationId xmlns:p14="http://schemas.microsoft.com/office/powerpoint/2010/main" val="2254670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10</a:t>
            </a:fld>
            <a:endParaRPr lang="zh-CN" altLang="en-US"/>
          </a:p>
        </p:txBody>
      </p:sp>
    </p:spTree>
    <p:extLst>
      <p:ext uri="{BB962C8B-B14F-4D97-AF65-F5344CB8AC3E}">
        <p14:creationId xmlns:p14="http://schemas.microsoft.com/office/powerpoint/2010/main" val="10731508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11</a:t>
            </a:fld>
            <a:endParaRPr lang="zh-CN" altLang="en-US"/>
          </a:p>
        </p:txBody>
      </p:sp>
    </p:spTree>
    <p:extLst>
      <p:ext uri="{BB962C8B-B14F-4D97-AF65-F5344CB8AC3E}">
        <p14:creationId xmlns:p14="http://schemas.microsoft.com/office/powerpoint/2010/main" val="3509977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CE49C-2114-404F-AF2A-058CF607A9D3}" type="slidenum">
              <a:rPr lang="zh-CN" altLang="en-US" smtClean="0"/>
              <a:t>12</a:t>
            </a:fld>
            <a:endParaRPr lang="zh-CN" altLang="en-US"/>
          </a:p>
        </p:txBody>
      </p:sp>
    </p:spTree>
    <p:extLst>
      <p:ext uri="{BB962C8B-B14F-4D97-AF65-F5344CB8AC3E}">
        <p14:creationId xmlns:p14="http://schemas.microsoft.com/office/powerpoint/2010/main" val="31562594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40838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14</a:t>
            </a:fld>
            <a:endParaRPr lang="en-US" altLang="zh-CN"/>
          </a:p>
        </p:txBody>
      </p:sp>
    </p:spTree>
    <p:extLst>
      <p:ext uri="{BB962C8B-B14F-4D97-AF65-F5344CB8AC3E}">
        <p14:creationId xmlns:p14="http://schemas.microsoft.com/office/powerpoint/2010/main" val="25199183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63476-70B3-42A3-BD01-D8F9CB93111E}" type="slidenum">
              <a:rPr lang="zh-CN" altLang="en-US" smtClean="0"/>
              <a:t>16</a:t>
            </a:fld>
            <a:endParaRPr lang="zh-CN" altLang="en-US"/>
          </a:p>
        </p:txBody>
      </p:sp>
    </p:spTree>
    <p:extLst>
      <p:ext uri="{BB962C8B-B14F-4D97-AF65-F5344CB8AC3E}">
        <p14:creationId xmlns:p14="http://schemas.microsoft.com/office/powerpoint/2010/main" val="31408271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17</a:t>
            </a:fld>
            <a:endParaRPr lang="zh-CN" altLang="en-US"/>
          </a:p>
        </p:txBody>
      </p:sp>
    </p:spTree>
    <p:extLst>
      <p:ext uri="{BB962C8B-B14F-4D97-AF65-F5344CB8AC3E}">
        <p14:creationId xmlns:p14="http://schemas.microsoft.com/office/powerpoint/2010/main" val="26244987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09336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20</a:t>
            </a:fld>
            <a:endParaRPr lang="zh-CN" altLang="en-US"/>
          </a:p>
        </p:txBody>
      </p:sp>
    </p:spTree>
    <p:extLst>
      <p:ext uri="{BB962C8B-B14F-4D97-AF65-F5344CB8AC3E}">
        <p14:creationId xmlns:p14="http://schemas.microsoft.com/office/powerpoint/2010/main" val="33624682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p:sp>
      <p:sp>
        <p:nvSpPr>
          <p:cNvPr id="66562"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33547585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22</a:t>
            </a:fld>
            <a:endParaRPr lang="zh-CN" altLang="en-US"/>
          </a:p>
        </p:txBody>
      </p:sp>
    </p:spTree>
    <p:extLst>
      <p:ext uri="{BB962C8B-B14F-4D97-AF65-F5344CB8AC3E}">
        <p14:creationId xmlns:p14="http://schemas.microsoft.com/office/powerpoint/2010/main" val="23245563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A2B24-06B0-4A43-98BF-776478D7BE6F}" type="slidenum">
              <a:rPr lang="zh-CN" altLang="en-US" smtClean="0"/>
              <a:t>23</a:t>
            </a:fld>
            <a:endParaRPr lang="zh-CN" altLang="en-US"/>
          </a:p>
        </p:txBody>
      </p:sp>
    </p:spTree>
    <p:extLst>
      <p:ext uri="{BB962C8B-B14F-4D97-AF65-F5344CB8AC3E}">
        <p14:creationId xmlns:p14="http://schemas.microsoft.com/office/powerpoint/2010/main" val="1990615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A2B24-06B0-4A43-98BF-776478D7BE6F}" type="slidenum">
              <a:rPr lang="zh-CN" altLang="en-US" smtClean="0"/>
              <a:t>24</a:t>
            </a:fld>
            <a:endParaRPr lang="zh-CN" altLang="en-US"/>
          </a:p>
        </p:txBody>
      </p:sp>
    </p:spTree>
    <p:extLst>
      <p:ext uri="{BB962C8B-B14F-4D97-AF65-F5344CB8AC3E}">
        <p14:creationId xmlns:p14="http://schemas.microsoft.com/office/powerpoint/2010/main" val="496922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image" Target="../media/image2.emf"/></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FE597ED1-D6ED-4F14-AF1D-BDBA6CD8E511}" type="datetimeFigureOut">
              <a:rPr lang="zh-CN" altLang="en-US" smtClean="0"/>
              <a:t>2018/5/25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53BB89C-7729-4050-9798-7BFEBD4C8AE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FE597ED1-D6ED-4F14-AF1D-BDBA6CD8E511}" type="datetimeFigureOut">
              <a:rPr lang="zh-CN" altLang="en-US" smtClean="0"/>
              <a:t>2018/5/25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53BB89C-7729-4050-9798-7BFEBD4C8AE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FE597ED1-D6ED-4F14-AF1D-BDBA6CD8E511}" type="datetimeFigureOut">
              <a:rPr lang="zh-CN" altLang="en-US" smtClean="0"/>
              <a:t>2018/5/25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53BB89C-7729-4050-9798-7BFEBD4C8AE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FE597ED1-D6ED-4F14-AF1D-BDBA6CD8E511}" type="datetimeFigureOut">
              <a:rPr lang="zh-CN" altLang="en-US" smtClean="0"/>
              <a:t>2018/5/25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53BB89C-7729-4050-9798-7BFEBD4C8AE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hasCustomPrompt="1"/>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hasCustomPrompt="1"/>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FE597ED1-D6ED-4F14-AF1D-BDBA6CD8E511}" type="datetimeFigureOut">
              <a:rPr lang="zh-CN" altLang="en-US" smtClean="0"/>
              <a:t>2018/5/25</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C53BB89C-7729-4050-9798-7BFEBD4C8AE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FE597ED1-D6ED-4F14-AF1D-BDBA6CD8E511}" type="datetimeFigureOut">
              <a:rPr lang="zh-CN" altLang="en-US" smtClean="0"/>
              <a:t>2018/5/25</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C53BB89C-7729-4050-9798-7BFEBD4C8AE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597ED1-D6ED-4F14-AF1D-BDBA6CD8E511}" type="datetimeFigureOut">
              <a:rPr lang="zh-CN" altLang="en-US" smtClean="0"/>
              <a:t>2018/5/25</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C53BB89C-7729-4050-9798-7BFEBD4C8AE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t>2018/5/25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t>‹#›</a:t>
            </a:fld>
            <a:endParaRPr lang="zh-CN" altLang="en-US"/>
          </a:p>
        </p:txBody>
      </p:sp>
      <p:sp>
        <p:nvSpPr>
          <p:cNvPr id="5" name="矩形 4"/>
          <p:cNvSpPr/>
          <p:nvPr userDrawn="1"/>
        </p:nvSpPr>
        <p:spPr>
          <a:xfrm>
            <a:off x="-1" y="246614"/>
            <a:ext cx="951299" cy="2735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951299" y="248543"/>
            <a:ext cx="1261884" cy="307777"/>
          </a:xfrm>
          <a:prstGeom prst="rect">
            <a:avLst/>
          </a:prstGeom>
          <a:noFill/>
        </p:spPr>
        <p:txBody>
          <a:bodyPr wrap="none" rtlCol="0">
            <a:spAutoFit/>
          </a:bodyPr>
          <a:lstStyle/>
          <a:p>
            <a:pPr lvl="0"/>
            <a:r>
              <a:rPr lang="zh-CN" altLang="zh-CN" sz="1400" b="1" dirty="0">
                <a:solidFill>
                  <a:schemeClr val="tx1">
                    <a:lumMod val="50000"/>
                    <a:lumOff val="50000"/>
                  </a:schemeClr>
                </a:solidFill>
                <a:latin typeface="微软雅黑" panose="020B0503020204020204" pitchFamily="34" charset="-122"/>
                <a:ea typeface="微软雅黑" panose="020B0503020204020204" pitchFamily="34" charset="-122"/>
              </a:rPr>
              <a:t>年度工作概述</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4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6"/>
                                        </p:tgtEl>
                                        <p:attrNameLst>
                                          <p:attrName>ppt_y</p:attrName>
                                        </p:attrNameLst>
                                      </p:cBhvr>
                                      <p:tavLst>
                                        <p:tav tm="0">
                                          <p:val>
                                            <p:strVal val="#ppt_y"/>
                                          </p:val>
                                        </p:tav>
                                        <p:tav tm="100000">
                                          <p:val>
                                            <p:strVal val="#ppt_y"/>
                                          </p:val>
                                        </p:tav>
                                      </p:tavLst>
                                    </p:anim>
                                    <p:anim calcmode="lin" valueType="num">
                                      <p:cBhvr>
                                        <p:cTn id="9" dur="4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6"/>
                                        </p:tgtEl>
                                      </p:cBhvr>
                                    </p:animEffect>
                                  </p:childTnLst>
                                </p:cTn>
                              </p:par>
                            </p:childTnLst>
                          </p:cTn>
                        </p:par>
                        <p:par>
                          <p:cTn id="12" fill="hold">
                            <p:stCondLst>
                              <p:cond delay="6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t>2018/5/25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t>‹#›</a:t>
            </a:fld>
            <a:endParaRPr lang="zh-CN" altLang="en-US"/>
          </a:p>
        </p:txBody>
      </p:sp>
      <p:sp>
        <p:nvSpPr>
          <p:cNvPr id="6" name="TextBox 5"/>
          <p:cNvSpPr txBox="1"/>
          <p:nvPr userDrawn="1"/>
        </p:nvSpPr>
        <p:spPr>
          <a:xfrm>
            <a:off x="951298" y="248543"/>
            <a:ext cx="1261884" cy="307777"/>
          </a:xfrm>
          <a:prstGeom prst="rect">
            <a:avLst/>
          </a:prstGeom>
          <a:noFill/>
        </p:spPr>
        <p:txBody>
          <a:bodyPr wrap="none" rtlCol="0">
            <a:spAutoFit/>
          </a:bodyPr>
          <a:lstStyle/>
          <a:p>
            <a:pPr lvl="0"/>
            <a:r>
              <a:rPr lang="zh-CN" altLang="zh-CN" sz="1400" b="1" dirty="0">
                <a:solidFill>
                  <a:schemeClr val="tx1">
                    <a:lumMod val="50000"/>
                    <a:lumOff val="50000"/>
                  </a:schemeClr>
                </a:solidFill>
                <a:latin typeface="微软雅黑" panose="020B0503020204020204" pitchFamily="34" charset="-122"/>
                <a:ea typeface="微软雅黑" panose="020B0503020204020204" pitchFamily="34" charset="-122"/>
              </a:rPr>
              <a:t>工作完成情况</a:t>
            </a:r>
          </a:p>
        </p:txBody>
      </p:sp>
      <p:sp>
        <p:nvSpPr>
          <p:cNvPr id="7" name="矩形 6"/>
          <p:cNvSpPr/>
          <p:nvPr userDrawn="1"/>
        </p:nvSpPr>
        <p:spPr>
          <a:xfrm>
            <a:off x="-1" y="246614"/>
            <a:ext cx="951299" cy="2735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4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6"/>
                                        </p:tgtEl>
                                        <p:attrNameLst>
                                          <p:attrName>ppt_y</p:attrName>
                                        </p:attrNameLst>
                                      </p:cBhvr>
                                      <p:tavLst>
                                        <p:tav tm="0">
                                          <p:val>
                                            <p:strVal val="#ppt_y"/>
                                          </p:val>
                                        </p:tav>
                                        <p:tav tm="100000">
                                          <p:val>
                                            <p:strVal val="#ppt_y"/>
                                          </p:val>
                                        </p:tav>
                                      </p:tavLst>
                                    </p:anim>
                                    <p:anim calcmode="lin" valueType="num">
                                      <p:cBhvr>
                                        <p:cTn id="9" dur="4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6"/>
                                        </p:tgtEl>
                                      </p:cBhvr>
                                    </p:animEffect>
                                  </p:childTnLst>
                                </p:cTn>
                              </p:par>
                            </p:childTnLst>
                          </p:cTn>
                        </p:par>
                        <p:par>
                          <p:cTn id="12" fill="hold">
                            <p:stCondLst>
                              <p:cond delay="600"/>
                            </p:stCondLst>
                            <p:childTnLst>
                              <p:par>
                                <p:cTn id="13" presetID="42"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t>2018/5/25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t>‹#›</a:t>
            </a:fld>
            <a:endParaRPr lang="zh-CN" altLang="en-US"/>
          </a:p>
        </p:txBody>
      </p:sp>
      <p:sp>
        <p:nvSpPr>
          <p:cNvPr id="6" name="TextBox 5"/>
          <p:cNvSpPr txBox="1"/>
          <p:nvPr userDrawn="1"/>
        </p:nvSpPr>
        <p:spPr>
          <a:xfrm>
            <a:off x="951298" y="248543"/>
            <a:ext cx="1261884" cy="307777"/>
          </a:xfrm>
          <a:prstGeom prst="rect">
            <a:avLst/>
          </a:prstGeom>
          <a:noFill/>
        </p:spPr>
        <p:txBody>
          <a:bodyPr wrap="none" rtlCol="0">
            <a:spAutoFit/>
          </a:bodyPr>
          <a:lstStyle/>
          <a:p>
            <a:pPr lvl="0"/>
            <a:r>
              <a:rPr lang="zh-CN" altLang="zh-CN" sz="1400" b="1" dirty="0">
                <a:solidFill>
                  <a:schemeClr val="tx1">
                    <a:lumMod val="50000"/>
                    <a:lumOff val="50000"/>
                  </a:schemeClr>
                </a:solidFill>
                <a:latin typeface="微软雅黑" panose="020B0503020204020204" pitchFamily="34" charset="-122"/>
                <a:ea typeface="微软雅黑" panose="020B0503020204020204" pitchFamily="34" charset="-122"/>
              </a:rPr>
              <a:t>成功项目展示</a:t>
            </a:r>
          </a:p>
        </p:txBody>
      </p:sp>
      <p:sp>
        <p:nvSpPr>
          <p:cNvPr id="7" name="矩形 6"/>
          <p:cNvSpPr/>
          <p:nvPr userDrawn="1"/>
        </p:nvSpPr>
        <p:spPr>
          <a:xfrm>
            <a:off x="-1" y="246614"/>
            <a:ext cx="951299" cy="2735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4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6"/>
                                        </p:tgtEl>
                                        <p:attrNameLst>
                                          <p:attrName>ppt_y</p:attrName>
                                        </p:attrNameLst>
                                      </p:cBhvr>
                                      <p:tavLst>
                                        <p:tav tm="0">
                                          <p:val>
                                            <p:strVal val="#ppt_y"/>
                                          </p:val>
                                        </p:tav>
                                        <p:tav tm="100000">
                                          <p:val>
                                            <p:strVal val="#ppt_y"/>
                                          </p:val>
                                        </p:tav>
                                      </p:tavLst>
                                    </p:anim>
                                    <p:anim calcmode="lin" valueType="num">
                                      <p:cBhvr>
                                        <p:cTn id="9" dur="4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6"/>
                                        </p:tgtEl>
                                      </p:cBhvr>
                                    </p:animEffect>
                                  </p:childTnLst>
                                </p:cTn>
                              </p:par>
                            </p:childTnLst>
                          </p:cTn>
                        </p:par>
                        <p:par>
                          <p:cTn id="12" fill="hold">
                            <p:stCondLst>
                              <p:cond delay="600"/>
                            </p:stCondLst>
                            <p:childTnLst>
                              <p:par>
                                <p:cTn id="13" presetID="42"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t>2018/5/25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t>‹#›</a:t>
            </a:fld>
            <a:endParaRPr lang="zh-CN" altLang="en-US"/>
          </a:p>
        </p:txBody>
      </p:sp>
      <p:sp>
        <p:nvSpPr>
          <p:cNvPr id="6" name="TextBox 5"/>
          <p:cNvSpPr txBox="1"/>
          <p:nvPr userDrawn="1"/>
        </p:nvSpPr>
        <p:spPr>
          <a:xfrm>
            <a:off x="951298" y="248543"/>
            <a:ext cx="1261884" cy="307777"/>
          </a:xfrm>
          <a:prstGeom prst="rect">
            <a:avLst/>
          </a:prstGeom>
          <a:noFill/>
        </p:spPr>
        <p:txBody>
          <a:bodyPr wrap="none" rtlCol="0">
            <a:spAutoFit/>
          </a:bodyPr>
          <a:lstStyle/>
          <a:p>
            <a:r>
              <a:rPr lang="zh-CN" altLang="zh-CN" sz="1400" b="1" dirty="0">
                <a:solidFill>
                  <a:schemeClr val="tx1">
                    <a:lumMod val="50000"/>
                    <a:lumOff val="50000"/>
                  </a:schemeClr>
                </a:solidFill>
                <a:latin typeface="微软雅黑" panose="020B0503020204020204" pitchFamily="34" charset="-122"/>
                <a:ea typeface="微软雅黑" panose="020B0503020204020204" pitchFamily="34" charset="-122"/>
              </a:rPr>
              <a:t>明年工作计划</a:t>
            </a:r>
          </a:p>
        </p:txBody>
      </p:sp>
      <p:sp>
        <p:nvSpPr>
          <p:cNvPr id="7" name="矩形 6"/>
          <p:cNvSpPr/>
          <p:nvPr userDrawn="1"/>
        </p:nvSpPr>
        <p:spPr>
          <a:xfrm>
            <a:off x="-1" y="246614"/>
            <a:ext cx="951299" cy="2735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4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6"/>
                                        </p:tgtEl>
                                        <p:attrNameLst>
                                          <p:attrName>ppt_y</p:attrName>
                                        </p:attrNameLst>
                                      </p:cBhvr>
                                      <p:tavLst>
                                        <p:tav tm="0">
                                          <p:val>
                                            <p:strVal val="#ppt_y"/>
                                          </p:val>
                                        </p:tav>
                                        <p:tav tm="100000">
                                          <p:val>
                                            <p:strVal val="#ppt_y"/>
                                          </p:val>
                                        </p:tav>
                                      </p:tavLst>
                                    </p:anim>
                                    <p:anim calcmode="lin" valueType="num">
                                      <p:cBhvr>
                                        <p:cTn id="9" dur="4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6"/>
                                        </p:tgtEl>
                                      </p:cBhvr>
                                    </p:animEffect>
                                  </p:childTnLst>
                                </p:cTn>
                              </p:par>
                            </p:childTnLst>
                          </p:cTn>
                        </p:par>
                        <p:par>
                          <p:cTn id="12" fill="hold">
                            <p:stCondLst>
                              <p:cond delay="600"/>
                            </p:stCondLst>
                            <p:childTnLst>
                              <p:par>
                                <p:cTn id="13" presetID="42"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FE597ED1-D6ED-4F14-AF1D-BDBA6CD8E511}" type="datetimeFigureOut">
              <a:rPr lang="zh-CN" altLang="en-US" smtClean="0"/>
              <a:t>2018/5/25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53BB89C-7729-4050-9798-7BFEBD4C8AE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FE597ED1-D6ED-4F14-AF1D-BDBA6CD8E511}" type="datetimeFigureOut">
              <a:rPr lang="zh-CN" altLang="en-US" smtClean="0"/>
              <a:t>2018/5/25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53BB89C-7729-4050-9798-7BFEBD4C8AE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FE597ED1-D6ED-4F14-AF1D-BDBA6CD8E511}" type="datetimeFigureOut">
              <a:rPr lang="zh-CN" altLang="en-US" smtClean="0"/>
              <a:t>2018/5/25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53BB89C-7729-4050-9798-7BFEBD4C8AE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FE597ED1-D6ED-4F14-AF1D-BDBA6CD8E511}" type="datetimeFigureOut">
              <a:rPr lang="zh-CN" altLang="en-US" smtClean="0"/>
              <a:t>2018/5/25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53BB89C-7729-4050-9798-7BFEBD4C8AE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8736"/>
            <a:ext cx="2133600" cy="273929"/>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8736"/>
            <a:ext cx="2895600" cy="273929"/>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32"/>
            <a:ext cx="7886700" cy="994479"/>
          </a:xfrm>
        </p:spPr>
        <p:txBody>
          <a:bodyPr/>
          <a:lstStyle/>
          <a:p>
            <a:r>
              <a:rPr lang="zh-CN" altLang="en-US"/>
              <a:t>单击此处编辑母版标题样式</a:t>
            </a:r>
          </a:p>
        </p:txBody>
      </p:sp>
      <p:sp>
        <p:nvSpPr>
          <p:cNvPr id="3" name="日期占位符 3"/>
          <p:cNvSpPr>
            <a:spLocks noGrp="1" noChangeArrowheads="1"/>
          </p:cNvSpPr>
          <p:nvPr>
            <p:ph type="dt" sz="half" idx="10"/>
          </p:nvPr>
        </p:nvSpPr>
        <p:spPr/>
        <p:txBody>
          <a:bodyPr/>
          <a:lstStyle>
            <a:lvl1pPr>
              <a:defRPr/>
            </a:lvl1pPr>
          </a:lstStyle>
          <a:p>
            <a:pPr>
              <a:defRPr/>
            </a:pPr>
            <a:fld id="{37ACBA29-0D09-4B1F-BA04-35BD1490857E}" type="datetime1">
              <a:rPr lang="zh-CN" altLang="en-US"/>
              <a:t>2018/5/25</a:t>
            </a:fld>
            <a:endParaRPr lang="zh-CN" altLang="en-US" sz="1400" dirty="0">
              <a:solidFill>
                <a:schemeClr val="tx1"/>
              </a:solidFill>
            </a:endParaRPr>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p:txBody>
          <a:bodyPr/>
          <a:lstStyle>
            <a:lvl1pPr>
              <a:defRPr/>
            </a:lvl1pPr>
          </a:lstStyle>
          <a:p>
            <a:pPr>
              <a:defRPr/>
            </a:pPr>
            <a:fld id="{CFE48CD6-AB0F-43C6-8E8E-319C46FDCC36}" type="slidenum">
              <a:rPr lang="zh-CN" altLang="en-US"/>
              <a:t>‹#›</a:t>
            </a:fld>
            <a:endParaRPr lang="zh-CN" altLang="en-US" sz="14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3"/>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panose="020F0502020204030203"/>
                <a:cs typeface="Lato Hairline" panose="020F0502020204030203"/>
              </a:defRPr>
            </a:lvl1pPr>
          </a:lstStyle>
          <a:p>
            <a:pPr lvl="0"/>
            <a:r>
              <a:rPr lang="es-ES_tradnl" dirty="0"/>
              <a:t>TITLE HERE</a:t>
            </a:r>
          </a:p>
        </p:txBody>
      </p:sp>
      <p:sp>
        <p:nvSpPr>
          <p:cNvPr id="9" name="Text Placeholder 7"/>
          <p:cNvSpPr>
            <a:spLocks noGrp="1"/>
          </p:cNvSpPr>
          <p:nvPr>
            <p:ph type="body" sz="quarter" idx="11" hasCustomPrompt="1"/>
          </p:nvPr>
        </p:nvSpPr>
        <p:spPr>
          <a:xfrm>
            <a:off x="2966029" y="3289953"/>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panose="020F0502020204030203"/>
                <a:cs typeface="Lato Light" panose="020F0502020204030203"/>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6"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i="0" dirty="0">
                <a:solidFill>
                  <a:schemeClr val="accent1"/>
                </a:solidFill>
                <a:latin typeface="微软雅黑" panose="020B0503020204020204" pitchFamily="34" charset="-122"/>
                <a:ea typeface="微软雅黑" panose="020B0503020204020204" pitchFamily="34" charset="-122"/>
              </a:rPr>
              <a:t>年度工作概述</a:t>
            </a:r>
          </a:p>
        </p:txBody>
      </p:sp>
    </p:spTree>
  </p:cSld>
  <p:clrMapOvr>
    <a:masterClrMapping/>
  </p:clrMapOvr>
  <p:transition spd="med" advClick="0" advTm="0">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内页">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BEBA8EAE-BF5A-486C-A8C5-ECC9F3942E4B}">
                <a14:imgProps xmlns:a14="http://schemas.microsoft.com/office/drawing/2010/main">
                  <a14:imgLayer r:embed="rId3">
                    <a14:imgEffect>
                      <a14:artisticPastelsSmooth/>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pic>
        <p:nvPicPr>
          <p:cNvPr id="7" name="图片 4"/>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42889" y="184605"/>
            <a:ext cx="1112837" cy="50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5"/>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 y="-61931"/>
            <a:ext cx="1008063" cy="66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011091" y="-19884"/>
            <a:ext cx="2523768" cy="98092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750" advClick="0" advTm="0">
        <p14:gallery dir="l"/>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FE597ED1-D6ED-4F14-AF1D-BDBA6CD8E511}" type="datetimeFigureOut">
              <a:rPr lang="zh-CN" altLang="en-US" smtClean="0"/>
              <a:t>2018/5/25</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C53BB89C-7729-4050-9798-7BFEBD4C8AE1}"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8.jpe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jpeg"/><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469678" y="127479"/>
            <a:ext cx="5454127" cy="5405480"/>
          </a:xfrm>
          <a:prstGeom prst="rect">
            <a:avLst/>
          </a:prstGeom>
        </p:spPr>
      </p:pic>
      <p:sp>
        <p:nvSpPr>
          <p:cNvPr id="7" name="TextBox 4"/>
          <p:cNvSpPr txBox="1"/>
          <p:nvPr/>
        </p:nvSpPr>
        <p:spPr>
          <a:xfrm>
            <a:off x="4421087" y="3602172"/>
            <a:ext cx="3027214" cy="297815"/>
          </a:xfrm>
          <a:prstGeom prst="rect">
            <a:avLst/>
          </a:prstGeom>
          <a:noFill/>
          <a:ln>
            <a:noFill/>
          </a:ln>
        </p:spPr>
        <p:txBody>
          <a:bodyPr wrap="square" lIns="68559" tIns="34280" rIns="68559" bIns="3428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eaLnBrk="1" hangingPunct="1">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汇报人：ＸＸＸ            时间：</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2019</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X</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月</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X</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日</a:t>
            </a:r>
            <a:endParaRPr lang="id-ID" altLang="zh-CN" sz="800" dirty="0">
              <a:solidFill>
                <a:schemeClr val="tx1">
                  <a:lumMod val="65000"/>
                  <a:lumOff val="35000"/>
                </a:schemeClr>
              </a:solidFill>
              <a:latin typeface="微软雅黑" panose="020B0503020204020204" pitchFamily="34" charset="-122"/>
              <a:ea typeface="微软雅黑" panose="020B0503020204020204" pitchFamily="34" charset="-122"/>
              <a:cs typeface="Clear Sans Light" pitchFamily="34" charset="0"/>
            </a:endParaRPr>
          </a:p>
        </p:txBody>
      </p:sp>
      <p:sp>
        <p:nvSpPr>
          <p:cNvPr id="8" name="TextBox 5"/>
          <p:cNvSpPr txBox="1"/>
          <p:nvPr/>
        </p:nvSpPr>
        <p:spPr>
          <a:xfrm>
            <a:off x="4395887" y="2022326"/>
            <a:ext cx="4363104" cy="720883"/>
          </a:xfrm>
          <a:prstGeom prst="rect">
            <a:avLst/>
          </a:prstGeom>
          <a:noFill/>
        </p:spPr>
        <p:txBody>
          <a:bodyPr wrap="square" lIns="68559" tIns="34280" rIns="68559" bIns="3428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3200" dirty="0">
                <a:solidFill>
                  <a:schemeClr val="accent3"/>
                </a:solidFill>
                <a:latin typeface="微软雅黑" panose="020B0503020204020204" pitchFamily="34" charset="-122"/>
                <a:ea typeface="微软雅黑" panose="020B0503020204020204" pitchFamily="34" charset="-122"/>
                <a:cs typeface="Clear Sans Light" pitchFamily="34" charset="0"/>
              </a:rPr>
              <a:t>分享读书体会</a:t>
            </a:r>
            <a:r>
              <a:rPr lang="en-US" altLang="zh-CN" sz="3200" dirty="0" err="1">
                <a:solidFill>
                  <a:schemeClr val="accent3"/>
                </a:solidFill>
                <a:latin typeface="微软雅黑" panose="020B0503020204020204" pitchFamily="34" charset="-122"/>
                <a:ea typeface="微软雅黑" panose="020B0503020204020204" pitchFamily="34" charset="-122"/>
                <a:cs typeface="Clear Sans Light" pitchFamily="34" charset="0"/>
              </a:rPr>
              <a:t>ppt</a:t>
            </a:r>
            <a:r>
              <a:rPr lang="zh-CN" altLang="en-US" sz="3200" dirty="0">
                <a:solidFill>
                  <a:schemeClr val="accent3"/>
                </a:solidFill>
                <a:latin typeface="微软雅黑" panose="020B0503020204020204" pitchFamily="34" charset="-122"/>
                <a:ea typeface="微软雅黑" panose="020B0503020204020204" pitchFamily="34" charset="-122"/>
                <a:cs typeface="Clear Sans Light" pitchFamily="34" charset="0"/>
              </a:rPr>
              <a:t>模版</a:t>
            </a:r>
            <a:endParaRPr lang="id-ID" altLang="zh-CN" sz="3200" dirty="0">
              <a:solidFill>
                <a:schemeClr val="accent3"/>
              </a:solidFill>
              <a:latin typeface="微软雅黑" panose="020B0503020204020204" pitchFamily="34" charset="-122"/>
              <a:ea typeface="微软雅黑" panose="020B0503020204020204" pitchFamily="34" charset="-122"/>
              <a:cs typeface="Clear Sans Light" pitchFamily="34" charset="0"/>
            </a:endParaRPr>
          </a:p>
        </p:txBody>
      </p:sp>
      <p:sp>
        <p:nvSpPr>
          <p:cNvPr id="13" name="文本框 159"/>
          <p:cNvSpPr txBox="1"/>
          <p:nvPr/>
        </p:nvSpPr>
        <p:spPr>
          <a:xfrm>
            <a:off x="4430712" y="3244890"/>
            <a:ext cx="4578533" cy="342666"/>
          </a:xfrm>
          <a:prstGeom prst="rect">
            <a:avLst/>
          </a:prstGeom>
          <a:noFill/>
        </p:spPr>
        <p:txBody>
          <a:bodyPr wrap="square" lIns="65032" tIns="32516" rIns="65032" bIns="32516" rtlCol="0">
            <a:spAutoFit/>
          </a:bodyPr>
          <a:lstStyle/>
          <a:p>
            <a:pPr>
              <a:lnSpc>
                <a:spcPct val="150000"/>
              </a:lnSpc>
              <a:buNone/>
            </a:pPr>
            <a:r>
              <a:rPr lang="en-US" altLang="zh-CN" sz="600" dirty="0">
                <a:solidFill>
                  <a:schemeClr val="bg1">
                    <a:lumMod val="65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a:t>
            </a:r>
            <a:endParaRPr lang="zh-CN" altLang="en-US" sz="600" dirty="0">
              <a:solidFill>
                <a:schemeClr val="bg1">
                  <a:lumMod val="65000"/>
                </a:schemeClr>
              </a:solidFill>
              <a:latin typeface="Arial" panose="020B0604020202020204" pitchFamily="34" charset="0"/>
              <a:cs typeface="Arial" panose="020B0604020202020204" pitchFamily="34" charset="0"/>
            </a:endParaRPr>
          </a:p>
        </p:txBody>
      </p:sp>
      <p:pic>
        <p:nvPicPr>
          <p:cNvPr id="11" name="星球大战主题曲">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78570" y="2022326"/>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2" presetClass="entr" presetSubtype="8"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additive="base">
                                        <p:cTn id="9" dur="500" fill="hold"/>
                                        <p:tgtEl>
                                          <p:spTgt spid="3"/>
                                        </p:tgtEl>
                                        <p:attrNameLst>
                                          <p:attrName>ppt_x</p:attrName>
                                        </p:attrNameLst>
                                      </p:cBhvr>
                                      <p:tavLst>
                                        <p:tav tm="0">
                                          <p:val>
                                            <p:strVal val="0-#ppt_w/2"/>
                                          </p:val>
                                        </p:tav>
                                        <p:tav tm="100000">
                                          <p:val>
                                            <p:strVal val="#ppt_x"/>
                                          </p:val>
                                        </p:tav>
                                      </p:tavLst>
                                    </p:anim>
                                    <p:anim calcmode="lin" valueType="num">
                                      <p:cBhvr additive="base">
                                        <p:cTn id="10" dur="500" fill="hold"/>
                                        <p:tgtEl>
                                          <p:spTgt spid="3"/>
                                        </p:tgtEl>
                                        <p:attrNameLst>
                                          <p:attrName>ppt_y</p:attrName>
                                        </p:attrNameLst>
                                      </p:cBhvr>
                                      <p:tavLst>
                                        <p:tav tm="0">
                                          <p:val>
                                            <p:strVal val="#ppt_y"/>
                                          </p:val>
                                        </p:tav>
                                        <p:tav tm="100000">
                                          <p:val>
                                            <p:strVal val="#ppt_y"/>
                                          </p:val>
                                        </p:tav>
                                      </p:tavLst>
                                    </p:anim>
                                  </p:childTnLst>
                                </p:cTn>
                              </p:par>
                            </p:childTnLst>
                          </p:cTn>
                        </p:par>
                        <p:par>
                          <p:cTn id="11" fill="hold">
                            <p:stCondLst>
                              <p:cond delay="500"/>
                            </p:stCondLst>
                            <p:childTnLst>
                              <p:par>
                                <p:cTn id="12" presetID="52" presetClass="entr" presetSubtype="0" fill="hold" grpId="0" nodeType="after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Scale>
                                      <p:cBhvr>
                                        <p:cTn id="14" dur="1000" decel="50000" fill="hold">
                                          <p:stCondLst>
                                            <p:cond delay="0"/>
                                          </p:stCondLst>
                                        </p:cTn>
                                        <p:tgtEl>
                                          <p:spTgt spid="8">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8">
                                            <p:txEl>
                                              <p:pRg st="0" end="0"/>
                                            </p:txEl>
                                          </p:spTgt>
                                        </p:tgtEl>
                                        <p:attrNameLst>
                                          <p:attrName>ppt_x</p:attrName>
                                          <p:attrName>ppt_y</p:attrName>
                                        </p:attrNameLst>
                                      </p:cBhvr>
                                    </p:animMotion>
                                    <p:animEffect transition="in" filter="fade">
                                      <p:cBhvr>
                                        <p:cTn id="16" dur="1000"/>
                                        <p:tgtEl>
                                          <p:spTgt spid="8">
                                            <p:txEl>
                                              <p:pRg st="0" end="0"/>
                                            </p:txEl>
                                          </p:spTgt>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3161"/>
                                  </p:iterate>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3"/>
                                        </p:tgtEl>
                                        <p:attrNameLst>
                                          <p:attrName>ppt_y</p:attrName>
                                        </p:attrNameLst>
                                      </p:cBhvr>
                                      <p:tavLst>
                                        <p:tav tm="0">
                                          <p:val>
                                            <p:strVal val="#ppt_y"/>
                                          </p:val>
                                        </p:tav>
                                        <p:tav tm="100000">
                                          <p:val>
                                            <p:strVal val="#ppt_y"/>
                                          </p:val>
                                        </p:tav>
                                      </p:tavLst>
                                    </p:anim>
                                    <p:anim calcmode="lin" valueType="num">
                                      <p:cBhvr>
                                        <p:cTn id="2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3"/>
                                        </p:tgtEl>
                                      </p:cBhvr>
                                    </p:animEffect>
                                  </p:childTnLst>
                                </p:cTn>
                              </p:par>
                            </p:childTnLst>
                          </p:cTn>
                        </p:par>
                        <p:par>
                          <p:cTn id="25" fill="hold">
                            <p:stCondLst>
                              <p:cond delay="4055"/>
                            </p:stCondLst>
                            <p:childTnLst>
                              <p:par>
                                <p:cTn id="26" presetID="22"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9" repeatCount="indefinite" fill="hold" display="0">
                  <p:stCondLst>
                    <p:cond delay="indefinite"/>
                  </p:stCondLst>
                  <p:endCondLst>
                    <p:cond evt="onStopAudio" delay="0">
                      <p:tgtEl>
                        <p:sldTgt/>
                      </p:tgtEl>
                    </p:cond>
                  </p:endCondLst>
                </p:cTn>
                <p:tgtEl>
                  <p:spTgt spid="11"/>
                </p:tgtEl>
              </p:cMediaNode>
            </p:audio>
          </p:childTnLst>
        </p:cTn>
      </p:par>
    </p:tnLst>
    <p:bldLst>
      <p:bldP spid="7" grpId="0"/>
      <p:bldP spid="8" grpId="0" build="p"/>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0" name="Shape 2700"/>
          <p:cNvSpPr/>
          <p:nvPr/>
        </p:nvSpPr>
        <p:spPr>
          <a:xfrm>
            <a:off x="-18412" y="2677278"/>
            <a:ext cx="9171303" cy="53795"/>
          </a:xfrm>
          <a:prstGeom prst="rect">
            <a:avLst/>
          </a:prstGeom>
          <a:solidFill>
            <a:schemeClr val="bg1">
              <a:lumMod val="65000"/>
            </a:schemeClr>
          </a:solidFill>
          <a:ln w="12700">
            <a:noFill/>
            <a:miter lim="400000"/>
          </a:ln>
          <a:effectLst/>
        </p:spPr>
        <p:txBody>
          <a:bodyPr lIns="0" tIns="0" rIns="0" bIns="0" anchor="ctr"/>
          <a:lstStyle/>
          <a:p>
            <a:pPr lvl="0">
              <a:lnSpc>
                <a:spcPct val="120000"/>
              </a:lnSpc>
              <a:defRPr sz="3200">
                <a:solidFill>
                  <a:srgbClr val="FFFFFF"/>
                </a:solidFill>
              </a:defRPr>
            </a:pPr>
            <a:endParaRPr sz="1200">
              <a:latin typeface="Arial" panose="020B0604020202020204" pitchFamily="34" charset="0"/>
              <a:ea typeface="微软雅黑" panose="020B0503020204020204" pitchFamily="34" charset="-122"/>
              <a:sym typeface="Arial" panose="020B0604020202020204" pitchFamily="34" charset="0"/>
            </a:endParaRPr>
          </a:p>
        </p:txBody>
      </p:sp>
      <p:sp>
        <p:nvSpPr>
          <p:cNvPr id="2701" name="Shape 2701"/>
          <p:cNvSpPr/>
          <p:nvPr/>
        </p:nvSpPr>
        <p:spPr>
          <a:xfrm flipV="1">
            <a:off x="3660520" y="2107637"/>
            <a:ext cx="1" cy="508847"/>
          </a:xfrm>
          <a:prstGeom prst="line">
            <a:avLst/>
          </a:prstGeom>
          <a:noFill/>
          <a:ln w="25400" cap="flat">
            <a:solidFill>
              <a:srgbClr val="A09FA1"/>
            </a:solidFill>
            <a:prstDash val="solid"/>
            <a:miter lim="400000"/>
            <a:tailEnd type="oval" w="med" len="med"/>
          </a:ln>
          <a:effectLst/>
        </p:spPr>
        <p:txBody>
          <a:bodyPr wrap="square" lIns="17138" tIns="17138" rIns="17138" bIns="17138" numCol="1" anchor="t">
            <a:noAutofit/>
          </a:bodyPr>
          <a:lstStyle/>
          <a:p>
            <a:pPr defTabSz="170815">
              <a:defRPr sz="1200">
                <a:latin typeface="Helvetica"/>
                <a:ea typeface="Helvetica"/>
                <a:cs typeface="Helvetica"/>
                <a:sym typeface="Helvetica"/>
              </a:defRPr>
            </a:pPr>
            <a:endParaRPr sz="45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703" name="Shape 2703"/>
          <p:cNvSpPr/>
          <p:nvPr/>
        </p:nvSpPr>
        <p:spPr>
          <a:xfrm>
            <a:off x="2827485" y="1268736"/>
            <a:ext cx="1384995" cy="415498"/>
          </a:xfrm>
          <a:prstGeom prst="rect">
            <a:avLst/>
          </a:prstGeom>
          <a:noFill/>
          <a:ln w="12700" cap="flat">
            <a:noFill/>
            <a:miter lim="400000"/>
          </a:ln>
          <a:effectLst/>
        </p:spPr>
        <p:txBody>
          <a:bodyPr wrap="none" lIns="0" tIns="0" rIns="0" bIns="0" numCol="1" anchor="ctr">
            <a:spAutoFit/>
          </a:bodyPr>
          <a:lstStyle>
            <a:lvl1pPr defTabSz="457200">
              <a:lnSpc>
                <a:spcPct val="150000"/>
              </a:lnSpc>
              <a:defRPr sz="2600">
                <a:solidFill>
                  <a:srgbClr val="828589"/>
                </a:solidFill>
                <a:latin typeface="STIXGeneral-Bold"/>
                <a:ea typeface="STIXGeneral-Bold"/>
                <a:cs typeface="STIXGeneral-Bold"/>
                <a:sym typeface="STIXGeneral-Bold"/>
              </a:defRPr>
            </a:lvl1pPr>
          </a:lstStyle>
          <a:p>
            <a:pPr algn="ctr"/>
            <a:r>
              <a:rPr lang="zh-CN" altLang="en-US" sz="1800" dirty="0">
                <a:solidFill>
                  <a:schemeClr val="accent2"/>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sz="1800" dirty="0">
              <a:solidFill>
                <a:schemeClr val="accent2"/>
              </a:solidFill>
              <a:ea typeface="微软雅黑" panose="020B0503020204020204" pitchFamily="34" charset="-122"/>
            </a:endParaRPr>
          </a:p>
        </p:txBody>
      </p:sp>
      <p:sp>
        <p:nvSpPr>
          <p:cNvPr id="2704" name="Shape 2704"/>
          <p:cNvSpPr/>
          <p:nvPr/>
        </p:nvSpPr>
        <p:spPr>
          <a:xfrm>
            <a:off x="2827485" y="1714631"/>
            <a:ext cx="1542384" cy="210186"/>
          </a:xfrm>
          <a:prstGeom prst="rect">
            <a:avLst/>
          </a:prstGeom>
          <a:noFill/>
          <a:ln w="12700" cap="flat">
            <a:noFill/>
            <a:miter lim="400000"/>
          </a:ln>
          <a:effectLst/>
        </p:spPr>
        <p:txBody>
          <a:bodyPr wrap="square" lIns="0" tIns="0" rIns="0" bIns="0" numCol="1" anchor="ctr">
            <a:spAutoFit/>
          </a:bodyPr>
          <a:lstStyle/>
          <a:p>
            <a:pPr defTabSz="685165">
              <a:lnSpc>
                <a:spcPct val="120000"/>
              </a:lnSpc>
              <a:defRPr/>
            </a:pPr>
            <a:r>
              <a:rPr lang="en-US" altLang="zh-CN" sz="570"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a:t>
            </a:r>
            <a:endParaRPr sz="570"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7"/>
          <p:cNvGrpSpPr/>
          <p:nvPr/>
        </p:nvGrpSpPr>
        <p:grpSpPr>
          <a:xfrm>
            <a:off x="3179735" y="2573890"/>
            <a:ext cx="961544" cy="714040"/>
            <a:chOff x="3179735" y="2573890"/>
            <a:chExt cx="961544" cy="714040"/>
          </a:xfrm>
        </p:grpSpPr>
        <p:sp>
          <p:nvSpPr>
            <p:cNvPr id="2702" name="Shape 2702"/>
            <p:cNvSpPr/>
            <p:nvPr/>
          </p:nvSpPr>
          <p:spPr>
            <a:xfrm rot="10800000">
              <a:off x="3179735" y="2573890"/>
              <a:ext cx="961544" cy="714040"/>
            </a:xfrm>
            <a:custGeom>
              <a:avLst/>
              <a:gdLst/>
              <a:ahLst/>
              <a:cxnLst>
                <a:cxn ang="0">
                  <a:pos x="wd2" y="hd2"/>
                </a:cxn>
                <a:cxn ang="5400000">
                  <a:pos x="wd2" y="hd2"/>
                </a:cxn>
                <a:cxn ang="10800000">
                  <a:pos x="wd2" y="hd2"/>
                </a:cxn>
                <a:cxn ang="16200000">
                  <a:pos x="wd2" y="hd2"/>
                </a:cxn>
              </a:cxnLst>
              <a:rect l="0" t="0" r="r" b="b"/>
              <a:pathLst>
                <a:path w="21600" h="21600" extrusionOk="0">
                  <a:moveTo>
                    <a:pt x="181" y="0"/>
                  </a:moveTo>
                  <a:lnTo>
                    <a:pt x="21600" y="0"/>
                  </a:lnTo>
                  <a:lnTo>
                    <a:pt x="21600" y="10440"/>
                  </a:lnTo>
                  <a:lnTo>
                    <a:pt x="10926" y="21600"/>
                  </a:lnTo>
                  <a:lnTo>
                    <a:pt x="0" y="10254"/>
                  </a:lnTo>
                  <a:lnTo>
                    <a:pt x="181" y="0"/>
                  </a:ln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200">
                <a:latin typeface="Arial" panose="020B0604020202020204" pitchFamily="34" charset="0"/>
                <a:ea typeface="微软雅黑" panose="020B0503020204020204" pitchFamily="34" charset="-122"/>
                <a:sym typeface="Arial" panose="020B0604020202020204" pitchFamily="34" charset="0"/>
              </a:endParaRPr>
            </a:p>
          </p:txBody>
        </p:sp>
        <p:sp>
          <p:nvSpPr>
            <p:cNvPr id="2705" name="Shape 2705"/>
            <p:cNvSpPr/>
            <p:nvPr/>
          </p:nvSpPr>
          <p:spPr>
            <a:xfrm>
              <a:off x="3350422" y="2897972"/>
              <a:ext cx="620170" cy="201274"/>
            </a:xfrm>
            <a:prstGeom prst="rect">
              <a:avLst/>
            </a:prstGeom>
            <a:noFill/>
            <a:ln w="12700" cap="flat">
              <a:noFill/>
              <a:miter lim="400000"/>
            </a:ln>
            <a:effectLst/>
          </p:spPr>
          <p:txBody>
            <a:bodyPr wrap="none" lIns="0" tIns="0" rIns="0" bIns="0" numCol="1" anchor="ctr">
              <a:spAutoFit/>
            </a:bodyPr>
            <a:lstStyle>
              <a:lvl1pPr>
                <a:defRPr sz="5800">
                  <a:solidFill>
                    <a:srgbClr val="F9FAFC"/>
                  </a:solidFill>
                  <a:latin typeface="Sosa"/>
                  <a:ea typeface="Sosa"/>
                  <a:cs typeface="Sosa"/>
                  <a:sym typeface="Sosa"/>
                </a:defRPr>
              </a:lvl1pPr>
            </a:lstStyle>
            <a:p>
              <a:pPr lvl="0" algn="ctr">
                <a:lnSpc>
                  <a:spcPct val="120000"/>
                </a:lnSpc>
                <a:defRPr sz="1800">
                  <a:solidFill>
                    <a:srgbClr val="000000"/>
                  </a:solidFill>
                </a:defRPr>
              </a:pPr>
              <a:r>
                <a:rPr lang="en-US" altLang="zh-CN"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PART 03</a:t>
              </a:r>
            </a:p>
          </p:txBody>
        </p:sp>
      </p:grpSp>
      <p:sp>
        <p:nvSpPr>
          <p:cNvPr id="2707" name="Shape 2707"/>
          <p:cNvSpPr/>
          <p:nvPr/>
        </p:nvSpPr>
        <p:spPr>
          <a:xfrm flipH="1">
            <a:off x="5386197" y="3272180"/>
            <a:ext cx="1" cy="508846"/>
          </a:xfrm>
          <a:prstGeom prst="line">
            <a:avLst/>
          </a:prstGeom>
          <a:noFill/>
          <a:ln w="25400" cap="flat">
            <a:solidFill>
              <a:srgbClr val="A09FA1"/>
            </a:solidFill>
            <a:prstDash val="solid"/>
            <a:miter lim="400000"/>
            <a:tailEnd type="oval" w="med" len="med"/>
          </a:ln>
          <a:effectLst/>
        </p:spPr>
        <p:txBody>
          <a:bodyPr wrap="square" lIns="17138" tIns="17138" rIns="17138" bIns="17138" numCol="1" anchor="t">
            <a:noAutofit/>
          </a:bodyPr>
          <a:lstStyle/>
          <a:p>
            <a:pPr defTabSz="170815">
              <a:defRPr sz="1200">
                <a:latin typeface="Helvetica"/>
                <a:ea typeface="Helvetica"/>
                <a:cs typeface="Helvetica"/>
                <a:sym typeface="Helvetica"/>
              </a:defRPr>
            </a:pPr>
            <a:endParaRPr sz="45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709" name="Shape 2709"/>
          <p:cNvSpPr/>
          <p:nvPr/>
        </p:nvSpPr>
        <p:spPr>
          <a:xfrm>
            <a:off x="4719705" y="3779664"/>
            <a:ext cx="1384995" cy="415498"/>
          </a:xfrm>
          <a:prstGeom prst="rect">
            <a:avLst/>
          </a:prstGeom>
          <a:noFill/>
          <a:ln w="12700" cap="flat">
            <a:noFill/>
            <a:miter lim="400000"/>
          </a:ln>
          <a:effectLst/>
        </p:spPr>
        <p:txBody>
          <a:bodyPr wrap="none" lIns="0" tIns="0" rIns="0" bIns="0" numCol="1" anchor="ctr">
            <a:spAutoFit/>
          </a:bodyPr>
          <a:lstStyle>
            <a:lvl1pPr defTabSz="457200">
              <a:lnSpc>
                <a:spcPct val="150000"/>
              </a:lnSpc>
              <a:defRPr sz="2600">
                <a:solidFill>
                  <a:srgbClr val="828589"/>
                </a:solidFill>
                <a:latin typeface="STIXGeneral-Bold"/>
                <a:ea typeface="STIXGeneral-Bold"/>
                <a:cs typeface="STIXGeneral-Bold"/>
                <a:sym typeface="STIXGeneral-Bold"/>
              </a:defRPr>
            </a:lvl1pPr>
          </a:lstStyle>
          <a:p>
            <a:pPr algn="ctr"/>
            <a:r>
              <a:rPr lang="zh-CN" altLang="en-US" sz="1800" dirty="0">
                <a:solidFill>
                  <a:schemeClr val="accent3"/>
                </a:solidFill>
                <a:latin typeface="Arial" panose="020B0604020202020204" pitchFamily="34" charset="0"/>
                <a:ea typeface="微软雅黑" panose="020B0503020204020204" pitchFamily="34" charset="-122"/>
                <a:sym typeface="Arial" panose="020B0604020202020204" pitchFamily="34" charset="0"/>
              </a:rPr>
              <a:t>工作完成情况</a:t>
            </a:r>
            <a:endParaRPr lang="zh-CN" altLang="en-US" sz="1800" dirty="0">
              <a:solidFill>
                <a:schemeClr val="accent3"/>
              </a:solidFill>
              <a:ea typeface="微软雅黑" panose="020B0503020204020204" pitchFamily="34" charset="-122"/>
            </a:endParaRPr>
          </a:p>
        </p:txBody>
      </p:sp>
      <p:sp>
        <p:nvSpPr>
          <p:cNvPr id="2710" name="Shape 2710"/>
          <p:cNvSpPr/>
          <p:nvPr/>
        </p:nvSpPr>
        <p:spPr>
          <a:xfrm>
            <a:off x="4687624" y="4233688"/>
            <a:ext cx="1636174" cy="210186"/>
          </a:xfrm>
          <a:prstGeom prst="rect">
            <a:avLst/>
          </a:prstGeom>
          <a:noFill/>
          <a:ln w="12700" cap="flat">
            <a:noFill/>
            <a:miter lim="400000"/>
          </a:ln>
          <a:effectLst/>
        </p:spPr>
        <p:txBody>
          <a:bodyPr wrap="square" lIns="0" tIns="0" rIns="0" bIns="0" numCol="1" anchor="ctr">
            <a:spAutoFit/>
          </a:bodyPr>
          <a:lstStyle/>
          <a:p>
            <a:pPr defTabSz="685165">
              <a:lnSpc>
                <a:spcPct val="120000"/>
              </a:lnSpc>
              <a:defRPr/>
            </a:pPr>
            <a:r>
              <a:rPr lang="en-US" altLang="zh-CN" sz="570"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a:t>
            </a:r>
            <a:endParaRPr sz="570"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 name="组合 8"/>
          <p:cNvGrpSpPr/>
          <p:nvPr/>
        </p:nvGrpSpPr>
        <p:grpSpPr>
          <a:xfrm>
            <a:off x="4905440" y="2590570"/>
            <a:ext cx="961543" cy="714039"/>
            <a:chOff x="4905440" y="2590570"/>
            <a:chExt cx="961543" cy="714039"/>
          </a:xfrm>
        </p:grpSpPr>
        <p:sp>
          <p:nvSpPr>
            <p:cNvPr id="2708" name="Shape 2708"/>
            <p:cNvSpPr/>
            <p:nvPr/>
          </p:nvSpPr>
          <p:spPr>
            <a:xfrm>
              <a:off x="4905440" y="2590570"/>
              <a:ext cx="961543" cy="714039"/>
            </a:xfrm>
            <a:custGeom>
              <a:avLst/>
              <a:gdLst/>
              <a:ahLst/>
              <a:cxnLst>
                <a:cxn ang="0">
                  <a:pos x="wd2" y="hd2"/>
                </a:cxn>
                <a:cxn ang="5400000">
                  <a:pos x="wd2" y="hd2"/>
                </a:cxn>
                <a:cxn ang="10800000">
                  <a:pos x="wd2" y="hd2"/>
                </a:cxn>
                <a:cxn ang="16200000">
                  <a:pos x="wd2" y="hd2"/>
                </a:cxn>
              </a:cxnLst>
              <a:rect l="0" t="0" r="r" b="b"/>
              <a:pathLst>
                <a:path w="21600" h="21600" extrusionOk="0">
                  <a:moveTo>
                    <a:pt x="181" y="0"/>
                  </a:moveTo>
                  <a:lnTo>
                    <a:pt x="21600" y="0"/>
                  </a:lnTo>
                  <a:lnTo>
                    <a:pt x="21600" y="10440"/>
                  </a:lnTo>
                  <a:lnTo>
                    <a:pt x="10926" y="21600"/>
                  </a:lnTo>
                  <a:lnTo>
                    <a:pt x="0" y="10254"/>
                  </a:lnTo>
                  <a:lnTo>
                    <a:pt x="181" y="0"/>
                  </a:ln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200">
                <a:latin typeface="Arial" panose="020B0604020202020204" pitchFamily="34" charset="0"/>
                <a:ea typeface="微软雅黑" panose="020B0503020204020204" pitchFamily="34" charset="-122"/>
                <a:sym typeface="Arial" panose="020B0604020202020204" pitchFamily="34" charset="0"/>
              </a:endParaRPr>
            </a:p>
          </p:txBody>
        </p:sp>
        <p:sp>
          <p:nvSpPr>
            <p:cNvPr id="2711" name="Shape 2711"/>
            <p:cNvSpPr/>
            <p:nvPr/>
          </p:nvSpPr>
          <p:spPr>
            <a:xfrm>
              <a:off x="5074326" y="2712222"/>
              <a:ext cx="620171" cy="221599"/>
            </a:xfrm>
            <a:prstGeom prst="rect">
              <a:avLst/>
            </a:prstGeom>
            <a:noFill/>
            <a:ln w="12700" cap="flat">
              <a:noFill/>
              <a:miter lim="400000"/>
            </a:ln>
            <a:effectLst/>
          </p:spPr>
          <p:txBody>
            <a:bodyPr wrap="none" lIns="0" tIns="0" rIns="0" bIns="0" numCol="1" anchor="ctr">
              <a:spAutoFit/>
            </a:bodyPr>
            <a:lstStyle>
              <a:lvl1pPr>
                <a:defRPr sz="5800">
                  <a:solidFill>
                    <a:srgbClr val="F9FAFC"/>
                  </a:solidFill>
                  <a:latin typeface="Sosa"/>
                  <a:ea typeface="Sosa"/>
                  <a:cs typeface="Sosa"/>
                  <a:sym typeface="Sosa"/>
                </a:defRPr>
              </a:lvl1pPr>
            </a:lstStyle>
            <a:p>
              <a:pPr lvl="0" algn="ctr">
                <a:lnSpc>
                  <a:spcPct val="120000"/>
                </a:lnSpc>
                <a:defRPr sz="1800">
                  <a:solidFill>
                    <a:srgbClr val="000000"/>
                  </a:solidFill>
                </a:defRPr>
              </a:pPr>
              <a:r>
                <a:rPr lang="en-US" altLang="zh-CN"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PART 02</a:t>
              </a:r>
            </a:p>
          </p:txBody>
        </p:sp>
      </p:grpSp>
      <p:sp>
        <p:nvSpPr>
          <p:cNvPr id="2719" name="Shape 2719"/>
          <p:cNvSpPr/>
          <p:nvPr/>
        </p:nvSpPr>
        <p:spPr>
          <a:xfrm flipV="1">
            <a:off x="7198159" y="2107638"/>
            <a:ext cx="1" cy="508846"/>
          </a:xfrm>
          <a:prstGeom prst="line">
            <a:avLst/>
          </a:prstGeom>
          <a:noFill/>
          <a:ln w="25400" cap="flat">
            <a:solidFill>
              <a:srgbClr val="A09FA1"/>
            </a:solidFill>
            <a:prstDash val="solid"/>
            <a:miter lim="400000"/>
            <a:tailEnd type="oval" w="med" len="med"/>
          </a:ln>
          <a:effectLst/>
        </p:spPr>
        <p:txBody>
          <a:bodyPr wrap="square" lIns="17138" tIns="17138" rIns="17138" bIns="17138" numCol="1" anchor="t">
            <a:noAutofit/>
          </a:bodyPr>
          <a:lstStyle/>
          <a:p>
            <a:pPr defTabSz="170815">
              <a:defRPr sz="1200">
                <a:latin typeface="Helvetica"/>
                <a:ea typeface="Helvetica"/>
                <a:cs typeface="Helvetica"/>
                <a:sym typeface="Helvetica"/>
              </a:defRPr>
            </a:pPr>
            <a:endParaRPr sz="45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721" name="Shape 2721"/>
          <p:cNvSpPr/>
          <p:nvPr/>
        </p:nvSpPr>
        <p:spPr>
          <a:xfrm>
            <a:off x="6497316" y="1273560"/>
            <a:ext cx="1384995" cy="415498"/>
          </a:xfrm>
          <a:prstGeom prst="rect">
            <a:avLst/>
          </a:prstGeom>
          <a:noFill/>
          <a:ln w="12700" cap="flat">
            <a:noFill/>
            <a:miter lim="400000"/>
          </a:ln>
          <a:effectLst/>
        </p:spPr>
        <p:txBody>
          <a:bodyPr wrap="none" lIns="0" tIns="0" rIns="0" bIns="0" numCol="1" anchor="ctr">
            <a:spAutoFit/>
          </a:bodyPr>
          <a:lstStyle>
            <a:lvl1pPr defTabSz="457200">
              <a:lnSpc>
                <a:spcPct val="150000"/>
              </a:lnSpc>
              <a:defRPr sz="2600">
                <a:solidFill>
                  <a:srgbClr val="828589"/>
                </a:solidFill>
                <a:latin typeface="STIXGeneral-Bold"/>
                <a:ea typeface="STIXGeneral-Bold"/>
                <a:cs typeface="STIXGeneral-Bold"/>
                <a:sym typeface="STIXGeneral-Bold"/>
              </a:defRPr>
            </a:lvl1pPr>
          </a:lstStyle>
          <a:p>
            <a:pPr algn="ctr"/>
            <a:r>
              <a:rPr lang="zh-CN" altLang="en-US" sz="1800" dirty="0">
                <a:solidFill>
                  <a:schemeClr val="accent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1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22" name="Shape 2722"/>
          <p:cNvSpPr/>
          <p:nvPr/>
        </p:nvSpPr>
        <p:spPr>
          <a:xfrm>
            <a:off x="6509502" y="1710663"/>
            <a:ext cx="1546843" cy="210186"/>
          </a:xfrm>
          <a:prstGeom prst="rect">
            <a:avLst/>
          </a:prstGeom>
          <a:noFill/>
          <a:ln w="12700" cap="flat">
            <a:noFill/>
            <a:miter lim="400000"/>
          </a:ln>
          <a:effectLst/>
        </p:spPr>
        <p:txBody>
          <a:bodyPr wrap="square" lIns="0" tIns="0" rIns="0" bIns="0" numCol="1" anchor="ctr">
            <a:spAutoFit/>
          </a:bodyPr>
          <a:lstStyle/>
          <a:p>
            <a:pPr defTabSz="685165">
              <a:lnSpc>
                <a:spcPct val="120000"/>
              </a:lnSpc>
              <a:defRPr/>
            </a:pPr>
            <a:r>
              <a:rPr lang="en-US" altLang="zh-CN" sz="570"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a:t>
            </a:r>
            <a:endParaRPr sz="570"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 name="组合 9"/>
          <p:cNvGrpSpPr/>
          <p:nvPr/>
        </p:nvGrpSpPr>
        <p:grpSpPr>
          <a:xfrm>
            <a:off x="6726895" y="2573890"/>
            <a:ext cx="961543" cy="714040"/>
            <a:chOff x="6726895" y="2573890"/>
            <a:chExt cx="961543" cy="714040"/>
          </a:xfrm>
        </p:grpSpPr>
        <p:sp>
          <p:nvSpPr>
            <p:cNvPr id="2720" name="Shape 2720"/>
            <p:cNvSpPr/>
            <p:nvPr/>
          </p:nvSpPr>
          <p:spPr>
            <a:xfrm rot="10800000">
              <a:off x="6726895" y="2573890"/>
              <a:ext cx="961543" cy="714040"/>
            </a:xfrm>
            <a:custGeom>
              <a:avLst/>
              <a:gdLst/>
              <a:ahLst/>
              <a:cxnLst>
                <a:cxn ang="0">
                  <a:pos x="wd2" y="hd2"/>
                </a:cxn>
                <a:cxn ang="5400000">
                  <a:pos x="wd2" y="hd2"/>
                </a:cxn>
                <a:cxn ang="10800000">
                  <a:pos x="wd2" y="hd2"/>
                </a:cxn>
                <a:cxn ang="16200000">
                  <a:pos x="wd2" y="hd2"/>
                </a:cxn>
              </a:cxnLst>
              <a:rect l="0" t="0" r="r" b="b"/>
              <a:pathLst>
                <a:path w="21600" h="21600" extrusionOk="0">
                  <a:moveTo>
                    <a:pt x="181" y="0"/>
                  </a:moveTo>
                  <a:lnTo>
                    <a:pt x="21600" y="0"/>
                  </a:lnTo>
                  <a:lnTo>
                    <a:pt x="21600" y="10440"/>
                  </a:lnTo>
                  <a:lnTo>
                    <a:pt x="10926" y="21600"/>
                  </a:lnTo>
                  <a:lnTo>
                    <a:pt x="0" y="10254"/>
                  </a:lnTo>
                  <a:lnTo>
                    <a:pt x="181" y="0"/>
                  </a:ln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200">
                <a:latin typeface="Arial" panose="020B0604020202020204" pitchFamily="34" charset="0"/>
                <a:ea typeface="微软雅黑" panose="020B0503020204020204" pitchFamily="34" charset="-122"/>
                <a:sym typeface="Arial" panose="020B0604020202020204" pitchFamily="34" charset="0"/>
              </a:endParaRPr>
            </a:p>
          </p:txBody>
        </p:sp>
        <p:sp>
          <p:nvSpPr>
            <p:cNvPr id="2723" name="Shape 2723"/>
            <p:cNvSpPr/>
            <p:nvPr/>
          </p:nvSpPr>
          <p:spPr>
            <a:xfrm>
              <a:off x="6901558" y="2955722"/>
              <a:ext cx="620170" cy="201274"/>
            </a:xfrm>
            <a:prstGeom prst="rect">
              <a:avLst/>
            </a:prstGeom>
            <a:noFill/>
            <a:ln w="12700" cap="flat">
              <a:noFill/>
              <a:miter lim="400000"/>
            </a:ln>
            <a:effectLst/>
          </p:spPr>
          <p:txBody>
            <a:bodyPr wrap="none" lIns="0" tIns="0" rIns="0" bIns="0" numCol="1" anchor="ctr">
              <a:spAutoFit/>
            </a:bodyPr>
            <a:lstStyle>
              <a:lvl1pPr>
                <a:defRPr sz="5800">
                  <a:solidFill>
                    <a:srgbClr val="F9FAFC"/>
                  </a:solidFill>
                  <a:latin typeface="Sosa"/>
                  <a:ea typeface="Sosa"/>
                  <a:cs typeface="Sosa"/>
                  <a:sym typeface="Sosa"/>
                </a:defRPr>
              </a:lvl1pPr>
            </a:lstStyle>
            <a:p>
              <a:pPr lvl="0" algn="ctr">
                <a:lnSpc>
                  <a:spcPct val="120000"/>
                </a:lnSpc>
                <a:defRPr sz="1800">
                  <a:solidFill>
                    <a:srgbClr val="000000"/>
                  </a:solidFill>
                </a:defRPr>
              </a:pPr>
              <a:r>
                <a:rPr lang="en-US" altLang="zh-CN"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PART 01</a:t>
              </a:r>
            </a:p>
          </p:txBody>
        </p:sp>
      </p:grpSp>
      <p:sp>
        <p:nvSpPr>
          <p:cNvPr id="2713" name="Shape 2713"/>
          <p:cNvSpPr/>
          <p:nvPr/>
        </p:nvSpPr>
        <p:spPr>
          <a:xfrm flipH="1">
            <a:off x="2060354" y="3272180"/>
            <a:ext cx="1" cy="508846"/>
          </a:xfrm>
          <a:prstGeom prst="line">
            <a:avLst/>
          </a:prstGeom>
          <a:noFill/>
          <a:ln w="25400" cap="flat">
            <a:solidFill>
              <a:srgbClr val="A09FA1"/>
            </a:solidFill>
            <a:prstDash val="solid"/>
            <a:miter lim="400000"/>
            <a:tailEnd type="oval" w="med" len="med"/>
          </a:ln>
          <a:effectLst/>
        </p:spPr>
        <p:txBody>
          <a:bodyPr wrap="square" lIns="17138" tIns="17138" rIns="17138" bIns="17138" numCol="1" anchor="t">
            <a:noAutofit/>
          </a:bodyPr>
          <a:lstStyle/>
          <a:p>
            <a:pPr defTabSz="170815">
              <a:defRPr sz="1200">
                <a:latin typeface="Helvetica"/>
                <a:ea typeface="Helvetica"/>
                <a:cs typeface="Helvetica"/>
                <a:sym typeface="Helvetica"/>
              </a:defRPr>
            </a:pPr>
            <a:endParaRPr sz="45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716" name="Shape 2716"/>
          <p:cNvSpPr/>
          <p:nvPr/>
        </p:nvSpPr>
        <p:spPr>
          <a:xfrm>
            <a:off x="1333196" y="4289086"/>
            <a:ext cx="1612135" cy="210186"/>
          </a:xfrm>
          <a:prstGeom prst="rect">
            <a:avLst/>
          </a:prstGeom>
          <a:noFill/>
          <a:ln w="12700" cap="flat">
            <a:noFill/>
            <a:miter lim="400000"/>
          </a:ln>
          <a:effectLst/>
        </p:spPr>
        <p:txBody>
          <a:bodyPr wrap="square" lIns="0" tIns="0" rIns="0" bIns="0" numCol="1" anchor="ctr">
            <a:spAutoFit/>
          </a:bodyPr>
          <a:lstStyle/>
          <a:p>
            <a:pPr defTabSz="685165">
              <a:lnSpc>
                <a:spcPct val="120000"/>
              </a:lnSpc>
              <a:defRPr/>
            </a:pPr>
            <a:r>
              <a:rPr lang="en-US" altLang="zh-CN" sz="570"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a:t>
            </a:r>
            <a:endParaRPr sz="570"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p:nvPr/>
        </p:nvGrpSpPr>
        <p:grpSpPr>
          <a:xfrm>
            <a:off x="1579597" y="2590569"/>
            <a:ext cx="961543" cy="714039"/>
            <a:chOff x="1579597" y="2590569"/>
            <a:chExt cx="961543" cy="714039"/>
          </a:xfrm>
        </p:grpSpPr>
        <p:sp>
          <p:nvSpPr>
            <p:cNvPr id="2714" name="Shape 2714"/>
            <p:cNvSpPr/>
            <p:nvPr/>
          </p:nvSpPr>
          <p:spPr>
            <a:xfrm>
              <a:off x="1579597" y="2590569"/>
              <a:ext cx="961543" cy="714039"/>
            </a:xfrm>
            <a:custGeom>
              <a:avLst/>
              <a:gdLst/>
              <a:ahLst/>
              <a:cxnLst>
                <a:cxn ang="0">
                  <a:pos x="wd2" y="hd2"/>
                </a:cxn>
                <a:cxn ang="5400000">
                  <a:pos x="wd2" y="hd2"/>
                </a:cxn>
                <a:cxn ang="10800000">
                  <a:pos x="wd2" y="hd2"/>
                </a:cxn>
                <a:cxn ang="16200000">
                  <a:pos x="wd2" y="hd2"/>
                </a:cxn>
              </a:cxnLst>
              <a:rect l="0" t="0" r="r" b="b"/>
              <a:pathLst>
                <a:path w="21600" h="21600" extrusionOk="0">
                  <a:moveTo>
                    <a:pt x="181" y="0"/>
                  </a:moveTo>
                  <a:lnTo>
                    <a:pt x="21600" y="0"/>
                  </a:lnTo>
                  <a:lnTo>
                    <a:pt x="21600" y="10440"/>
                  </a:lnTo>
                  <a:lnTo>
                    <a:pt x="10926" y="21600"/>
                  </a:lnTo>
                  <a:lnTo>
                    <a:pt x="0" y="10254"/>
                  </a:lnTo>
                  <a:lnTo>
                    <a:pt x="181" y="0"/>
                  </a:ln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200">
                <a:latin typeface="Arial" panose="020B0604020202020204" pitchFamily="34" charset="0"/>
                <a:ea typeface="微软雅黑" panose="020B0503020204020204" pitchFamily="34" charset="-122"/>
                <a:sym typeface="Arial" panose="020B0604020202020204" pitchFamily="34" charset="0"/>
              </a:endParaRPr>
            </a:p>
          </p:txBody>
        </p:sp>
        <p:sp>
          <p:nvSpPr>
            <p:cNvPr id="2717" name="Shape 2717"/>
            <p:cNvSpPr/>
            <p:nvPr/>
          </p:nvSpPr>
          <p:spPr>
            <a:xfrm>
              <a:off x="1759812" y="2712221"/>
              <a:ext cx="620171" cy="221599"/>
            </a:xfrm>
            <a:prstGeom prst="rect">
              <a:avLst/>
            </a:prstGeom>
            <a:noFill/>
            <a:ln w="12700" cap="flat">
              <a:noFill/>
              <a:miter lim="400000"/>
            </a:ln>
            <a:effectLst/>
          </p:spPr>
          <p:txBody>
            <a:bodyPr wrap="none" lIns="0" tIns="0" rIns="0" bIns="0" numCol="1" anchor="ctr">
              <a:spAutoFit/>
            </a:bodyPr>
            <a:lstStyle>
              <a:lvl1pPr>
                <a:defRPr sz="5800">
                  <a:solidFill>
                    <a:srgbClr val="F9FAFC"/>
                  </a:solidFill>
                  <a:latin typeface="Sosa"/>
                  <a:ea typeface="Sosa"/>
                  <a:cs typeface="Sosa"/>
                  <a:sym typeface="Sosa"/>
                </a:defRPr>
              </a:lvl1pPr>
            </a:lstStyle>
            <a:p>
              <a:pPr lvl="0" algn="ctr">
                <a:lnSpc>
                  <a:spcPct val="120000"/>
                </a:lnSpc>
                <a:defRPr sz="1800">
                  <a:solidFill>
                    <a:srgbClr val="000000"/>
                  </a:solidFill>
                </a:defRPr>
              </a:pPr>
              <a:r>
                <a:rPr lang="en-US" altLang="zh-CN"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PART 04</a:t>
              </a:r>
              <a:endParaRPr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Shape 2716"/>
          <p:cNvSpPr/>
          <p:nvPr/>
        </p:nvSpPr>
        <p:spPr>
          <a:xfrm>
            <a:off x="1333195" y="3923408"/>
            <a:ext cx="1454315" cy="276999"/>
          </a:xfrm>
          <a:prstGeom prst="rect">
            <a:avLst/>
          </a:prstGeom>
          <a:noFill/>
          <a:ln w="12700" cap="flat">
            <a:noFill/>
            <a:miter lim="400000"/>
          </a:ln>
          <a:effectLst/>
        </p:spPr>
        <p:txBody>
          <a:bodyPr wrap="square" lIns="0" tIns="0" rIns="0" bIns="0" numCol="1" anchor="ctr">
            <a:spAutoFit/>
          </a:bodyPr>
          <a:lstStyle/>
          <a:p>
            <a:pPr algn="ctr"/>
            <a:r>
              <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4705" y="237627"/>
            <a:ext cx="2051720" cy="2880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9" name="文本框 28"/>
          <p:cNvSpPr txBox="1">
            <a:spLocks noChangeArrowheads="1"/>
          </p:cNvSpPr>
          <p:nvPr/>
        </p:nvSpPr>
        <p:spPr bwMode="auto">
          <a:xfrm>
            <a:off x="1012309" y="204743"/>
            <a:ext cx="891183" cy="35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chemeClr val="bg1"/>
                </a:solidFill>
                <a:latin typeface="微软雅黑" panose="020B0503020204020204" pitchFamily="34" charset="-122"/>
                <a:ea typeface="微软雅黑" panose="020B0503020204020204" pitchFamily="34" charset="-122"/>
              </a:rPr>
              <a:t>目 录</a:t>
            </a:r>
          </a:p>
        </p:txBody>
      </p:sp>
      <p:sp>
        <p:nvSpPr>
          <p:cNvPr id="30" name="文本框 29"/>
          <p:cNvSpPr txBox="1"/>
          <p:nvPr/>
        </p:nvSpPr>
        <p:spPr>
          <a:xfrm>
            <a:off x="2103844" y="273631"/>
            <a:ext cx="1051024" cy="259687"/>
          </a:xfrm>
          <a:prstGeom prst="rect">
            <a:avLst/>
          </a:prstGeom>
          <a:noFill/>
        </p:spPr>
        <p:txBody>
          <a:bodyPr lIns="51435" tIns="25718" rIns="51435" bIns="25718">
            <a:spAutoFit/>
          </a:bodyPr>
          <a:lstStyle/>
          <a:p>
            <a:pPr>
              <a:defRPr/>
            </a:pPr>
            <a:r>
              <a:rPr lang="en-US" altLang="zh-CN" sz="1350" dirty="0">
                <a:solidFill>
                  <a:schemeClr val="accent2"/>
                </a:solidFill>
                <a:latin typeface="Impact" panose="020B0806030902050204" pitchFamily="34" charset="0"/>
              </a:rPr>
              <a:t>CONTENTS</a:t>
            </a:r>
            <a:endParaRPr lang="zh-CN" altLang="en-US" sz="1350" dirty="0">
              <a:solidFill>
                <a:schemeClr val="accent2"/>
              </a:solidFill>
              <a:latin typeface="Impact" panose="020B080603090205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iterate type="lt">
                                    <p:tmPct val="10000"/>
                                  </p:iterate>
                                  <p:childTnLst>
                                    <p:set>
                                      <p:cBhvr>
                                        <p:cTn id="11" dur="1" fill="hold">
                                          <p:stCondLst>
                                            <p:cond delay="0"/>
                                          </p:stCondLst>
                                        </p:cTn>
                                        <p:tgtEl>
                                          <p:spTgt spid="29">
                                            <p:txEl>
                                              <p:pRg st="0" end="0"/>
                                            </p:txEl>
                                          </p:spTgt>
                                        </p:tgtEl>
                                        <p:attrNameLst>
                                          <p:attrName>style.visibility</p:attrName>
                                        </p:attrNameLst>
                                      </p:cBhvr>
                                      <p:to>
                                        <p:strVal val="visible"/>
                                      </p:to>
                                    </p:set>
                                    <p:anim calcmode="lin" valueType="num">
                                      <p:cBhvr additive="base">
                                        <p:cTn id="12"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9">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iterate type="lt">
                                    <p:tmPct val="10000"/>
                                  </p:iterate>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0">
                                            <p:txEl>
                                              <p:pRg st="0" end="0"/>
                                            </p:txEl>
                                          </p:spTgt>
                                        </p:tgtEl>
                                        <p:attrNameLst>
                                          <p:attrName>ppt_y</p:attrName>
                                        </p:attrNameLst>
                                      </p:cBhvr>
                                      <p:tavLst>
                                        <p:tav tm="0">
                                          <p:val>
                                            <p:strVal val="1+#ppt_h/2"/>
                                          </p:val>
                                        </p:tav>
                                        <p:tav tm="100000">
                                          <p:val>
                                            <p:strVal val="#ppt_y"/>
                                          </p:val>
                                        </p:tav>
                                      </p:tavLst>
                                    </p:anim>
                                  </p:childTnLst>
                                </p:cTn>
                              </p:par>
                            </p:childTnLst>
                          </p:cTn>
                        </p:par>
                        <p:par>
                          <p:cTn id="18" fill="hold">
                            <p:stCondLst>
                              <p:cond delay="1350"/>
                            </p:stCondLst>
                            <p:childTnLst>
                              <p:par>
                                <p:cTn id="19" presetID="22" presetClass="entr" presetSubtype="8" fill="hold" grpId="0" nodeType="afterEffect">
                                  <p:stCondLst>
                                    <p:cond delay="0"/>
                                  </p:stCondLst>
                                  <p:childTnLst>
                                    <p:set>
                                      <p:cBhvr>
                                        <p:cTn id="20" dur="indefinite" fill="hold"/>
                                        <p:tgtEl>
                                          <p:spTgt spid="2700"/>
                                        </p:tgtEl>
                                        <p:attrNameLst>
                                          <p:attrName>style.visibility</p:attrName>
                                        </p:attrNameLst>
                                      </p:cBhvr>
                                      <p:to>
                                        <p:strVal val="visible"/>
                                      </p:to>
                                    </p:set>
                                    <p:animEffect transition="in" filter="wipe(left)">
                                      <p:cBhvr>
                                        <p:cTn id="21" dur="1000"/>
                                        <p:tgtEl>
                                          <p:spTgt spid="2700"/>
                                        </p:tgtEl>
                                      </p:cBhvr>
                                    </p:animEffect>
                                  </p:childTnLst>
                                </p:cTn>
                              </p:par>
                            </p:childTnLst>
                          </p:cTn>
                        </p:par>
                        <p:par>
                          <p:cTn id="22" fill="hold">
                            <p:stCondLst>
                              <p:cond delay="2350"/>
                            </p:stCondLst>
                            <p:childTnLst>
                              <p:par>
                                <p:cTn id="23" presetID="2" presetClass="entr" presetSubtype="8"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0-#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0-#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0-#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childTnLst>
                          </p:cTn>
                        </p:par>
                        <p:par>
                          <p:cTn id="39" fill="hold">
                            <p:stCondLst>
                              <p:cond delay="2850"/>
                            </p:stCondLst>
                            <p:childTnLst>
                              <p:par>
                                <p:cTn id="40" presetID="22" presetClass="entr" presetSubtype="4" fill="hold" grpId="0" nodeType="afterEffect">
                                  <p:stCondLst>
                                    <p:cond delay="0"/>
                                  </p:stCondLst>
                                  <p:childTnLst>
                                    <p:set>
                                      <p:cBhvr>
                                        <p:cTn id="41" dur="1" fill="hold">
                                          <p:stCondLst>
                                            <p:cond delay="0"/>
                                          </p:stCondLst>
                                        </p:cTn>
                                        <p:tgtEl>
                                          <p:spTgt spid="2719"/>
                                        </p:tgtEl>
                                        <p:attrNameLst>
                                          <p:attrName>style.visibility</p:attrName>
                                        </p:attrNameLst>
                                      </p:cBhvr>
                                      <p:to>
                                        <p:strVal val="visible"/>
                                      </p:to>
                                    </p:set>
                                    <p:animEffect transition="in" filter="wipe(down)">
                                      <p:cBhvr>
                                        <p:cTn id="42" dur="500"/>
                                        <p:tgtEl>
                                          <p:spTgt spid="2719"/>
                                        </p:tgtEl>
                                      </p:cBhvr>
                                    </p:animEffect>
                                  </p:childTnLst>
                                </p:cTn>
                              </p:par>
                            </p:childTnLst>
                          </p:cTn>
                        </p:par>
                        <p:par>
                          <p:cTn id="43" fill="hold">
                            <p:stCondLst>
                              <p:cond delay="3350"/>
                            </p:stCondLst>
                            <p:childTnLst>
                              <p:par>
                                <p:cTn id="44" presetID="42" presetClass="entr" presetSubtype="0" fill="hold" grpId="0" nodeType="afterEffect">
                                  <p:stCondLst>
                                    <p:cond delay="0"/>
                                  </p:stCondLst>
                                  <p:childTnLst>
                                    <p:set>
                                      <p:cBhvr>
                                        <p:cTn id="45" dur="1" fill="hold">
                                          <p:stCondLst>
                                            <p:cond delay="0"/>
                                          </p:stCondLst>
                                        </p:cTn>
                                        <p:tgtEl>
                                          <p:spTgt spid="2721"/>
                                        </p:tgtEl>
                                        <p:attrNameLst>
                                          <p:attrName>style.visibility</p:attrName>
                                        </p:attrNameLst>
                                      </p:cBhvr>
                                      <p:to>
                                        <p:strVal val="visible"/>
                                      </p:to>
                                    </p:set>
                                    <p:animEffect transition="in" filter="fade">
                                      <p:cBhvr>
                                        <p:cTn id="46" dur="1000"/>
                                        <p:tgtEl>
                                          <p:spTgt spid="2721"/>
                                        </p:tgtEl>
                                      </p:cBhvr>
                                    </p:animEffect>
                                    <p:anim calcmode="lin" valueType="num">
                                      <p:cBhvr>
                                        <p:cTn id="47" dur="1000" fill="hold"/>
                                        <p:tgtEl>
                                          <p:spTgt spid="2721"/>
                                        </p:tgtEl>
                                        <p:attrNameLst>
                                          <p:attrName>ppt_x</p:attrName>
                                        </p:attrNameLst>
                                      </p:cBhvr>
                                      <p:tavLst>
                                        <p:tav tm="0">
                                          <p:val>
                                            <p:strVal val="#ppt_x"/>
                                          </p:val>
                                        </p:tav>
                                        <p:tav tm="100000">
                                          <p:val>
                                            <p:strVal val="#ppt_x"/>
                                          </p:val>
                                        </p:tav>
                                      </p:tavLst>
                                    </p:anim>
                                    <p:anim calcmode="lin" valueType="num">
                                      <p:cBhvr>
                                        <p:cTn id="48" dur="1000" fill="hold"/>
                                        <p:tgtEl>
                                          <p:spTgt spid="2721"/>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722"/>
                                        </p:tgtEl>
                                        <p:attrNameLst>
                                          <p:attrName>style.visibility</p:attrName>
                                        </p:attrNameLst>
                                      </p:cBhvr>
                                      <p:to>
                                        <p:strVal val="visible"/>
                                      </p:to>
                                    </p:set>
                                    <p:animEffect transition="in" filter="fade">
                                      <p:cBhvr>
                                        <p:cTn id="51" dur="1000"/>
                                        <p:tgtEl>
                                          <p:spTgt spid="2722"/>
                                        </p:tgtEl>
                                      </p:cBhvr>
                                    </p:animEffect>
                                    <p:anim calcmode="lin" valueType="num">
                                      <p:cBhvr>
                                        <p:cTn id="52" dur="1000" fill="hold"/>
                                        <p:tgtEl>
                                          <p:spTgt spid="2722"/>
                                        </p:tgtEl>
                                        <p:attrNameLst>
                                          <p:attrName>ppt_x</p:attrName>
                                        </p:attrNameLst>
                                      </p:cBhvr>
                                      <p:tavLst>
                                        <p:tav tm="0">
                                          <p:val>
                                            <p:strVal val="#ppt_x"/>
                                          </p:val>
                                        </p:tav>
                                        <p:tav tm="100000">
                                          <p:val>
                                            <p:strVal val="#ppt_x"/>
                                          </p:val>
                                        </p:tav>
                                      </p:tavLst>
                                    </p:anim>
                                    <p:anim calcmode="lin" valueType="num">
                                      <p:cBhvr>
                                        <p:cTn id="53" dur="1000" fill="hold"/>
                                        <p:tgtEl>
                                          <p:spTgt spid="2722"/>
                                        </p:tgtEl>
                                        <p:attrNameLst>
                                          <p:attrName>ppt_y</p:attrName>
                                        </p:attrNameLst>
                                      </p:cBhvr>
                                      <p:tavLst>
                                        <p:tav tm="0">
                                          <p:val>
                                            <p:strVal val="#ppt_y+.1"/>
                                          </p:val>
                                        </p:tav>
                                        <p:tav tm="100000">
                                          <p:val>
                                            <p:strVal val="#ppt_y"/>
                                          </p:val>
                                        </p:tav>
                                      </p:tavLst>
                                    </p:anim>
                                  </p:childTnLst>
                                </p:cTn>
                              </p:par>
                            </p:childTnLst>
                          </p:cTn>
                        </p:par>
                        <p:par>
                          <p:cTn id="54" fill="hold">
                            <p:stCondLst>
                              <p:cond delay="4350"/>
                            </p:stCondLst>
                            <p:childTnLst>
                              <p:par>
                                <p:cTn id="55" presetID="22" presetClass="entr" presetSubtype="1" fill="hold" grpId="0" nodeType="afterEffect">
                                  <p:stCondLst>
                                    <p:cond delay="0"/>
                                  </p:stCondLst>
                                  <p:childTnLst>
                                    <p:set>
                                      <p:cBhvr>
                                        <p:cTn id="56" dur="1" fill="hold">
                                          <p:stCondLst>
                                            <p:cond delay="0"/>
                                          </p:stCondLst>
                                        </p:cTn>
                                        <p:tgtEl>
                                          <p:spTgt spid="2707"/>
                                        </p:tgtEl>
                                        <p:attrNameLst>
                                          <p:attrName>style.visibility</p:attrName>
                                        </p:attrNameLst>
                                      </p:cBhvr>
                                      <p:to>
                                        <p:strVal val="visible"/>
                                      </p:to>
                                    </p:set>
                                    <p:animEffect transition="in" filter="wipe(up)">
                                      <p:cBhvr>
                                        <p:cTn id="57" dur="500"/>
                                        <p:tgtEl>
                                          <p:spTgt spid="2707"/>
                                        </p:tgtEl>
                                      </p:cBhvr>
                                    </p:animEffect>
                                  </p:childTnLst>
                                </p:cTn>
                              </p:par>
                            </p:childTnLst>
                          </p:cTn>
                        </p:par>
                        <p:par>
                          <p:cTn id="58" fill="hold">
                            <p:stCondLst>
                              <p:cond delay="4850"/>
                            </p:stCondLst>
                            <p:childTnLst>
                              <p:par>
                                <p:cTn id="59" presetID="42" presetClass="entr" presetSubtype="0" fill="hold" grpId="0" nodeType="afterEffect">
                                  <p:stCondLst>
                                    <p:cond delay="0"/>
                                  </p:stCondLst>
                                  <p:childTnLst>
                                    <p:set>
                                      <p:cBhvr>
                                        <p:cTn id="60" dur="1" fill="hold">
                                          <p:stCondLst>
                                            <p:cond delay="0"/>
                                          </p:stCondLst>
                                        </p:cTn>
                                        <p:tgtEl>
                                          <p:spTgt spid="2709"/>
                                        </p:tgtEl>
                                        <p:attrNameLst>
                                          <p:attrName>style.visibility</p:attrName>
                                        </p:attrNameLst>
                                      </p:cBhvr>
                                      <p:to>
                                        <p:strVal val="visible"/>
                                      </p:to>
                                    </p:set>
                                    <p:animEffect transition="in" filter="fade">
                                      <p:cBhvr>
                                        <p:cTn id="61" dur="1000"/>
                                        <p:tgtEl>
                                          <p:spTgt spid="2709"/>
                                        </p:tgtEl>
                                      </p:cBhvr>
                                    </p:animEffect>
                                    <p:anim calcmode="lin" valueType="num">
                                      <p:cBhvr>
                                        <p:cTn id="62" dur="1000" fill="hold"/>
                                        <p:tgtEl>
                                          <p:spTgt spid="2709"/>
                                        </p:tgtEl>
                                        <p:attrNameLst>
                                          <p:attrName>ppt_x</p:attrName>
                                        </p:attrNameLst>
                                      </p:cBhvr>
                                      <p:tavLst>
                                        <p:tav tm="0">
                                          <p:val>
                                            <p:strVal val="#ppt_x"/>
                                          </p:val>
                                        </p:tav>
                                        <p:tav tm="100000">
                                          <p:val>
                                            <p:strVal val="#ppt_x"/>
                                          </p:val>
                                        </p:tav>
                                      </p:tavLst>
                                    </p:anim>
                                    <p:anim calcmode="lin" valueType="num">
                                      <p:cBhvr>
                                        <p:cTn id="63" dur="1000" fill="hold"/>
                                        <p:tgtEl>
                                          <p:spTgt spid="2709"/>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710"/>
                                        </p:tgtEl>
                                        <p:attrNameLst>
                                          <p:attrName>style.visibility</p:attrName>
                                        </p:attrNameLst>
                                      </p:cBhvr>
                                      <p:to>
                                        <p:strVal val="visible"/>
                                      </p:to>
                                    </p:set>
                                    <p:animEffect transition="in" filter="fade">
                                      <p:cBhvr>
                                        <p:cTn id="66" dur="1000"/>
                                        <p:tgtEl>
                                          <p:spTgt spid="2710"/>
                                        </p:tgtEl>
                                      </p:cBhvr>
                                    </p:animEffect>
                                    <p:anim calcmode="lin" valueType="num">
                                      <p:cBhvr>
                                        <p:cTn id="67" dur="1000" fill="hold"/>
                                        <p:tgtEl>
                                          <p:spTgt spid="2710"/>
                                        </p:tgtEl>
                                        <p:attrNameLst>
                                          <p:attrName>ppt_x</p:attrName>
                                        </p:attrNameLst>
                                      </p:cBhvr>
                                      <p:tavLst>
                                        <p:tav tm="0">
                                          <p:val>
                                            <p:strVal val="#ppt_x"/>
                                          </p:val>
                                        </p:tav>
                                        <p:tav tm="100000">
                                          <p:val>
                                            <p:strVal val="#ppt_x"/>
                                          </p:val>
                                        </p:tav>
                                      </p:tavLst>
                                    </p:anim>
                                    <p:anim calcmode="lin" valueType="num">
                                      <p:cBhvr>
                                        <p:cTn id="68" dur="1000" fill="hold"/>
                                        <p:tgtEl>
                                          <p:spTgt spid="2710"/>
                                        </p:tgtEl>
                                        <p:attrNameLst>
                                          <p:attrName>ppt_y</p:attrName>
                                        </p:attrNameLst>
                                      </p:cBhvr>
                                      <p:tavLst>
                                        <p:tav tm="0">
                                          <p:val>
                                            <p:strVal val="#ppt_y+.1"/>
                                          </p:val>
                                        </p:tav>
                                        <p:tav tm="100000">
                                          <p:val>
                                            <p:strVal val="#ppt_y"/>
                                          </p:val>
                                        </p:tav>
                                      </p:tavLst>
                                    </p:anim>
                                  </p:childTnLst>
                                </p:cTn>
                              </p:par>
                            </p:childTnLst>
                          </p:cTn>
                        </p:par>
                        <p:par>
                          <p:cTn id="69" fill="hold">
                            <p:stCondLst>
                              <p:cond delay="5850"/>
                            </p:stCondLst>
                            <p:childTnLst>
                              <p:par>
                                <p:cTn id="70" presetID="22" presetClass="entr" presetSubtype="4" fill="hold" grpId="0" nodeType="afterEffect">
                                  <p:stCondLst>
                                    <p:cond delay="0"/>
                                  </p:stCondLst>
                                  <p:childTnLst>
                                    <p:set>
                                      <p:cBhvr>
                                        <p:cTn id="71" dur="1" fill="hold">
                                          <p:stCondLst>
                                            <p:cond delay="0"/>
                                          </p:stCondLst>
                                        </p:cTn>
                                        <p:tgtEl>
                                          <p:spTgt spid="2701"/>
                                        </p:tgtEl>
                                        <p:attrNameLst>
                                          <p:attrName>style.visibility</p:attrName>
                                        </p:attrNameLst>
                                      </p:cBhvr>
                                      <p:to>
                                        <p:strVal val="visible"/>
                                      </p:to>
                                    </p:set>
                                    <p:animEffect transition="in" filter="wipe(down)">
                                      <p:cBhvr>
                                        <p:cTn id="72" dur="500"/>
                                        <p:tgtEl>
                                          <p:spTgt spid="2701"/>
                                        </p:tgtEl>
                                      </p:cBhvr>
                                    </p:animEffect>
                                  </p:childTnLst>
                                </p:cTn>
                              </p:par>
                            </p:childTnLst>
                          </p:cTn>
                        </p:par>
                        <p:par>
                          <p:cTn id="73" fill="hold">
                            <p:stCondLst>
                              <p:cond delay="6350"/>
                            </p:stCondLst>
                            <p:childTnLst>
                              <p:par>
                                <p:cTn id="74" presetID="42" presetClass="entr" presetSubtype="0" fill="hold" grpId="0" nodeType="afterEffect">
                                  <p:stCondLst>
                                    <p:cond delay="0"/>
                                  </p:stCondLst>
                                  <p:childTnLst>
                                    <p:set>
                                      <p:cBhvr>
                                        <p:cTn id="75" dur="1" fill="hold">
                                          <p:stCondLst>
                                            <p:cond delay="0"/>
                                          </p:stCondLst>
                                        </p:cTn>
                                        <p:tgtEl>
                                          <p:spTgt spid="2703"/>
                                        </p:tgtEl>
                                        <p:attrNameLst>
                                          <p:attrName>style.visibility</p:attrName>
                                        </p:attrNameLst>
                                      </p:cBhvr>
                                      <p:to>
                                        <p:strVal val="visible"/>
                                      </p:to>
                                    </p:set>
                                    <p:animEffect transition="in" filter="fade">
                                      <p:cBhvr>
                                        <p:cTn id="76" dur="1000"/>
                                        <p:tgtEl>
                                          <p:spTgt spid="2703"/>
                                        </p:tgtEl>
                                      </p:cBhvr>
                                    </p:animEffect>
                                    <p:anim calcmode="lin" valueType="num">
                                      <p:cBhvr>
                                        <p:cTn id="77" dur="1000" fill="hold"/>
                                        <p:tgtEl>
                                          <p:spTgt spid="2703"/>
                                        </p:tgtEl>
                                        <p:attrNameLst>
                                          <p:attrName>ppt_x</p:attrName>
                                        </p:attrNameLst>
                                      </p:cBhvr>
                                      <p:tavLst>
                                        <p:tav tm="0">
                                          <p:val>
                                            <p:strVal val="#ppt_x"/>
                                          </p:val>
                                        </p:tav>
                                        <p:tav tm="100000">
                                          <p:val>
                                            <p:strVal val="#ppt_x"/>
                                          </p:val>
                                        </p:tav>
                                      </p:tavLst>
                                    </p:anim>
                                    <p:anim calcmode="lin" valueType="num">
                                      <p:cBhvr>
                                        <p:cTn id="78" dur="1000" fill="hold"/>
                                        <p:tgtEl>
                                          <p:spTgt spid="2703"/>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704"/>
                                        </p:tgtEl>
                                        <p:attrNameLst>
                                          <p:attrName>style.visibility</p:attrName>
                                        </p:attrNameLst>
                                      </p:cBhvr>
                                      <p:to>
                                        <p:strVal val="visible"/>
                                      </p:to>
                                    </p:set>
                                    <p:animEffect transition="in" filter="fade">
                                      <p:cBhvr>
                                        <p:cTn id="81" dur="1000"/>
                                        <p:tgtEl>
                                          <p:spTgt spid="2704"/>
                                        </p:tgtEl>
                                      </p:cBhvr>
                                    </p:animEffect>
                                    <p:anim calcmode="lin" valueType="num">
                                      <p:cBhvr>
                                        <p:cTn id="82" dur="1000" fill="hold"/>
                                        <p:tgtEl>
                                          <p:spTgt spid="2704"/>
                                        </p:tgtEl>
                                        <p:attrNameLst>
                                          <p:attrName>ppt_x</p:attrName>
                                        </p:attrNameLst>
                                      </p:cBhvr>
                                      <p:tavLst>
                                        <p:tav tm="0">
                                          <p:val>
                                            <p:strVal val="#ppt_x"/>
                                          </p:val>
                                        </p:tav>
                                        <p:tav tm="100000">
                                          <p:val>
                                            <p:strVal val="#ppt_x"/>
                                          </p:val>
                                        </p:tav>
                                      </p:tavLst>
                                    </p:anim>
                                    <p:anim calcmode="lin" valueType="num">
                                      <p:cBhvr>
                                        <p:cTn id="83" dur="1000" fill="hold"/>
                                        <p:tgtEl>
                                          <p:spTgt spid="2704"/>
                                        </p:tgtEl>
                                        <p:attrNameLst>
                                          <p:attrName>ppt_y</p:attrName>
                                        </p:attrNameLst>
                                      </p:cBhvr>
                                      <p:tavLst>
                                        <p:tav tm="0">
                                          <p:val>
                                            <p:strVal val="#ppt_y+.1"/>
                                          </p:val>
                                        </p:tav>
                                        <p:tav tm="100000">
                                          <p:val>
                                            <p:strVal val="#ppt_y"/>
                                          </p:val>
                                        </p:tav>
                                      </p:tavLst>
                                    </p:anim>
                                  </p:childTnLst>
                                </p:cTn>
                              </p:par>
                            </p:childTnLst>
                          </p:cTn>
                        </p:par>
                        <p:par>
                          <p:cTn id="84" fill="hold">
                            <p:stCondLst>
                              <p:cond delay="7350"/>
                            </p:stCondLst>
                            <p:childTnLst>
                              <p:par>
                                <p:cTn id="85" presetID="22" presetClass="entr" presetSubtype="1" fill="hold" grpId="0" nodeType="afterEffect">
                                  <p:stCondLst>
                                    <p:cond delay="0"/>
                                  </p:stCondLst>
                                  <p:childTnLst>
                                    <p:set>
                                      <p:cBhvr>
                                        <p:cTn id="86" dur="1" fill="hold">
                                          <p:stCondLst>
                                            <p:cond delay="0"/>
                                          </p:stCondLst>
                                        </p:cTn>
                                        <p:tgtEl>
                                          <p:spTgt spid="2713"/>
                                        </p:tgtEl>
                                        <p:attrNameLst>
                                          <p:attrName>style.visibility</p:attrName>
                                        </p:attrNameLst>
                                      </p:cBhvr>
                                      <p:to>
                                        <p:strVal val="visible"/>
                                      </p:to>
                                    </p:set>
                                    <p:animEffect transition="in" filter="wipe(up)">
                                      <p:cBhvr>
                                        <p:cTn id="87" dur="500"/>
                                        <p:tgtEl>
                                          <p:spTgt spid="2713"/>
                                        </p:tgtEl>
                                      </p:cBhvr>
                                    </p:animEffect>
                                  </p:childTnLst>
                                </p:cTn>
                              </p:par>
                            </p:childTnLst>
                          </p:cTn>
                        </p:par>
                        <p:par>
                          <p:cTn id="88" fill="hold">
                            <p:stCondLst>
                              <p:cond delay="7850"/>
                            </p:stCondLst>
                            <p:childTnLst>
                              <p:par>
                                <p:cTn id="89" presetID="42" presetClass="entr" presetSubtype="0" fill="hold" grpId="0" nodeType="after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fade">
                                      <p:cBhvr>
                                        <p:cTn id="91" dur="1000"/>
                                        <p:tgtEl>
                                          <p:spTgt spid="27"/>
                                        </p:tgtEl>
                                      </p:cBhvr>
                                    </p:animEffect>
                                    <p:anim calcmode="lin" valueType="num">
                                      <p:cBhvr>
                                        <p:cTn id="92" dur="1000" fill="hold"/>
                                        <p:tgtEl>
                                          <p:spTgt spid="27"/>
                                        </p:tgtEl>
                                        <p:attrNameLst>
                                          <p:attrName>ppt_x</p:attrName>
                                        </p:attrNameLst>
                                      </p:cBhvr>
                                      <p:tavLst>
                                        <p:tav tm="0">
                                          <p:val>
                                            <p:strVal val="#ppt_x"/>
                                          </p:val>
                                        </p:tav>
                                        <p:tav tm="100000">
                                          <p:val>
                                            <p:strVal val="#ppt_x"/>
                                          </p:val>
                                        </p:tav>
                                      </p:tavLst>
                                    </p:anim>
                                    <p:anim calcmode="lin" valueType="num">
                                      <p:cBhvr>
                                        <p:cTn id="93" dur="1000" fill="hold"/>
                                        <p:tgtEl>
                                          <p:spTgt spid="27"/>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716"/>
                                        </p:tgtEl>
                                        <p:attrNameLst>
                                          <p:attrName>style.visibility</p:attrName>
                                        </p:attrNameLst>
                                      </p:cBhvr>
                                      <p:to>
                                        <p:strVal val="visible"/>
                                      </p:to>
                                    </p:set>
                                    <p:animEffect transition="in" filter="fade">
                                      <p:cBhvr>
                                        <p:cTn id="96" dur="1000"/>
                                        <p:tgtEl>
                                          <p:spTgt spid="2716"/>
                                        </p:tgtEl>
                                      </p:cBhvr>
                                    </p:animEffect>
                                    <p:anim calcmode="lin" valueType="num">
                                      <p:cBhvr>
                                        <p:cTn id="97" dur="1000" fill="hold"/>
                                        <p:tgtEl>
                                          <p:spTgt spid="2716"/>
                                        </p:tgtEl>
                                        <p:attrNameLst>
                                          <p:attrName>ppt_x</p:attrName>
                                        </p:attrNameLst>
                                      </p:cBhvr>
                                      <p:tavLst>
                                        <p:tav tm="0">
                                          <p:val>
                                            <p:strVal val="#ppt_x"/>
                                          </p:val>
                                        </p:tav>
                                        <p:tav tm="100000">
                                          <p:val>
                                            <p:strVal val="#ppt_x"/>
                                          </p:val>
                                        </p:tav>
                                      </p:tavLst>
                                    </p:anim>
                                    <p:anim calcmode="lin" valueType="num">
                                      <p:cBhvr>
                                        <p:cTn id="98" dur="1000" fill="hold"/>
                                        <p:tgtEl>
                                          <p:spTgt spid="27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0" grpId="0" animBg="1" advAuto="0"/>
      <p:bldP spid="2701" grpId="0" animBg="1"/>
      <p:bldP spid="2703" grpId="0"/>
      <p:bldP spid="2704" grpId="0"/>
      <p:bldP spid="2707" grpId="0" animBg="1"/>
      <p:bldP spid="2709" grpId="0"/>
      <p:bldP spid="2710" grpId="0"/>
      <p:bldP spid="2719" grpId="0" animBg="1"/>
      <p:bldP spid="2721" grpId="0"/>
      <p:bldP spid="2722" grpId="0"/>
      <p:bldP spid="2713" grpId="0" animBg="1"/>
      <p:bldP spid="2716" grpId="0"/>
      <p:bldP spid="27" grpId="0"/>
      <p:bldP spid="28" grpId="0" animBg="1"/>
      <p:bldP spid="29" grpId="0" build="p"/>
      <p:bldP spid="3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3120023" y="2224749"/>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2000" dirty="0">
                <a:solidFill>
                  <a:schemeClr val="accent2"/>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p:cNvSpPr/>
          <p:nvPr/>
        </p:nvSpPr>
        <p:spPr>
          <a:xfrm>
            <a:off x="3425445" y="2606710"/>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anose="020B0604020202020204" pitchFamily="34" charset="0"/>
                <a:cs typeface="Arial" panose="020B0604020202020204" pitchFamily="34" charset="0"/>
              </a:rPr>
              <a:t>ADD YOUR TITLE HERE</a:t>
            </a:r>
            <a:endParaRPr lang="zh-CN" altLang="en-US" sz="1000" dirty="0">
              <a:solidFill>
                <a:schemeClr val="tx1">
                  <a:lumMod val="65000"/>
                  <a:lumOff val="35000"/>
                </a:schemeClr>
              </a:solidFill>
              <a:latin typeface="Arial" panose="020B0604020202020204" pitchFamily="34" charset="0"/>
              <a:cs typeface="Arial" panose="020B0604020202020204" pitchFamily="34" charset="0"/>
            </a:endParaRPr>
          </a:p>
        </p:txBody>
      </p:sp>
      <p:cxnSp>
        <p:nvCxnSpPr>
          <p:cNvPr id="6" name="直接连接符 5"/>
          <p:cNvCxnSpPr/>
          <p:nvPr/>
        </p:nvCxnSpPr>
        <p:spPr>
          <a:xfrm>
            <a:off x="3158120" y="2852854"/>
            <a:ext cx="34180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131922" y="3049046"/>
            <a:ext cx="1111215" cy="188572"/>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a:latin typeface="+mj-lt"/>
              </a:rPr>
              <a:t>PART ONE</a:t>
            </a:r>
            <a:endParaRPr lang="zh-CN" altLang="en-US" sz="1200">
              <a:latin typeface="+mj-lt"/>
            </a:endParaRPr>
          </a:p>
        </p:txBody>
      </p:sp>
      <p:sp>
        <p:nvSpPr>
          <p:cNvPr id="15" name="Text Box 7"/>
          <p:cNvSpPr txBox="1">
            <a:spLocks noChangeArrowheads="1"/>
          </p:cNvSpPr>
          <p:nvPr/>
        </p:nvSpPr>
        <p:spPr bwMode="auto">
          <a:xfrm>
            <a:off x="2040714" y="2212239"/>
            <a:ext cx="813656" cy="784688"/>
          </a:xfrm>
          <a:prstGeom prst="rect">
            <a:avLst/>
          </a:prstGeom>
          <a:noFill/>
          <a:ln w="9525">
            <a:noFill/>
            <a:miter lim="800000"/>
          </a:ln>
        </p:spPr>
        <p:txBody>
          <a:bodyPr wrap="none" lIns="45706" tIns="22853" rIns="45706" bIns="22853">
            <a:spAutoFit/>
          </a:bodyPr>
          <a:lstStyle/>
          <a:p>
            <a:pPr algn="ctr" defTabSz="815340"/>
            <a:r>
              <a:rPr lang="en-US" altLang="zh-CN" sz="4800" kern="0" dirty="0">
                <a:solidFill>
                  <a:schemeClr val="accent2"/>
                </a:solidFill>
                <a:latin typeface="微软雅黑" panose="020B0503020204020204" pitchFamily="34" charset="-122"/>
                <a:ea typeface="微软雅黑" panose="020B0503020204020204" pitchFamily="34" charset="-122"/>
                <a:cs typeface="IrisUPC" pitchFamily="34" charset="-34"/>
              </a:rPr>
              <a:t>01</a:t>
            </a:r>
            <a:endParaRPr lang="en-CA" sz="4800" spc="-113" dirty="0">
              <a:solidFill>
                <a:schemeClr val="accent2"/>
              </a:solidFill>
              <a:latin typeface="微软雅黑" panose="020B0503020204020204" pitchFamily="34" charset="-122"/>
              <a:ea typeface="微软雅黑" panose="020B0503020204020204" pitchFamily="34" charset="-122"/>
              <a:cs typeface="IrisUPC" pitchFamily="34" charset="-34"/>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8560" y="127479"/>
            <a:ext cx="5209326" cy="54054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16" presetClass="entr" presetSubtype="42" fill="hold" grpId="0" nodeType="withEffect">
                                  <p:stCondLst>
                                    <p:cond delay="300"/>
                                  </p:stCondLst>
                                  <p:childTnLst>
                                    <p:set>
                                      <p:cBhvr>
                                        <p:cTn id="10" dur="1" fill="hold">
                                          <p:stCondLst>
                                            <p:cond delay="0"/>
                                          </p:stCondLst>
                                        </p:cTn>
                                        <p:tgtEl>
                                          <p:spTgt spid="15"/>
                                        </p:tgtEl>
                                        <p:attrNameLst>
                                          <p:attrName>style.visibility</p:attrName>
                                        </p:attrNameLst>
                                      </p:cBhvr>
                                      <p:to>
                                        <p:strVal val="visible"/>
                                      </p:to>
                                    </p:set>
                                    <p:animEffect transition="in" filter="barn(outHorizontal)">
                                      <p:cBhvr>
                                        <p:cTn id="11" dur="700"/>
                                        <p:tgtEl>
                                          <p:spTgt spid="15"/>
                                        </p:tgtEl>
                                      </p:cBhvr>
                                    </p:animEffect>
                                  </p:childTnLst>
                                </p:cTn>
                              </p:par>
                            </p:childTnLst>
                          </p:cTn>
                        </p:par>
                        <p:par>
                          <p:cTn id="12" fill="hold">
                            <p:stCondLst>
                              <p:cond delay="500"/>
                            </p:stCondLst>
                            <p:childTnLst>
                              <p:par>
                                <p:cTn id="13" presetID="1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par>
                                <p:cTn id="16" presetID="12" presetClass="entr" presetSubtype="2"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Right)">
                                      <p:cBhvr>
                                        <p:cTn id="18" dur="500"/>
                                        <p:tgtEl>
                                          <p:spTgt spid="5"/>
                                        </p:tgtEl>
                                      </p:cBhvr>
                                    </p:animEffect>
                                  </p:childTnLst>
                                </p:cTn>
                              </p:par>
                            </p:childTnLst>
                          </p:cTn>
                        </p:par>
                        <p:par>
                          <p:cTn id="19" fill="hold">
                            <p:stCondLst>
                              <p:cond delay="1000"/>
                            </p:stCondLst>
                            <p:childTnLst>
                              <p:par>
                                <p:cTn id="20" presetID="17" presetClass="entr" presetSubtype="1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strVal val="#ppt_h"/>
                                          </p:val>
                                        </p:tav>
                                        <p:tav tm="100000">
                                          <p:val>
                                            <p:strVal val="#ppt_h"/>
                                          </p:val>
                                        </p:tav>
                                      </p:tavLst>
                                    </p:anim>
                                  </p:childTnLst>
                                </p:cTn>
                              </p:par>
                            </p:childTnLst>
                          </p:cTn>
                        </p:par>
                        <p:par>
                          <p:cTn id="24" fill="hold">
                            <p:stCondLst>
                              <p:cond delay="1500"/>
                            </p:stCondLst>
                            <p:childTnLst>
                              <p:par>
                                <p:cTn id="25" presetID="1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slide(fromBottom)">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animBg="1"/>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任意多边形 9"/>
          <p:cNvSpPr/>
          <p:nvPr/>
        </p:nvSpPr>
        <p:spPr>
          <a:xfrm flipV="1">
            <a:off x="5706216" y="2334407"/>
            <a:ext cx="810000" cy="58117"/>
          </a:xfrm>
          <a:custGeom>
            <a:avLst/>
            <a:gdLst>
              <a:gd name="connsiteX0" fmla="*/ 3419475 w 3419475"/>
              <a:gd name="connsiteY0" fmla="*/ 0 h 0"/>
              <a:gd name="connsiteX1" fmla="*/ 0 w 3419475"/>
              <a:gd name="connsiteY1" fmla="*/ 0 h 0"/>
            </a:gdLst>
            <a:ahLst/>
            <a:cxnLst>
              <a:cxn ang="0">
                <a:pos x="connsiteX0" y="connsiteY0"/>
              </a:cxn>
              <a:cxn ang="0">
                <a:pos x="connsiteX1" y="connsiteY1"/>
              </a:cxn>
            </a:cxnLst>
            <a:rect l="l" t="t" r="r" b="b"/>
            <a:pathLst>
              <a:path w="3419475">
                <a:moveTo>
                  <a:pt x="3419475" y="0"/>
                </a:moveTo>
                <a:lnTo>
                  <a:pt x="0" y="0"/>
                </a:lnTo>
              </a:path>
            </a:pathLst>
          </a:custGeom>
          <a:noFill/>
          <a:ln w="12700">
            <a:solidFill>
              <a:schemeClr val="accent2"/>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 name="任意多边形 10"/>
          <p:cNvSpPr/>
          <p:nvPr/>
        </p:nvSpPr>
        <p:spPr>
          <a:xfrm rot="5400000" flipV="1">
            <a:off x="4681391" y="4444645"/>
            <a:ext cx="810250" cy="58100"/>
          </a:xfrm>
          <a:custGeom>
            <a:avLst/>
            <a:gdLst>
              <a:gd name="connsiteX0" fmla="*/ 3419475 w 3419475"/>
              <a:gd name="connsiteY0" fmla="*/ 0 h 0"/>
              <a:gd name="connsiteX1" fmla="*/ 0 w 3419475"/>
              <a:gd name="connsiteY1" fmla="*/ 0 h 0"/>
            </a:gdLst>
            <a:ahLst/>
            <a:cxnLst>
              <a:cxn ang="0">
                <a:pos x="connsiteX0" y="connsiteY0"/>
              </a:cxn>
              <a:cxn ang="0">
                <a:pos x="connsiteX1" y="connsiteY1"/>
              </a:cxn>
            </a:cxnLst>
            <a:rect l="l" t="t" r="r" b="b"/>
            <a:pathLst>
              <a:path w="3419475">
                <a:moveTo>
                  <a:pt x="3419475" y="0"/>
                </a:moveTo>
                <a:lnTo>
                  <a:pt x="0" y="0"/>
                </a:lnTo>
              </a:path>
            </a:pathLst>
          </a:custGeom>
          <a:noFill/>
          <a:ln w="12700">
            <a:solidFill>
              <a:schemeClr val="accent3"/>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 name="任意多边形 11"/>
          <p:cNvSpPr/>
          <p:nvPr/>
        </p:nvSpPr>
        <p:spPr>
          <a:xfrm rot="5400000" flipV="1">
            <a:off x="3618298" y="1292435"/>
            <a:ext cx="810250" cy="58100"/>
          </a:xfrm>
          <a:custGeom>
            <a:avLst/>
            <a:gdLst>
              <a:gd name="connsiteX0" fmla="*/ 3419475 w 3419475"/>
              <a:gd name="connsiteY0" fmla="*/ 0 h 0"/>
              <a:gd name="connsiteX1" fmla="*/ 0 w 3419475"/>
              <a:gd name="connsiteY1" fmla="*/ 0 h 0"/>
            </a:gdLst>
            <a:ahLst/>
            <a:cxnLst>
              <a:cxn ang="0">
                <a:pos x="connsiteX0" y="connsiteY0"/>
              </a:cxn>
              <a:cxn ang="0">
                <a:pos x="connsiteX1" y="connsiteY1"/>
              </a:cxn>
            </a:cxnLst>
            <a:rect l="l" t="t" r="r" b="b"/>
            <a:pathLst>
              <a:path w="3419475">
                <a:moveTo>
                  <a:pt x="3419475" y="0"/>
                </a:moveTo>
                <a:lnTo>
                  <a:pt x="0" y="0"/>
                </a:lnTo>
              </a:path>
            </a:pathLst>
          </a:custGeom>
          <a:noFill/>
          <a:ln w="12700">
            <a:solidFill>
              <a:schemeClr val="accent1"/>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任意多边形 12"/>
          <p:cNvSpPr/>
          <p:nvPr/>
        </p:nvSpPr>
        <p:spPr>
          <a:xfrm flipV="1">
            <a:off x="2495516" y="3369328"/>
            <a:ext cx="810000" cy="58117"/>
          </a:xfrm>
          <a:custGeom>
            <a:avLst/>
            <a:gdLst>
              <a:gd name="connsiteX0" fmla="*/ 3419475 w 3419475"/>
              <a:gd name="connsiteY0" fmla="*/ 0 h 0"/>
              <a:gd name="connsiteX1" fmla="*/ 0 w 3419475"/>
              <a:gd name="connsiteY1" fmla="*/ 0 h 0"/>
            </a:gdLst>
            <a:ahLst/>
            <a:cxnLst>
              <a:cxn ang="0">
                <a:pos x="connsiteX0" y="connsiteY0"/>
              </a:cxn>
              <a:cxn ang="0">
                <a:pos x="connsiteX1" y="connsiteY1"/>
              </a:cxn>
            </a:cxnLst>
            <a:rect l="l" t="t" r="r" b="b"/>
            <a:pathLst>
              <a:path w="3419475">
                <a:moveTo>
                  <a:pt x="3419475" y="0"/>
                </a:moveTo>
                <a:lnTo>
                  <a:pt x="0" y="0"/>
                </a:lnTo>
              </a:path>
            </a:pathLst>
          </a:custGeom>
          <a:noFill/>
          <a:ln w="12700">
            <a:solidFill>
              <a:schemeClr val="accent4"/>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4" name="组合 13"/>
          <p:cNvGrpSpPr/>
          <p:nvPr/>
        </p:nvGrpSpPr>
        <p:grpSpPr>
          <a:xfrm>
            <a:off x="3561660" y="1812406"/>
            <a:ext cx="895701" cy="1024839"/>
            <a:chOff x="3817210" y="3144336"/>
            <a:chExt cx="1692000" cy="1935348"/>
          </a:xfrm>
        </p:grpSpPr>
        <p:sp>
          <p:nvSpPr>
            <p:cNvPr id="15" name="任意多边形 14"/>
            <p:cNvSpPr>
              <a:spLocks noChangeAspect="1"/>
            </p:cNvSpPr>
            <p:nvPr/>
          </p:nvSpPr>
          <p:spPr>
            <a:xfrm rot="16200000">
              <a:off x="3695536" y="3266010"/>
              <a:ext cx="1935348" cy="1692000"/>
            </a:xfrm>
            <a:custGeom>
              <a:avLst/>
              <a:gdLst>
                <a:gd name="connsiteX0" fmla="*/ 846000 w 1935348"/>
                <a:gd name="connsiteY0" fmla="*/ 0 h 1692000"/>
                <a:gd name="connsiteX1" fmla="*/ 1625517 w 1935348"/>
                <a:gd name="connsiteY1" fmla="*/ 516699 h 1692000"/>
                <a:gd name="connsiteX2" fmla="*/ 1666369 w 1935348"/>
                <a:gd name="connsiteY2" fmla="*/ 648300 h 1692000"/>
                <a:gd name="connsiteX3" fmla="*/ 1935348 w 1935348"/>
                <a:gd name="connsiteY3" fmla="*/ 846000 h 1692000"/>
                <a:gd name="connsiteX4" fmla="*/ 1666369 w 1935348"/>
                <a:gd name="connsiteY4" fmla="*/ 1043699 h 1692000"/>
                <a:gd name="connsiteX5" fmla="*/ 1625517 w 1935348"/>
                <a:gd name="connsiteY5" fmla="*/ 1175302 h 1692000"/>
                <a:gd name="connsiteX6" fmla="*/ 846000 w 1935348"/>
                <a:gd name="connsiteY6" fmla="*/ 1692000 h 1692000"/>
                <a:gd name="connsiteX7" fmla="*/ 0 w 1935348"/>
                <a:gd name="connsiteY7" fmla="*/ 846000 h 1692000"/>
                <a:gd name="connsiteX8" fmla="*/ 846000 w 1935348"/>
                <a:gd name="connsiteY8" fmla="*/ 0 h 16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5348" h="1692000">
                  <a:moveTo>
                    <a:pt x="846000" y="0"/>
                  </a:moveTo>
                  <a:cubicBezTo>
                    <a:pt x="1196425" y="0"/>
                    <a:pt x="1497088" y="213057"/>
                    <a:pt x="1625517" y="516699"/>
                  </a:cubicBezTo>
                  <a:lnTo>
                    <a:pt x="1666369" y="648300"/>
                  </a:lnTo>
                  <a:lnTo>
                    <a:pt x="1935348" y="846000"/>
                  </a:lnTo>
                  <a:lnTo>
                    <a:pt x="1666369" y="1043699"/>
                  </a:lnTo>
                  <a:lnTo>
                    <a:pt x="1625517" y="1175302"/>
                  </a:lnTo>
                  <a:cubicBezTo>
                    <a:pt x="1497088" y="1478944"/>
                    <a:pt x="1196425" y="1692000"/>
                    <a:pt x="846000" y="1692000"/>
                  </a:cubicBezTo>
                  <a:cubicBezTo>
                    <a:pt x="378767" y="1692000"/>
                    <a:pt x="0" y="1313233"/>
                    <a:pt x="0" y="846000"/>
                  </a:cubicBezTo>
                  <a:cubicBezTo>
                    <a:pt x="0" y="378767"/>
                    <a:pt x="378767" y="0"/>
                    <a:pt x="846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48"/>
            <p:cNvSpPr>
              <a:spLocks noEditPoints="1"/>
            </p:cNvSpPr>
            <p:nvPr/>
          </p:nvSpPr>
          <p:spPr bwMode="auto">
            <a:xfrm>
              <a:off x="4415601" y="3887757"/>
              <a:ext cx="559717" cy="535761"/>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FFFFF"/>
            </a:solidFill>
            <a:ln>
              <a:noFill/>
            </a:ln>
            <a:effectLst/>
          </p:spPr>
          <p:txBody>
            <a:bodyPr vert="horz" wrap="square" lIns="91440" tIns="45720" rIns="91440" bIns="45720" numCol="1" anchor="t" anchorCtr="0" compatLnSpc="1"/>
            <a:lstStyle/>
            <a:p>
              <a:endParaRPr lang="zh-CN" altLang="en-US">
                <a:solidFill>
                  <a:schemeClr val="accent2"/>
                </a:solidFill>
              </a:endParaRPr>
            </a:p>
          </p:txBody>
        </p:sp>
      </p:grpSp>
      <p:grpSp>
        <p:nvGrpSpPr>
          <p:cNvPr id="17" name="组合 16"/>
          <p:cNvGrpSpPr/>
          <p:nvPr/>
        </p:nvGrpSpPr>
        <p:grpSpPr>
          <a:xfrm>
            <a:off x="4605776" y="1941267"/>
            <a:ext cx="1024523" cy="895978"/>
            <a:chOff x="5136612" y="2060474"/>
            <a:chExt cx="1935348" cy="1692000"/>
          </a:xfrm>
        </p:grpSpPr>
        <p:sp>
          <p:nvSpPr>
            <p:cNvPr id="18" name="任意多边形 17"/>
            <p:cNvSpPr>
              <a:spLocks noChangeAspect="1"/>
            </p:cNvSpPr>
            <p:nvPr/>
          </p:nvSpPr>
          <p:spPr>
            <a:xfrm>
              <a:off x="5136612" y="2060474"/>
              <a:ext cx="1935348" cy="1692000"/>
            </a:xfrm>
            <a:custGeom>
              <a:avLst/>
              <a:gdLst>
                <a:gd name="connsiteX0" fmla="*/ 846000 w 1935348"/>
                <a:gd name="connsiteY0" fmla="*/ 0 h 1692000"/>
                <a:gd name="connsiteX1" fmla="*/ 1625517 w 1935348"/>
                <a:gd name="connsiteY1" fmla="*/ 516699 h 1692000"/>
                <a:gd name="connsiteX2" fmla="*/ 1666369 w 1935348"/>
                <a:gd name="connsiteY2" fmla="*/ 648300 h 1692000"/>
                <a:gd name="connsiteX3" fmla="*/ 1935348 w 1935348"/>
                <a:gd name="connsiteY3" fmla="*/ 846000 h 1692000"/>
                <a:gd name="connsiteX4" fmla="*/ 1666369 w 1935348"/>
                <a:gd name="connsiteY4" fmla="*/ 1043699 h 1692000"/>
                <a:gd name="connsiteX5" fmla="*/ 1625517 w 1935348"/>
                <a:gd name="connsiteY5" fmla="*/ 1175302 h 1692000"/>
                <a:gd name="connsiteX6" fmla="*/ 846000 w 1935348"/>
                <a:gd name="connsiteY6" fmla="*/ 1692000 h 1692000"/>
                <a:gd name="connsiteX7" fmla="*/ 0 w 1935348"/>
                <a:gd name="connsiteY7" fmla="*/ 846000 h 1692000"/>
                <a:gd name="connsiteX8" fmla="*/ 846000 w 1935348"/>
                <a:gd name="connsiteY8" fmla="*/ 0 h 16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5348" h="1692000">
                  <a:moveTo>
                    <a:pt x="846000" y="0"/>
                  </a:moveTo>
                  <a:cubicBezTo>
                    <a:pt x="1196425" y="0"/>
                    <a:pt x="1497088" y="213057"/>
                    <a:pt x="1625517" y="516699"/>
                  </a:cubicBezTo>
                  <a:lnTo>
                    <a:pt x="1666369" y="648300"/>
                  </a:lnTo>
                  <a:lnTo>
                    <a:pt x="1935348" y="846000"/>
                  </a:lnTo>
                  <a:lnTo>
                    <a:pt x="1666369" y="1043699"/>
                  </a:lnTo>
                  <a:lnTo>
                    <a:pt x="1625517" y="1175302"/>
                  </a:lnTo>
                  <a:cubicBezTo>
                    <a:pt x="1497088" y="1478944"/>
                    <a:pt x="1196425" y="1692000"/>
                    <a:pt x="846000" y="1692000"/>
                  </a:cubicBezTo>
                  <a:cubicBezTo>
                    <a:pt x="378767" y="1692000"/>
                    <a:pt x="0" y="1313233"/>
                    <a:pt x="0" y="846000"/>
                  </a:cubicBezTo>
                  <a:cubicBezTo>
                    <a:pt x="0" y="378767"/>
                    <a:pt x="378767" y="0"/>
                    <a:pt x="846000"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26"/>
            <p:cNvSpPr>
              <a:spLocks noEditPoints="1"/>
            </p:cNvSpPr>
            <p:nvPr/>
          </p:nvSpPr>
          <p:spPr bwMode="auto">
            <a:xfrm>
              <a:off x="5726289" y="2618163"/>
              <a:ext cx="469352" cy="493118"/>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FFFFF"/>
            </a:solidFill>
            <a:ln>
              <a:noFill/>
            </a:ln>
            <a:effectLst/>
          </p:spPr>
          <p:txBody>
            <a:bodyPr vert="horz" wrap="square" lIns="91440" tIns="45720" rIns="91440" bIns="45720" numCol="1" anchor="t" anchorCtr="0" compatLnSpc="1"/>
            <a:lstStyle/>
            <a:p>
              <a:endParaRPr lang="zh-CN" altLang="en-US">
                <a:solidFill>
                  <a:schemeClr val="accent2"/>
                </a:solidFill>
              </a:endParaRPr>
            </a:p>
          </p:txBody>
        </p:sp>
      </p:grpSp>
      <p:grpSp>
        <p:nvGrpSpPr>
          <p:cNvPr id="20" name="组合 19"/>
          <p:cNvGrpSpPr/>
          <p:nvPr/>
        </p:nvGrpSpPr>
        <p:grpSpPr>
          <a:xfrm>
            <a:off x="4601928" y="2975928"/>
            <a:ext cx="895701" cy="1024839"/>
            <a:chOff x="6487319" y="3403070"/>
            <a:chExt cx="1692000" cy="1935348"/>
          </a:xfrm>
        </p:grpSpPr>
        <p:sp>
          <p:nvSpPr>
            <p:cNvPr id="21" name="任意多边形 20"/>
            <p:cNvSpPr>
              <a:spLocks noChangeAspect="1"/>
            </p:cNvSpPr>
            <p:nvPr/>
          </p:nvSpPr>
          <p:spPr>
            <a:xfrm rot="5400000">
              <a:off x="6365645" y="3524744"/>
              <a:ext cx="1935348" cy="1692000"/>
            </a:xfrm>
            <a:custGeom>
              <a:avLst/>
              <a:gdLst>
                <a:gd name="connsiteX0" fmla="*/ 846000 w 1935348"/>
                <a:gd name="connsiteY0" fmla="*/ 0 h 1692000"/>
                <a:gd name="connsiteX1" fmla="*/ 1625517 w 1935348"/>
                <a:gd name="connsiteY1" fmla="*/ 516699 h 1692000"/>
                <a:gd name="connsiteX2" fmla="*/ 1666369 w 1935348"/>
                <a:gd name="connsiteY2" fmla="*/ 648300 h 1692000"/>
                <a:gd name="connsiteX3" fmla="*/ 1935348 w 1935348"/>
                <a:gd name="connsiteY3" fmla="*/ 846000 h 1692000"/>
                <a:gd name="connsiteX4" fmla="*/ 1666369 w 1935348"/>
                <a:gd name="connsiteY4" fmla="*/ 1043699 h 1692000"/>
                <a:gd name="connsiteX5" fmla="*/ 1625517 w 1935348"/>
                <a:gd name="connsiteY5" fmla="*/ 1175302 h 1692000"/>
                <a:gd name="connsiteX6" fmla="*/ 846000 w 1935348"/>
                <a:gd name="connsiteY6" fmla="*/ 1692000 h 1692000"/>
                <a:gd name="connsiteX7" fmla="*/ 0 w 1935348"/>
                <a:gd name="connsiteY7" fmla="*/ 846000 h 1692000"/>
                <a:gd name="connsiteX8" fmla="*/ 846000 w 1935348"/>
                <a:gd name="connsiteY8" fmla="*/ 0 h 16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5348" h="1692000">
                  <a:moveTo>
                    <a:pt x="846000" y="0"/>
                  </a:moveTo>
                  <a:cubicBezTo>
                    <a:pt x="1196425" y="0"/>
                    <a:pt x="1497088" y="213057"/>
                    <a:pt x="1625517" y="516699"/>
                  </a:cubicBezTo>
                  <a:lnTo>
                    <a:pt x="1666369" y="648300"/>
                  </a:lnTo>
                  <a:lnTo>
                    <a:pt x="1935348" y="846000"/>
                  </a:lnTo>
                  <a:lnTo>
                    <a:pt x="1666369" y="1043699"/>
                  </a:lnTo>
                  <a:lnTo>
                    <a:pt x="1625517" y="1175302"/>
                  </a:lnTo>
                  <a:cubicBezTo>
                    <a:pt x="1497088" y="1478944"/>
                    <a:pt x="1196425" y="1692000"/>
                    <a:pt x="846000" y="1692000"/>
                  </a:cubicBezTo>
                  <a:cubicBezTo>
                    <a:pt x="378767" y="1692000"/>
                    <a:pt x="0" y="1313233"/>
                    <a:pt x="0" y="846000"/>
                  </a:cubicBezTo>
                  <a:cubicBezTo>
                    <a:pt x="0" y="378767"/>
                    <a:pt x="378767" y="0"/>
                    <a:pt x="846000" y="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31"/>
            <p:cNvSpPr>
              <a:spLocks noEditPoints="1"/>
            </p:cNvSpPr>
            <p:nvPr/>
          </p:nvSpPr>
          <p:spPr bwMode="auto">
            <a:xfrm>
              <a:off x="7145263" y="3972126"/>
              <a:ext cx="431222" cy="542296"/>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FFFFF"/>
            </a:solidFill>
            <a:ln>
              <a:noFill/>
            </a:ln>
            <a:effectLst/>
          </p:spPr>
          <p:txBody>
            <a:bodyPr vert="horz" wrap="square" lIns="91440" tIns="45720" rIns="91440" bIns="45720" numCol="1" anchor="t" anchorCtr="0" compatLnSpc="1"/>
            <a:lstStyle/>
            <a:p>
              <a:endParaRPr lang="zh-CN" altLang="en-US">
                <a:solidFill>
                  <a:schemeClr val="accent2"/>
                </a:solidFill>
              </a:endParaRPr>
            </a:p>
          </p:txBody>
        </p:sp>
      </p:grpSp>
      <p:grpSp>
        <p:nvGrpSpPr>
          <p:cNvPr id="23" name="组合 22"/>
          <p:cNvGrpSpPr/>
          <p:nvPr/>
        </p:nvGrpSpPr>
        <p:grpSpPr>
          <a:xfrm>
            <a:off x="3426654" y="2994524"/>
            <a:ext cx="1024523" cy="895978"/>
            <a:chOff x="4909822" y="4753776"/>
            <a:chExt cx="1935348" cy="1692000"/>
          </a:xfrm>
        </p:grpSpPr>
        <p:sp>
          <p:nvSpPr>
            <p:cNvPr id="24" name="任意多边形 23"/>
            <p:cNvSpPr>
              <a:spLocks noChangeAspect="1"/>
            </p:cNvSpPr>
            <p:nvPr/>
          </p:nvSpPr>
          <p:spPr>
            <a:xfrm rot="10800000">
              <a:off x="4909822" y="4753776"/>
              <a:ext cx="1935348" cy="1692000"/>
            </a:xfrm>
            <a:custGeom>
              <a:avLst/>
              <a:gdLst>
                <a:gd name="connsiteX0" fmla="*/ 846000 w 1935348"/>
                <a:gd name="connsiteY0" fmla="*/ 0 h 1692000"/>
                <a:gd name="connsiteX1" fmla="*/ 1625517 w 1935348"/>
                <a:gd name="connsiteY1" fmla="*/ 516699 h 1692000"/>
                <a:gd name="connsiteX2" fmla="*/ 1666369 w 1935348"/>
                <a:gd name="connsiteY2" fmla="*/ 648300 h 1692000"/>
                <a:gd name="connsiteX3" fmla="*/ 1935348 w 1935348"/>
                <a:gd name="connsiteY3" fmla="*/ 846000 h 1692000"/>
                <a:gd name="connsiteX4" fmla="*/ 1666369 w 1935348"/>
                <a:gd name="connsiteY4" fmla="*/ 1043699 h 1692000"/>
                <a:gd name="connsiteX5" fmla="*/ 1625517 w 1935348"/>
                <a:gd name="connsiteY5" fmla="*/ 1175302 h 1692000"/>
                <a:gd name="connsiteX6" fmla="*/ 846000 w 1935348"/>
                <a:gd name="connsiteY6" fmla="*/ 1692000 h 1692000"/>
                <a:gd name="connsiteX7" fmla="*/ 0 w 1935348"/>
                <a:gd name="connsiteY7" fmla="*/ 846000 h 1692000"/>
                <a:gd name="connsiteX8" fmla="*/ 846000 w 1935348"/>
                <a:gd name="connsiteY8" fmla="*/ 0 h 16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5348" h="1692000">
                  <a:moveTo>
                    <a:pt x="846000" y="0"/>
                  </a:moveTo>
                  <a:cubicBezTo>
                    <a:pt x="1196425" y="0"/>
                    <a:pt x="1497088" y="213057"/>
                    <a:pt x="1625517" y="516699"/>
                  </a:cubicBezTo>
                  <a:lnTo>
                    <a:pt x="1666369" y="648300"/>
                  </a:lnTo>
                  <a:lnTo>
                    <a:pt x="1935348" y="846000"/>
                  </a:lnTo>
                  <a:lnTo>
                    <a:pt x="1666369" y="1043699"/>
                  </a:lnTo>
                  <a:lnTo>
                    <a:pt x="1625517" y="1175302"/>
                  </a:lnTo>
                  <a:cubicBezTo>
                    <a:pt x="1497088" y="1478944"/>
                    <a:pt x="1196425" y="1692000"/>
                    <a:pt x="846000" y="1692000"/>
                  </a:cubicBezTo>
                  <a:cubicBezTo>
                    <a:pt x="378767" y="1692000"/>
                    <a:pt x="0" y="1313233"/>
                    <a:pt x="0" y="846000"/>
                  </a:cubicBezTo>
                  <a:cubicBezTo>
                    <a:pt x="0" y="378767"/>
                    <a:pt x="378767" y="0"/>
                    <a:pt x="846000" y="0"/>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16"/>
            <p:cNvSpPr>
              <a:spLocks noEditPoints="1"/>
            </p:cNvSpPr>
            <p:nvPr/>
          </p:nvSpPr>
          <p:spPr bwMode="auto">
            <a:xfrm>
              <a:off x="5704894" y="5346806"/>
              <a:ext cx="634432" cy="505940"/>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FFFFF"/>
            </a:solidFill>
            <a:ln>
              <a:noFill/>
            </a:ln>
            <a:effectLst/>
          </p:spPr>
          <p:txBody>
            <a:bodyPr vert="horz" wrap="square" lIns="91440" tIns="45720" rIns="91440" bIns="45720" numCol="1" anchor="t" anchorCtr="0" compatLnSpc="1"/>
            <a:lstStyle/>
            <a:p>
              <a:endParaRPr lang="zh-CN" altLang="en-US">
                <a:solidFill>
                  <a:schemeClr val="accent2"/>
                </a:solidFill>
              </a:endParaRPr>
            </a:p>
          </p:txBody>
        </p:sp>
      </p:grpSp>
      <p:sp>
        <p:nvSpPr>
          <p:cNvPr id="26" name="文本框 25"/>
          <p:cNvSpPr txBox="1"/>
          <p:nvPr/>
        </p:nvSpPr>
        <p:spPr>
          <a:xfrm>
            <a:off x="2277130" y="1204392"/>
            <a:ext cx="1574790" cy="838691"/>
          </a:xfrm>
          <a:prstGeom prst="rect">
            <a:avLst/>
          </a:prstGeom>
          <a:noFill/>
          <a:effectLst/>
        </p:spPr>
        <p:txBody>
          <a:bodyPr wrap="none" lIns="68580" tIns="34290" rIns="68580" bIns="34290" rtlCol="0">
            <a:spAutoFit/>
          </a:bodyPr>
          <a:lstStyle/>
          <a:p>
            <a:pPr algn="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6660232" y="2155833"/>
            <a:ext cx="1574790" cy="838691"/>
          </a:xfrm>
          <a:prstGeom prst="rect">
            <a:avLst/>
          </a:prstGeom>
          <a:noFill/>
          <a:effectLst/>
        </p:spPr>
        <p:txBody>
          <a:bodyPr wrap="none" lIns="68580" tIns="34290" rIns="68580" bIns="34290"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5184068" y="4180787"/>
            <a:ext cx="1574790" cy="838691"/>
          </a:xfrm>
          <a:prstGeom prst="rect">
            <a:avLst/>
          </a:prstGeom>
          <a:noFill/>
          <a:effectLst/>
        </p:spPr>
        <p:txBody>
          <a:bodyPr wrap="none" lIns="68580" tIns="34290" rIns="68580" bIns="34290"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764962" y="3248910"/>
            <a:ext cx="1574790" cy="807913"/>
          </a:xfrm>
          <a:prstGeom prst="rect">
            <a:avLst/>
          </a:prstGeom>
          <a:noFill/>
          <a:effectLst/>
        </p:spPr>
        <p:txBody>
          <a:bodyPr wrap="none" lIns="68580" tIns="34290" rIns="68580" bIns="34290" rtlCol="0">
            <a:spAutoFit/>
          </a:bodyPr>
          <a:lstStyle/>
          <a:p>
            <a:pPr algn="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0-#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1+#ppt_w/2"/>
                                          </p:val>
                                        </p:tav>
                                        <p:tav tm="100000">
                                          <p:val>
                                            <p:strVal val="#ppt_x"/>
                                          </p:val>
                                        </p:tav>
                                      </p:tavLst>
                                    </p:anim>
                                    <p:anim calcmode="lin" valueType="num">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500"/>
                                        <p:tgtEl>
                                          <p:spTgt spid="12"/>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up)">
                                      <p:cBhvr>
                                        <p:cTn id="30" dur="500"/>
                                        <p:tgtEl>
                                          <p:spTgt spid="11"/>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right)">
                                      <p:cBhvr>
                                        <p:cTn id="33" dur="500"/>
                                        <p:tgtEl>
                                          <p:spTgt spid="13"/>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26" grpId="0"/>
      <p:bldP spid="27" grpId="0"/>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4164289" y="4010094"/>
            <a:ext cx="1241917" cy="233541"/>
          </a:xfrm>
          <a:prstGeom prst="rect">
            <a:avLst/>
          </a:prstGeom>
          <a:ln>
            <a:solidFill>
              <a:schemeClr val="bg1"/>
            </a:solidFill>
          </a:ln>
        </p:spPr>
        <p:txBody>
          <a:bodyPr vert="horz" lIns="68559" tIns="34280" rIns="68559" bIns="3428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zh-CN" altLang="en-US" sz="1200" dirty="0">
                <a:solidFill>
                  <a:schemeClr val="bg1"/>
                </a:solidFill>
                <a:latin typeface="微软雅黑" panose="020B0503020204020204" pitchFamily="34" charset="-122"/>
                <a:ea typeface="微软雅黑" panose="020B0503020204020204" pitchFamily="34" charset="-122"/>
              </a:rPr>
              <a:t>汇报：张三</a:t>
            </a:r>
          </a:p>
        </p:txBody>
      </p:sp>
      <p:sp>
        <p:nvSpPr>
          <p:cNvPr id="10" name="矩形 9"/>
          <p:cNvSpPr/>
          <p:nvPr/>
        </p:nvSpPr>
        <p:spPr>
          <a:xfrm>
            <a:off x="792255" y="1758574"/>
            <a:ext cx="1745513" cy="1090887"/>
          </a:xfrm>
          <a:prstGeom prst="rect">
            <a:avLst/>
          </a:prstGeom>
          <a:blipFill dpi="0"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r>
              <a:rPr lang="en-US" altLang="zh-CN" sz="1800" dirty="0">
                <a:latin typeface="微软雅黑" panose="020B0503020204020204" pitchFamily="34" charset="-122"/>
                <a:ea typeface="微软雅黑" panose="020B0503020204020204" pitchFamily="34" charset="-122"/>
              </a:rPr>
              <a:t> </a:t>
            </a:r>
            <a:endParaRPr lang="zh-CN" altLang="en-US" sz="1800" dirty="0">
              <a:latin typeface="微软雅黑" panose="020B0503020204020204" pitchFamily="34" charset="-122"/>
              <a:ea typeface="微软雅黑" panose="020B0503020204020204" pitchFamily="34" charset="-122"/>
            </a:endParaRPr>
          </a:p>
        </p:txBody>
      </p:sp>
      <p:grpSp>
        <p:nvGrpSpPr>
          <p:cNvPr id="2" name="组合 10"/>
          <p:cNvGrpSpPr/>
          <p:nvPr/>
        </p:nvGrpSpPr>
        <p:grpSpPr>
          <a:xfrm>
            <a:off x="792255" y="2847669"/>
            <a:ext cx="1745513" cy="1666531"/>
            <a:chOff x="683568" y="2437091"/>
            <a:chExt cx="1800200" cy="1718835"/>
          </a:xfrm>
          <a:noFill/>
        </p:grpSpPr>
        <p:sp>
          <p:nvSpPr>
            <p:cNvPr id="12" name="矩形 11"/>
            <p:cNvSpPr/>
            <p:nvPr/>
          </p:nvSpPr>
          <p:spPr>
            <a:xfrm>
              <a:off x="683568" y="2437091"/>
              <a:ext cx="1800200" cy="171883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 dirty="0">
                  <a:solidFill>
                    <a:schemeClr val="bg1">
                      <a:lumMod val="65000"/>
                    </a:schemeClr>
                  </a:solidFill>
                  <a:latin typeface="微软雅黑" panose="020B0503020204020204" pitchFamily="34" charset="-122"/>
                  <a:ea typeface="微软雅黑" panose="020B0503020204020204" pitchFamily="34" charset="-122"/>
                </a:rPr>
                <a:t> </a:t>
              </a:r>
              <a:endParaRPr lang="zh-CN" altLang="en-US"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846288" y="2620236"/>
              <a:ext cx="1474763" cy="1021087"/>
            </a:xfrm>
            <a:prstGeom prst="rect">
              <a:avLst/>
            </a:prstGeom>
            <a:grpFill/>
          </p:spPr>
          <p:txBody>
            <a:bodyPr wrap="square" rtlCol="0">
              <a:spAutoFit/>
            </a:bodyPr>
            <a:lstStyle/>
            <a:p>
              <a:pPr algn="just">
                <a:lnSpc>
                  <a:spcPts val="975"/>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rPr>
                <a:t>       点击输入简要文字内容，文字内容需概括精炼，不用多余的文字修饰，言简意赅的说明分项内容。</a:t>
              </a: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a:p>
              <a:pPr algn="just">
                <a:lnSpc>
                  <a:spcPts val="975"/>
                </a:lnSpc>
              </a:pP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a:p>
              <a:pPr algn="just">
                <a:lnSpc>
                  <a:spcPts val="975"/>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rPr>
                <a:t>       点击输入简要文字内容，文字需概括精炼。</a:t>
              </a:r>
            </a:p>
          </p:txBody>
        </p:sp>
      </p:grpSp>
      <p:grpSp>
        <p:nvGrpSpPr>
          <p:cNvPr id="3" name="组合 13"/>
          <p:cNvGrpSpPr/>
          <p:nvPr/>
        </p:nvGrpSpPr>
        <p:grpSpPr>
          <a:xfrm>
            <a:off x="792255" y="1439799"/>
            <a:ext cx="1745513" cy="393401"/>
            <a:chOff x="683568" y="985036"/>
            <a:chExt cx="1800200" cy="405747"/>
          </a:xfrm>
          <a:solidFill>
            <a:srgbClr val="0070C0"/>
          </a:solidFill>
        </p:grpSpPr>
        <p:sp>
          <p:nvSpPr>
            <p:cNvPr id="15" name="矩形 25"/>
            <p:cNvSpPr/>
            <p:nvPr/>
          </p:nvSpPr>
          <p:spPr>
            <a:xfrm>
              <a:off x="683568" y="985036"/>
              <a:ext cx="1800200" cy="405747"/>
            </a:xfrm>
            <a:custGeom>
              <a:avLst/>
              <a:gdLst/>
              <a:ahLst/>
              <a:cxnLst/>
              <a:rect l="l" t="t" r="r" b="b"/>
              <a:pathLst>
                <a:path w="1800200" h="405747">
                  <a:moveTo>
                    <a:pt x="0" y="0"/>
                  </a:moveTo>
                  <a:lnTo>
                    <a:pt x="1800200" y="0"/>
                  </a:lnTo>
                  <a:lnTo>
                    <a:pt x="1800200" y="297062"/>
                  </a:lnTo>
                  <a:lnTo>
                    <a:pt x="986506" y="297062"/>
                  </a:lnTo>
                  <a:lnTo>
                    <a:pt x="900101" y="405747"/>
                  </a:lnTo>
                  <a:lnTo>
                    <a:pt x="813696" y="297062"/>
                  </a:lnTo>
                  <a:lnTo>
                    <a:pt x="0" y="2970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6" name="TextBox 15"/>
            <p:cNvSpPr txBox="1"/>
            <p:nvPr/>
          </p:nvSpPr>
          <p:spPr>
            <a:xfrm>
              <a:off x="1012312" y="993557"/>
              <a:ext cx="1142710" cy="285560"/>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添加标题内容</a:t>
              </a:r>
            </a:p>
          </p:txBody>
        </p:sp>
      </p:grpSp>
      <p:sp>
        <p:nvSpPr>
          <p:cNvPr id="17" name="矩形 16"/>
          <p:cNvSpPr/>
          <p:nvPr/>
        </p:nvSpPr>
        <p:spPr>
          <a:xfrm>
            <a:off x="2723955" y="1758574"/>
            <a:ext cx="1745513" cy="1090887"/>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r>
              <a:rPr lang="en-US" altLang="zh-CN" sz="1800" dirty="0">
                <a:latin typeface="微软雅黑" panose="020B0503020204020204" pitchFamily="34" charset="-122"/>
                <a:ea typeface="微软雅黑" panose="020B0503020204020204" pitchFamily="34" charset="-122"/>
              </a:rPr>
              <a:t> </a:t>
            </a:r>
            <a:endParaRPr lang="zh-CN" altLang="en-US" sz="1800" dirty="0">
              <a:latin typeface="微软雅黑" panose="020B0503020204020204" pitchFamily="34" charset="-122"/>
              <a:ea typeface="微软雅黑" panose="020B0503020204020204" pitchFamily="34" charset="-122"/>
            </a:endParaRPr>
          </a:p>
        </p:txBody>
      </p:sp>
      <p:grpSp>
        <p:nvGrpSpPr>
          <p:cNvPr id="11" name="组合 17"/>
          <p:cNvGrpSpPr/>
          <p:nvPr/>
        </p:nvGrpSpPr>
        <p:grpSpPr>
          <a:xfrm>
            <a:off x="2723955" y="2847668"/>
            <a:ext cx="1745513" cy="1666531"/>
            <a:chOff x="2675789" y="2437091"/>
            <a:chExt cx="1800200" cy="1718835"/>
          </a:xfrm>
          <a:noFill/>
        </p:grpSpPr>
        <p:sp>
          <p:nvSpPr>
            <p:cNvPr id="19" name="矩形 18"/>
            <p:cNvSpPr/>
            <p:nvPr/>
          </p:nvSpPr>
          <p:spPr>
            <a:xfrm>
              <a:off x="2675789" y="2437091"/>
              <a:ext cx="1800200" cy="171883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dirty="0">
                  <a:solidFill>
                    <a:schemeClr val="bg1">
                      <a:lumMod val="65000"/>
                    </a:schemeClr>
                  </a:solidFill>
                  <a:latin typeface="微软雅黑" panose="020B0503020204020204" pitchFamily="34" charset="-122"/>
                  <a:ea typeface="微软雅黑" panose="020B0503020204020204" pitchFamily="34" charset="-122"/>
                </a:rPr>
                <a:t> </a:t>
              </a:r>
              <a:endParaRPr lang="zh-CN" altLang="en-US"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2838509" y="2620236"/>
              <a:ext cx="1474763" cy="1153351"/>
            </a:xfrm>
            <a:prstGeom prst="rect">
              <a:avLst/>
            </a:prstGeom>
            <a:grpFill/>
          </p:spPr>
          <p:txBody>
            <a:bodyPr wrap="square" rtlCol="0">
              <a:spAutoFit/>
            </a:bodyPr>
            <a:lstStyle/>
            <a:p>
              <a:pPr algn="just">
                <a:lnSpc>
                  <a:spcPts val="975"/>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       点击输入简要文字内容，文字内容需概括精炼，不用多余的文字修饰，言简意赅的说明分项内容。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algn="just">
                <a:lnSpc>
                  <a:spcPts val="975"/>
                </a:lnSpc>
              </a:pP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algn="just">
                <a:lnSpc>
                  <a:spcPts val="975"/>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       点击输入简要文字内容，文字需概括精炼。</a:t>
              </a:r>
            </a:p>
          </p:txBody>
        </p:sp>
      </p:grpSp>
      <p:grpSp>
        <p:nvGrpSpPr>
          <p:cNvPr id="14" name="组合 20"/>
          <p:cNvGrpSpPr/>
          <p:nvPr/>
        </p:nvGrpSpPr>
        <p:grpSpPr>
          <a:xfrm>
            <a:off x="2723955" y="1439799"/>
            <a:ext cx="1745513" cy="393401"/>
            <a:chOff x="2675789" y="985036"/>
            <a:chExt cx="1800200" cy="405747"/>
          </a:xfrm>
          <a:solidFill>
            <a:srgbClr val="0070C0"/>
          </a:solidFill>
        </p:grpSpPr>
        <p:sp>
          <p:nvSpPr>
            <p:cNvPr id="22" name="矩形 25"/>
            <p:cNvSpPr/>
            <p:nvPr/>
          </p:nvSpPr>
          <p:spPr>
            <a:xfrm>
              <a:off x="2675789" y="985036"/>
              <a:ext cx="1800200" cy="405747"/>
            </a:xfrm>
            <a:custGeom>
              <a:avLst/>
              <a:gdLst/>
              <a:ahLst/>
              <a:cxnLst/>
              <a:rect l="l" t="t" r="r" b="b"/>
              <a:pathLst>
                <a:path w="1800200" h="405747">
                  <a:moveTo>
                    <a:pt x="0" y="0"/>
                  </a:moveTo>
                  <a:lnTo>
                    <a:pt x="1800200" y="0"/>
                  </a:lnTo>
                  <a:lnTo>
                    <a:pt x="1800200" y="297062"/>
                  </a:lnTo>
                  <a:lnTo>
                    <a:pt x="986506" y="297062"/>
                  </a:lnTo>
                  <a:lnTo>
                    <a:pt x="900101" y="405747"/>
                  </a:lnTo>
                  <a:lnTo>
                    <a:pt x="813696" y="297062"/>
                  </a:lnTo>
                  <a:lnTo>
                    <a:pt x="0" y="29706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23" name="TextBox 22"/>
            <p:cNvSpPr txBox="1"/>
            <p:nvPr/>
          </p:nvSpPr>
          <p:spPr>
            <a:xfrm>
              <a:off x="3052625" y="993557"/>
              <a:ext cx="1142710" cy="285560"/>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添加标题内容</a:t>
              </a:r>
            </a:p>
          </p:txBody>
        </p:sp>
      </p:grpSp>
      <p:sp>
        <p:nvSpPr>
          <p:cNvPr id="24" name="矩形 23"/>
          <p:cNvSpPr/>
          <p:nvPr/>
        </p:nvSpPr>
        <p:spPr>
          <a:xfrm>
            <a:off x="4655654" y="1758574"/>
            <a:ext cx="1745513" cy="1090887"/>
          </a:xfrm>
          <a:prstGeom prst="rect">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r>
              <a:rPr lang="en-US" altLang="zh-CN" sz="1800" dirty="0">
                <a:latin typeface="微软雅黑" panose="020B0503020204020204" pitchFamily="34" charset="-122"/>
                <a:ea typeface="微软雅黑" panose="020B0503020204020204" pitchFamily="34" charset="-122"/>
              </a:rPr>
              <a:t> </a:t>
            </a:r>
            <a:endParaRPr lang="zh-CN" altLang="en-US" sz="1800" dirty="0">
              <a:latin typeface="微软雅黑" panose="020B0503020204020204" pitchFamily="34" charset="-122"/>
              <a:ea typeface="微软雅黑" panose="020B0503020204020204" pitchFamily="34" charset="-122"/>
            </a:endParaRPr>
          </a:p>
        </p:txBody>
      </p:sp>
      <p:grpSp>
        <p:nvGrpSpPr>
          <p:cNvPr id="18" name="组合 24"/>
          <p:cNvGrpSpPr/>
          <p:nvPr/>
        </p:nvGrpSpPr>
        <p:grpSpPr>
          <a:xfrm>
            <a:off x="4655654" y="2847668"/>
            <a:ext cx="1745513" cy="1666531"/>
            <a:chOff x="4668010" y="2437091"/>
            <a:chExt cx="1800200" cy="1718835"/>
          </a:xfrm>
          <a:noFill/>
        </p:grpSpPr>
        <p:sp>
          <p:nvSpPr>
            <p:cNvPr id="26" name="矩形 25"/>
            <p:cNvSpPr/>
            <p:nvPr/>
          </p:nvSpPr>
          <p:spPr>
            <a:xfrm>
              <a:off x="4668010" y="2437091"/>
              <a:ext cx="1800200" cy="171883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dirty="0">
                  <a:solidFill>
                    <a:schemeClr val="bg1">
                      <a:lumMod val="65000"/>
                    </a:schemeClr>
                  </a:solidFill>
                  <a:latin typeface="微软雅黑" panose="020B0503020204020204" pitchFamily="34" charset="-122"/>
                  <a:ea typeface="微软雅黑" panose="020B0503020204020204" pitchFamily="34" charset="-122"/>
                </a:rPr>
                <a:t> </a:t>
              </a:r>
              <a:endParaRPr lang="zh-CN" altLang="en-US"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4830730" y="2620236"/>
              <a:ext cx="1474763" cy="1153351"/>
            </a:xfrm>
            <a:prstGeom prst="rect">
              <a:avLst/>
            </a:prstGeom>
            <a:grpFill/>
          </p:spPr>
          <p:txBody>
            <a:bodyPr wrap="square" rtlCol="0">
              <a:spAutoFit/>
            </a:bodyPr>
            <a:lstStyle/>
            <a:p>
              <a:pPr algn="just">
                <a:lnSpc>
                  <a:spcPts val="975"/>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       点击输入简要文字内容，文字内容需概括精炼，不用多余的文字修饰，言简意赅的说明分项内容。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algn="just">
                <a:lnSpc>
                  <a:spcPts val="975"/>
                </a:lnSpc>
              </a:pP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algn="just">
                <a:lnSpc>
                  <a:spcPts val="975"/>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       点击输入简要文字内容，文字需概括精炼。</a:t>
              </a:r>
            </a:p>
          </p:txBody>
        </p:sp>
      </p:grpSp>
      <p:grpSp>
        <p:nvGrpSpPr>
          <p:cNvPr id="21" name="组合 27"/>
          <p:cNvGrpSpPr/>
          <p:nvPr/>
        </p:nvGrpSpPr>
        <p:grpSpPr>
          <a:xfrm>
            <a:off x="4655654" y="1439799"/>
            <a:ext cx="1745513" cy="393401"/>
            <a:chOff x="4668010" y="985036"/>
            <a:chExt cx="1800200" cy="405747"/>
          </a:xfrm>
          <a:solidFill>
            <a:srgbClr val="0070C0"/>
          </a:solidFill>
        </p:grpSpPr>
        <p:sp>
          <p:nvSpPr>
            <p:cNvPr id="29" name="矩形 25"/>
            <p:cNvSpPr/>
            <p:nvPr/>
          </p:nvSpPr>
          <p:spPr>
            <a:xfrm>
              <a:off x="4668010" y="985036"/>
              <a:ext cx="1800200" cy="405747"/>
            </a:xfrm>
            <a:custGeom>
              <a:avLst/>
              <a:gdLst/>
              <a:ahLst/>
              <a:cxnLst/>
              <a:rect l="l" t="t" r="r" b="b"/>
              <a:pathLst>
                <a:path w="1800200" h="405747">
                  <a:moveTo>
                    <a:pt x="0" y="0"/>
                  </a:moveTo>
                  <a:lnTo>
                    <a:pt x="1800200" y="0"/>
                  </a:lnTo>
                  <a:lnTo>
                    <a:pt x="1800200" y="297062"/>
                  </a:lnTo>
                  <a:lnTo>
                    <a:pt x="986506" y="297062"/>
                  </a:lnTo>
                  <a:lnTo>
                    <a:pt x="900101" y="405747"/>
                  </a:lnTo>
                  <a:lnTo>
                    <a:pt x="813696" y="297062"/>
                  </a:lnTo>
                  <a:lnTo>
                    <a:pt x="0" y="29706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30" name="TextBox 29"/>
            <p:cNvSpPr txBox="1"/>
            <p:nvPr/>
          </p:nvSpPr>
          <p:spPr>
            <a:xfrm>
              <a:off x="5044846" y="993557"/>
              <a:ext cx="1142710" cy="285560"/>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添加标题内容</a:t>
              </a:r>
            </a:p>
          </p:txBody>
        </p:sp>
      </p:grpSp>
      <p:sp>
        <p:nvSpPr>
          <p:cNvPr id="31" name="矩形 30"/>
          <p:cNvSpPr/>
          <p:nvPr/>
        </p:nvSpPr>
        <p:spPr>
          <a:xfrm>
            <a:off x="6587355" y="1758574"/>
            <a:ext cx="1745513" cy="1090887"/>
          </a:xfrm>
          <a:prstGeom prst="rect">
            <a:avLst/>
          </a:prstGeom>
          <a:blipFill dpi="0" rotWithShape="1">
            <a:blip r:embed="rId7"/>
            <a:srcRect/>
            <a:stretch>
              <a:fillRect t="-30000" b="-3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r>
              <a:rPr lang="en-US" altLang="zh-CN" sz="1800" dirty="0">
                <a:latin typeface="微软雅黑" panose="020B0503020204020204" pitchFamily="34" charset="-122"/>
                <a:ea typeface="微软雅黑" panose="020B0503020204020204" pitchFamily="34" charset="-122"/>
              </a:rPr>
              <a:t> </a:t>
            </a:r>
            <a:endParaRPr lang="zh-CN" altLang="en-US" sz="1800" dirty="0">
              <a:latin typeface="微软雅黑" panose="020B0503020204020204" pitchFamily="34" charset="-122"/>
              <a:ea typeface="微软雅黑" panose="020B0503020204020204" pitchFamily="34" charset="-122"/>
            </a:endParaRPr>
          </a:p>
        </p:txBody>
      </p:sp>
      <p:grpSp>
        <p:nvGrpSpPr>
          <p:cNvPr id="25" name="组合 31"/>
          <p:cNvGrpSpPr/>
          <p:nvPr/>
        </p:nvGrpSpPr>
        <p:grpSpPr>
          <a:xfrm>
            <a:off x="6587355" y="2847669"/>
            <a:ext cx="1745513" cy="1666532"/>
            <a:chOff x="6660232" y="2437091"/>
            <a:chExt cx="1800200" cy="1718835"/>
          </a:xfrm>
          <a:noFill/>
        </p:grpSpPr>
        <p:sp>
          <p:nvSpPr>
            <p:cNvPr id="33" name="矩形 32"/>
            <p:cNvSpPr/>
            <p:nvPr/>
          </p:nvSpPr>
          <p:spPr>
            <a:xfrm>
              <a:off x="6660232" y="2437091"/>
              <a:ext cx="1800200" cy="171883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dirty="0">
                  <a:solidFill>
                    <a:schemeClr val="bg1">
                      <a:lumMod val="65000"/>
                    </a:schemeClr>
                  </a:solidFill>
                  <a:latin typeface="微软雅黑" panose="020B0503020204020204" pitchFamily="34" charset="-122"/>
                  <a:ea typeface="微软雅黑" panose="020B0503020204020204" pitchFamily="34" charset="-122"/>
                </a:rPr>
                <a:t> </a:t>
              </a:r>
              <a:endParaRPr lang="zh-CN" altLang="en-US"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6822952" y="2620236"/>
              <a:ext cx="1392428" cy="1153351"/>
            </a:xfrm>
            <a:prstGeom prst="rect">
              <a:avLst/>
            </a:prstGeom>
            <a:grpFill/>
          </p:spPr>
          <p:txBody>
            <a:bodyPr wrap="square" rtlCol="0">
              <a:spAutoFit/>
            </a:bodyPr>
            <a:lstStyle/>
            <a:p>
              <a:pPr algn="just">
                <a:lnSpc>
                  <a:spcPts val="975"/>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       点击输入简要文字内容，文字内容需概括精炼，不用多余的文字修饰，言简意赅的说明分项内容。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algn="just">
                <a:lnSpc>
                  <a:spcPts val="975"/>
                </a:lnSpc>
              </a:pP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algn="just">
                <a:lnSpc>
                  <a:spcPts val="975"/>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       点击输入简要文字内容，文字需概括精炼。</a:t>
              </a:r>
            </a:p>
          </p:txBody>
        </p:sp>
      </p:grpSp>
      <p:grpSp>
        <p:nvGrpSpPr>
          <p:cNvPr id="28" name="组合 34"/>
          <p:cNvGrpSpPr/>
          <p:nvPr/>
        </p:nvGrpSpPr>
        <p:grpSpPr>
          <a:xfrm>
            <a:off x="6587355" y="1439799"/>
            <a:ext cx="1745513" cy="393401"/>
            <a:chOff x="6660232" y="985036"/>
            <a:chExt cx="1800200" cy="405747"/>
          </a:xfrm>
          <a:solidFill>
            <a:srgbClr val="0070C0"/>
          </a:solidFill>
        </p:grpSpPr>
        <p:sp>
          <p:nvSpPr>
            <p:cNvPr id="36" name="矩形 25"/>
            <p:cNvSpPr/>
            <p:nvPr/>
          </p:nvSpPr>
          <p:spPr>
            <a:xfrm>
              <a:off x="6660232" y="985036"/>
              <a:ext cx="1800200" cy="405747"/>
            </a:xfrm>
            <a:custGeom>
              <a:avLst/>
              <a:gdLst/>
              <a:ahLst/>
              <a:cxnLst/>
              <a:rect l="l" t="t" r="r" b="b"/>
              <a:pathLst>
                <a:path w="1800200" h="405747">
                  <a:moveTo>
                    <a:pt x="0" y="0"/>
                  </a:moveTo>
                  <a:lnTo>
                    <a:pt x="1800200" y="0"/>
                  </a:lnTo>
                  <a:lnTo>
                    <a:pt x="1800200" y="297062"/>
                  </a:lnTo>
                  <a:lnTo>
                    <a:pt x="986506" y="297062"/>
                  </a:lnTo>
                  <a:lnTo>
                    <a:pt x="900101" y="405747"/>
                  </a:lnTo>
                  <a:lnTo>
                    <a:pt x="813696" y="297062"/>
                  </a:lnTo>
                  <a:lnTo>
                    <a:pt x="0" y="29706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37" name="TextBox 36"/>
            <p:cNvSpPr txBox="1"/>
            <p:nvPr/>
          </p:nvSpPr>
          <p:spPr>
            <a:xfrm>
              <a:off x="7037068" y="993557"/>
              <a:ext cx="1142710" cy="285560"/>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添加标题内容</a:t>
              </a: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47" presetClass="entr" presetSubtype="0"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par>
                                <p:cTn id="13" presetID="47" presetClass="entr" presetSubtype="0" fill="hold" nodeType="withEffect">
                                  <p:stCondLst>
                                    <p:cond delay="50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50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1000"/>
                                        <p:tgtEl>
                                          <p:spTgt spid="21"/>
                                        </p:tgtEl>
                                      </p:cBhvr>
                                    </p:animEffect>
                                    <p:anim calcmode="lin" valueType="num">
                                      <p:cBhvr>
                                        <p:cTn id="21" dur="1000" fill="hold"/>
                                        <p:tgtEl>
                                          <p:spTgt spid="21"/>
                                        </p:tgtEl>
                                        <p:attrNameLst>
                                          <p:attrName>ppt_x</p:attrName>
                                        </p:attrNameLst>
                                      </p:cBhvr>
                                      <p:tavLst>
                                        <p:tav tm="0">
                                          <p:val>
                                            <p:strVal val="#ppt_x"/>
                                          </p:val>
                                        </p:tav>
                                        <p:tav tm="100000">
                                          <p:val>
                                            <p:strVal val="#ppt_x"/>
                                          </p:val>
                                        </p:tav>
                                      </p:tavLst>
                                    </p:anim>
                                    <p:anim calcmode="lin" valueType="num">
                                      <p:cBhvr>
                                        <p:cTn id="22" dur="1000" fill="hold"/>
                                        <p:tgtEl>
                                          <p:spTgt spid="21"/>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50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1000"/>
                                        <p:tgtEl>
                                          <p:spTgt spid="28"/>
                                        </p:tgtEl>
                                      </p:cBhvr>
                                    </p:animEffect>
                                    <p:anim calcmode="lin" valueType="num">
                                      <p:cBhvr>
                                        <p:cTn id="26" dur="1000" fill="hold"/>
                                        <p:tgtEl>
                                          <p:spTgt spid="28"/>
                                        </p:tgtEl>
                                        <p:attrNameLst>
                                          <p:attrName>ppt_x</p:attrName>
                                        </p:attrNameLst>
                                      </p:cBhvr>
                                      <p:tavLst>
                                        <p:tav tm="0">
                                          <p:val>
                                            <p:strVal val="#ppt_x"/>
                                          </p:val>
                                        </p:tav>
                                        <p:tav tm="100000">
                                          <p:val>
                                            <p:strVal val="#ppt_x"/>
                                          </p:val>
                                        </p:tav>
                                      </p:tavLst>
                                    </p:anim>
                                    <p:anim calcmode="lin" valueType="num">
                                      <p:cBhvr>
                                        <p:cTn id="27" dur="1000" fill="hold"/>
                                        <p:tgtEl>
                                          <p:spTgt spid="2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50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50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1000"/>
                                        <p:tgtEl>
                                          <p:spTgt spid="24"/>
                                        </p:tgtEl>
                                      </p:cBhvr>
                                    </p:animEffect>
                                    <p:anim calcmode="lin" valueType="num">
                                      <p:cBhvr>
                                        <p:cTn id="41" dur="1000" fill="hold"/>
                                        <p:tgtEl>
                                          <p:spTgt spid="24"/>
                                        </p:tgtEl>
                                        <p:attrNameLst>
                                          <p:attrName>ppt_x</p:attrName>
                                        </p:attrNameLst>
                                      </p:cBhvr>
                                      <p:tavLst>
                                        <p:tav tm="0">
                                          <p:val>
                                            <p:strVal val="#ppt_x"/>
                                          </p:val>
                                        </p:tav>
                                        <p:tav tm="100000">
                                          <p:val>
                                            <p:strVal val="#ppt_x"/>
                                          </p:val>
                                        </p:tav>
                                      </p:tavLst>
                                    </p:anim>
                                    <p:anim calcmode="lin" valueType="num">
                                      <p:cBhvr>
                                        <p:cTn id="42" dur="1000" fill="hold"/>
                                        <p:tgtEl>
                                          <p:spTgt spid="24"/>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50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1000"/>
                                        <p:tgtEl>
                                          <p:spTgt spid="31"/>
                                        </p:tgtEl>
                                      </p:cBhvr>
                                    </p:animEffect>
                                    <p:anim calcmode="lin" valueType="num">
                                      <p:cBhvr>
                                        <p:cTn id="46" dur="1000" fill="hold"/>
                                        <p:tgtEl>
                                          <p:spTgt spid="31"/>
                                        </p:tgtEl>
                                        <p:attrNameLst>
                                          <p:attrName>ppt_x</p:attrName>
                                        </p:attrNameLst>
                                      </p:cBhvr>
                                      <p:tavLst>
                                        <p:tav tm="0">
                                          <p:val>
                                            <p:strVal val="#ppt_x"/>
                                          </p:val>
                                        </p:tav>
                                        <p:tav tm="100000">
                                          <p:val>
                                            <p:strVal val="#ppt_x"/>
                                          </p:val>
                                        </p:tav>
                                      </p:tavLst>
                                    </p:anim>
                                    <p:anim calcmode="lin" valueType="num">
                                      <p:cBhvr>
                                        <p:cTn id="47" dur="1000" fill="hold"/>
                                        <p:tgtEl>
                                          <p:spTgt spid="31"/>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1000"/>
                                  </p:stCondLst>
                                  <p:childTnLst>
                                    <p:set>
                                      <p:cBhvr>
                                        <p:cTn id="49" dur="1" fill="hold">
                                          <p:stCondLst>
                                            <p:cond delay="0"/>
                                          </p:stCondLst>
                                        </p:cTn>
                                        <p:tgtEl>
                                          <p:spTgt spid="2"/>
                                        </p:tgtEl>
                                        <p:attrNameLst>
                                          <p:attrName>style.visibility</p:attrName>
                                        </p:attrNameLst>
                                      </p:cBhvr>
                                      <p:to>
                                        <p:strVal val="visible"/>
                                      </p:to>
                                    </p:set>
                                    <p:animEffect transition="in" filter="fade">
                                      <p:cBhvr>
                                        <p:cTn id="50" dur="1000"/>
                                        <p:tgtEl>
                                          <p:spTgt spid="2"/>
                                        </p:tgtEl>
                                      </p:cBhvr>
                                    </p:animEffect>
                                    <p:anim calcmode="lin" valueType="num">
                                      <p:cBhvr>
                                        <p:cTn id="51" dur="1000" fill="hold"/>
                                        <p:tgtEl>
                                          <p:spTgt spid="2"/>
                                        </p:tgtEl>
                                        <p:attrNameLst>
                                          <p:attrName>ppt_x</p:attrName>
                                        </p:attrNameLst>
                                      </p:cBhvr>
                                      <p:tavLst>
                                        <p:tav tm="0">
                                          <p:val>
                                            <p:strVal val="#ppt_x"/>
                                          </p:val>
                                        </p:tav>
                                        <p:tav tm="100000">
                                          <p:val>
                                            <p:strVal val="#ppt_x"/>
                                          </p:val>
                                        </p:tav>
                                      </p:tavLst>
                                    </p:anim>
                                    <p:anim calcmode="lin" valueType="num">
                                      <p:cBhvr>
                                        <p:cTn id="52" dur="1000" fill="hold"/>
                                        <p:tgtEl>
                                          <p:spTgt spid="2"/>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100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1000"/>
                                        <p:tgtEl>
                                          <p:spTgt spid="11"/>
                                        </p:tgtEl>
                                      </p:cBhvr>
                                    </p:animEffect>
                                    <p:anim calcmode="lin" valueType="num">
                                      <p:cBhvr>
                                        <p:cTn id="56" dur="1000" fill="hold"/>
                                        <p:tgtEl>
                                          <p:spTgt spid="11"/>
                                        </p:tgtEl>
                                        <p:attrNameLst>
                                          <p:attrName>ppt_x</p:attrName>
                                        </p:attrNameLst>
                                      </p:cBhvr>
                                      <p:tavLst>
                                        <p:tav tm="0">
                                          <p:val>
                                            <p:strVal val="#ppt_x"/>
                                          </p:val>
                                        </p:tav>
                                        <p:tav tm="100000">
                                          <p:val>
                                            <p:strVal val="#ppt_x"/>
                                          </p:val>
                                        </p:tav>
                                      </p:tavLst>
                                    </p:anim>
                                    <p:anim calcmode="lin" valueType="num">
                                      <p:cBhvr>
                                        <p:cTn id="57" dur="1000" fill="hold"/>
                                        <p:tgtEl>
                                          <p:spTgt spid="11"/>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100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1000"/>
                                        <p:tgtEl>
                                          <p:spTgt spid="18"/>
                                        </p:tgtEl>
                                      </p:cBhvr>
                                    </p:animEffect>
                                    <p:anim calcmode="lin" valueType="num">
                                      <p:cBhvr>
                                        <p:cTn id="61" dur="1000" fill="hold"/>
                                        <p:tgtEl>
                                          <p:spTgt spid="18"/>
                                        </p:tgtEl>
                                        <p:attrNameLst>
                                          <p:attrName>ppt_x</p:attrName>
                                        </p:attrNameLst>
                                      </p:cBhvr>
                                      <p:tavLst>
                                        <p:tav tm="0">
                                          <p:val>
                                            <p:strVal val="#ppt_x"/>
                                          </p:val>
                                        </p:tav>
                                        <p:tav tm="100000">
                                          <p:val>
                                            <p:strVal val="#ppt_x"/>
                                          </p:val>
                                        </p:tav>
                                      </p:tavLst>
                                    </p:anim>
                                    <p:anim calcmode="lin" valueType="num">
                                      <p:cBhvr>
                                        <p:cTn id="62" dur="1000" fill="hold"/>
                                        <p:tgtEl>
                                          <p:spTgt spid="18"/>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100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1000"/>
                                        <p:tgtEl>
                                          <p:spTgt spid="25"/>
                                        </p:tgtEl>
                                      </p:cBhvr>
                                    </p:animEffect>
                                    <p:anim calcmode="lin" valueType="num">
                                      <p:cBhvr>
                                        <p:cTn id="66" dur="1000" fill="hold"/>
                                        <p:tgtEl>
                                          <p:spTgt spid="25"/>
                                        </p:tgtEl>
                                        <p:attrNameLst>
                                          <p:attrName>ppt_x</p:attrName>
                                        </p:attrNameLst>
                                      </p:cBhvr>
                                      <p:tavLst>
                                        <p:tav tm="0">
                                          <p:val>
                                            <p:strVal val="#ppt_x"/>
                                          </p:val>
                                        </p:tav>
                                        <p:tav tm="100000">
                                          <p:val>
                                            <p:strVal val="#ppt_x"/>
                                          </p:val>
                                        </p:tav>
                                      </p:tavLst>
                                    </p:anim>
                                    <p:anim calcmode="lin" valueType="num">
                                      <p:cBhvr>
                                        <p:cTn id="6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7" grpId="0" animBg="1"/>
      <p:bldP spid="24" grpId="0" animBg="1"/>
      <p:bldP spid="3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6"/>
          <p:cNvGrpSpPr/>
          <p:nvPr/>
        </p:nvGrpSpPr>
        <p:grpSpPr>
          <a:xfrm>
            <a:off x="3281948" y="1511677"/>
            <a:ext cx="1112959" cy="1106325"/>
            <a:chOff x="4375361" y="2015414"/>
            <a:chExt cx="1483752" cy="1474986"/>
          </a:xfrm>
          <a:solidFill>
            <a:schemeClr val="accent1"/>
          </a:solidFill>
        </p:grpSpPr>
        <p:sp>
          <p:nvSpPr>
            <p:cNvPr id="3" name="任意多边形 2"/>
            <p:cNvSpPr/>
            <p:nvPr/>
          </p:nvSpPr>
          <p:spPr>
            <a:xfrm>
              <a:off x="4375361" y="2015414"/>
              <a:ext cx="1483752" cy="1474986"/>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59"/>
            <p:cNvSpPr txBox="1"/>
            <p:nvPr/>
          </p:nvSpPr>
          <p:spPr>
            <a:xfrm rot="18900000">
              <a:off x="4655896" y="2671729"/>
              <a:ext cx="898976" cy="135770"/>
            </a:xfrm>
            <a:prstGeom prst="rect">
              <a:avLst/>
            </a:prstGeom>
            <a:grpFill/>
          </p:spPr>
          <p:txBody>
            <a:bodyPr wrap="none" rtlCol="0">
              <a:prstTxWarp prst="textArchUp">
                <a:avLst>
                  <a:gd name="adj" fmla="val 13960648"/>
                </a:avLst>
              </a:prstTxWarp>
              <a:spAutoFit/>
            </a:bodyPr>
            <a:lstStyle/>
            <a:p>
              <a:r>
                <a:rPr lang="en-US" altLang="zh-CN" dirty="0">
                  <a:solidFill>
                    <a:schemeClr val="bg1"/>
                  </a:solidFill>
                  <a:latin typeface="微软雅黑 Light" panose="020B0502040204020203" pitchFamily="34" charset="-122"/>
                  <a:ea typeface="微软雅黑 Light" panose="020B0502040204020203" pitchFamily="34" charset="-122"/>
                </a:rPr>
                <a:t>1</a:t>
              </a:r>
              <a:endParaRPr lang="zh-CN" altLang="en-US" dirty="0">
                <a:solidFill>
                  <a:schemeClr val="bg1"/>
                </a:solidFill>
                <a:latin typeface="微软雅黑 Light" panose="020B0502040204020203" pitchFamily="34" charset="-122"/>
                <a:ea typeface="微软雅黑 Light" panose="020B0502040204020203" pitchFamily="34" charset="-122"/>
              </a:endParaRPr>
            </a:p>
          </p:txBody>
        </p:sp>
      </p:grpSp>
      <p:grpSp>
        <p:nvGrpSpPr>
          <p:cNvPr id="15" name="组合 79"/>
          <p:cNvGrpSpPr/>
          <p:nvPr/>
        </p:nvGrpSpPr>
        <p:grpSpPr>
          <a:xfrm>
            <a:off x="3281949" y="2618002"/>
            <a:ext cx="1112959" cy="1106325"/>
            <a:chOff x="4375361" y="3490400"/>
            <a:chExt cx="1483752" cy="1474986"/>
          </a:xfrm>
          <a:solidFill>
            <a:schemeClr val="accent4"/>
          </a:solidFill>
        </p:grpSpPr>
        <p:sp>
          <p:nvSpPr>
            <p:cNvPr id="5" name="任意多边形 4"/>
            <p:cNvSpPr/>
            <p:nvPr/>
          </p:nvSpPr>
          <p:spPr>
            <a:xfrm flipV="1">
              <a:off x="4375361" y="3490400"/>
              <a:ext cx="1483752" cy="1474986"/>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61"/>
            <p:cNvSpPr txBox="1"/>
            <p:nvPr/>
          </p:nvSpPr>
          <p:spPr>
            <a:xfrm rot="1433893">
              <a:off x="4620670" y="4234661"/>
              <a:ext cx="747144" cy="431655"/>
            </a:xfrm>
            <a:prstGeom prst="rect">
              <a:avLst/>
            </a:prstGeom>
            <a:grpFill/>
          </p:spPr>
          <p:txBody>
            <a:bodyPr wrap="none" rtlCol="0">
              <a:prstTxWarp prst="textArchUp">
                <a:avLst>
                  <a:gd name="adj" fmla="val 13960648"/>
                </a:avLst>
              </a:prstTxWarp>
              <a:spAutoFit/>
            </a:bodyPr>
            <a:lstStyle/>
            <a:p>
              <a:r>
                <a:rPr lang="en-US" altLang="zh-CN" dirty="0">
                  <a:solidFill>
                    <a:schemeClr val="bg1"/>
                  </a:solidFill>
                  <a:latin typeface="微软雅黑 Light" panose="020B0502040204020203" pitchFamily="34" charset="-122"/>
                  <a:ea typeface="微软雅黑 Light" panose="020B0502040204020203" pitchFamily="34" charset="-122"/>
                </a:rPr>
                <a:t>3</a:t>
              </a:r>
              <a:endParaRPr lang="zh-CN" altLang="en-US" dirty="0">
                <a:solidFill>
                  <a:schemeClr val="bg1"/>
                </a:solidFill>
                <a:latin typeface="微软雅黑 Light" panose="020B0502040204020203" pitchFamily="34" charset="-122"/>
                <a:ea typeface="微软雅黑 Light" panose="020B0502040204020203" pitchFamily="34" charset="-122"/>
              </a:endParaRPr>
            </a:p>
          </p:txBody>
        </p:sp>
      </p:grpSp>
      <p:grpSp>
        <p:nvGrpSpPr>
          <p:cNvPr id="25" name="组合 78"/>
          <p:cNvGrpSpPr/>
          <p:nvPr/>
        </p:nvGrpSpPr>
        <p:grpSpPr>
          <a:xfrm>
            <a:off x="4394906" y="2618002"/>
            <a:ext cx="1112958" cy="1106325"/>
            <a:chOff x="5859113" y="3490400"/>
            <a:chExt cx="1483752" cy="1474986"/>
          </a:xfrm>
          <a:solidFill>
            <a:schemeClr val="accent3"/>
          </a:solidFill>
        </p:grpSpPr>
        <p:sp>
          <p:nvSpPr>
            <p:cNvPr id="6" name="任意多边形 5"/>
            <p:cNvSpPr/>
            <p:nvPr/>
          </p:nvSpPr>
          <p:spPr>
            <a:xfrm flipH="1" flipV="1">
              <a:off x="5859113" y="3490400"/>
              <a:ext cx="1483752" cy="1474986"/>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62"/>
            <p:cNvSpPr txBox="1"/>
            <p:nvPr/>
          </p:nvSpPr>
          <p:spPr>
            <a:xfrm rot="8100000">
              <a:off x="5909410" y="3927094"/>
              <a:ext cx="1051049" cy="452916"/>
            </a:xfrm>
            <a:prstGeom prst="rect">
              <a:avLst/>
            </a:prstGeom>
            <a:grpFill/>
          </p:spPr>
          <p:txBody>
            <a:bodyPr wrap="none" rtlCol="0">
              <a:prstTxWarp prst="textArchUp">
                <a:avLst>
                  <a:gd name="adj" fmla="val 13960648"/>
                </a:avLst>
              </a:prstTxWarp>
              <a:spAutoFit/>
            </a:bodyPr>
            <a:lstStyle/>
            <a:p>
              <a:r>
                <a:rPr lang="en-US" altLang="zh-CN" dirty="0">
                  <a:solidFill>
                    <a:schemeClr val="bg1"/>
                  </a:solidFill>
                  <a:latin typeface="微软雅黑 Light" panose="020B0502040204020203" pitchFamily="34" charset="-122"/>
                  <a:ea typeface="微软雅黑 Light" panose="020B0502040204020203" pitchFamily="34" charset="-122"/>
                </a:rPr>
                <a:t>4</a:t>
              </a:r>
              <a:endParaRPr lang="zh-CN" altLang="en-US" dirty="0">
                <a:solidFill>
                  <a:schemeClr val="bg1"/>
                </a:solidFill>
                <a:latin typeface="微软雅黑 Light" panose="020B0502040204020203" pitchFamily="34" charset="-122"/>
                <a:ea typeface="微软雅黑 Light" panose="020B0502040204020203" pitchFamily="34" charset="-122"/>
              </a:endParaRPr>
            </a:p>
          </p:txBody>
        </p:sp>
      </p:grpSp>
      <p:grpSp>
        <p:nvGrpSpPr>
          <p:cNvPr id="26" name="组合 77"/>
          <p:cNvGrpSpPr/>
          <p:nvPr/>
        </p:nvGrpSpPr>
        <p:grpSpPr>
          <a:xfrm>
            <a:off x="4394907" y="1511678"/>
            <a:ext cx="1112959" cy="1234392"/>
            <a:chOff x="5859113" y="2015414"/>
            <a:chExt cx="1483752" cy="1645729"/>
          </a:xfrm>
          <a:solidFill>
            <a:schemeClr val="accent2"/>
          </a:solidFill>
        </p:grpSpPr>
        <p:sp>
          <p:nvSpPr>
            <p:cNvPr id="4" name="任意多边形 3"/>
            <p:cNvSpPr/>
            <p:nvPr/>
          </p:nvSpPr>
          <p:spPr>
            <a:xfrm flipH="1">
              <a:off x="5859113" y="2015414"/>
              <a:ext cx="1483752" cy="1474986"/>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60"/>
            <p:cNvSpPr txBox="1"/>
            <p:nvPr/>
          </p:nvSpPr>
          <p:spPr>
            <a:xfrm rot="3088311">
              <a:off x="5820624" y="2670003"/>
              <a:ext cx="1170499" cy="811782"/>
            </a:xfrm>
            <a:prstGeom prst="rect">
              <a:avLst/>
            </a:prstGeom>
            <a:grpFill/>
          </p:spPr>
          <p:txBody>
            <a:bodyPr wrap="none" rtlCol="0">
              <a:prstTxWarp prst="textArchUp">
                <a:avLst>
                  <a:gd name="adj" fmla="val 13960648"/>
                </a:avLst>
              </a:prstTxWarp>
              <a:spAutoFit/>
            </a:bodyPr>
            <a:lstStyle/>
            <a:p>
              <a:r>
                <a:rPr lang="en-US" altLang="zh-CN" dirty="0">
                  <a:solidFill>
                    <a:schemeClr val="bg1"/>
                  </a:solidFill>
                  <a:latin typeface="微软雅黑 Light" panose="020B0502040204020203" pitchFamily="34" charset="-122"/>
                  <a:ea typeface="微软雅黑 Light" panose="020B0502040204020203" pitchFamily="34" charset="-122"/>
                </a:rPr>
                <a:t>2</a:t>
              </a:r>
              <a:endParaRPr lang="zh-CN" altLang="en-US" dirty="0">
                <a:solidFill>
                  <a:schemeClr val="bg1"/>
                </a:solidFill>
                <a:latin typeface="微软雅黑 Light" panose="020B0502040204020203" pitchFamily="34" charset="-122"/>
                <a:ea typeface="微软雅黑 Light" panose="020B0502040204020203" pitchFamily="34" charset="-122"/>
              </a:endParaRPr>
            </a:p>
          </p:txBody>
        </p:sp>
      </p:grpSp>
      <p:grpSp>
        <p:nvGrpSpPr>
          <p:cNvPr id="27" name="组合 75"/>
          <p:cNvGrpSpPr/>
          <p:nvPr/>
        </p:nvGrpSpPr>
        <p:grpSpPr>
          <a:xfrm>
            <a:off x="2824299" y="1009496"/>
            <a:ext cx="3118447" cy="3190414"/>
            <a:chOff x="3765242" y="1345891"/>
            <a:chExt cx="4157388" cy="4253557"/>
          </a:xfrm>
        </p:grpSpPr>
        <p:grpSp>
          <p:nvGrpSpPr>
            <p:cNvPr id="28" name="组合 71"/>
            <p:cNvGrpSpPr/>
            <p:nvPr/>
          </p:nvGrpSpPr>
          <p:grpSpPr>
            <a:xfrm>
              <a:off x="5683546" y="1345891"/>
              <a:ext cx="320781" cy="4253557"/>
              <a:chOff x="5683546" y="1345891"/>
              <a:chExt cx="320781" cy="4253557"/>
            </a:xfrm>
          </p:grpSpPr>
          <p:sp>
            <p:nvSpPr>
              <p:cNvPr id="7" name="圆角矩形 6"/>
              <p:cNvSpPr/>
              <p:nvPr/>
            </p:nvSpPr>
            <p:spPr>
              <a:xfrm>
                <a:off x="5683546" y="1345891"/>
                <a:ext cx="320781" cy="4253557"/>
              </a:xfrm>
              <a:prstGeom prst="roundRect">
                <a:avLst/>
              </a:prstGeom>
              <a:gradFill>
                <a:gsLst>
                  <a:gs pos="0">
                    <a:schemeClr val="bg1"/>
                  </a:gs>
                  <a:gs pos="37000">
                    <a:srgbClr val="FBFBFB"/>
                  </a:gs>
                  <a:gs pos="54000">
                    <a:srgbClr val="F8F8F8"/>
                  </a:gs>
                  <a:gs pos="83000">
                    <a:srgbClr val="E7E7E7"/>
                  </a:gs>
                </a:gsLst>
                <a:path path="circl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131"/>
              <p:cNvSpPr>
                <a:spLocks noEditPoints="1"/>
              </p:cNvSpPr>
              <p:nvPr/>
            </p:nvSpPr>
            <p:spPr bwMode="auto">
              <a:xfrm>
                <a:off x="5779477" y="1444943"/>
                <a:ext cx="159271" cy="18217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9" name="Freeform 147"/>
              <p:cNvSpPr>
                <a:spLocks noEditPoints="1"/>
              </p:cNvSpPr>
              <p:nvPr/>
            </p:nvSpPr>
            <p:spPr bwMode="auto">
              <a:xfrm>
                <a:off x="5763006" y="5273346"/>
                <a:ext cx="150943" cy="238387"/>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grpSp>
        <p:grpSp>
          <p:nvGrpSpPr>
            <p:cNvPr id="29" name="组合 72"/>
            <p:cNvGrpSpPr/>
            <p:nvPr/>
          </p:nvGrpSpPr>
          <p:grpSpPr>
            <a:xfrm>
              <a:off x="3765242" y="3331124"/>
              <a:ext cx="4157388" cy="320782"/>
              <a:chOff x="3765242" y="3331124"/>
              <a:chExt cx="4157388" cy="320782"/>
            </a:xfrm>
          </p:grpSpPr>
          <p:sp>
            <p:nvSpPr>
              <p:cNvPr id="8" name="圆角矩形 7"/>
              <p:cNvSpPr/>
              <p:nvPr/>
            </p:nvSpPr>
            <p:spPr>
              <a:xfrm rot="5400000">
                <a:off x="5683545" y="1412821"/>
                <a:ext cx="320782" cy="4157388"/>
              </a:xfrm>
              <a:prstGeom prst="roundRect">
                <a:avLst/>
              </a:prstGeom>
              <a:gradFill>
                <a:gsLst>
                  <a:gs pos="0">
                    <a:schemeClr val="bg1"/>
                  </a:gs>
                  <a:gs pos="37000">
                    <a:srgbClr val="FBFBFB"/>
                  </a:gs>
                  <a:gs pos="54000">
                    <a:srgbClr val="F8F8F8"/>
                  </a:gs>
                  <a:gs pos="83000">
                    <a:srgbClr val="E7E7E7"/>
                  </a:gs>
                </a:gsLst>
                <a:path path="circl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14"/>
              <p:cNvGrpSpPr/>
              <p:nvPr/>
            </p:nvGrpSpPr>
            <p:grpSpPr>
              <a:xfrm>
                <a:off x="7641574" y="3369375"/>
                <a:ext cx="187371" cy="206588"/>
                <a:chOff x="1917700" y="530225"/>
                <a:chExt cx="495300" cy="546100"/>
              </a:xfrm>
              <a:solidFill>
                <a:srgbClr val="3A3A3A"/>
              </a:solidFill>
            </p:grpSpPr>
            <p:sp>
              <p:nvSpPr>
                <p:cNvPr id="16" name="Freeform 23"/>
                <p:cNvSpPr>
                  <a:spLocks noEditPoints="1"/>
                </p:cNvSpPr>
                <p:nvPr/>
              </p:nvSpPr>
              <p:spPr bwMode="auto">
                <a:xfrm>
                  <a:off x="1917700" y="530225"/>
                  <a:ext cx="495300" cy="546100"/>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4"/>
                <p:cNvSpPr/>
                <p:nvPr/>
              </p:nvSpPr>
              <p:spPr bwMode="auto">
                <a:xfrm>
                  <a:off x="1935163" y="690563"/>
                  <a:ext cx="98425" cy="93663"/>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0" name="Freeform 163"/>
              <p:cNvSpPr>
                <a:spLocks noEditPoints="1"/>
              </p:cNvSpPr>
              <p:nvPr/>
            </p:nvSpPr>
            <p:spPr bwMode="auto">
              <a:xfrm>
                <a:off x="3884080" y="3381142"/>
                <a:ext cx="261289" cy="168641"/>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grpSp>
      </p:grpSp>
      <p:sp>
        <p:nvSpPr>
          <p:cNvPr id="21" name="任意多边形 20"/>
          <p:cNvSpPr/>
          <p:nvPr/>
        </p:nvSpPr>
        <p:spPr>
          <a:xfrm rot="2700000">
            <a:off x="5403464" y="1517873"/>
            <a:ext cx="143517" cy="210147"/>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2" name="任意多边形 21"/>
          <p:cNvSpPr/>
          <p:nvPr/>
        </p:nvSpPr>
        <p:spPr>
          <a:xfrm rot="18900000" flipH="1">
            <a:off x="3224408" y="1517880"/>
            <a:ext cx="143524" cy="210135"/>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3" name="任意多边形 22"/>
          <p:cNvSpPr/>
          <p:nvPr/>
        </p:nvSpPr>
        <p:spPr>
          <a:xfrm rot="18900000" flipV="1">
            <a:off x="5403460" y="3603279"/>
            <a:ext cx="143524" cy="210135"/>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6" name="TextBox 55"/>
          <p:cNvSpPr txBox="1"/>
          <p:nvPr/>
        </p:nvSpPr>
        <p:spPr>
          <a:xfrm>
            <a:off x="5847488" y="2016331"/>
            <a:ext cx="1600666" cy="588623"/>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ct val="125000"/>
              </a:lnSpc>
            </a:pPr>
            <a:r>
              <a:rPr lang="zh-CN" altLang="en-US" sz="9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900" dirty="0">
              <a:solidFill>
                <a:srgbClr val="657284"/>
              </a:solidFill>
              <a:latin typeface="Roboto Light" panose="02000000000000000000" pitchFamily="2" charset="0"/>
              <a:ea typeface="Roboto Light" panose="02000000000000000000" pitchFamily="2" charset="0"/>
              <a:cs typeface="Roboto Light" panose="02000000000000000000" pitchFamily="2" charset="0"/>
            </a:endParaRPr>
          </a:p>
        </p:txBody>
      </p:sp>
      <p:sp>
        <p:nvSpPr>
          <p:cNvPr id="58" name="TextBox 57"/>
          <p:cNvSpPr txBox="1"/>
          <p:nvPr/>
        </p:nvSpPr>
        <p:spPr>
          <a:xfrm>
            <a:off x="5846821" y="1723992"/>
            <a:ext cx="1858221"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点击输入小标题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5861453" y="4112715"/>
            <a:ext cx="1600666" cy="588623"/>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ct val="125000"/>
              </a:lnSpc>
            </a:pPr>
            <a:r>
              <a:rPr lang="zh-CN" altLang="en-US" sz="9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900" dirty="0">
              <a:solidFill>
                <a:srgbClr val="657284"/>
              </a:solidFill>
              <a:latin typeface="Roboto Light" panose="02000000000000000000" pitchFamily="2" charset="0"/>
              <a:ea typeface="Roboto Light" panose="02000000000000000000" pitchFamily="2" charset="0"/>
              <a:cs typeface="Roboto Light" panose="02000000000000000000" pitchFamily="2" charset="0"/>
            </a:endParaRPr>
          </a:p>
        </p:txBody>
      </p:sp>
      <p:sp>
        <p:nvSpPr>
          <p:cNvPr id="62" name="TextBox 61"/>
          <p:cNvSpPr txBox="1"/>
          <p:nvPr/>
        </p:nvSpPr>
        <p:spPr>
          <a:xfrm>
            <a:off x="5860785" y="3820376"/>
            <a:ext cx="1858221"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点击输入小标题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1313496" y="4084953"/>
            <a:ext cx="1600666" cy="588623"/>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ct val="125000"/>
              </a:lnSpc>
            </a:pPr>
            <a:r>
              <a:rPr lang="zh-CN" altLang="en-US" sz="9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900" dirty="0">
              <a:solidFill>
                <a:srgbClr val="657284"/>
              </a:solidFill>
              <a:latin typeface="Roboto Light" panose="02000000000000000000" pitchFamily="2" charset="0"/>
              <a:ea typeface="Roboto Light" panose="02000000000000000000" pitchFamily="2" charset="0"/>
              <a:cs typeface="Roboto Light" panose="02000000000000000000" pitchFamily="2" charset="0"/>
            </a:endParaRPr>
          </a:p>
        </p:txBody>
      </p:sp>
      <p:sp>
        <p:nvSpPr>
          <p:cNvPr id="66" name="TextBox 65"/>
          <p:cNvSpPr txBox="1"/>
          <p:nvPr/>
        </p:nvSpPr>
        <p:spPr>
          <a:xfrm>
            <a:off x="1312829" y="3792614"/>
            <a:ext cx="1858221"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点击输入小标题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1302191" y="2027336"/>
            <a:ext cx="1600666" cy="588623"/>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ct val="125000"/>
              </a:lnSpc>
            </a:pPr>
            <a:r>
              <a:rPr lang="zh-CN" altLang="en-US" sz="9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900" dirty="0">
              <a:solidFill>
                <a:srgbClr val="657284"/>
              </a:solidFill>
              <a:latin typeface="Roboto Light" panose="02000000000000000000" pitchFamily="2" charset="0"/>
              <a:ea typeface="Roboto Light" panose="02000000000000000000" pitchFamily="2" charset="0"/>
              <a:cs typeface="Roboto Light" panose="02000000000000000000" pitchFamily="2" charset="0"/>
            </a:endParaRPr>
          </a:p>
        </p:txBody>
      </p:sp>
      <p:sp>
        <p:nvSpPr>
          <p:cNvPr id="70" name="TextBox 69"/>
          <p:cNvSpPr txBox="1"/>
          <p:nvPr/>
        </p:nvSpPr>
        <p:spPr>
          <a:xfrm>
            <a:off x="1301523" y="1734997"/>
            <a:ext cx="1858221"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点击输入小标题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2" name="组合 74"/>
          <p:cNvGrpSpPr/>
          <p:nvPr/>
        </p:nvGrpSpPr>
        <p:grpSpPr>
          <a:xfrm>
            <a:off x="3767507" y="1990634"/>
            <a:ext cx="1254800" cy="1254734"/>
            <a:chOff x="5022688" y="2653974"/>
            <a:chExt cx="1672849" cy="1672849"/>
          </a:xfrm>
        </p:grpSpPr>
        <p:sp>
          <p:nvSpPr>
            <p:cNvPr id="9" name="椭圆 8"/>
            <p:cNvSpPr/>
            <p:nvPr/>
          </p:nvSpPr>
          <p:spPr>
            <a:xfrm>
              <a:off x="5022688" y="2653974"/>
              <a:ext cx="1672849" cy="1672849"/>
            </a:xfrm>
            <a:prstGeom prst="ellipse">
              <a:avLst/>
            </a:prstGeom>
            <a:solidFill>
              <a:schemeClr val="accent1"/>
            </a:solidFill>
            <a:ln>
              <a:noFill/>
            </a:ln>
            <a:effectLst/>
            <a:scene3d>
              <a:camera prst="orthographicFront"/>
              <a:lightRig rig="threePt" dir="t"/>
            </a:scene3d>
            <a:sp3d>
              <a:bevelT w="0" h="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103632" y="2734919"/>
              <a:ext cx="1510960" cy="1510961"/>
            </a:xfrm>
            <a:prstGeom prst="ellipse">
              <a:avLst/>
            </a:prstGeom>
            <a:gradFill flip="none" rotWithShape="1">
              <a:gsLst>
                <a:gs pos="0">
                  <a:schemeClr val="bg1"/>
                </a:gs>
                <a:gs pos="25000">
                  <a:srgbClr val="FBFBFB"/>
                </a:gs>
                <a:gs pos="41000">
                  <a:srgbClr val="F8F8F8"/>
                </a:gs>
                <a:gs pos="65000">
                  <a:srgbClr val="DBDBDB"/>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直角三角形 11"/>
          <p:cNvSpPr/>
          <p:nvPr/>
        </p:nvSpPr>
        <p:spPr>
          <a:xfrm rot="2700000">
            <a:off x="4404583" y="3366120"/>
            <a:ext cx="198497" cy="198507"/>
          </a:xfrm>
          <a:prstGeom prst="rtTriangle">
            <a:avLst/>
          </a:prstGeom>
          <a:solidFill>
            <a:schemeClr val="accent3"/>
          </a:solidFill>
          <a:ln>
            <a:noFill/>
          </a:ln>
          <a:effectLst>
            <a:outerShdw blurRad="114300" dist="63500" dir="8100000" sx="91000" sy="91000" algn="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直角三角形 13"/>
          <p:cNvSpPr/>
          <p:nvPr/>
        </p:nvSpPr>
        <p:spPr>
          <a:xfrm rot="18900000" flipH="1">
            <a:off x="4155287" y="1631560"/>
            <a:ext cx="198507" cy="198497"/>
          </a:xfrm>
          <a:prstGeom prst="rtTriangle">
            <a:avLst/>
          </a:prstGeom>
          <a:solidFill>
            <a:schemeClr val="accent1"/>
          </a:solidFill>
          <a:ln>
            <a:noFill/>
          </a:ln>
          <a:effectLst>
            <a:outerShdw blurRad="101600" dist="50800" sx="91000" sy="91000" algn="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1" name="TextBox 70"/>
          <p:cNvSpPr txBox="1"/>
          <p:nvPr/>
        </p:nvSpPr>
        <p:spPr>
          <a:xfrm>
            <a:off x="4182513" y="2431867"/>
            <a:ext cx="749527" cy="284693"/>
          </a:xfrm>
          <a:prstGeom prst="rect">
            <a:avLst/>
          </a:prstGeom>
          <a:noFill/>
        </p:spPr>
        <p:txBody>
          <a:bodyPr wrap="square" lIns="68580" tIns="34290" rIns="68580" bIns="34290"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直角三角形 12"/>
          <p:cNvSpPr/>
          <p:nvPr/>
        </p:nvSpPr>
        <p:spPr>
          <a:xfrm rot="8100000">
            <a:off x="3445627" y="2649915"/>
            <a:ext cx="198507" cy="198497"/>
          </a:xfrm>
          <a:prstGeom prst="rtTriangle">
            <a:avLst/>
          </a:prstGeom>
          <a:solidFill>
            <a:schemeClr val="accent4"/>
          </a:solidFill>
          <a:ln>
            <a:noFill/>
          </a:ln>
          <a:effectLst>
            <a:outerShdw blurRad="114300" dist="25400" dir="16200000" sx="97000" sy="97000"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4" name="任意多边形 23"/>
          <p:cNvSpPr/>
          <p:nvPr/>
        </p:nvSpPr>
        <p:spPr>
          <a:xfrm rot="2700000" flipH="1" flipV="1">
            <a:off x="3224411" y="3603273"/>
            <a:ext cx="143517" cy="210147"/>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 name="直角三角形 10"/>
          <p:cNvSpPr/>
          <p:nvPr/>
        </p:nvSpPr>
        <p:spPr>
          <a:xfrm rot="18900000">
            <a:off x="5165833" y="2395961"/>
            <a:ext cx="198507" cy="198497"/>
          </a:xfrm>
          <a:prstGeom prst="rtTriangle">
            <a:avLst/>
          </a:prstGeom>
          <a:solidFill>
            <a:schemeClr val="accent2"/>
          </a:solidFill>
          <a:ln>
            <a:noFill/>
          </a:ln>
          <a:effectLst>
            <a:outerShdw blurRad="114300" dist="63500" dir="8100000" sx="91000" sy="91000" algn="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500"/>
                                        <p:tgtEl>
                                          <p:spTgt spid="71"/>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250" fill="hold"/>
                                        <p:tgtEl>
                                          <p:spTgt spid="22"/>
                                        </p:tgtEl>
                                        <p:attrNameLst>
                                          <p:attrName>ppt_w</p:attrName>
                                        </p:attrNameLst>
                                      </p:cBhvr>
                                      <p:tavLst>
                                        <p:tav tm="0">
                                          <p:val>
                                            <p:fltVal val="0"/>
                                          </p:val>
                                        </p:tav>
                                        <p:tav tm="100000">
                                          <p:val>
                                            <p:strVal val="#ppt_w"/>
                                          </p:val>
                                        </p:tav>
                                      </p:tavLst>
                                    </p:anim>
                                    <p:anim calcmode="lin" valueType="num">
                                      <p:cBhvr>
                                        <p:cTn id="26" dur="250" fill="hold"/>
                                        <p:tgtEl>
                                          <p:spTgt spid="22"/>
                                        </p:tgtEl>
                                        <p:attrNameLst>
                                          <p:attrName>ppt_h</p:attrName>
                                        </p:attrNameLst>
                                      </p:cBhvr>
                                      <p:tavLst>
                                        <p:tav tm="0">
                                          <p:val>
                                            <p:fltVal val="0"/>
                                          </p:val>
                                        </p:tav>
                                        <p:tav tm="100000">
                                          <p:val>
                                            <p:strVal val="#ppt_h"/>
                                          </p:val>
                                        </p:tav>
                                      </p:tavLst>
                                    </p:anim>
                                    <p:animEffect transition="in" filter="fade">
                                      <p:cBhvr>
                                        <p:cTn id="27" dur="250"/>
                                        <p:tgtEl>
                                          <p:spTgt spid="22"/>
                                        </p:tgtEl>
                                      </p:cBhvr>
                                    </p:animEffect>
                                  </p:childTnLst>
                                </p:cTn>
                              </p:par>
                            </p:childTnLst>
                          </p:cTn>
                        </p:par>
                        <p:par>
                          <p:cTn id="28" fill="hold">
                            <p:stCondLst>
                              <p:cond delay="2500"/>
                            </p:stCondLst>
                            <p:childTnLst>
                              <p:par>
                                <p:cTn id="29" presetID="41" presetClass="entr" presetSubtype="0" fill="hold" grpId="0" nodeType="afterEffect">
                                  <p:stCondLst>
                                    <p:cond delay="0"/>
                                  </p:stCondLst>
                                  <p:iterate type="lt">
                                    <p:tmPct val="5000"/>
                                  </p:iterate>
                                  <p:childTnLst>
                                    <p:set>
                                      <p:cBhvr>
                                        <p:cTn id="30" dur="1" fill="hold">
                                          <p:stCondLst>
                                            <p:cond delay="0"/>
                                          </p:stCondLst>
                                        </p:cTn>
                                        <p:tgtEl>
                                          <p:spTgt spid="70"/>
                                        </p:tgtEl>
                                        <p:attrNameLst>
                                          <p:attrName>style.visibility</p:attrName>
                                        </p:attrNameLst>
                                      </p:cBhvr>
                                      <p:to>
                                        <p:strVal val="visible"/>
                                      </p:to>
                                    </p:set>
                                    <p:anim calcmode="lin" valueType="num">
                                      <p:cBhvr>
                                        <p:cTn id="31"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70"/>
                                        </p:tgtEl>
                                        <p:attrNameLst>
                                          <p:attrName>ppt_y</p:attrName>
                                        </p:attrNameLst>
                                      </p:cBhvr>
                                      <p:tavLst>
                                        <p:tav tm="0">
                                          <p:val>
                                            <p:strVal val="#ppt_y"/>
                                          </p:val>
                                        </p:tav>
                                        <p:tav tm="100000">
                                          <p:val>
                                            <p:strVal val="#ppt_y"/>
                                          </p:val>
                                        </p:tav>
                                      </p:tavLst>
                                    </p:anim>
                                    <p:anim calcmode="lin" valueType="num">
                                      <p:cBhvr>
                                        <p:cTn id="33"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70"/>
                                        </p:tgtEl>
                                      </p:cBhvr>
                                    </p:animEffect>
                                  </p:childTnLst>
                                </p:cTn>
                              </p:par>
                            </p:childTnLst>
                          </p:cTn>
                        </p:par>
                        <p:par>
                          <p:cTn id="36" fill="hold">
                            <p:stCondLst>
                              <p:cond delay="2900"/>
                            </p:stCondLst>
                            <p:childTnLst>
                              <p:par>
                                <p:cTn id="37" presetID="41" presetClass="entr" presetSubtype="0" fill="hold" grpId="0" nodeType="afterEffect">
                                  <p:stCondLst>
                                    <p:cond delay="0"/>
                                  </p:stCondLst>
                                  <p:iterate type="lt">
                                    <p:tmPct val="5000"/>
                                  </p:iterate>
                                  <p:childTnLst>
                                    <p:set>
                                      <p:cBhvr>
                                        <p:cTn id="38" dur="1" fill="hold">
                                          <p:stCondLst>
                                            <p:cond delay="0"/>
                                          </p:stCondLst>
                                        </p:cTn>
                                        <p:tgtEl>
                                          <p:spTgt spid="68"/>
                                        </p:tgtEl>
                                        <p:attrNameLst>
                                          <p:attrName>style.visibility</p:attrName>
                                        </p:attrNameLst>
                                      </p:cBhvr>
                                      <p:to>
                                        <p:strVal val="visible"/>
                                      </p:to>
                                    </p:set>
                                    <p:anim calcmode="lin" valueType="num">
                                      <p:cBhvr>
                                        <p:cTn id="39" dur="50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68"/>
                                        </p:tgtEl>
                                        <p:attrNameLst>
                                          <p:attrName>ppt_y</p:attrName>
                                        </p:attrNameLst>
                                      </p:cBhvr>
                                      <p:tavLst>
                                        <p:tav tm="0">
                                          <p:val>
                                            <p:strVal val="#ppt_y"/>
                                          </p:val>
                                        </p:tav>
                                        <p:tav tm="100000">
                                          <p:val>
                                            <p:strVal val="#ppt_y"/>
                                          </p:val>
                                        </p:tav>
                                      </p:tavLst>
                                    </p:anim>
                                    <p:anim calcmode="lin" valueType="num">
                                      <p:cBhvr>
                                        <p:cTn id="41" dur="50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68"/>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68"/>
                                        </p:tgtEl>
                                      </p:cBhvr>
                                    </p:animEffect>
                                  </p:childTnLst>
                                </p:cTn>
                              </p:par>
                            </p:childTnLst>
                          </p:cTn>
                        </p:par>
                        <p:par>
                          <p:cTn id="44" fill="hold">
                            <p:stCondLst>
                              <p:cond delay="4150"/>
                            </p:stCondLst>
                            <p:childTnLst>
                              <p:par>
                                <p:cTn id="45" presetID="2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250"/>
                                        <p:tgtEl>
                                          <p:spTgt spid="14"/>
                                        </p:tgtEl>
                                      </p:cBhvr>
                                    </p:animEffect>
                                  </p:childTnLst>
                                </p:cTn>
                              </p:par>
                            </p:childTnLst>
                          </p:cTn>
                        </p:par>
                        <p:par>
                          <p:cTn id="48" fill="hold">
                            <p:stCondLst>
                              <p:cond delay="4650"/>
                            </p:stCondLst>
                            <p:childTnLst>
                              <p:par>
                                <p:cTn id="49" presetID="22" presetClass="entr" presetSubtype="8" fill="hold"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childTnLst>
                          </p:cTn>
                        </p:par>
                        <p:par>
                          <p:cTn id="52" fill="hold">
                            <p:stCondLst>
                              <p:cond delay="5150"/>
                            </p:stCondLst>
                            <p:childTnLst>
                              <p:par>
                                <p:cTn id="53" presetID="53" presetClass="entr" presetSubtype="16"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250" fill="hold"/>
                                        <p:tgtEl>
                                          <p:spTgt spid="21"/>
                                        </p:tgtEl>
                                        <p:attrNameLst>
                                          <p:attrName>ppt_w</p:attrName>
                                        </p:attrNameLst>
                                      </p:cBhvr>
                                      <p:tavLst>
                                        <p:tav tm="0">
                                          <p:val>
                                            <p:fltVal val="0"/>
                                          </p:val>
                                        </p:tav>
                                        <p:tav tm="100000">
                                          <p:val>
                                            <p:strVal val="#ppt_w"/>
                                          </p:val>
                                        </p:tav>
                                      </p:tavLst>
                                    </p:anim>
                                    <p:anim calcmode="lin" valueType="num">
                                      <p:cBhvr>
                                        <p:cTn id="56" dur="250" fill="hold"/>
                                        <p:tgtEl>
                                          <p:spTgt spid="21"/>
                                        </p:tgtEl>
                                        <p:attrNameLst>
                                          <p:attrName>ppt_h</p:attrName>
                                        </p:attrNameLst>
                                      </p:cBhvr>
                                      <p:tavLst>
                                        <p:tav tm="0">
                                          <p:val>
                                            <p:fltVal val="0"/>
                                          </p:val>
                                        </p:tav>
                                        <p:tav tm="100000">
                                          <p:val>
                                            <p:strVal val="#ppt_h"/>
                                          </p:val>
                                        </p:tav>
                                      </p:tavLst>
                                    </p:anim>
                                    <p:animEffect transition="in" filter="fade">
                                      <p:cBhvr>
                                        <p:cTn id="57" dur="250"/>
                                        <p:tgtEl>
                                          <p:spTgt spid="21"/>
                                        </p:tgtEl>
                                      </p:cBhvr>
                                    </p:animEffect>
                                  </p:childTnLst>
                                </p:cTn>
                              </p:par>
                            </p:childTnLst>
                          </p:cTn>
                        </p:par>
                        <p:par>
                          <p:cTn id="58" fill="hold">
                            <p:stCondLst>
                              <p:cond delay="5650"/>
                            </p:stCondLst>
                            <p:childTnLst>
                              <p:par>
                                <p:cTn id="59" presetID="41" presetClass="entr" presetSubtype="0" fill="hold" grpId="0" nodeType="afterEffect">
                                  <p:stCondLst>
                                    <p:cond delay="0"/>
                                  </p:stCondLst>
                                  <p:iterate type="lt">
                                    <p:tmPct val="5000"/>
                                  </p:iterate>
                                  <p:childTnLst>
                                    <p:set>
                                      <p:cBhvr>
                                        <p:cTn id="60" dur="1" fill="hold">
                                          <p:stCondLst>
                                            <p:cond delay="0"/>
                                          </p:stCondLst>
                                        </p:cTn>
                                        <p:tgtEl>
                                          <p:spTgt spid="58"/>
                                        </p:tgtEl>
                                        <p:attrNameLst>
                                          <p:attrName>style.visibility</p:attrName>
                                        </p:attrNameLst>
                                      </p:cBhvr>
                                      <p:to>
                                        <p:strVal val="visible"/>
                                      </p:to>
                                    </p:set>
                                    <p:anim calcmode="lin" valueType="num">
                                      <p:cBhvr>
                                        <p:cTn id="61"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58"/>
                                        </p:tgtEl>
                                        <p:attrNameLst>
                                          <p:attrName>ppt_y</p:attrName>
                                        </p:attrNameLst>
                                      </p:cBhvr>
                                      <p:tavLst>
                                        <p:tav tm="0">
                                          <p:val>
                                            <p:strVal val="#ppt_y"/>
                                          </p:val>
                                        </p:tav>
                                        <p:tav tm="100000">
                                          <p:val>
                                            <p:strVal val="#ppt_y"/>
                                          </p:val>
                                        </p:tav>
                                      </p:tavLst>
                                    </p:anim>
                                    <p:anim calcmode="lin" valueType="num">
                                      <p:cBhvr>
                                        <p:cTn id="63"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58"/>
                                        </p:tgtEl>
                                      </p:cBhvr>
                                    </p:animEffect>
                                  </p:childTnLst>
                                </p:cTn>
                              </p:par>
                            </p:childTnLst>
                          </p:cTn>
                        </p:par>
                        <p:par>
                          <p:cTn id="66" fill="hold">
                            <p:stCondLst>
                              <p:cond delay="5800"/>
                            </p:stCondLst>
                            <p:childTnLst>
                              <p:par>
                                <p:cTn id="67" presetID="41" presetClass="entr" presetSubtype="0" fill="hold" grpId="0" nodeType="afterEffect">
                                  <p:stCondLst>
                                    <p:cond delay="0"/>
                                  </p:stCondLst>
                                  <p:iterate type="lt">
                                    <p:tmPct val="5000"/>
                                  </p:iterate>
                                  <p:childTnLst>
                                    <p:set>
                                      <p:cBhvr>
                                        <p:cTn id="68" dur="1" fill="hold">
                                          <p:stCondLst>
                                            <p:cond delay="0"/>
                                          </p:stCondLst>
                                        </p:cTn>
                                        <p:tgtEl>
                                          <p:spTgt spid="56"/>
                                        </p:tgtEl>
                                        <p:attrNameLst>
                                          <p:attrName>style.visibility</p:attrName>
                                        </p:attrNameLst>
                                      </p:cBhvr>
                                      <p:to>
                                        <p:strVal val="visible"/>
                                      </p:to>
                                    </p:set>
                                    <p:anim calcmode="lin" valueType="num">
                                      <p:cBhvr>
                                        <p:cTn id="69" dur="50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56"/>
                                        </p:tgtEl>
                                        <p:attrNameLst>
                                          <p:attrName>ppt_y</p:attrName>
                                        </p:attrNameLst>
                                      </p:cBhvr>
                                      <p:tavLst>
                                        <p:tav tm="0">
                                          <p:val>
                                            <p:strVal val="#ppt_y"/>
                                          </p:val>
                                        </p:tav>
                                        <p:tav tm="100000">
                                          <p:val>
                                            <p:strVal val="#ppt_y"/>
                                          </p:val>
                                        </p:tav>
                                      </p:tavLst>
                                    </p:anim>
                                    <p:anim calcmode="lin" valueType="num">
                                      <p:cBhvr>
                                        <p:cTn id="71" dur="50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56"/>
                                        </p:tgtEl>
                                      </p:cBhvr>
                                    </p:animEffect>
                                  </p:childTnLst>
                                </p:cTn>
                              </p:par>
                            </p:childTnLst>
                          </p:cTn>
                        </p:par>
                        <p:par>
                          <p:cTn id="74" fill="hold">
                            <p:stCondLst>
                              <p:cond delay="7050"/>
                            </p:stCondLst>
                            <p:childTnLst>
                              <p:par>
                                <p:cTn id="75" presetID="22" presetClass="entr" presetSubtype="8" fill="hold" grpId="0" nodeType="after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wipe(left)">
                                      <p:cBhvr>
                                        <p:cTn id="77" dur="250"/>
                                        <p:tgtEl>
                                          <p:spTgt spid="11"/>
                                        </p:tgtEl>
                                      </p:cBhvr>
                                    </p:animEffect>
                                  </p:childTnLst>
                                </p:cTn>
                              </p:par>
                            </p:childTnLst>
                          </p:cTn>
                        </p:par>
                        <p:par>
                          <p:cTn id="78" fill="hold">
                            <p:stCondLst>
                              <p:cond delay="7550"/>
                            </p:stCondLst>
                            <p:childTnLst>
                              <p:par>
                                <p:cTn id="79" presetID="22" presetClass="entr" presetSubtype="2" fill="hold" nodeType="after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wipe(right)">
                                      <p:cBhvr>
                                        <p:cTn id="81" dur="500"/>
                                        <p:tgtEl>
                                          <p:spTgt spid="25"/>
                                        </p:tgtEl>
                                      </p:cBhvr>
                                    </p:animEffect>
                                  </p:childTnLst>
                                </p:cTn>
                              </p:par>
                            </p:childTnLst>
                          </p:cTn>
                        </p:par>
                        <p:par>
                          <p:cTn id="82" fill="hold">
                            <p:stCondLst>
                              <p:cond delay="805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250" fill="hold"/>
                                        <p:tgtEl>
                                          <p:spTgt spid="23"/>
                                        </p:tgtEl>
                                        <p:attrNameLst>
                                          <p:attrName>ppt_w</p:attrName>
                                        </p:attrNameLst>
                                      </p:cBhvr>
                                      <p:tavLst>
                                        <p:tav tm="0">
                                          <p:val>
                                            <p:fltVal val="0"/>
                                          </p:val>
                                        </p:tav>
                                        <p:tav tm="100000">
                                          <p:val>
                                            <p:strVal val="#ppt_w"/>
                                          </p:val>
                                        </p:tav>
                                      </p:tavLst>
                                    </p:anim>
                                    <p:anim calcmode="lin" valueType="num">
                                      <p:cBhvr>
                                        <p:cTn id="86" dur="250" fill="hold"/>
                                        <p:tgtEl>
                                          <p:spTgt spid="23"/>
                                        </p:tgtEl>
                                        <p:attrNameLst>
                                          <p:attrName>ppt_h</p:attrName>
                                        </p:attrNameLst>
                                      </p:cBhvr>
                                      <p:tavLst>
                                        <p:tav tm="0">
                                          <p:val>
                                            <p:fltVal val="0"/>
                                          </p:val>
                                        </p:tav>
                                        <p:tav tm="100000">
                                          <p:val>
                                            <p:strVal val="#ppt_h"/>
                                          </p:val>
                                        </p:tav>
                                      </p:tavLst>
                                    </p:anim>
                                    <p:animEffect transition="in" filter="fade">
                                      <p:cBhvr>
                                        <p:cTn id="87" dur="250"/>
                                        <p:tgtEl>
                                          <p:spTgt spid="23"/>
                                        </p:tgtEl>
                                      </p:cBhvr>
                                    </p:animEffect>
                                  </p:childTnLst>
                                </p:cTn>
                              </p:par>
                            </p:childTnLst>
                          </p:cTn>
                        </p:par>
                        <p:par>
                          <p:cTn id="88" fill="hold">
                            <p:stCondLst>
                              <p:cond delay="8550"/>
                            </p:stCondLst>
                            <p:childTnLst>
                              <p:par>
                                <p:cTn id="89" presetID="41" presetClass="entr" presetSubtype="0" fill="hold" grpId="0" nodeType="afterEffect">
                                  <p:stCondLst>
                                    <p:cond delay="0"/>
                                  </p:stCondLst>
                                  <p:iterate type="lt">
                                    <p:tmPct val="5000"/>
                                  </p:iterate>
                                  <p:childTnLst>
                                    <p:set>
                                      <p:cBhvr>
                                        <p:cTn id="90" dur="1" fill="hold">
                                          <p:stCondLst>
                                            <p:cond delay="0"/>
                                          </p:stCondLst>
                                        </p:cTn>
                                        <p:tgtEl>
                                          <p:spTgt spid="62"/>
                                        </p:tgtEl>
                                        <p:attrNameLst>
                                          <p:attrName>style.visibility</p:attrName>
                                        </p:attrNameLst>
                                      </p:cBhvr>
                                      <p:to>
                                        <p:strVal val="visible"/>
                                      </p:to>
                                    </p:set>
                                    <p:anim calcmode="lin" valueType="num">
                                      <p:cBhvr>
                                        <p:cTn id="91"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62"/>
                                        </p:tgtEl>
                                        <p:attrNameLst>
                                          <p:attrName>ppt_y</p:attrName>
                                        </p:attrNameLst>
                                      </p:cBhvr>
                                      <p:tavLst>
                                        <p:tav tm="0">
                                          <p:val>
                                            <p:strVal val="#ppt_y"/>
                                          </p:val>
                                        </p:tav>
                                        <p:tav tm="100000">
                                          <p:val>
                                            <p:strVal val="#ppt_y"/>
                                          </p:val>
                                        </p:tav>
                                      </p:tavLst>
                                    </p:anim>
                                    <p:anim calcmode="lin" valueType="num">
                                      <p:cBhvr>
                                        <p:cTn id="93"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95" dur="500" tmFilter="0,0; .5, 1; 1, 1"/>
                                        <p:tgtEl>
                                          <p:spTgt spid="62"/>
                                        </p:tgtEl>
                                      </p:cBhvr>
                                    </p:animEffect>
                                  </p:childTnLst>
                                </p:cTn>
                              </p:par>
                            </p:childTnLst>
                          </p:cTn>
                        </p:par>
                        <p:par>
                          <p:cTn id="96" fill="hold">
                            <p:stCondLst>
                              <p:cond delay="8700"/>
                            </p:stCondLst>
                            <p:childTnLst>
                              <p:par>
                                <p:cTn id="97" presetID="41" presetClass="entr" presetSubtype="0" fill="hold" grpId="0" nodeType="afterEffect">
                                  <p:stCondLst>
                                    <p:cond delay="0"/>
                                  </p:stCondLst>
                                  <p:iterate type="lt">
                                    <p:tmPct val="5000"/>
                                  </p:iterate>
                                  <p:childTnLst>
                                    <p:set>
                                      <p:cBhvr>
                                        <p:cTn id="98" dur="1" fill="hold">
                                          <p:stCondLst>
                                            <p:cond delay="0"/>
                                          </p:stCondLst>
                                        </p:cTn>
                                        <p:tgtEl>
                                          <p:spTgt spid="60"/>
                                        </p:tgtEl>
                                        <p:attrNameLst>
                                          <p:attrName>style.visibility</p:attrName>
                                        </p:attrNameLst>
                                      </p:cBhvr>
                                      <p:to>
                                        <p:strVal val="visible"/>
                                      </p:to>
                                    </p:set>
                                    <p:anim calcmode="lin" valueType="num">
                                      <p:cBhvr>
                                        <p:cTn id="99" dur="500" fill="hold"/>
                                        <p:tgtEl>
                                          <p:spTgt spid="60"/>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60"/>
                                        </p:tgtEl>
                                        <p:attrNameLst>
                                          <p:attrName>ppt_y</p:attrName>
                                        </p:attrNameLst>
                                      </p:cBhvr>
                                      <p:tavLst>
                                        <p:tav tm="0">
                                          <p:val>
                                            <p:strVal val="#ppt_y"/>
                                          </p:val>
                                        </p:tav>
                                        <p:tav tm="100000">
                                          <p:val>
                                            <p:strVal val="#ppt_y"/>
                                          </p:val>
                                        </p:tav>
                                      </p:tavLst>
                                    </p:anim>
                                    <p:anim calcmode="lin" valueType="num">
                                      <p:cBhvr>
                                        <p:cTn id="101" dur="500" fill="hold"/>
                                        <p:tgtEl>
                                          <p:spTgt spid="60"/>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60"/>
                                        </p:tgtEl>
                                        <p:attrNameLst>
                                          <p:attrName>ppt_w</p:attrName>
                                        </p:attrNameLst>
                                      </p:cBhvr>
                                      <p:tavLst>
                                        <p:tav tm="0">
                                          <p:val>
                                            <p:strVal val="#ppt_w/10"/>
                                          </p:val>
                                        </p:tav>
                                        <p:tav tm="50000">
                                          <p:val>
                                            <p:strVal val="#ppt_w+.01"/>
                                          </p:val>
                                        </p:tav>
                                        <p:tav tm="100000">
                                          <p:val>
                                            <p:strVal val="#ppt_w"/>
                                          </p:val>
                                        </p:tav>
                                      </p:tavLst>
                                    </p:anim>
                                    <p:animEffect transition="in" filter="fade">
                                      <p:cBhvr>
                                        <p:cTn id="103" dur="500" tmFilter="0,0; .5, 1; 1, 1"/>
                                        <p:tgtEl>
                                          <p:spTgt spid="60"/>
                                        </p:tgtEl>
                                      </p:cBhvr>
                                    </p:animEffect>
                                  </p:childTnLst>
                                </p:cTn>
                              </p:par>
                            </p:childTnLst>
                          </p:cTn>
                        </p:par>
                        <p:par>
                          <p:cTn id="104" fill="hold">
                            <p:stCondLst>
                              <p:cond delay="9950"/>
                            </p:stCondLst>
                            <p:childTnLst>
                              <p:par>
                                <p:cTn id="105" presetID="22" presetClass="entr" presetSubtype="8" fill="hold" grpId="0" nodeType="afterEffect">
                                  <p:stCondLst>
                                    <p:cond delay="0"/>
                                  </p:stCondLst>
                                  <p:childTnLst>
                                    <p:set>
                                      <p:cBhvr>
                                        <p:cTn id="106" dur="1" fill="hold">
                                          <p:stCondLst>
                                            <p:cond delay="0"/>
                                          </p:stCondLst>
                                        </p:cTn>
                                        <p:tgtEl>
                                          <p:spTgt spid="12"/>
                                        </p:tgtEl>
                                        <p:attrNameLst>
                                          <p:attrName>style.visibility</p:attrName>
                                        </p:attrNameLst>
                                      </p:cBhvr>
                                      <p:to>
                                        <p:strVal val="visible"/>
                                      </p:to>
                                    </p:set>
                                    <p:animEffect transition="in" filter="wipe(left)">
                                      <p:cBhvr>
                                        <p:cTn id="107" dur="250"/>
                                        <p:tgtEl>
                                          <p:spTgt spid="12"/>
                                        </p:tgtEl>
                                      </p:cBhvr>
                                    </p:animEffect>
                                  </p:childTnLst>
                                </p:cTn>
                              </p:par>
                            </p:childTnLst>
                          </p:cTn>
                        </p:par>
                        <p:par>
                          <p:cTn id="108" fill="hold">
                            <p:stCondLst>
                              <p:cond delay="10450"/>
                            </p:stCondLst>
                            <p:childTnLst>
                              <p:par>
                                <p:cTn id="109" presetID="22" presetClass="entr" presetSubtype="8" fill="hold" nodeType="afterEffect">
                                  <p:stCondLst>
                                    <p:cond delay="0"/>
                                  </p:stCondLst>
                                  <p:childTnLst>
                                    <p:set>
                                      <p:cBhvr>
                                        <p:cTn id="110" dur="1" fill="hold">
                                          <p:stCondLst>
                                            <p:cond delay="0"/>
                                          </p:stCondLst>
                                        </p:cTn>
                                        <p:tgtEl>
                                          <p:spTgt spid="15"/>
                                        </p:tgtEl>
                                        <p:attrNameLst>
                                          <p:attrName>style.visibility</p:attrName>
                                        </p:attrNameLst>
                                      </p:cBhvr>
                                      <p:to>
                                        <p:strVal val="visible"/>
                                      </p:to>
                                    </p:set>
                                    <p:animEffect transition="in" filter="wipe(left)">
                                      <p:cBhvr>
                                        <p:cTn id="111" dur="500"/>
                                        <p:tgtEl>
                                          <p:spTgt spid="15"/>
                                        </p:tgtEl>
                                      </p:cBhvr>
                                    </p:animEffect>
                                  </p:childTnLst>
                                </p:cTn>
                              </p:par>
                            </p:childTnLst>
                          </p:cTn>
                        </p:par>
                        <p:par>
                          <p:cTn id="112" fill="hold">
                            <p:stCondLst>
                              <p:cond delay="10950"/>
                            </p:stCondLst>
                            <p:childTnLst>
                              <p:par>
                                <p:cTn id="113" presetID="53" presetClass="entr" presetSubtype="16" fill="hold" grpId="0" nodeType="afterEffect">
                                  <p:stCondLst>
                                    <p:cond delay="0"/>
                                  </p:stCondLst>
                                  <p:childTnLst>
                                    <p:set>
                                      <p:cBhvr>
                                        <p:cTn id="114" dur="1" fill="hold">
                                          <p:stCondLst>
                                            <p:cond delay="0"/>
                                          </p:stCondLst>
                                        </p:cTn>
                                        <p:tgtEl>
                                          <p:spTgt spid="24"/>
                                        </p:tgtEl>
                                        <p:attrNameLst>
                                          <p:attrName>style.visibility</p:attrName>
                                        </p:attrNameLst>
                                      </p:cBhvr>
                                      <p:to>
                                        <p:strVal val="visible"/>
                                      </p:to>
                                    </p:set>
                                    <p:anim calcmode="lin" valueType="num">
                                      <p:cBhvr>
                                        <p:cTn id="115" dur="250" fill="hold"/>
                                        <p:tgtEl>
                                          <p:spTgt spid="24"/>
                                        </p:tgtEl>
                                        <p:attrNameLst>
                                          <p:attrName>ppt_w</p:attrName>
                                        </p:attrNameLst>
                                      </p:cBhvr>
                                      <p:tavLst>
                                        <p:tav tm="0">
                                          <p:val>
                                            <p:fltVal val="0"/>
                                          </p:val>
                                        </p:tav>
                                        <p:tav tm="100000">
                                          <p:val>
                                            <p:strVal val="#ppt_w"/>
                                          </p:val>
                                        </p:tav>
                                      </p:tavLst>
                                    </p:anim>
                                    <p:anim calcmode="lin" valueType="num">
                                      <p:cBhvr>
                                        <p:cTn id="116" dur="250" fill="hold"/>
                                        <p:tgtEl>
                                          <p:spTgt spid="24"/>
                                        </p:tgtEl>
                                        <p:attrNameLst>
                                          <p:attrName>ppt_h</p:attrName>
                                        </p:attrNameLst>
                                      </p:cBhvr>
                                      <p:tavLst>
                                        <p:tav tm="0">
                                          <p:val>
                                            <p:fltVal val="0"/>
                                          </p:val>
                                        </p:tav>
                                        <p:tav tm="100000">
                                          <p:val>
                                            <p:strVal val="#ppt_h"/>
                                          </p:val>
                                        </p:tav>
                                      </p:tavLst>
                                    </p:anim>
                                    <p:animEffect transition="in" filter="fade">
                                      <p:cBhvr>
                                        <p:cTn id="117" dur="250"/>
                                        <p:tgtEl>
                                          <p:spTgt spid="24"/>
                                        </p:tgtEl>
                                      </p:cBhvr>
                                    </p:animEffect>
                                  </p:childTnLst>
                                </p:cTn>
                              </p:par>
                            </p:childTnLst>
                          </p:cTn>
                        </p:par>
                        <p:par>
                          <p:cTn id="118" fill="hold">
                            <p:stCondLst>
                              <p:cond delay="11450"/>
                            </p:stCondLst>
                            <p:childTnLst>
                              <p:par>
                                <p:cTn id="119" presetID="41" presetClass="entr" presetSubtype="0" fill="hold" grpId="0" nodeType="afterEffect">
                                  <p:stCondLst>
                                    <p:cond delay="0"/>
                                  </p:stCondLst>
                                  <p:iterate type="lt">
                                    <p:tmPct val="5000"/>
                                  </p:iterate>
                                  <p:childTnLst>
                                    <p:set>
                                      <p:cBhvr>
                                        <p:cTn id="120" dur="1" fill="hold">
                                          <p:stCondLst>
                                            <p:cond delay="0"/>
                                          </p:stCondLst>
                                        </p:cTn>
                                        <p:tgtEl>
                                          <p:spTgt spid="66"/>
                                        </p:tgtEl>
                                        <p:attrNameLst>
                                          <p:attrName>style.visibility</p:attrName>
                                        </p:attrNameLst>
                                      </p:cBhvr>
                                      <p:to>
                                        <p:strVal val="visible"/>
                                      </p:to>
                                    </p:set>
                                    <p:anim calcmode="lin" valueType="num">
                                      <p:cBhvr>
                                        <p:cTn id="121"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122" dur="500" fill="hold"/>
                                        <p:tgtEl>
                                          <p:spTgt spid="66"/>
                                        </p:tgtEl>
                                        <p:attrNameLst>
                                          <p:attrName>ppt_y</p:attrName>
                                        </p:attrNameLst>
                                      </p:cBhvr>
                                      <p:tavLst>
                                        <p:tav tm="0">
                                          <p:val>
                                            <p:strVal val="#ppt_y"/>
                                          </p:val>
                                        </p:tav>
                                        <p:tav tm="100000">
                                          <p:val>
                                            <p:strVal val="#ppt_y"/>
                                          </p:val>
                                        </p:tav>
                                      </p:tavLst>
                                    </p:anim>
                                    <p:anim calcmode="lin" valueType="num">
                                      <p:cBhvr>
                                        <p:cTn id="123"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124"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125" dur="500" tmFilter="0,0; .5, 1; 1, 1"/>
                                        <p:tgtEl>
                                          <p:spTgt spid="66"/>
                                        </p:tgtEl>
                                      </p:cBhvr>
                                    </p:animEffect>
                                  </p:childTnLst>
                                </p:cTn>
                              </p:par>
                            </p:childTnLst>
                          </p:cTn>
                        </p:par>
                        <p:par>
                          <p:cTn id="126" fill="hold">
                            <p:stCondLst>
                              <p:cond delay="11600"/>
                            </p:stCondLst>
                            <p:childTnLst>
                              <p:par>
                                <p:cTn id="127" presetID="41" presetClass="entr" presetSubtype="0" fill="hold" grpId="0" nodeType="afterEffect">
                                  <p:stCondLst>
                                    <p:cond delay="0"/>
                                  </p:stCondLst>
                                  <p:iterate type="lt">
                                    <p:tmPct val="5000"/>
                                  </p:iterate>
                                  <p:childTnLst>
                                    <p:set>
                                      <p:cBhvr>
                                        <p:cTn id="128" dur="1" fill="hold">
                                          <p:stCondLst>
                                            <p:cond delay="0"/>
                                          </p:stCondLst>
                                        </p:cTn>
                                        <p:tgtEl>
                                          <p:spTgt spid="64"/>
                                        </p:tgtEl>
                                        <p:attrNameLst>
                                          <p:attrName>style.visibility</p:attrName>
                                        </p:attrNameLst>
                                      </p:cBhvr>
                                      <p:to>
                                        <p:strVal val="visible"/>
                                      </p:to>
                                    </p:set>
                                    <p:anim calcmode="lin" valueType="num">
                                      <p:cBhvr>
                                        <p:cTn id="129" dur="50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130" dur="500" fill="hold"/>
                                        <p:tgtEl>
                                          <p:spTgt spid="64"/>
                                        </p:tgtEl>
                                        <p:attrNameLst>
                                          <p:attrName>ppt_y</p:attrName>
                                        </p:attrNameLst>
                                      </p:cBhvr>
                                      <p:tavLst>
                                        <p:tav tm="0">
                                          <p:val>
                                            <p:strVal val="#ppt_y"/>
                                          </p:val>
                                        </p:tav>
                                        <p:tav tm="100000">
                                          <p:val>
                                            <p:strVal val="#ppt_y"/>
                                          </p:val>
                                        </p:tav>
                                      </p:tavLst>
                                    </p:anim>
                                    <p:anim calcmode="lin" valueType="num">
                                      <p:cBhvr>
                                        <p:cTn id="131" dur="50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132" dur="50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133" dur="500" tmFilter="0,0; .5, 1; 1, 1"/>
                                        <p:tgtEl>
                                          <p:spTgt spid="64"/>
                                        </p:tgtEl>
                                      </p:cBhvr>
                                    </p:animEffect>
                                  </p:childTnLst>
                                </p:cTn>
                              </p:par>
                            </p:childTnLst>
                          </p:cTn>
                        </p:par>
                        <p:par>
                          <p:cTn id="134" fill="hold">
                            <p:stCondLst>
                              <p:cond delay="12850"/>
                            </p:stCondLst>
                            <p:childTnLst>
                              <p:par>
                                <p:cTn id="135" presetID="22" presetClass="entr" presetSubtype="8" fill="hold" grpId="0" nodeType="afterEffect">
                                  <p:stCondLst>
                                    <p:cond delay="0"/>
                                  </p:stCondLst>
                                  <p:childTnLst>
                                    <p:set>
                                      <p:cBhvr>
                                        <p:cTn id="136" dur="1" fill="hold">
                                          <p:stCondLst>
                                            <p:cond delay="0"/>
                                          </p:stCondLst>
                                        </p:cTn>
                                        <p:tgtEl>
                                          <p:spTgt spid="13"/>
                                        </p:tgtEl>
                                        <p:attrNameLst>
                                          <p:attrName>style.visibility</p:attrName>
                                        </p:attrNameLst>
                                      </p:cBhvr>
                                      <p:to>
                                        <p:strVal val="visible"/>
                                      </p:to>
                                    </p:set>
                                    <p:animEffect transition="in" filter="wipe(left)">
                                      <p:cBhvr>
                                        <p:cTn id="137" dur="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56" grpId="0"/>
      <p:bldP spid="58" grpId="0"/>
      <p:bldP spid="60" grpId="0"/>
      <p:bldP spid="62" grpId="0"/>
      <p:bldP spid="64" grpId="0"/>
      <p:bldP spid="66" grpId="0"/>
      <p:bldP spid="68" grpId="0"/>
      <p:bldP spid="70" grpId="0"/>
      <p:bldP spid="12" grpId="0" animBg="1"/>
      <p:bldP spid="14" grpId="0" animBg="1"/>
      <p:bldP spid="71" grpId="0"/>
      <p:bldP spid="13" grpId="0" animBg="1"/>
      <p:bldP spid="24"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617575" y="1316843"/>
            <a:ext cx="162978" cy="163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b="1">
              <a:solidFill>
                <a:schemeClr val="tx1">
                  <a:lumMod val="75000"/>
                  <a:lumOff val="25000"/>
                </a:schemeClr>
              </a:solidFill>
            </a:endParaRPr>
          </a:p>
        </p:txBody>
      </p:sp>
      <p:sp>
        <p:nvSpPr>
          <p:cNvPr id="3" name="矩形 2"/>
          <p:cNvSpPr/>
          <p:nvPr/>
        </p:nvSpPr>
        <p:spPr>
          <a:xfrm>
            <a:off x="5617575" y="2208425"/>
            <a:ext cx="162978" cy="163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b="1">
              <a:solidFill>
                <a:schemeClr val="tx1">
                  <a:lumMod val="75000"/>
                  <a:lumOff val="25000"/>
                </a:schemeClr>
              </a:solidFill>
            </a:endParaRPr>
          </a:p>
        </p:txBody>
      </p:sp>
      <p:sp>
        <p:nvSpPr>
          <p:cNvPr id="4" name="矩形 3"/>
          <p:cNvSpPr/>
          <p:nvPr/>
        </p:nvSpPr>
        <p:spPr>
          <a:xfrm>
            <a:off x="5617575" y="3100007"/>
            <a:ext cx="162978" cy="163000"/>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b="1">
              <a:solidFill>
                <a:schemeClr val="tx1">
                  <a:lumMod val="75000"/>
                  <a:lumOff val="25000"/>
                </a:schemeClr>
              </a:solidFill>
            </a:endParaRPr>
          </a:p>
        </p:txBody>
      </p:sp>
      <p:sp>
        <p:nvSpPr>
          <p:cNvPr id="5" name="矩形 4"/>
          <p:cNvSpPr/>
          <p:nvPr/>
        </p:nvSpPr>
        <p:spPr>
          <a:xfrm>
            <a:off x="5617575" y="3991588"/>
            <a:ext cx="162978" cy="163000"/>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b="1">
              <a:solidFill>
                <a:schemeClr val="tx1">
                  <a:lumMod val="75000"/>
                  <a:lumOff val="25000"/>
                </a:schemeClr>
              </a:solidFill>
            </a:endParaRPr>
          </a:p>
        </p:txBody>
      </p:sp>
      <p:grpSp>
        <p:nvGrpSpPr>
          <p:cNvPr id="6" name="组合 5"/>
          <p:cNvGrpSpPr/>
          <p:nvPr/>
        </p:nvGrpSpPr>
        <p:grpSpPr>
          <a:xfrm>
            <a:off x="1114824" y="2533011"/>
            <a:ext cx="3329840" cy="753442"/>
            <a:chOff x="1486174" y="3880510"/>
            <a:chExt cx="4439016" cy="1004279"/>
          </a:xfrm>
        </p:grpSpPr>
        <p:sp>
          <p:nvSpPr>
            <p:cNvPr id="7" name="五边形 6"/>
            <p:cNvSpPr/>
            <p:nvPr/>
          </p:nvSpPr>
          <p:spPr>
            <a:xfrm>
              <a:off x="4182131" y="3884882"/>
              <a:ext cx="1743059" cy="592401"/>
            </a:xfrm>
            <a:prstGeom prst="homePlate">
              <a:avLst/>
            </a:prstGeom>
            <a:no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 name="任意多边形 7"/>
            <p:cNvSpPr/>
            <p:nvPr/>
          </p:nvSpPr>
          <p:spPr>
            <a:xfrm>
              <a:off x="3928938" y="3880510"/>
              <a:ext cx="790321" cy="1004279"/>
            </a:xfrm>
            <a:custGeom>
              <a:avLst/>
              <a:gdLst>
                <a:gd name="connsiteX0" fmla="*/ 259348 w 790321"/>
                <a:gd name="connsiteY0" fmla="*/ 0 h 1004279"/>
                <a:gd name="connsiteX1" fmla="*/ 790321 w 790321"/>
                <a:gd name="connsiteY1" fmla="*/ 596778 h 1004279"/>
                <a:gd name="connsiteX2" fmla="*/ 424401 w 790321"/>
                <a:gd name="connsiteY2" fmla="*/ 1004279 h 1004279"/>
                <a:gd name="connsiteX3" fmla="*/ 423202 w 790321"/>
                <a:gd name="connsiteY3" fmla="*/ 1004279 h 1004279"/>
                <a:gd name="connsiteX4" fmla="*/ 0 w 790321"/>
                <a:gd name="connsiteY4" fmla="*/ 275557 h 1004279"/>
                <a:gd name="connsiteX5" fmla="*/ 259348 w 790321"/>
                <a:gd name="connsiteY5" fmla="*/ 0 h 100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0321" h="1004279">
                  <a:moveTo>
                    <a:pt x="259348" y="0"/>
                  </a:moveTo>
                  <a:lnTo>
                    <a:pt x="790321" y="596778"/>
                  </a:lnTo>
                  <a:lnTo>
                    <a:pt x="424401" y="1004279"/>
                  </a:lnTo>
                  <a:lnTo>
                    <a:pt x="423202" y="1004279"/>
                  </a:lnTo>
                  <a:lnTo>
                    <a:pt x="0" y="275557"/>
                  </a:lnTo>
                  <a:lnTo>
                    <a:pt x="259348" y="0"/>
                  </a:ln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9" name="任意多边形 8"/>
            <p:cNvSpPr/>
            <p:nvPr/>
          </p:nvSpPr>
          <p:spPr>
            <a:xfrm>
              <a:off x="1486174" y="4155220"/>
              <a:ext cx="2870513" cy="729568"/>
            </a:xfrm>
            <a:custGeom>
              <a:avLst/>
              <a:gdLst>
                <a:gd name="connsiteX0" fmla="*/ 2453501 w 2870513"/>
                <a:gd name="connsiteY0" fmla="*/ 0 h 729568"/>
                <a:gd name="connsiteX1" fmla="*/ 2870513 w 2870513"/>
                <a:gd name="connsiteY1" fmla="*/ 729568 h 729568"/>
                <a:gd name="connsiteX2" fmla="*/ 0 w 2870513"/>
                <a:gd name="connsiteY2" fmla="*/ 729568 h 729568"/>
                <a:gd name="connsiteX3" fmla="*/ 454587 w 2870513"/>
                <a:gd name="connsiteY3" fmla="*/ 4013 h 729568"/>
                <a:gd name="connsiteX4" fmla="*/ 2449723 w 2870513"/>
                <a:gd name="connsiteY4" fmla="*/ 4013 h 729568"/>
                <a:gd name="connsiteX5" fmla="*/ 2453501 w 2870513"/>
                <a:gd name="connsiteY5" fmla="*/ 0 h 72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70513" h="729568">
                  <a:moveTo>
                    <a:pt x="2453501" y="0"/>
                  </a:moveTo>
                  <a:lnTo>
                    <a:pt x="2870513" y="729568"/>
                  </a:lnTo>
                  <a:lnTo>
                    <a:pt x="0" y="729568"/>
                  </a:lnTo>
                  <a:lnTo>
                    <a:pt x="454587" y="4013"/>
                  </a:lnTo>
                  <a:lnTo>
                    <a:pt x="2449723" y="4013"/>
                  </a:lnTo>
                  <a:lnTo>
                    <a:pt x="2453501" y="0"/>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 name="矩形 9"/>
            <p:cNvSpPr/>
            <p:nvPr/>
          </p:nvSpPr>
          <p:spPr>
            <a:xfrm>
              <a:off x="2306968" y="4274146"/>
              <a:ext cx="1357442" cy="492291"/>
            </a:xfrm>
            <a:prstGeom prst="rect">
              <a:avLst/>
            </a:prstGeom>
            <a:effectLst/>
          </p:spPr>
          <p:txBody>
            <a:bodyPr wrap="square">
              <a:spAutoFit/>
            </a:bodyPr>
            <a:lstStyle/>
            <a:p>
              <a:pPr algn="ctr"/>
              <a:r>
                <a:rPr lang="en-US" altLang="zh-CN" sz="1800"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1" name="组合 39"/>
            <p:cNvGrpSpPr/>
            <p:nvPr/>
          </p:nvGrpSpPr>
          <p:grpSpPr>
            <a:xfrm>
              <a:off x="5067813" y="4012243"/>
              <a:ext cx="321178" cy="278354"/>
              <a:chOff x="7090992" y="4839631"/>
              <a:chExt cx="424306" cy="367732"/>
            </a:xfrm>
            <a:gradFill>
              <a:gsLst>
                <a:gs pos="0">
                  <a:srgbClr val="FBF56F"/>
                </a:gs>
                <a:gs pos="100000">
                  <a:srgbClr val="DEB024"/>
                </a:gs>
              </a:gsLst>
              <a:lin ang="7200000" scaled="0"/>
            </a:gradFill>
            <a:effectLst/>
          </p:grpSpPr>
          <p:sp>
            <p:nvSpPr>
              <p:cNvPr id="12" name="Freeform 19"/>
              <p:cNvSpPr/>
              <p:nvPr/>
            </p:nvSpPr>
            <p:spPr bwMode="auto">
              <a:xfrm>
                <a:off x="7156995" y="4994536"/>
                <a:ext cx="86882" cy="152885"/>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solidFill>
                <a:schemeClr val="accent3"/>
              </a:solidFill>
              <a:ln>
                <a:solidFill>
                  <a:schemeClr val="accent3"/>
                </a:solidFill>
              </a:ln>
            </p:spPr>
            <p:txBody>
              <a:bodyPr vert="horz" wrap="square" lIns="91440" tIns="45720" rIns="91440" bIns="45720" numCol="1" anchor="t" anchorCtr="0" compatLnSpc="1"/>
              <a:lstStyle/>
              <a:p>
                <a:endParaRPr lang="zh-CN" altLang="en-US" sz="1500" dirty="0">
                  <a:solidFill>
                    <a:schemeClr val="tx1">
                      <a:lumMod val="75000"/>
                      <a:lumOff val="25000"/>
                    </a:schemeClr>
                  </a:solidFill>
                </a:endParaRPr>
              </a:p>
            </p:txBody>
          </p:sp>
          <p:sp>
            <p:nvSpPr>
              <p:cNvPr id="13" name="Freeform 20"/>
              <p:cNvSpPr/>
              <p:nvPr/>
            </p:nvSpPr>
            <p:spPr bwMode="auto">
              <a:xfrm>
                <a:off x="7282266" y="4937962"/>
                <a:ext cx="86882" cy="209459"/>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solidFill>
                <a:schemeClr val="accent3"/>
              </a:solidFill>
              <a:ln>
                <a:solidFill>
                  <a:schemeClr val="accent3"/>
                </a:solidFill>
              </a:ln>
            </p:spPr>
            <p:txBody>
              <a:bodyPr vert="horz" wrap="square" lIns="91440" tIns="45720" rIns="91440" bIns="45720" numCol="1" anchor="t" anchorCtr="0" compatLnSpc="1"/>
              <a:lstStyle/>
              <a:p>
                <a:endParaRPr lang="zh-CN" altLang="en-US" sz="1500" dirty="0">
                  <a:solidFill>
                    <a:schemeClr val="tx1">
                      <a:lumMod val="75000"/>
                      <a:lumOff val="25000"/>
                    </a:schemeClr>
                  </a:solidFill>
                </a:endParaRPr>
              </a:p>
            </p:txBody>
          </p:sp>
          <p:sp>
            <p:nvSpPr>
              <p:cNvPr id="14" name="Freeform 21"/>
              <p:cNvSpPr/>
              <p:nvPr/>
            </p:nvSpPr>
            <p:spPr bwMode="auto">
              <a:xfrm>
                <a:off x="7408885" y="4891491"/>
                <a:ext cx="86882" cy="255931"/>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solidFill>
                <a:schemeClr val="accent3"/>
              </a:solidFill>
              <a:ln>
                <a:solidFill>
                  <a:schemeClr val="accent3"/>
                </a:solidFill>
              </a:ln>
            </p:spPr>
            <p:txBody>
              <a:bodyPr vert="horz" wrap="square" lIns="91440" tIns="45720" rIns="91440" bIns="45720" numCol="1" anchor="t" anchorCtr="0" compatLnSpc="1"/>
              <a:lstStyle/>
              <a:p>
                <a:endParaRPr lang="zh-CN" altLang="en-US" sz="1500" dirty="0">
                  <a:solidFill>
                    <a:schemeClr val="tx1">
                      <a:lumMod val="75000"/>
                      <a:lumOff val="25000"/>
                    </a:schemeClr>
                  </a:solidFill>
                </a:endParaRPr>
              </a:p>
            </p:txBody>
          </p:sp>
          <p:sp>
            <p:nvSpPr>
              <p:cNvPr id="15" name="Freeform 22"/>
              <p:cNvSpPr/>
              <p:nvPr/>
            </p:nvSpPr>
            <p:spPr bwMode="auto">
              <a:xfrm>
                <a:off x="7090992" y="4839631"/>
                <a:ext cx="424306" cy="367732"/>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solidFill>
                <a:schemeClr val="accent3"/>
              </a:solidFill>
              <a:ln>
                <a:solidFill>
                  <a:schemeClr val="accent3"/>
                </a:solidFill>
              </a:ln>
            </p:spPr>
            <p:txBody>
              <a:bodyPr vert="horz" wrap="square" lIns="91440" tIns="45720" rIns="91440" bIns="45720" numCol="1" anchor="t" anchorCtr="0" compatLnSpc="1"/>
              <a:lstStyle/>
              <a:p>
                <a:endParaRPr lang="zh-CN" altLang="en-US" sz="1500" dirty="0">
                  <a:solidFill>
                    <a:schemeClr val="tx1">
                      <a:lumMod val="75000"/>
                      <a:lumOff val="25000"/>
                    </a:schemeClr>
                  </a:solidFill>
                </a:endParaRPr>
              </a:p>
            </p:txBody>
          </p:sp>
        </p:grpSp>
      </p:grpSp>
      <p:sp>
        <p:nvSpPr>
          <p:cNvPr id="16" name="文本框 47"/>
          <p:cNvSpPr txBox="1"/>
          <p:nvPr/>
        </p:nvSpPr>
        <p:spPr>
          <a:xfrm>
            <a:off x="6102377" y="1132384"/>
            <a:ext cx="1869761" cy="977201"/>
          </a:xfrm>
          <a:prstGeom prst="rect">
            <a:avLst/>
          </a:prstGeom>
          <a:noFill/>
          <a:effectLst/>
        </p:spPr>
        <p:txBody>
          <a:bodyPr wrap="none" lIns="68589" tIns="34295" rIns="68589" bIns="34295"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您的文本后，在此框中选择粘贴，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b="1"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文本框 48"/>
          <p:cNvSpPr txBox="1"/>
          <p:nvPr/>
        </p:nvSpPr>
        <p:spPr>
          <a:xfrm>
            <a:off x="6102377" y="2052335"/>
            <a:ext cx="1869761" cy="977201"/>
          </a:xfrm>
          <a:prstGeom prst="rect">
            <a:avLst/>
          </a:prstGeom>
          <a:noFill/>
          <a:effectLst/>
        </p:spPr>
        <p:txBody>
          <a:bodyPr wrap="none" lIns="68589" tIns="34295" rIns="68589" bIns="34295"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您的文本后，在此框中选择粘贴，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b="1"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文本框 49"/>
          <p:cNvSpPr txBox="1"/>
          <p:nvPr/>
        </p:nvSpPr>
        <p:spPr>
          <a:xfrm>
            <a:off x="6102377" y="2927593"/>
            <a:ext cx="1869761" cy="977201"/>
          </a:xfrm>
          <a:prstGeom prst="rect">
            <a:avLst/>
          </a:prstGeom>
          <a:noFill/>
          <a:effectLst/>
        </p:spPr>
        <p:txBody>
          <a:bodyPr wrap="none" lIns="68589" tIns="34295" rIns="68589" bIns="34295"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您的文本后，在此框中选择粘贴，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b="1"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文本框 50"/>
          <p:cNvSpPr txBox="1"/>
          <p:nvPr/>
        </p:nvSpPr>
        <p:spPr>
          <a:xfrm>
            <a:off x="6102377" y="3802850"/>
            <a:ext cx="1869761" cy="946423"/>
          </a:xfrm>
          <a:prstGeom prst="rect">
            <a:avLst/>
          </a:prstGeom>
          <a:noFill/>
          <a:effectLst/>
        </p:spPr>
        <p:txBody>
          <a:bodyPr wrap="none" lIns="68589" tIns="34295" rIns="68589" bIns="34295"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您的文本后，在此框中选择粘贴，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615433" y="3045452"/>
            <a:ext cx="4250044" cy="1077473"/>
            <a:chOff x="820435" y="4563553"/>
            <a:chExt cx="5665741" cy="1436187"/>
          </a:xfrm>
        </p:grpSpPr>
        <p:sp>
          <p:nvSpPr>
            <p:cNvPr id="21" name="任意多边形 20"/>
            <p:cNvSpPr/>
            <p:nvPr/>
          </p:nvSpPr>
          <p:spPr>
            <a:xfrm>
              <a:off x="4758190" y="4563553"/>
              <a:ext cx="1727986" cy="798679"/>
            </a:xfrm>
            <a:custGeom>
              <a:avLst/>
              <a:gdLst>
                <a:gd name="connsiteX0" fmla="*/ 0 w 1727986"/>
                <a:gd name="connsiteY0" fmla="*/ 0 h 798679"/>
                <a:gd name="connsiteX1" fmla="*/ 1328647 w 1727986"/>
                <a:gd name="connsiteY1" fmla="*/ 0 h 798679"/>
                <a:gd name="connsiteX2" fmla="*/ 1727986 w 1727986"/>
                <a:gd name="connsiteY2" fmla="*/ 399340 h 798679"/>
                <a:gd name="connsiteX3" fmla="*/ 1328647 w 1727986"/>
                <a:gd name="connsiteY3" fmla="*/ 798679 h 798679"/>
                <a:gd name="connsiteX4" fmla="*/ 690475 w 1727986"/>
                <a:gd name="connsiteY4" fmla="*/ 798679 h 798679"/>
                <a:gd name="connsiteX5" fmla="*/ 699987 w 1727986"/>
                <a:gd name="connsiteY5" fmla="*/ 786738 h 79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7986" h="798679">
                  <a:moveTo>
                    <a:pt x="0" y="0"/>
                  </a:moveTo>
                  <a:lnTo>
                    <a:pt x="1328647" y="0"/>
                  </a:lnTo>
                  <a:lnTo>
                    <a:pt x="1727986" y="399340"/>
                  </a:lnTo>
                  <a:lnTo>
                    <a:pt x="1328647" y="798679"/>
                  </a:lnTo>
                  <a:lnTo>
                    <a:pt x="690475" y="798679"/>
                  </a:lnTo>
                  <a:lnTo>
                    <a:pt x="699987" y="786738"/>
                  </a:lnTo>
                  <a:close/>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22" name="任意多边形 21"/>
            <p:cNvSpPr/>
            <p:nvPr/>
          </p:nvSpPr>
          <p:spPr>
            <a:xfrm>
              <a:off x="820435" y="4974241"/>
              <a:ext cx="4159529" cy="1002051"/>
            </a:xfrm>
            <a:custGeom>
              <a:avLst/>
              <a:gdLst>
                <a:gd name="connsiteX0" fmla="*/ 4190541 w 4197406"/>
                <a:gd name="connsiteY0" fmla="*/ 1006012 h 1018022"/>
                <a:gd name="connsiteX1" fmla="*/ 4197406 w 4197406"/>
                <a:gd name="connsiteY1" fmla="*/ 1018022 h 1018022"/>
                <a:gd name="connsiteX2" fmla="*/ 4180974 w 4197406"/>
                <a:gd name="connsiteY2" fmla="*/ 1018022 h 1018022"/>
                <a:gd name="connsiteX3" fmla="*/ 637828 w 4197406"/>
                <a:gd name="connsiteY3" fmla="*/ 0 h 1018022"/>
                <a:gd name="connsiteX4" fmla="*/ 3606727 w 4197406"/>
                <a:gd name="connsiteY4" fmla="*/ 0 h 1018022"/>
                <a:gd name="connsiteX5" fmla="*/ 3595623 w 4197406"/>
                <a:gd name="connsiteY5" fmla="*/ 12527 h 1018022"/>
                <a:gd name="connsiteX6" fmla="*/ 3586739 w 4197406"/>
                <a:gd name="connsiteY6" fmla="*/ 12527 h 1018022"/>
                <a:gd name="connsiteX7" fmla="*/ 4170675 w 4197406"/>
                <a:gd name="connsiteY7" fmla="*/ 1018022 h 1018022"/>
                <a:gd name="connsiteX8" fmla="*/ 0 w 4197406"/>
                <a:gd name="connsiteY8" fmla="*/ 1018022 h 1018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97406" h="1018022">
                  <a:moveTo>
                    <a:pt x="4190541" y="1006012"/>
                  </a:moveTo>
                  <a:lnTo>
                    <a:pt x="4197406" y="1018022"/>
                  </a:lnTo>
                  <a:lnTo>
                    <a:pt x="4180974" y="1018022"/>
                  </a:lnTo>
                  <a:close/>
                  <a:moveTo>
                    <a:pt x="637828" y="0"/>
                  </a:moveTo>
                  <a:lnTo>
                    <a:pt x="3606727" y="0"/>
                  </a:lnTo>
                  <a:lnTo>
                    <a:pt x="3595623" y="12527"/>
                  </a:lnTo>
                  <a:lnTo>
                    <a:pt x="3586739" y="12527"/>
                  </a:lnTo>
                  <a:lnTo>
                    <a:pt x="4170675" y="1018022"/>
                  </a:lnTo>
                  <a:lnTo>
                    <a:pt x="0" y="1018022"/>
                  </a:lnTo>
                  <a:close/>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23" name="矩形 22"/>
            <p:cNvSpPr/>
            <p:nvPr/>
          </p:nvSpPr>
          <p:spPr>
            <a:xfrm>
              <a:off x="2467449" y="5197463"/>
              <a:ext cx="1037378" cy="492291"/>
            </a:xfrm>
            <a:prstGeom prst="rect">
              <a:avLst/>
            </a:prstGeom>
            <a:effectLst/>
          </p:spPr>
          <p:txBody>
            <a:bodyPr wrap="square">
              <a:spAutoFit/>
            </a:bodyPr>
            <a:lstStyle/>
            <a:p>
              <a:pPr algn="ctr"/>
              <a:r>
                <a:rPr lang="en-US" altLang="zh-CN" sz="1800" dirty="0">
                  <a:solidFill>
                    <a:schemeClr val="tx1">
                      <a:lumMod val="75000"/>
                      <a:lumOff val="25000"/>
                    </a:schemeClr>
                  </a:solidFill>
                  <a:latin typeface="微软雅黑" panose="020B0503020204020204" pitchFamily="34" charset="-122"/>
                  <a:ea typeface="微软雅黑" panose="020B0503020204020204" pitchFamily="34" charset="-122"/>
                </a:rPr>
                <a:t>04</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4" name="组合 33"/>
            <p:cNvGrpSpPr/>
            <p:nvPr/>
          </p:nvGrpSpPr>
          <p:grpSpPr>
            <a:xfrm>
              <a:off x="5598328" y="4782289"/>
              <a:ext cx="388029" cy="386503"/>
              <a:chOff x="4557733" y="2434359"/>
              <a:chExt cx="512624" cy="510606"/>
            </a:xfrm>
            <a:gradFill>
              <a:gsLst>
                <a:gs pos="0">
                  <a:srgbClr val="FBF56F"/>
                </a:gs>
                <a:gs pos="100000">
                  <a:srgbClr val="DEB024"/>
                </a:gs>
              </a:gsLst>
              <a:lin ang="7200000" scaled="0"/>
            </a:gradFill>
            <a:effectLst/>
          </p:grpSpPr>
          <p:sp>
            <p:nvSpPr>
              <p:cNvPr id="26" name="Freeform 7"/>
              <p:cNvSpPr>
                <a:spLocks noEditPoints="1"/>
              </p:cNvSpPr>
              <p:nvPr/>
            </p:nvSpPr>
            <p:spPr bwMode="auto">
              <a:xfrm>
                <a:off x="4557733" y="2434359"/>
                <a:ext cx="512624" cy="510606"/>
              </a:xfrm>
              <a:custGeom>
                <a:avLst/>
                <a:gdLst>
                  <a:gd name="T0" fmla="*/ 86 w 172"/>
                  <a:gd name="T1" fmla="*/ 21 h 172"/>
                  <a:gd name="T2" fmla="*/ 151 w 172"/>
                  <a:gd name="T3" fmla="*/ 86 h 172"/>
                  <a:gd name="T4" fmla="*/ 86 w 172"/>
                  <a:gd name="T5" fmla="*/ 151 h 172"/>
                  <a:gd name="T6" fmla="*/ 21 w 172"/>
                  <a:gd name="T7" fmla="*/ 86 h 172"/>
                  <a:gd name="T8" fmla="*/ 86 w 172"/>
                  <a:gd name="T9" fmla="*/ 21 h 172"/>
                  <a:gd name="T10" fmla="*/ 86 w 172"/>
                  <a:gd name="T11" fmla="*/ 0 h 172"/>
                  <a:gd name="T12" fmla="*/ 0 w 172"/>
                  <a:gd name="T13" fmla="*/ 86 h 172"/>
                  <a:gd name="T14" fmla="*/ 86 w 172"/>
                  <a:gd name="T15" fmla="*/ 172 h 172"/>
                  <a:gd name="T16" fmla="*/ 172 w 172"/>
                  <a:gd name="T17" fmla="*/ 86 h 172"/>
                  <a:gd name="T18" fmla="*/ 86 w 172"/>
                  <a:gd name="T19"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72">
                    <a:moveTo>
                      <a:pt x="86" y="21"/>
                    </a:moveTo>
                    <a:cubicBezTo>
                      <a:pt x="122" y="21"/>
                      <a:pt x="151" y="50"/>
                      <a:pt x="151" y="86"/>
                    </a:cubicBezTo>
                    <a:cubicBezTo>
                      <a:pt x="151" y="122"/>
                      <a:pt x="122" y="151"/>
                      <a:pt x="86" y="151"/>
                    </a:cubicBezTo>
                    <a:cubicBezTo>
                      <a:pt x="50" y="151"/>
                      <a:pt x="21" y="122"/>
                      <a:pt x="21" y="86"/>
                    </a:cubicBezTo>
                    <a:cubicBezTo>
                      <a:pt x="21" y="50"/>
                      <a:pt x="50" y="21"/>
                      <a:pt x="86" y="21"/>
                    </a:cubicBezTo>
                    <a:moveTo>
                      <a:pt x="86" y="0"/>
                    </a:moveTo>
                    <a:cubicBezTo>
                      <a:pt x="38" y="0"/>
                      <a:pt x="0" y="38"/>
                      <a:pt x="0" y="86"/>
                    </a:cubicBezTo>
                    <a:cubicBezTo>
                      <a:pt x="0" y="134"/>
                      <a:pt x="38" y="172"/>
                      <a:pt x="86" y="172"/>
                    </a:cubicBezTo>
                    <a:cubicBezTo>
                      <a:pt x="134" y="172"/>
                      <a:pt x="172" y="134"/>
                      <a:pt x="172" y="86"/>
                    </a:cubicBezTo>
                    <a:cubicBezTo>
                      <a:pt x="172" y="38"/>
                      <a:pt x="134" y="0"/>
                      <a:pt x="86" y="0"/>
                    </a:cubicBezTo>
                  </a:path>
                </a:pathLst>
              </a:custGeom>
              <a:solidFill>
                <a:schemeClr val="accent4"/>
              </a:solidFill>
              <a:ln>
                <a:solidFill>
                  <a:schemeClr val="accent4"/>
                </a:solid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7" name="Freeform 8"/>
              <p:cNvSpPr/>
              <p:nvPr/>
            </p:nvSpPr>
            <p:spPr bwMode="auto">
              <a:xfrm>
                <a:off x="4781753" y="2529215"/>
                <a:ext cx="129165" cy="254294"/>
              </a:xfrm>
              <a:custGeom>
                <a:avLst/>
                <a:gdLst>
                  <a:gd name="T0" fmla="*/ 33 w 44"/>
                  <a:gd name="T1" fmla="*/ 86 h 86"/>
                  <a:gd name="T2" fmla="*/ 25 w 44"/>
                  <a:gd name="T3" fmla="*/ 83 h 86"/>
                  <a:gd name="T4" fmla="*/ 3 w 44"/>
                  <a:gd name="T5" fmla="*/ 62 h 86"/>
                  <a:gd name="T6" fmla="*/ 0 w 44"/>
                  <a:gd name="T7" fmla="*/ 54 h 86"/>
                  <a:gd name="T8" fmla="*/ 0 w 44"/>
                  <a:gd name="T9" fmla="*/ 54 h 86"/>
                  <a:gd name="T10" fmla="*/ 0 w 44"/>
                  <a:gd name="T11" fmla="*/ 54 h 86"/>
                  <a:gd name="T12" fmla="*/ 0 w 44"/>
                  <a:gd name="T13" fmla="*/ 11 h 86"/>
                  <a:gd name="T14" fmla="*/ 11 w 44"/>
                  <a:gd name="T15" fmla="*/ 0 h 86"/>
                  <a:gd name="T16" fmla="*/ 22 w 44"/>
                  <a:gd name="T17" fmla="*/ 11 h 86"/>
                  <a:gd name="T18" fmla="*/ 22 w 44"/>
                  <a:gd name="T19" fmla="*/ 50 h 86"/>
                  <a:gd name="T20" fmla="*/ 40 w 44"/>
                  <a:gd name="T21" fmla="*/ 68 h 86"/>
                  <a:gd name="T22" fmla="*/ 40 w 44"/>
                  <a:gd name="T23" fmla="*/ 83 h 86"/>
                  <a:gd name="T24" fmla="*/ 33 w 44"/>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6">
                    <a:moveTo>
                      <a:pt x="33" y="86"/>
                    </a:moveTo>
                    <a:cubicBezTo>
                      <a:pt x="30" y="86"/>
                      <a:pt x="27" y="85"/>
                      <a:pt x="25" y="83"/>
                    </a:cubicBezTo>
                    <a:cubicBezTo>
                      <a:pt x="3" y="62"/>
                      <a:pt x="3" y="62"/>
                      <a:pt x="3" y="62"/>
                    </a:cubicBezTo>
                    <a:cubicBezTo>
                      <a:pt x="1" y="60"/>
                      <a:pt x="0" y="57"/>
                      <a:pt x="0" y="54"/>
                    </a:cubicBezTo>
                    <a:cubicBezTo>
                      <a:pt x="0" y="54"/>
                      <a:pt x="0" y="54"/>
                      <a:pt x="0" y="54"/>
                    </a:cubicBezTo>
                    <a:cubicBezTo>
                      <a:pt x="0" y="54"/>
                      <a:pt x="0" y="54"/>
                      <a:pt x="0" y="54"/>
                    </a:cubicBezTo>
                    <a:cubicBezTo>
                      <a:pt x="0" y="11"/>
                      <a:pt x="0" y="11"/>
                      <a:pt x="0" y="11"/>
                    </a:cubicBezTo>
                    <a:cubicBezTo>
                      <a:pt x="0" y="5"/>
                      <a:pt x="5" y="0"/>
                      <a:pt x="11" y="0"/>
                    </a:cubicBezTo>
                    <a:cubicBezTo>
                      <a:pt x="17" y="0"/>
                      <a:pt x="22" y="5"/>
                      <a:pt x="22" y="11"/>
                    </a:cubicBezTo>
                    <a:cubicBezTo>
                      <a:pt x="22" y="50"/>
                      <a:pt x="22" y="50"/>
                      <a:pt x="22" y="50"/>
                    </a:cubicBezTo>
                    <a:cubicBezTo>
                      <a:pt x="40" y="68"/>
                      <a:pt x="40" y="68"/>
                      <a:pt x="40" y="68"/>
                    </a:cubicBezTo>
                    <a:cubicBezTo>
                      <a:pt x="44" y="72"/>
                      <a:pt x="44" y="79"/>
                      <a:pt x="40" y="83"/>
                    </a:cubicBezTo>
                    <a:cubicBezTo>
                      <a:pt x="38" y="85"/>
                      <a:pt x="35" y="86"/>
                      <a:pt x="33" y="86"/>
                    </a:cubicBezTo>
                  </a:path>
                </a:pathLst>
              </a:custGeom>
              <a:solidFill>
                <a:schemeClr val="accent4"/>
              </a:solidFill>
              <a:ln>
                <a:solidFill>
                  <a:schemeClr val="accent4"/>
                </a:solid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sp>
          <p:nvSpPr>
            <p:cNvPr id="25" name="任意多边形 24"/>
            <p:cNvSpPr/>
            <p:nvPr/>
          </p:nvSpPr>
          <p:spPr>
            <a:xfrm>
              <a:off x="4379038" y="4565371"/>
              <a:ext cx="1093887" cy="1434369"/>
            </a:xfrm>
            <a:custGeom>
              <a:avLst/>
              <a:gdLst>
                <a:gd name="connsiteX0" fmla="*/ 382395 w 1093887"/>
                <a:gd name="connsiteY0" fmla="*/ 0 h 1434369"/>
                <a:gd name="connsiteX1" fmla="*/ 1093887 w 1093887"/>
                <a:gd name="connsiteY1" fmla="*/ 799668 h 1434369"/>
                <a:gd name="connsiteX2" fmla="*/ 588278 w 1093887"/>
                <a:gd name="connsiteY2" fmla="*/ 1434369 h 1434369"/>
                <a:gd name="connsiteX3" fmla="*/ 0 w 1093887"/>
                <a:gd name="connsiteY3" fmla="*/ 421397 h 1434369"/>
                <a:gd name="connsiteX4" fmla="*/ 8884 w 1093887"/>
                <a:gd name="connsiteY4" fmla="*/ 421397 h 1434369"/>
                <a:gd name="connsiteX5" fmla="*/ 382395 w 1093887"/>
                <a:gd name="connsiteY5" fmla="*/ 0 h 1434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3887" h="1434369">
                  <a:moveTo>
                    <a:pt x="382395" y="0"/>
                  </a:moveTo>
                  <a:lnTo>
                    <a:pt x="1093887" y="799668"/>
                  </a:lnTo>
                  <a:lnTo>
                    <a:pt x="588278" y="1434369"/>
                  </a:lnTo>
                  <a:lnTo>
                    <a:pt x="0" y="421397"/>
                  </a:lnTo>
                  <a:lnTo>
                    <a:pt x="8884" y="421397"/>
                  </a:lnTo>
                  <a:lnTo>
                    <a:pt x="382395" y="0"/>
                  </a:ln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28" name="组合 27"/>
          <p:cNvGrpSpPr/>
          <p:nvPr/>
        </p:nvGrpSpPr>
        <p:grpSpPr>
          <a:xfrm>
            <a:off x="1502536" y="2011510"/>
            <a:ext cx="2493225" cy="656042"/>
            <a:chOff x="2003033" y="3185389"/>
            <a:chExt cx="3323723" cy="874453"/>
          </a:xfrm>
        </p:grpSpPr>
        <p:sp>
          <p:nvSpPr>
            <p:cNvPr id="29" name="任意多边形 23"/>
            <p:cNvSpPr/>
            <p:nvPr/>
          </p:nvSpPr>
          <p:spPr>
            <a:xfrm>
              <a:off x="3583697" y="3190471"/>
              <a:ext cx="1743059" cy="610334"/>
            </a:xfrm>
            <a:custGeom>
              <a:avLst/>
              <a:gdLst>
                <a:gd name="connsiteX0" fmla="*/ 0 w 1743059"/>
                <a:gd name="connsiteY0" fmla="*/ 0 h 610334"/>
                <a:gd name="connsiteX1" fmla="*/ 1437892 w 1743059"/>
                <a:gd name="connsiteY1" fmla="*/ 0 h 610334"/>
                <a:gd name="connsiteX2" fmla="*/ 1743059 w 1743059"/>
                <a:gd name="connsiteY2" fmla="*/ 305167 h 610334"/>
                <a:gd name="connsiteX3" fmla="*/ 1437892 w 1743059"/>
                <a:gd name="connsiteY3" fmla="*/ 610334 h 610334"/>
                <a:gd name="connsiteX4" fmla="*/ 529544 w 1743059"/>
                <a:gd name="connsiteY4" fmla="*/ 610334 h 610334"/>
                <a:gd name="connsiteX5" fmla="*/ 0 w 1743059"/>
                <a:gd name="connsiteY5" fmla="*/ 15164 h 61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43059" h="610334">
                  <a:moveTo>
                    <a:pt x="0" y="0"/>
                  </a:moveTo>
                  <a:lnTo>
                    <a:pt x="1437892" y="0"/>
                  </a:lnTo>
                  <a:lnTo>
                    <a:pt x="1743059" y="305167"/>
                  </a:lnTo>
                  <a:lnTo>
                    <a:pt x="1437892" y="610334"/>
                  </a:lnTo>
                  <a:lnTo>
                    <a:pt x="529544" y="610334"/>
                  </a:lnTo>
                  <a:lnTo>
                    <a:pt x="0" y="15164"/>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30" name="矩形 29"/>
            <p:cNvSpPr/>
            <p:nvPr/>
          </p:nvSpPr>
          <p:spPr>
            <a:xfrm>
              <a:off x="2313976" y="3486110"/>
              <a:ext cx="1357442" cy="492291"/>
            </a:xfrm>
            <a:prstGeom prst="rect">
              <a:avLst/>
            </a:prstGeom>
            <a:effectLst/>
          </p:spPr>
          <p:txBody>
            <a:bodyPr wrap="square">
              <a:spAutoFit/>
            </a:bodyPr>
            <a:lstStyle/>
            <a:p>
              <a:pPr algn="ctr"/>
              <a:r>
                <a:rPr lang="en-US" altLang="zh-CN" sz="1800" dirty="0">
                  <a:solidFill>
                    <a:schemeClr val="tx1">
                      <a:lumMod val="75000"/>
                      <a:lumOff val="25000"/>
                    </a:schemeClr>
                  </a:solidFill>
                  <a:latin typeface="微软雅黑" panose="020B0503020204020204" pitchFamily="34" charset="-122"/>
                  <a:ea typeface="微软雅黑" panose="020B0503020204020204" pitchFamily="34" charset="-122"/>
                </a:rPr>
                <a:t>02</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1" name="组合 36"/>
            <p:cNvGrpSpPr/>
            <p:nvPr/>
          </p:nvGrpSpPr>
          <p:grpSpPr>
            <a:xfrm>
              <a:off x="4469126" y="3333862"/>
              <a:ext cx="355302" cy="341689"/>
              <a:chOff x="6159731" y="1864447"/>
              <a:chExt cx="469385" cy="451400"/>
            </a:xfrm>
            <a:gradFill>
              <a:gsLst>
                <a:gs pos="0">
                  <a:srgbClr val="FBF56F"/>
                </a:gs>
                <a:gs pos="100000">
                  <a:srgbClr val="DEB024"/>
                </a:gs>
              </a:gsLst>
              <a:lin ang="7200000" scaled="0"/>
            </a:gradFill>
            <a:effectLst/>
          </p:grpSpPr>
          <p:sp>
            <p:nvSpPr>
              <p:cNvPr id="34" name="Oval 131"/>
              <p:cNvSpPr>
                <a:spLocks noChangeArrowheads="1"/>
              </p:cNvSpPr>
              <p:nvPr/>
            </p:nvSpPr>
            <p:spPr bwMode="auto">
              <a:xfrm>
                <a:off x="6288812" y="1864447"/>
                <a:ext cx="211223" cy="213926"/>
              </a:xfrm>
              <a:prstGeom prst="ellipse">
                <a:avLst/>
              </a:prstGeom>
              <a:solidFill>
                <a:schemeClr val="accent2"/>
              </a:solidFill>
              <a:ln>
                <a:solidFill>
                  <a:schemeClr val="accent2"/>
                </a:solidFill>
              </a:ln>
            </p:spPr>
            <p:txBody>
              <a:bodyPr vert="horz" wrap="square" lIns="91440" tIns="45720" rIns="91440" bIns="45720" numCol="1" anchor="t" anchorCtr="0" compatLnSpc="1"/>
              <a:lstStyle/>
              <a:p>
                <a:endParaRPr lang="zh-CN" altLang="en-US" sz="2100" dirty="0">
                  <a:solidFill>
                    <a:schemeClr val="tx1">
                      <a:lumMod val="75000"/>
                      <a:lumOff val="25000"/>
                    </a:schemeClr>
                  </a:solidFill>
                </a:endParaRPr>
              </a:p>
            </p:txBody>
          </p:sp>
          <p:sp>
            <p:nvSpPr>
              <p:cNvPr id="35" name="Freeform 134"/>
              <p:cNvSpPr/>
              <p:nvPr/>
            </p:nvSpPr>
            <p:spPr bwMode="auto">
              <a:xfrm>
                <a:off x="6159731" y="2111736"/>
                <a:ext cx="469385" cy="204111"/>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chemeClr val="accent2"/>
              </a:solidFill>
              <a:ln>
                <a:solidFill>
                  <a:schemeClr val="accent2"/>
                </a:solidFill>
              </a:ln>
            </p:spPr>
            <p:txBody>
              <a:bodyPr vert="horz" wrap="square" lIns="91440" tIns="45720" rIns="91440" bIns="45720" numCol="1" anchor="t" anchorCtr="0" compatLnSpc="1"/>
              <a:lstStyle/>
              <a:p>
                <a:endParaRPr lang="zh-CN" altLang="en-US" sz="2100" dirty="0">
                  <a:solidFill>
                    <a:schemeClr val="tx1">
                      <a:lumMod val="75000"/>
                      <a:lumOff val="25000"/>
                    </a:schemeClr>
                  </a:solidFill>
                </a:endParaRPr>
              </a:p>
            </p:txBody>
          </p:sp>
        </p:grpSp>
        <p:sp>
          <p:nvSpPr>
            <p:cNvPr id="32" name="任意多边形 31"/>
            <p:cNvSpPr/>
            <p:nvPr/>
          </p:nvSpPr>
          <p:spPr>
            <a:xfrm>
              <a:off x="2003033" y="3305013"/>
              <a:ext cx="1882125" cy="754829"/>
            </a:xfrm>
            <a:custGeom>
              <a:avLst/>
              <a:gdLst>
                <a:gd name="connsiteX0" fmla="*/ 472928 w 1882125"/>
                <a:gd name="connsiteY0" fmla="*/ 0 h 754829"/>
                <a:gd name="connsiteX1" fmla="*/ 1427530 w 1882125"/>
                <a:gd name="connsiteY1" fmla="*/ 0 h 754829"/>
                <a:gd name="connsiteX2" fmla="*/ 1865893 w 1882125"/>
                <a:gd name="connsiteY2" fmla="*/ 754828 h 754829"/>
                <a:gd name="connsiteX3" fmla="*/ 1869099 w 1882125"/>
                <a:gd name="connsiteY3" fmla="*/ 754828 h 754829"/>
                <a:gd name="connsiteX4" fmla="*/ 1877302 w 1882125"/>
                <a:gd name="connsiteY4" fmla="*/ 746391 h 754829"/>
                <a:gd name="connsiteX5" fmla="*/ 1882125 w 1882125"/>
                <a:gd name="connsiteY5" fmla="*/ 754829 h 754829"/>
                <a:gd name="connsiteX6" fmla="*/ 0 w 1882125"/>
                <a:gd name="connsiteY6" fmla="*/ 754829 h 75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2125" h="754829">
                  <a:moveTo>
                    <a:pt x="472928" y="0"/>
                  </a:moveTo>
                  <a:lnTo>
                    <a:pt x="1427530" y="0"/>
                  </a:lnTo>
                  <a:lnTo>
                    <a:pt x="1865893" y="754828"/>
                  </a:lnTo>
                  <a:lnTo>
                    <a:pt x="1869099" y="754828"/>
                  </a:lnTo>
                  <a:lnTo>
                    <a:pt x="1877302" y="746391"/>
                  </a:lnTo>
                  <a:lnTo>
                    <a:pt x="1882125" y="754829"/>
                  </a:lnTo>
                  <a:lnTo>
                    <a:pt x="0" y="75482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33" name="任意多边形 32"/>
            <p:cNvSpPr/>
            <p:nvPr/>
          </p:nvSpPr>
          <p:spPr>
            <a:xfrm>
              <a:off x="3430563" y="3185389"/>
              <a:ext cx="687806" cy="874452"/>
            </a:xfrm>
            <a:custGeom>
              <a:avLst/>
              <a:gdLst>
                <a:gd name="connsiteX0" fmla="*/ 135121 w 687806"/>
                <a:gd name="connsiteY0" fmla="*/ 0 h 874452"/>
                <a:gd name="connsiteX1" fmla="*/ 687806 w 687806"/>
                <a:gd name="connsiteY1" fmla="*/ 621180 h 874452"/>
                <a:gd name="connsiteX2" fmla="*/ 441569 w 687806"/>
                <a:gd name="connsiteY2" fmla="*/ 874452 h 874452"/>
                <a:gd name="connsiteX3" fmla="*/ 438363 w 687806"/>
                <a:gd name="connsiteY3" fmla="*/ 874452 h 874452"/>
                <a:gd name="connsiteX4" fmla="*/ 0 w 687806"/>
                <a:gd name="connsiteY4" fmla="*/ 119624 h 874452"/>
                <a:gd name="connsiteX5" fmla="*/ 27074 w 687806"/>
                <a:gd name="connsiteY5" fmla="*/ 119624 h 874452"/>
                <a:gd name="connsiteX6" fmla="*/ 135121 w 687806"/>
                <a:gd name="connsiteY6" fmla="*/ 0 h 87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806" h="874452">
                  <a:moveTo>
                    <a:pt x="135121" y="0"/>
                  </a:moveTo>
                  <a:lnTo>
                    <a:pt x="687806" y="621180"/>
                  </a:lnTo>
                  <a:lnTo>
                    <a:pt x="441569" y="874452"/>
                  </a:lnTo>
                  <a:lnTo>
                    <a:pt x="438363" y="874452"/>
                  </a:lnTo>
                  <a:lnTo>
                    <a:pt x="0" y="119624"/>
                  </a:lnTo>
                  <a:lnTo>
                    <a:pt x="27074" y="119624"/>
                  </a:lnTo>
                  <a:lnTo>
                    <a:pt x="135121" y="0"/>
                  </a:ln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36" name="组合 1"/>
          <p:cNvGrpSpPr/>
          <p:nvPr/>
        </p:nvGrpSpPr>
        <p:grpSpPr>
          <a:xfrm>
            <a:off x="1743584" y="1489016"/>
            <a:ext cx="1803930" cy="540622"/>
            <a:chOff x="2324375" y="2488946"/>
            <a:chExt cx="2404822" cy="720607"/>
          </a:xfrm>
        </p:grpSpPr>
        <p:sp>
          <p:nvSpPr>
            <p:cNvPr id="37" name="任意多边形 36"/>
            <p:cNvSpPr/>
            <p:nvPr/>
          </p:nvSpPr>
          <p:spPr>
            <a:xfrm>
              <a:off x="2986138" y="2488946"/>
              <a:ext cx="1743059" cy="626677"/>
            </a:xfrm>
            <a:custGeom>
              <a:avLst/>
              <a:gdLst>
                <a:gd name="connsiteX0" fmla="*/ 0 w 1743059"/>
                <a:gd name="connsiteY0" fmla="*/ 0 h 626677"/>
                <a:gd name="connsiteX1" fmla="*/ 1429721 w 1743059"/>
                <a:gd name="connsiteY1" fmla="*/ 0 h 626677"/>
                <a:gd name="connsiteX2" fmla="*/ 1743059 w 1743059"/>
                <a:gd name="connsiteY2" fmla="*/ 313339 h 626677"/>
                <a:gd name="connsiteX3" fmla="*/ 1429721 w 1743059"/>
                <a:gd name="connsiteY3" fmla="*/ 626677 h 626677"/>
                <a:gd name="connsiteX4" fmla="*/ 359317 w 1743059"/>
                <a:gd name="connsiteY4" fmla="*/ 626677 h 626677"/>
                <a:gd name="connsiteX5" fmla="*/ 1117 w 1743059"/>
                <a:gd name="connsiteY5" fmla="*/ 2 h 626677"/>
                <a:gd name="connsiteX6" fmla="*/ 0 w 1743059"/>
                <a:gd name="connsiteY6" fmla="*/ 1785 h 626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43059" h="626677">
                  <a:moveTo>
                    <a:pt x="0" y="0"/>
                  </a:moveTo>
                  <a:lnTo>
                    <a:pt x="1429721" y="0"/>
                  </a:lnTo>
                  <a:lnTo>
                    <a:pt x="1743059" y="313339"/>
                  </a:lnTo>
                  <a:lnTo>
                    <a:pt x="1429721" y="626677"/>
                  </a:lnTo>
                  <a:lnTo>
                    <a:pt x="359317" y="626677"/>
                  </a:lnTo>
                  <a:lnTo>
                    <a:pt x="1117" y="2"/>
                  </a:lnTo>
                  <a:lnTo>
                    <a:pt x="0" y="1785"/>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38" name="任意多边形 37"/>
            <p:cNvSpPr/>
            <p:nvPr/>
          </p:nvSpPr>
          <p:spPr>
            <a:xfrm>
              <a:off x="2990626" y="2523251"/>
              <a:ext cx="538042" cy="686302"/>
            </a:xfrm>
            <a:custGeom>
              <a:avLst/>
              <a:gdLst>
                <a:gd name="connsiteX0" fmla="*/ 0 w 538042"/>
                <a:gd name="connsiteY0" fmla="*/ 0 h 686302"/>
                <a:gd name="connsiteX1" fmla="*/ 538042 w 538042"/>
                <a:gd name="connsiteY1" fmla="*/ 604723 h 686302"/>
                <a:gd name="connsiteX2" fmla="*/ 471031 w 538042"/>
                <a:gd name="connsiteY2" fmla="*/ 686302 h 686302"/>
                <a:gd name="connsiteX3" fmla="*/ 398567 w 538042"/>
                <a:gd name="connsiteY3" fmla="*/ 686302 h 686302"/>
                <a:gd name="connsiteX4" fmla="*/ 0 w 538042"/>
                <a:gd name="connsiteY4" fmla="*/ 0 h 686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042" h="686302">
                  <a:moveTo>
                    <a:pt x="0" y="0"/>
                  </a:moveTo>
                  <a:lnTo>
                    <a:pt x="538042" y="604723"/>
                  </a:lnTo>
                  <a:lnTo>
                    <a:pt x="471031" y="686302"/>
                  </a:lnTo>
                  <a:lnTo>
                    <a:pt x="398567" y="68630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9" name="矩形 38"/>
            <p:cNvSpPr/>
            <p:nvPr/>
          </p:nvSpPr>
          <p:spPr>
            <a:xfrm>
              <a:off x="2324375" y="2717134"/>
              <a:ext cx="1357441" cy="410243"/>
            </a:xfrm>
            <a:prstGeom prst="rect">
              <a:avLst/>
            </a:prstGeom>
            <a:effectLst/>
          </p:spPr>
          <p:txBody>
            <a:bodyPr wrap="square">
              <a:spAutoFit/>
            </a:bodyPr>
            <a:lstStyle/>
            <a:p>
              <a:pPr algn="ct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01</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0" name="组合 44"/>
            <p:cNvGrpSpPr/>
            <p:nvPr/>
          </p:nvGrpSpPr>
          <p:grpSpPr>
            <a:xfrm>
              <a:off x="3877758" y="2668300"/>
              <a:ext cx="295643" cy="292595"/>
              <a:chOff x="4270293" y="4090633"/>
              <a:chExt cx="390570" cy="386543"/>
            </a:xfrm>
            <a:gradFill>
              <a:gsLst>
                <a:gs pos="0">
                  <a:srgbClr val="FBF56F"/>
                </a:gs>
                <a:gs pos="100000">
                  <a:srgbClr val="DEB024"/>
                </a:gs>
              </a:gsLst>
              <a:lin ang="7200000" scaled="0"/>
            </a:gradFill>
            <a:effectLst/>
          </p:grpSpPr>
          <p:sp>
            <p:nvSpPr>
              <p:cNvPr id="42" name="Freeform 136"/>
              <p:cNvSpPr/>
              <p:nvPr/>
            </p:nvSpPr>
            <p:spPr bwMode="auto">
              <a:xfrm>
                <a:off x="4270293" y="4307258"/>
                <a:ext cx="390570" cy="169918"/>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500" dirty="0">
                  <a:solidFill>
                    <a:schemeClr val="tx1">
                      <a:lumMod val="75000"/>
                      <a:lumOff val="25000"/>
                    </a:schemeClr>
                  </a:solidFill>
                </a:endParaRPr>
              </a:p>
            </p:txBody>
          </p:sp>
          <p:sp>
            <p:nvSpPr>
              <p:cNvPr id="43" name="Freeform 137"/>
              <p:cNvSpPr>
                <a:spLocks noEditPoints="1"/>
              </p:cNvSpPr>
              <p:nvPr/>
            </p:nvSpPr>
            <p:spPr bwMode="auto">
              <a:xfrm>
                <a:off x="4270293" y="4090633"/>
                <a:ext cx="390570" cy="224678"/>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500" dirty="0">
                  <a:solidFill>
                    <a:schemeClr val="tx1">
                      <a:lumMod val="75000"/>
                      <a:lumOff val="25000"/>
                    </a:schemeClr>
                  </a:solidFill>
                </a:endParaRPr>
              </a:p>
            </p:txBody>
          </p:sp>
        </p:grpSp>
        <p:sp>
          <p:nvSpPr>
            <p:cNvPr id="41" name="任意多边形 40"/>
            <p:cNvSpPr/>
            <p:nvPr/>
          </p:nvSpPr>
          <p:spPr>
            <a:xfrm>
              <a:off x="2535770" y="2488948"/>
              <a:ext cx="863373" cy="720604"/>
            </a:xfrm>
            <a:custGeom>
              <a:avLst/>
              <a:gdLst>
                <a:gd name="connsiteX0" fmla="*/ 451485 w 863373"/>
                <a:gd name="connsiteY0" fmla="*/ 0 h 720604"/>
                <a:gd name="connsiteX1" fmla="*/ 863373 w 863373"/>
                <a:gd name="connsiteY1" fmla="*/ 720604 h 720604"/>
                <a:gd name="connsiteX2" fmla="*/ 0 w 863373"/>
                <a:gd name="connsiteY2" fmla="*/ 720604 h 720604"/>
                <a:gd name="connsiteX3" fmla="*/ 451485 w 863373"/>
                <a:gd name="connsiteY3" fmla="*/ 0 h 720604"/>
              </a:gdLst>
              <a:ahLst/>
              <a:cxnLst>
                <a:cxn ang="0">
                  <a:pos x="connsiteX0" y="connsiteY0"/>
                </a:cxn>
                <a:cxn ang="0">
                  <a:pos x="connsiteX1" y="connsiteY1"/>
                </a:cxn>
                <a:cxn ang="0">
                  <a:pos x="connsiteX2" y="connsiteY2"/>
                </a:cxn>
                <a:cxn ang="0">
                  <a:pos x="connsiteX3" y="connsiteY3"/>
                </a:cxn>
              </a:cxnLst>
              <a:rect l="l" t="t" r="r" b="b"/>
              <a:pathLst>
                <a:path w="863373" h="720604">
                  <a:moveTo>
                    <a:pt x="451485" y="0"/>
                  </a:moveTo>
                  <a:lnTo>
                    <a:pt x="863373" y="720604"/>
                  </a:lnTo>
                  <a:lnTo>
                    <a:pt x="0" y="720604"/>
                  </a:lnTo>
                  <a:lnTo>
                    <a:pt x="451485"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500"/>
                                        <p:tgtEl>
                                          <p:spTgt spid="16"/>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0-#ppt_w/2"/>
                                          </p:val>
                                        </p:tav>
                                        <p:tav tm="100000">
                                          <p:val>
                                            <p:strVal val="#ppt_x"/>
                                          </p:val>
                                        </p:tav>
                                      </p:tavLst>
                                    </p:anim>
                                    <p:anim calcmode="lin" valueType="num">
                                      <p:cBhvr additive="base">
                                        <p:cTn id="21" dur="500" fill="hold"/>
                                        <p:tgtEl>
                                          <p:spTgt spid="28"/>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childTnLst>
                          </p:cTn>
                        </p:par>
                        <p:par>
                          <p:cTn id="30" fill="hold">
                            <p:stCondLst>
                              <p:cond delay="3000"/>
                            </p:stCondLst>
                            <p:childTnLst>
                              <p:par>
                                <p:cTn id="31" presetID="2" presetClass="entr" presetSubtype="8"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0-#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500"/>
                                        <p:tgtEl>
                                          <p:spTgt spid="4"/>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par>
                          <p:cTn id="43" fill="hold">
                            <p:stCondLst>
                              <p:cond delay="4500"/>
                            </p:stCondLst>
                            <p:childTnLst>
                              <p:par>
                                <p:cTn id="44" presetID="2" presetClass="entr" presetSubtype="8"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fill="hold"/>
                                        <p:tgtEl>
                                          <p:spTgt spid="20"/>
                                        </p:tgtEl>
                                        <p:attrNameLst>
                                          <p:attrName>ppt_x</p:attrName>
                                        </p:attrNameLst>
                                      </p:cBhvr>
                                      <p:tavLst>
                                        <p:tav tm="0">
                                          <p:val>
                                            <p:strVal val="0-#ppt_w/2"/>
                                          </p:val>
                                        </p:tav>
                                        <p:tav tm="100000">
                                          <p:val>
                                            <p:strVal val="#ppt_x"/>
                                          </p:val>
                                        </p:tav>
                                      </p:tavLst>
                                    </p:anim>
                                    <p:anim calcmode="lin" valueType="num">
                                      <p:cBhvr additive="base">
                                        <p:cTn id="47" dur="500" fill="hold"/>
                                        <p:tgtEl>
                                          <p:spTgt spid="20"/>
                                        </p:tgtEl>
                                        <p:attrNameLst>
                                          <p:attrName>ppt_y</p:attrName>
                                        </p:attrNameLst>
                                      </p:cBhvr>
                                      <p:tavLst>
                                        <p:tav tm="0">
                                          <p:val>
                                            <p:strVal val="#ppt_y"/>
                                          </p:val>
                                        </p:tav>
                                        <p:tav tm="100000">
                                          <p:val>
                                            <p:strVal val="#ppt_y"/>
                                          </p:val>
                                        </p:tav>
                                      </p:tavLst>
                                    </p:anim>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500"/>
                                        <p:tgtEl>
                                          <p:spTgt spid="5"/>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left)">
                                      <p:cBhvr>
                                        <p:cTn id="5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6" grpId="0"/>
      <p:bldP spid="17" grpId="0"/>
      <p:bldP spid="18"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3322153" y="2176623"/>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2000" dirty="0">
                <a:solidFill>
                  <a:schemeClr val="accent2"/>
                </a:solidFill>
                <a:latin typeface="Arial" panose="020B0604020202020204" pitchFamily="34" charset="0"/>
                <a:ea typeface="微软雅黑" panose="020B0503020204020204" pitchFamily="34" charset="-122"/>
                <a:sym typeface="Arial" panose="020B0604020202020204" pitchFamily="34" charset="0"/>
              </a:rPr>
              <a:t>工作完成情况</a:t>
            </a:r>
            <a:endParaRPr lang="zh-CN" altLang="en-US" sz="2000" dirty="0">
              <a:solidFill>
                <a:schemeClr val="accent2"/>
              </a:solidFill>
              <a:ea typeface="微软雅黑" panose="020B0503020204020204" pitchFamily="34" charset="-122"/>
            </a:endParaRPr>
          </a:p>
        </p:txBody>
      </p:sp>
      <p:sp>
        <p:nvSpPr>
          <p:cNvPr id="5" name="矩形 4"/>
          <p:cNvSpPr/>
          <p:nvPr/>
        </p:nvSpPr>
        <p:spPr>
          <a:xfrm>
            <a:off x="3608325" y="2558584"/>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anose="020B0604020202020204" pitchFamily="34" charset="0"/>
                <a:cs typeface="Arial" panose="020B0604020202020204" pitchFamily="34" charset="0"/>
              </a:rPr>
              <a:t>ADD YOUR TITLE HERE</a:t>
            </a:r>
            <a:endParaRPr lang="zh-CN" altLang="en-US" sz="1000" dirty="0">
              <a:solidFill>
                <a:schemeClr val="tx1">
                  <a:lumMod val="65000"/>
                  <a:lumOff val="35000"/>
                </a:schemeClr>
              </a:solidFill>
              <a:latin typeface="Arial" panose="020B0604020202020204" pitchFamily="34" charset="0"/>
              <a:cs typeface="Arial" panose="020B0604020202020204" pitchFamily="34" charset="0"/>
            </a:endParaRPr>
          </a:p>
        </p:txBody>
      </p:sp>
      <p:cxnSp>
        <p:nvCxnSpPr>
          <p:cNvPr id="6" name="直接连接符 5"/>
          <p:cNvCxnSpPr/>
          <p:nvPr/>
        </p:nvCxnSpPr>
        <p:spPr>
          <a:xfrm>
            <a:off x="3341000" y="2804728"/>
            <a:ext cx="34180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314802" y="3000920"/>
            <a:ext cx="1111215" cy="188572"/>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mj-lt"/>
              </a:rPr>
              <a:t>PART TWO</a:t>
            </a:r>
            <a:endParaRPr lang="zh-CN" altLang="en-US" sz="1200" dirty="0">
              <a:latin typeface="+mj-lt"/>
            </a:endParaRPr>
          </a:p>
        </p:txBody>
      </p:sp>
      <p:sp>
        <p:nvSpPr>
          <p:cNvPr id="15" name="Text Box 7"/>
          <p:cNvSpPr txBox="1">
            <a:spLocks noChangeArrowheads="1"/>
          </p:cNvSpPr>
          <p:nvPr/>
        </p:nvSpPr>
        <p:spPr bwMode="auto">
          <a:xfrm>
            <a:off x="2223594" y="2164113"/>
            <a:ext cx="813656" cy="784688"/>
          </a:xfrm>
          <a:prstGeom prst="rect">
            <a:avLst/>
          </a:prstGeom>
          <a:noFill/>
          <a:ln w="9525">
            <a:noFill/>
            <a:miter lim="800000"/>
          </a:ln>
        </p:spPr>
        <p:txBody>
          <a:bodyPr wrap="none" lIns="45706" tIns="22853" rIns="45706" bIns="22853">
            <a:spAutoFit/>
          </a:bodyPr>
          <a:lstStyle/>
          <a:p>
            <a:pPr algn="ctr" defTabSz="815340"/>
            <a:r>
              <a:rPr lang="en-US" altLang="zh-CN" sz="4800" kern="0" dirty="0">
                <a:solidFill>
                  <a:schemeClr val="accent2"/>
                </a:solidFill>
                <a:latin typeface="微软雅黑" panose="020B0503020204020204" pitchFamily="34" charset="-122"/>
                <a:ea typeface="微软雅黑" panose="020B0503020204020204" pitchFamily="34" charset="-122"/>
                <a:cs typeface="IrisUPC" pitchFamily="34" charset="-34"/>
              </a:rPr>
              <a:t>02</a:t>
            </a:r>
            <a:endParaRPr lang="en-CA" sz="4800" spc="-113" dirty="0">
              <a:solidFill>
                <a:schemeClr val="accent2"/>
              </a:solidFill>
              <a:latin typeface="微软雅黑" panose="020B0503020204020204" pitchFamily="34" charset="-122"/>
              <a:ea typeface="微软雅黑" panose="020B0503020204020204" pitchFamily="34" charset="-122"/>
              <a:cs typeface="IrisUPC" pitchFamily="34" charset="-34"/>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8560" y="127479"/>
            <a:ext cx="5209326" cy="54054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16" presetClass="entr" presetSubtype="42" fill="hold" grpId="0" nodeType="withEffect">
                                  <p:stCondLst>
                                    <p:cond delay="300"/>
                                  </p:stCondLst>
                                  <p:childTnLst>
                                    <p:set>
                                      <p:cBhvr>
                                        <p:cTn id="10" dur="1" fill="hold">
                                          <p:stCondLst>
                                            <p:cond delay="0"/>
                                          </p:stCondLst>
                                        </p:cTn>
                                        <p:tgtEl>
                                          <p:spTgt spid="15"/>
                                        </p:tgtEl>
                                        <p:attrNameLst>
                                          <p:attrName>style.visibility</p:attrName>
                                        </p:attrNameLst>
                                      </p:cBhvr>
                                      <p:to>
                                        <p:strVal val="visible"/>
                                      </p:to>
                                    </p:set>
                                    <p:animEffect transition="in" filter="barn(outHorizontal)">
                                      <p:cBhvr>
                                        <p:cTn id="11" dur="700"/>
                                        <p:tgtEl>
                                          <p:spTgt spid="15"/>
                                        </p:tgtEl>
                                      </p:cBhvr>
                                    </p:animEffect>
                                  </p:childTnLst>
                                </p:cTn>
                              </p:par>
                            </p:childTnLst>
                          </p:cTn>
                        </p:par>
                        <p:par>
                          <p:cTn id="12" fill="hold">
                            <p:stCondLst>
                              <p:cond delay="500"/>
                            </p:stCondLst>
                            <p:childTnLst>
                              <p:par>
                                <p:cTn id="13" presetID="1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par>
                                <p:cTn id="16" presetID="12" presetClass="entr" presetSubtype="2"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Right)">
                                      <p:cBhvr>
                                        <p:cTn id="18" dur="500"/>
                                        <p:tgtEl>
                                          <p:spTgt spid="5"/>
                                        </p:tgtEl>
                                      </p:cBhvr>
                                    </p:animEffect>
                                  </p:childTnLst>
                                </p:cTn>
                              </p:par>
                            </p:childTnLst>
                          </p:cTn>
                        </p:par>
                        <p:par>
                          <p:cTn id="19" fill="hold">
                            <p:stCondLst>
                              <p:cond delay="1000"/>
                            </p:stCondLst>
                            <p:childTnLst>
                              <p:par>
                                <p:cTn id="20" presetID="17" presetClass="entr" presetSubtype="1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strVal val="#ppt_h"/>
                                          </p:val>
                                        </p:tav>
                                        <p:tav tm="100000">
                                          <p:val>
                                            <p:strVal val="#ppt_h"/>
                                          </p:val>
                                        </p:tav>
                                      </p:tavLst>
                                    </p:anim>
                                  </p:childTnLst>
                                </p:cTn>
                              </p:par>
                            </p:childTnLst>
                          </p:cTn>
                        </p:par>
                        <p:par>
                          <p:cTn id="24" fill="hold">
                            <p:stCondLst>
                              <p:cond delay="1500"/>
                            </p:stCondLst>
                            <p:childTnLst>
                              <p:par>
                                <p:cTn id="25" presetID="1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slide(fromBottom)">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animBg="1"/>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25896" y="1677768"/>
            <a:ext cx="1996896" cy="678752"/>
            <a:chOff x="525896" y="1367438"/>
            <a:chExt cx="1996896" cy="678543"/>
          </a:xfrm>
          <a:effectLst/>
        </p:grpSpPr>
        <p:sp>
          <p:nvSpPr>
            <p:cNvPr id="3" name="任意多边形 2"/>
            <p:cNvSpPr/>
            <p:nvPr/>
          </p:nvSpPr>
          <p:spPr>
            <a:xfrm rot="5400000">
              <a:off x="1185072" y="708262"/>
              <a:ext cx="678543" cy="1996896"/>
            </a:xfrm>
            <a:custGeom>
              <a:avLst/>
              <a:gdLst>
                <a:gd name="connsiteX0" fmla="*/ 0 w 441962"/>
                <a:gd name="connsiteY0" fmla="*/ 1300978 h 1300978"/>
                <a:gd name="connsiteX1" fmla="*/ 0 w 441962"/>
                <a:gd name="connsiteY1" fmla="*/ 127498 h 1300978"/>
                <a:gd name="connsiteX2" fmla="*/ 220981 w 441962"/>
                <a:gd name="connsiteY2" fmla="*/ 0 h 1300978"/>
                <a:gd name="connsiteX3" fmla="*/ 441962 w 441962"/>
                <a:gd name="connsiteY3" fmla="*/ 127498 h 1300978"/>
                <a:gd name="connsiteX4" fmla="*/ 441960 w 441962"/>
                <a:gd name="connsiteY4" fmla="*/ 127498 h 1300978"/>
                <a:gd name="connsiteX5" fmla="*/ 441960 w 441962"/>
                <a:gd name="connsiteY5" fmla="*/ 1300978 h 1300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962" h="1300978">
                  <a:moveTo>
                    <a:pt x="0" y="1300978"/>
                  </a:moveTo>
                  <a:lnTo>
                    <a:pt x="0" y="127498"/>
                  </a:lnTo>
                  <a:lnTo>
                    <a:pt x="220981" y="0"/>
                  </a:lnTo>
                  <a:lnTo>
                    <a:pt x="441962" y="127498"/>
                  </a:lnTo>
                  <a:lnTo>
                    <a:pt x="441960" y="127498"/>
                  </a:lnTo>
                  <a:lnTo>
                    <a:pt x="441960" y="1300978"/>
                  </a:lnTo>
                  <a:close/>
                </a:path>
              </a:pathLst>
            </a:custGeom>
            <a:noFill/>
            <a:ln w="3175" cap="flat" cmpd="sng" algn="ctr">
              <a:solidFill>
                <a:schemeClr val="bg1"/>
              </a:solidFill>
              <a:prstDash val="solid"/>
            </a:ln>
            <a:effectLst/>
          </p:spPr>
          <p:txBody>
            <a:bodyPr lIns="0" rIns="0" anchor="ctr"/>
            <a:lstStyle/>
            <a:p>
              <a:pPr algn="ctr" fontAlgn="auto">
                <a:lnSpc>
                  <a:spcPct val="120000"/>
                </a:lnSpc>
                <a:spcBef>
                  <a:spcPts val="600"/>
                </a:spcBef>
                <a:spcAft>
                  <a:spcPts val="600"/>
                </a:spcAft>
                <a:defRPr/>
              </a:pPr>
              <a:endParaRPr lang="zh-CN" altLang="en-US" sz="1200" kern="0">
                <a:solidFill>
                  <a:schemeClr val="tx1">
                    <a:lumMod val="75000"/>
                    <a:lumOff val="25000"/>
                  </a:schemeClr>
                </a:solidFill>
                <a:latin typeface="Impact" panose="020B0806030902050204" pitchFamily="34" charset="0"/>
                <a:ea typeface="微软雅黑" panose="020B0503020204020204" pitchFamily="34" charset="-122"/>
              </a:endParaRPr>
            </a:p>
          </p:txBody>
        </p:sp>
        <p:sp>
          <p:nvSpPr>
            <p:cNvPr id="4" name="TextBox 5"/>
            <p:cNvSpPr txBox="1">
              <a:spLocks noChangeArrowheads="1"/>
            </p:cNvSpPr>
            <p:nvPr/>
          </p:nvSpPr>
          <p:spPr bwMode="auto">
            <a:xfrm>
              <a:off x="718126" y="1539584"/>
              <a:ext cx="1107996" cy="27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opperplate Gothic Bold" panose="020E0705020206020404" pitchFamily="34" charset="0"/>
                  <a:ea typeface="微软雅黑" panose="020B0503020204020204" pitchFamily="34" charset="-122"/>
                </a:defRPr>
              </a:lvl1pPr>
              <a:lvl2pPr marL="742950" indent="-285750">
                <a:defRPr>
                  <a:solidFill>
                    <a:schemeClr val="tx1"/>
                  </a:solidFill>
                  <a:latin typeface="Copperplate Gothic Bold" panose="020E0705020206020404" pitchFamily="34" charset="0"/>
                  <a:ea typeface="微软雅黑" panose="020B0503020204020204" pitchFamily="34" charset="-122"/>
                </a:defRPr>
              </a:lvl2pPr>
              <a:lvl3pPr marL="1143000" indent="-228600">
                <a:defRPr>
                  <a:solidFill>
                    <a:schemeClr val="tx1"/>
                  </a:solidFill>
                  <a:latin typeface="Copperplate Gothic Bold" panose="020E0705020206020404" pitchFamily="34" charset="0"/>
                  <a:ea typeface="微软雅黑" panose="020B0503020204020204" pitchFamily="34" charset="-122"/>
                </a:defRPr>
              </a:lvl3pPr>
              <a:lvl4pPr marL="1600200" indent="-228600">
                <a:defRPr>
                  <a:solidFill>
                    <a:schemeClr val="tx1"/>
                  </a:solidFill>
                  <a:latin typeface="Copperplate Gothic Bold" panose="020E0705020206020404" pitchFamily="34" charset="0"/>
                  <a:ea typeface="微软雅黑" panose="020B0503020204020204" pitchFamily="34" charset="-122"/>
                </a:defRPr>
              </a:lvl4pPr>
              <a:lvl5pPr marL="2057400" indent="-228600">
                <a:defRPr>
                  <a:solidFill>
                    <a:schemeClr val="tx1"/>
                  </a:solidFill>
                  <a:latin typeface="Copperplate Gothic Bold" panose="020E07050202060204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9pPr>
            </a:lstStyle>
            <a:p>
              <a:r>
                <a:rPr lang="zh-CN" altLang="en-US" sz="1200" dirty="0">
                  <a:solidFill>
                    <a:schemeClr val="tx1">
                      <a:lumMod val="75000"/>
                      <a:lumOff val="25000"/>
                    </a:schemeClr>
                  </a:solidFill>
                  <a:latin typeface="微软雅黑" panose="020B0503020204020204" pitchFamily="34" charset="-122"/>
                </a:rPr>
                <a:t>请添加子标题</a:t>
              </a:r>
            </a:p>
          </p:txBody>
        </p:sp>
      </p:grpSp>
      <p:grpSp>
        <p:nvGrpSpPr>
          <p:cNvPr id="5" name="组合 4"/>
          <p:cNvGrpSpPr/>
          <p:nvPr/>
        </p:nvGrpSpPr>
        <p:grpSpPr>
          <a:xfrm>
            <a:off x="2624645" y="1677768"/>
            <a:ext cx="1998331" cy="678752"/>
            <a:chOff x="2624644" y="1367438"/>
            <a:chExt cx="1998331" cy="678543"/>
          </a:xfrm>
          <a:effectLst/>
        </p:grpSpPr>
        <p:sp>
          <p:nvSpPr>
            <p:cNvPr id="6" name="任意多边形 5"/>
            <p:cNvSpPr/>
            <p:nvPr/>
          </p:nvSpPr>
          <p:spPr>
            <a:xfrm rot="5400000">
              <a:off x="3284538" y="707544"/>
              <a:ext cx="678543" cy="1998331"/>
            </a:xfrm>
            <a:custGeom>
              <a:avLst/>
              <a:gdLst>
                <a:gd name="connsiteX0" fmla="*/ 0 w 611877"/>
                <a:gd name="connsiteY0" fmla="*/ 1794393 h 1801147"/>
                <a:gd name="connsiteX1" fmla="*/ 0 w 611877"/>
                <a:gd name="connsiteY1" fmla="*/ 176516 h 1801147"/>
                <a:gd name="connsiteX2" fmla="*/ 305939 w 611877"/>
                <a:gd name="connsiteY2" fmla="*/ 0 h 1801147"/>
                <a:gd name="connsiteX3" fmla="*/ 611877 w 611877"/>
                <a:gd name="connsiteY3" fmla="*/ 176516 h 1801147"/>
                <a:gd name="connsiteX4" fmla="*/ 611874 w 611877"/>
                <a:gd name="connsiteY4" fmla="*/ 176516 h 1801147"/>
                <a:gd name="connsiteX5" fmla="*/ 611874 w 611877"/>
                <a:gd name="connsiteY5" fmla="*/ 1801147 h 1801147"/>
                <a:gd name="connsiteX6" fmla="*/ 601188 w 611877"/>
                <a:gd name="connsiteY6" fmla="*/ 1801147 h 1801147"/>
                <a:gd name="connsiteX7" fmla="*/ 601188 w 611877"/>
                <a:gd name="connsiteY7" fmla="*/ 1800559 h 1801147"/>
                <a:gd name="connsiteX8" fmla="*/ 601191 w 611877"/>
                <a:gd name="connsiteY8" fmla="*/ 1800559 h 1801147"/>
                <a:gd name="connsiteX9" fmla="*/ 295253 w 611877"/>
                <a:gd name="connsiteY9" fmla="*/ 1624043 h 1801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877" h="1801147">
                  <a:moveTo>
                    <a:pt x="0" y="1794393"/>
                  </a:moveTo>
                  <a:lnTo>
                    <a:pt x="0" y="176516"/>
                  </a:lnTo>
                  <a:lnTo>
                    <a:pt x="305939" y="0"/>
                  </a:lnTo>
                  <a:lnTo>
                    <a:pt x="611877" y="176516"/>
                  </a:lnTo>
                  <a:lnTo>
                    <a:pt x="611874" y="176516"/>
                  </a:lnTo>
                  <a:lnTo>
                    <a:pt x="611874" y="1801147"/>
                  </a:lnTo>
                  <a:lnTo>
                    <a:pt x="601188" y="1801147"/>
                  </a:lnTo>
                  <a:lnTo>
                    <a:pt x="601188" y="1800559"/>
                  </a:lnTo>
                  <a:lnTo>
                    <a:pt x="601191" y="1800559"/>
                  </a:lnTo>
                  <a:lnTo>
                    <a:pt x="295253" y="1624043"/>
                  </a:lnTo>
                  <a:close/>
                </a:path>
              </a:pathLst>
            </a:custGeom>
            <a:noFill/>
            <a:ln w="3175" cap="flat" cmpd="sng" algn="ctr">
              <a:solidFill>
                <a:schemeClr val="bg1"/>
              </a:solidFill>
              <a:prstDash val="solid"/>
            </a:ln>
            <a:effectLst/>
          </p:spPr>
          <p:txBody>
            <a:bodyPr lIns="0" rIns="0" anchor="ctr"/>
            <a:lstStyle/>
            <a:p>
              <a:pPr algn="ctr" fontAlgn="auto">
                <a:lnSpc>
                  <a:spcPct val="120000"/>
                </a:lnSpc>
                <a:spcBef>
                  <a:spcPts val="600"/>
                </a:spcBef>
                <a:spcAft>
                  <a:spcPts val="600"/>
                </a:spcAft>
                <a:defRPr/>
              </a:pPr>
              <a:endParaRPr lang="zh-CN" altLang="en-US" sz="1200" kern="0">
                <a:solidFill>
                  <a:schemeClr val="tx1">
                    <a:lumMod val="75000"/>
                    <a:lumOff val="25000"/>
                  </a:schemeClr>
                </a:solidFill>
                <a:latin typeface="Impact" panose="020B0806030902050204" pitchFamily="34" charset="0"/>
                <a:ea typeface="微软雅黑" panose="020B0503020204020204" pitchFamily="34" charset="-122"/>
              </a:endParaRPr>
            </a:p>
          </p:txBody>
        </p:sp>
        <p:sp>
          <p:nvSpPr>
            <p:cNvPr id="7" name="TextBox 5"/>
            <p:cNvSpPr txBox="1">
              <a:spLocks noChangeArrowheads="1"/>
            </p:cNvSpPr>
            <p:nvPr/>
          </p:nvSpPr>
          <p:spPr bwMode="auto">
            <a:xfrm>
              <a:off x="2914423" y="1539584"/>
              <a:ext cx="1107996" cy="27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opperplate Gothic Bold" panose="020E0705020206020404" pitchFamily="34" charset="0"/>
                  <a:ea typeface="微软雅黑" panose="020B0503020204020204" pitchFamily="34" charset="-122"/>
                </a:defRPr>
              </a:lvl1pPr>
              <a:lvl2pPr marL="742950" indent="-285750">
                <a:defRPr>
                  <a:solidFill>
                    <a:schemeClr val="tx1"/>
                  </a:solidFill>
                  <a:latin typeface="Copperplate Gothic Bold" panose="020E0705020206020404" pitchFamily="34" charset="0"/>
                  <a:ea typeface="微软雅黑" panose="020B0503020204020204" pitchFamily="34" charset="-122"/>
                </a:defRPr>
              </a:lvl2pPr>
              <a:lvl3pPr marL="1143000" indent="-228600">
                <a:defRPr>
                  <a:solidFill>
                    <a:schemeClr val="tx1"/>
                  </a:solidFill>
                  <a:latin typeface="Copperplate Gothic Bold" panose="020E0705020206020404" pitchFamily="34" charset="0"/>
                  <a:ea typeface="微软雅黑" panose="020B0503020204020204" pitchFamily="34" charset="-122"/>
                </a:defRPr>
              </a:lvl3pPr>
              <a:lvl4pPr marL="1600200" indent="-228600">
                <a:defRPr>
                  <a:solidFill>
                    <a:schemeClr val="tx1"/>
                  </a:solidFill>
                  <a:latin typeface="Copperplate Gothic Bold" panose="020E0705020206020404" pitchFamily="34" charset="0"/>
                  <a:ea typeface="微软雅黑" panose="020B0503020204020204" pitchFamily="34" charset="-122"/>
                </a:defRPr>
              </a:lvl4pPr>
              <a:lvl5pPr marL="2057400" indent="-228600">
                <a:defRPr>
                  <a:solidFill>
                    <a:schemeClr val="tx1"/>
                  </a:solidFill>
                  <a:latin typeface="Copperplate Gothic Bold" panose="020E07050202060204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9pPr>
            </a:lstStyle>
            <a:p>
              <a:r>
                <a:rPr lang="zh-CN" altLang="en-US" sz="1200">
                  <a:solidFill>
                    <a:schemeClr val="tx1">
                      <a:lumMod val="75000"/>
                      <a:lumOff val="25000"/>
                    </a:schemeClr>
                  </a:solidFill>
                  <a:latin typeface="微软雅黑" panose="020B0503020204020204" pitchFamily="34" charset="-122"/>
                </a:rPr>
                <a:t>请添加子标题</a:t>
              </a:r>
            </a:p>
          </p:txBody>
        </p:sp>
      </p:grpSp>
      <p:grpSp>
        <p:nvGrpSpPr>
          <p:cNvPr id="8" name="组合 7"/>
          <p:cNvGrpSpPr/>
          <p:nvPr/>
        </p:nvGrpSpPr>
        <p:grpSpPr>
          <a:xfrm>
            <a:off x="4723394" y="1677767"/>
            <a:ext cx="1998330" cy="678752"/>
            <a:chOff x="4723394" y="1367437"/>
            <a:chExt cx="1998330" cy="678543"/>
          </a:xfrm>
          <a:effectLst/>
        </p:grpSpPr>
        <p:sp>
          <p:nvSpPr>
            <p:cNvPr id="9" name="任意多边形 8"/>
            <p:cNvSpPr/>
            <p:nvPr/>
          </p:nvSpPr>
          <p:spPr>
            <a:xfrm rot="5400000">
              <a:off x="5383287" y="707544"/>
              <a:ext cx="678543" cy="1998330"/>
            </a:xfrm>
            <a:custGeom>
              <a:avLst/>
              <a:gdLst>
                <a:gd name="connsiteX0" fmla="*/ 0 w 611877"/>
                <a:gd name="connsiteY0" fmla="*/ 1794393 h 1801147"/>
                <a:gd name="connsiteX1" fmla="*/ 0 w 611877"/>
                <a:gd name="connsiteY1" fmla="*/ 176516 h 1801147"/>
                <a:gd name="connsiteX2" fmla="*/ 305939 w 611877"/>
                <a:gd name="connsiteY2" fmla="*/ 0 h 1801147"/>
                <a:gd name="connsiteX3" fmla="*/ 611877 w 611877"/>
                <a:gd name="connsiteY3" fmla="*/ 176516 h 1801147"/>
                <a:gd name="connsiteX4" fmla="*/ 611874 w 611877"/>
                <a:gd name="connsiteY4" fmla="*/ 176516 h 1801147"/>
                <a:gd name="connsiteX5" fmla="*/ 611874 w 611877"/>
                <a:gd name="connsiteY5" fmla="*/ 1801147 h 1801147"/>
                <a:gd name="connsiteX6" fmla="*/ 601188 w 611877"/>
                <a:gd name="connsiteY6" fmla="*/ 1801147 h 1801147"/>
                <a:gd name="connsiteX7" fmla="*/ 601188 w 611877"/>
                <a:gd name="connsiteY7" fmla="*/ 1800559 h 1801147"/>
                <a:gd name="connsiteX8" fmla="*/ 601191 w 611877"/>
                <a:gd name="connsiteY8" fmla="*/ 1800559 h 1801147"/>
                <a:gd name="connsiteX9" fmla="*/ 295253 w 611877"/>
                <a:gd name="connsiteY9" fmla="*/ 1624043 h 1801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877" h="1801147">
                  <a:moveTo>
                    <a:pt x="0" y="1794393"/>
                  </a:moveTo>
                  <a:lnTo>
                    <a:pt x="0" y="176516"/>
                  </a:lnTo>
                  <a:lnTo>
                    <a:pt x="305939" y="0"/>
                  </a:lnTo>
                  <a:lnTo>
                    <a:pt x="611877" y="176516"/>
                  </a:lnTo>
                  <a:lnTo>
                    <a:pt x="611874" y="176516"/>
                  </a:lnTo>
                  <a:lnTo>
                    <a:pt x="611874" y="1801147"/>
                  </a:lnTo>
                  <a:lnTo>
                    <a:pt x="601188" y="1801147"/>
                  </a:lnTo>
                  <a:lnTo>
                    <a:pt x="601188" y="1800559"/>
                  </a:lnTo>
                  <a:lnTo>
                    <a:pt x="601191" y="1800559"/>
                  </a:lnTo>
                  <a:lnTo>
                    <a:pt x="295253" y="1624043"/>
                  </a:lnTo>
                  <a:close/>
                </a:path>
              </a:pathLst>
            </a:custGeom>
            <a:noFill/>
            <a:ln w="3175" cap="flat" cmpd="sng" algn="ctr">
              <a:solidFill>
                <a:schemeClr val="bg1"/>
              </a:solidFill>
              <a:prstDash val="solid"/>
            </a:ln>
            <a:effectLst/>
          </p:spPr>
          <p:txBody>
            <a:bodyPr lIns="0" rIns="0" anchor="ctr"/>
            <a:lstStyle/>
            <a:p>
              <a:pPr algn="ctr" fontAlgn="auto">
                <a:lnSpc>
                  <a:spcPct val="120000"/>
                </a:lnSpc>
                <a:spcBef>
                  <a:spcPts val="600"/>
                </a:spcBef>
                <a:spcAft>
                  <a:spcPts val="600"/>
                </a:spcAft>
                <a:defRPr/>
              </a:pPr>
              <a:endParaRPr lang="zh-CN" altLang="en-US" sz="1200" kern="0">
                <a:solidFill>
                  <a:schemeClr val="tx1">
                    <a:lumMod val="75000"/>
                    <a:lumOff val="25000"/>
                  </a:schemeClr>
                </a:solidFill>
                <a:latin typeface="Impact" panose="020B0806030902050204" pitchFamily="34" charset="0"/>
                <a:ea typeface="微软雅黑" panose="020B0503020204020204" pitchFamily="34" charset="-122"/>
              </a:endParaRPr>
            </a:p>
          </p:txBody>
        </p:sp>
        <p:sp>
          <p:nvSpPr>
            <p:cNvPr id="10" name="TextBox 5"/>
            <p:cNvSpPr txBox="1">
              <a:spLocks noChangeArrowheads="1"/>
            </p:cNvSpPr>
            <p:nvPr/>
          </p:nvSpPr>
          <p:spPr bwMode="auto">
            <a:xfrm>
              <a:off x="5013173" y="1539584"/>
              <a:ext cx="1107996" cy="27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opperplate Gothic Bold" panose="020E0705020206020404" pitchFamily="34" charset="0"/>
                  <a:ea typeface="微软雅黑" panose="020B0503020204020204" pitchFamily="34" charset="-122"/>
                </a:defRPr>
              </a:lvl1pPr>
              <a:lvl2pPr marL="742950" indent="-285750">
                <a:defRPr>
                  <a:solidFill>
                    <a:schemeClr val="tx1"/>
                  </a:solidFill>
                  <a:latin typeface="Copperplate Gothic Bold" panose="020E0705020206020404" pitchFamily="34" charset="0"/>
                  <a:ea typeface="微软雅黑" panose="020B0503020204020204" pitchFamily="34" charset="-122"/>
                </a:defRPr>
              </a:lvl2pPr>
              <a:lvl3pPr marL="1143000" indent="-228600">
                <a:defRPr>
                  <a:solidFill>
                    <a:schemeClr val="tx1"/>
                  </a:solidFill>
                  <a:latin typeface="Copperplate Gothic Bold" panose="020E0705020206020404" pitchFamily="34" charset="0"/>
                  <a:ea typeface="微软雅黑" panose="020B0503020204020204" pitchFamily="34" charset="-122"/>
                </a:defRPr>
              </a:lvl3pPr>
              <a:lvl4pPr marL="1600200" indent="-228600">
                <a:defRPr>
                  <a:solidFill>
                    <a:schemeClr val="tx1"/>
                  </a:solidFill>
                  <a:latin typeface="Copperplate Gothic Bold" panose="020E0705020206020404" pitchFamily="34" charset="0"/>
                  <a:ea typeface="微软雅黑" panose="020B0503020204020204" pitchFamily="34" charset="-122"/>
                </a:defRPr>
              </a:lvl4pPr>
              <a:lvl5pPr marL="2057400" indent="-228600">
                <a:defRPr>
                  <a:solidFill>
                    <a:schemeClr val="tx1"/>
                  </a:solidFill>
                  <a:latin typeface="Copperplate Gothic Bold" panose="020E07050202060204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9pPr>
            </a:lstStyle>
            <a:p>
              <a:r>
                <a:rPr lang="zh-CN" altLang="en-US" sz="1200">
                  <a:solidFill>
                    <a:schemeClr val="tx1">
                      <a:lumMod val="75000"/>
                      <a:lumOff val="25000"/>
                    </a:schemeClr>
                  </a:solidFill>
                  <a:latin typeface="微软雅黑" panose="020B0503020204020204" pitchFamily="34" charset="-122"/>
                </a:rPr>
                <a:t>请添加子标题</a:t>
              </a:r>
            </a:p>
          </p:txBody>
        </p:sp>
      </p:grpSp>
      <p:grpSp>
        <p:nvGrpSpPr>
          <p:cNvPr id="11" name="组合 10"/>
          <p:cNvGrpSpPr/>
          <p:nvPr/>
        </p:nvGrpSpPr>
        <p:grpSpPr>
          <a:xfrm>
            <a:off x="6823577" y="1677768"/>
            <a:ext cx="1996896" cy="678752"/>
            <a:chOff x="6823577" y="1367438"/>
            <a:chExt cx="1996896" cy="678543"/>
          </a:xfrm>
          <a:effectLst/>
        </p:grpSpPr>
        <p:sp>
          <p:nvSpPr>
            <p:cNvPr id="12" name="任意多边形 11"/>
            <p:cNvSpPr/>
            <p:nvPr/>
          </p:nvSpPr>
          <p:spPr>
            <a:xfrm rot="5400000">
              <a:off x="7482753" y="708262"/>
              <a:ext cx="678543" cy="1996896"/>
            </a:xfrm>
            <a:custGeom>
              <a:avLst/>
              <a:gdLst>
                <a:gd name="connsiteX0" fmla="*/ 0 w 611877"/>
                <a:gd name="connsiteY0" fmla="*/ 1794393 h 1801147"/>
                <a:gd name="connsiteX1" fmla="*/ 0 w 611877"/>
                <a:gd name="connsiteY1" fmla="*/ 176516 h 1801147"/>
                <a:gd name="connsiteX2" fmla="*/ 305939 w 611877"/>
                <a:gd name="connsiteY2" fmla="*/ 0 h 1801147"/>
                <a:gd name="connsiteX3" fmla="*/ 611877 w 611877"/>
                <a:gd name="connsiteY3" fmla="*/ 176516 h 1801147"/>
                <a:gd name="connsiteX4" fmla="*/ 611874 w 611877"/>
                <a:gd name="connsiteY4" fmla="*/ 176516 h 1801147"/>
                <a:gd name="connsiteX5" fmla="*/ 611874 w 611877"/>
                <a:gd name="connsiteY5" fmla="*/ 1801147 h 1801147"/>
                <a:gd name="connsiteX6" fmla="*/ 601188 w 611877"/>
                <a:gd name="connsiteY6" fmla="*/ 1801147 h 1801147"/>
                <a:gd name="connsiteX7" fmla="*/ 601188 w 611877"/>
                <a:gd name="connsiteY7" fmla="*/ 1800559 h 1801147"/>
                <a:gd name="connsiteX8" fmla="*/ 601191 w 611877"/>
                <a:gd name="connsiteY8" fmla="*/ 1800559 h 1801147"/>
                <a:gd name="connsiteX9" fmla="*/ 295253 w 611877"/>
                <a:gd name="connsiteY9" fmla="*/ 1624043 h 1801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877" h="1801147">
                  <a:moveTo>
                    <a:pt x="0" y="1794393"/>
                  </a:moveTo>
                  <a:lnTo>
                    <a:pt x="0" y="176516"/>
                  </a:lnTo>
                  <a:lnTo>
                    <a:pt x="305939" y="0"/>
                  </a:lnTo>
                  <a:lnTo>
                    <a:pt x="611877" y="176516"/>
                  </a:lnTo>
                  <a:lnTo>
                    <a:pt x="611874" y="176516"/>
                  </a:lnTo>
                  <a:lnTo>
                    <a:pt x="611874" y="1801147"/>
                  </a:lnTo>
                  <a:lnTo>
                    <a:pt x="601188" y="1801147"/>
                  </a:lnTo>
                  <a:lnTo>
                    <a:pt x="601188" y="1800559"/>
                  </a:lnTo>
                  <a:lnTo>
                    <a:pt x="601191" y="1800559"/>
                  </a:lnTo>
                  <a:lnTo>
                    <a:pt x="295253" y="1624043"/>
                  </a:lnTo>
                  <a:close/>
                </a:path>
              </a:pathLst>
            </a:custGeom>
            <a:noFill/>
            <a:ln w="3175" cap="flat" cmpd="sng" algn="ctr">
              <a:solidFill>
                <a:schemeClr val="bg1"/>
              </a:solidFill>
              <a:prstDash val="solid"/>
            </a:ln>
            <a:effectLst/>
          </p:spPr>
          <p:txBody>
            <a:bodyPr lIns="0" rIns="0" anchor="ctr"/>
            <a:lstStyle/>
            <a:p>
              <a:pPr algn="ctr" fontAlgn="auto">
                <a:lnSpc>
                  <a:spcPct val="120000"/>
                </a:lnSpc>
                <a:spcBef>
                  <a:spcPts val="600"/>
                </a:spcBef>
                <a:spcAft>
                  <a:spcPts val="600"/>
                </a:spcAft>
                <a:defRPr/>
              </a:pPr>
              <a:endParaRPr lang="zh-CN" altLang="en-US" sz="1200" kern="0">
                <a:solidFill>
                  <a:schemeClr val="tx1">
                    <a:lumMod val="75000"/>
                    <a:lumOff val="25000"/>
                  </a:schemeClr>
                </a:solidFill>
                <a:latin typeface="Impact" panose="020B0806030902050204" pitchFamily="34" charset="0"/>
                <a:ea typeface="微软雅黑" panose="020B0503020204020204" pitchFamily="34" charset="-122"/>
              </a:endParaRPr>
            </a:p>
          </p:txBody>
        </p:sp>
        <p:sp>
          <p:nvSpPr>
            <p:cNvPr id="13" name="TextBox 5"/>
            <p:cNvSpPr txBox="1">
              <a:spLocks noChangeArrowheads="1"/>
            </p:cNvSpPr>
            <p:nvPr/>
          </p:nvSpPr>
          <p:spPr bwMode="auto">
            <a:xfrm>
              <a:off x="7111921" y="1539584"/>
              <a:ext cx="1107996" cy="27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opperplate Gothic Bold" panose="020E0705020206020404" pitchFamily="34" charset="0"/>
                  <a:ea typeface="微软雅黑" panose="020B0503020204020204" pitchFamily="34" charset="-122"/>
                </a:defRPr>
              </a:lvl1pPr>
              <a:lvl2pPr marL="742950" indent="-285750">
                <a:defRPr>
                  <a:solidFill>
                    <a:schemeClr val="tx1"/>
                  </a:solidFill>
                  <a:latin typeface="Copperplate Gothic Bold" panose="020E0705020206020404" pitchFamily="34" charset="0"/>
                  <a:ea typeface="微软雅黑" panose="020B0503020204020204" pitchFamily="34" charset="-122"/>
                </a:defRPr>
              </a:lvl2pPr>
              <a:lvl3pPr marL="1143000" indent="-228600">
                <a:defRPr>
                  <a:solidFill>
                    <a:schemeClr val="tx1"/>
                  </a:solidFill>
                  <a:latin typeface="Copperplate Gothic Bold" panose="020E0705020206020404" pitchFamily="34" charset="0"/>
                  <a:ea typeface="微软雅黑" panose="020B0503020204020204" pitchFamily="34" charset="-122"/>
                </a:defRPr>
              </a:lvl3pPr>
              <a:lvl4pPr marL="1600200" indent="-228600">
                <a:defRPr>
                  <a:solidFill>
                    <a:schemeClr val="tx1"/>
                  </a:solidFill>
                  <a:latin typeface="Copperplate Gothic Bold" panose="020E0705020206020404" pitchFamily="34" charset="0"/>
                  <a:ea typeface="微软雅黑" panose="020B0503020204020204" pitchFamily="34" charset="-122"/>
                </a:defRPr>
              </a:lvl4pPr>
              <a:lvl5pPr marL="2057400" indent="-228600">
                <a:defRPr>
                  <a:solidFill>
                    <a:schemeClr val="tx1"/>
                  </a:solidFill>
                  <a:latin typeface="Copperplate Gothic Bold" panose="020E07050202060204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9pPr>
            </a:lstStyle>
            <a:p>
              <a:r>
                <a:rPr lang="zh-CN" altLang="en-US" sz="1200">
                  <a:solidFill>
                    <a:schemeClr val="tx1">
                      <a:lumMod val="75000"/>
                      <a:lumOff val="25000"/>
                    </a:schemeClr>
                  </a:solidFill>
                  <a:latin typeface="微软雅黑" panose="020B0503020204020204" pitchFamily="34" charset="-122"/>
                </a:rPr>
                <a:t>请添加子标题</a:t>
              </a:r>
            </a:p>
          </p:txBody>
        </p:sp>
      </p:grpSp>
      <p:grpSp>
        <p:nvGrpSpPr>
          <p:cNvPr id="14" name="组合 13"/>
          <p:cNvGrpSpPr/>
          <p:nvPr/>
        </p:nvGrpSpPr>
        <p:grpSpPr>
          <a:xfrm>
            <a:off x="478556" y="2233443"/>
            <a:ext cx="1896477" cy="2067826"/>
            <a:chOff x="478555" y="2160746"/>
            <a:chExt cx="1896477" cy="2067188"/>
          </a:xfrm>
          <a:effectLst/>
        </p:grpSpPr>
        <p:sp>
          <p:nvSpPr>
            <p:cNvPr id="15" name="矩形 14"/>
            <p:cNvSpPr/>
            <p:nvPr/>
          </p:nvSpPr>
          <p:spPr>
            <a:xfrm>
              <a:off x="525896" y="2160746"/>
              <a:ext cx="1803231" cy="2067188"/>
            </a:xfrm>
            <a:prstGeom prst="rect">
              <a:avLst/>
            </a:prstGeom>
            <a:noFill/>
            <a:ln w="3175">
              <a:solidFill>
                <a:srgbClr val="FDFDFD"/>
              </a:solidFill>
              <a:round/>
            </a:ln>
            <a:effectLst>
              <a:outerShdw blurRad="76200" dist="38100" dir="2700000" algn="tl" rotWithShape="0">
                <a:schemeClr val="tx1">
                  <a:lumMod val="65000"/>
                  <a:lumOff val="35000"/>
                  <a:alpha val="40000"/>
                </a:schemeClr>
              </a:outerShdw>
            </a:effectLst>
          </p:spPr>
          <p:txBody>
            <a:bodyPr wrap="none" anchor="ctr"/>
            <a:lstStyle/>
            <a:p>
              <a:pPr fontAlgn="auto">
                <a:spcBef>
                  <a:spcPts val="0"/>
                </a:spcBef>
                <a:spcAft>
                  <a:spcPts val="0"/>
                </a:spcAft>
                <a:defRPr/>
              </a:pPr>
              <a:endParaRPr lang="zh-CN" altLang="en-US" sz="900" kern="0">
                <a:solidFill>
                  <a:schemeClr val="tx1">
                    <a:lumMod val="50000"/>
                    <a:lumOff val="50000"/>
                  </a:schemeClr>
                </a:solidFill>
                <a:latin typeface="+mn-lt"/>
                <a:ea typeface="+mn-ea"/>
              </a:endParaRPr>
            </a:p>
          </p:txBody>
        </p:sp>
        <p:sp>
          <p:nvSpPr>
            <p:cNvPr id="16" name="矩形 15"/>
            <p:cNvSpPr/>
            <p:nvPr/>
          </p:nvSpPr>
          <p:spPr>
            <a:xfrm>
              <a:off x="544544" y="2179394"/>
              <a:ext cx="1764498" cy="1263840"/>
            </a:xfrm>
            <a:prstGeom prst="rect">
              <a:avLst/>
            </a:prstGeom>
            <a:blipFill>
              <a:blip r:embed="rId3"/>
              <a:stretch>
                <a:fillRect/>
              </a:stretch>
            </a:blipFill>
            <a:ln w="3175">
              <a:solidFill>
                <a:schemeClr val="bg1"/>
              </a:solidFill>
            </a:ln>
            <a:effectLst>
              <a:outerShdw blurRad="127000" dist="38100" dir="2700000" sx="98000" sy="98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900">
                <a:solidFill>
                  <a:schemeClr val="tx1">
                    <a:lumMod val="50000"/>
                    <a:lumOff val="50000"/>
                  </a:schemeClr>
                </a:solidFill>
              </a:endParaRPr>
            </a:p>
          </p:txBody>
        </p:sp>
        <p:sp>
          <p:nvSpPr>
            <p:cNvPr id="17" name="矩形 16"/>
            <p:cNvSpPr/>
            <p:nvPr/>
          </p:nvSpPr>
          <p:spPr>
            <a:xfrm>
              <a:off x="478555" y="3557999"/>
              <a:ext cx="1896477" cy="507674"/>
            </a:xfrm>
            <a:prstGeom prst="rect">
              <a:avLst/>
            </a:prstGeom>
          </p:spPr>
          <p:txBody>
            <a:bodyPr>
              <a:spAutoFit/>
            </a:bodyPr>
            <a:lstStyle/>
            <a:p>
              <a:pPr algn="ctr" fontAlgn="auto">
                <a:lnSpc>
                  <a:spcPct val="150000"/>
                </a:lnSpc>
                <a:spcBef>
                  <a:spcPts val="0"/>
                </a:spcBef>
                <a:spcAft>
                  <a:spcPts val="0"/>
                </a:spcAft>
                <a:defRPr/>
              </a:pPr>
              <a:r>
                <a:rPr lang="zh-CN" altLang="en-US" sz="900" kern="0" dirty="0">
                  <a:solidFill>
                    <a:schemeClr val="tx1">
                      <a:lumMod val="50000"/>
                      <a:lumOff val="50000"/>
                    </a:schemeClr>
                  </a:solidFill>
                  <a:latin typeface="+mn-lt"/>
                  <a:ea typeface="微软雅黑" panose="020B0503020204020204" pitchFamily="34" charset="-122"/>
                </a:rPr>
                <a:t>请添加文本请添加文本</a:t>
              </a:r>
            </a:p>
            <a:p>
              <a:pPr algn="ctr" fontAlgn="auto">
                <a:lnSpc>
                  <a:spcPct val="150000"/>
                </a:lnSpc>
                <a:spcBef>
                  <a:spcPts val="0"/>
                </a:spcBef>
                <a:spcAft>
                  <a:spcPts val="0"/>
                </a:spcAft>
                <a:defRPr/>
              </a:pPr>
              <a:r>
                <a:rPr lang="zh-CN" altLang="en-US" sz="900" kern="0" dirty="0">
                  <a:solidFill>
                    <a:schemeClr val="tx1">
                      <a:lumMod val="50000"/>
                      <a:lumOff val="50000"/>
                    </a:schemeClr>
                  </a:solidFill>
                  <a:latin typeface="+mn-lt"/>
                  <a:ea typeface="微软雅黑" panose="020B0503020204020204" pitchFamily="34" charset="-122"/>
                </a:rPr>
                <a:t>请添加文本请添加文本</a:t>
              </a:r>
            </a:p>
          </p:txBody>
        </p:sp>
      </p:grpSp>
      <p:grpSp>
        <p:nvGrpSpPr>
          <p:cNvPr id="18" name="组合 17"/>
          <p:cNvGrpSpPr/>
          <p:nvPr/>
        </p:nvGrpSpPr>
        <p:grpSpPr>
          <a:xfrm>
            <a:off x="2577305" y="2233443"/>
            <a:ext cx="1897911" cy="2067826"/>
            <a:chOff x="2577304" y="2160746"/>
            <a:chExt cx="1897911" cy="2067188"/>
          </a:xfrm>
          <a:effectLst/>
        </p:grpSpPr>
        <p:sp>
          <p:nvSpPr>
            <p:cNvPr id="19" name="矩形 18"/>
            <p:cNvSpPr/>
            <p:nvPr/>
          </p:nvSpPr>
          <p:spPr>
            <a:xfrm>
              <a:off x="2624644" y="2160746"/>
              <a:ext cx="1803232" cy="2067188"/>
            </a:xfrm>
            <a:prstGeom prst="rect">
              <a:avLst/>
            </a:prstGeom>
            <a:noFill/>
            <a:ln w="3175">
              <a:solidFill>
                <a:srgbClr val="FDFDFD"/>
              </a:solidFill>
              <a:round/>
            </a:ln>
            <a:effectLst>
              <a:outerShdw blurRad="76200" dist="38100" dir="2700000" algn="tl" rotWithShape="0">
                <a:schemeClr val="tx1">
                  <a:lumMod val="65000"/>
                  <a:lumOff val="35000"/>
                  <a:alpha val="40000"/>
                </a:schemeClr>
              </a:outerShdw>
            </a:effectLst>
          </p:spPr>
          <p:txBody>
            <a:bodyPr wrap="none" anchor="ctr"/>
            <a:lstStyle/>
            <a:p>
              <a:pPr fontAlgn="auto">
                <a:spcBef>
                  <a:spcPts val="0"/>
                </a:spcBef>
                <a:spcAft>
                  <a:spcPts val="0"/>
                </a:spcAft>
                <a:defRPr/>
              </a:pPr>
              <a:endParaRPr lang="zh-CN" altLang="en-US" sz="900" kern="0">
                <a:solidFill>
                  <a:schemeClr val="tx1">
                    <a:lumMod val="50000"/>
                    <a:lumOff val="50000"/>
                  </a:schemeClr>
                </a:solidFill>
                <a:latin typeface="+mn-lt"/>
                <a:ea typeface="+mn-ea"/>
              </a:endParaRPr>
            </a:p>
          </p:txBody>
        </p:sp>
        <p:sp>
          <p:nvSpPr>
            <p:cNvPr id="20" name="矩形 19"/>
            <p:cNvSpPr/>
            <p:nvPr/>
          </p:nvSpPr>
          <p:spPr>
            <a:xfrm>
              <a:off x="2644326" y="2178860"/>
              <a:ext cx="1763839" cy="1264996"/>
            </a:xfrm>
            <a:prstGeom prst="rect">
              <a:avLst/>
            </a:prstGeom>
            <a:blipFill dpi="0" rotWithShape="1">
              <a:blip r:embed="rId4"/>
              <a:srcRect/>
              <a:stretch>
                <a:fillRect/>
              </a:stretch>
            </a:blipFill>
            <a:ln w="3175">
              <a:solidFill>
                <a:schemeClr val="bg1"/>
              </a:solidFill>
            </a:ln>
            <a:effectLst>
              <a:outerShdw blurRad="127000" dist="38100" dir="2700000" sx="98000" sy="98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900">
                <a:solidFill>
                  <a:schemeClr val="tx1">
                    <a:lumMod val="50000"/>
                    <a:lumOff val="50000"/>
                  </a:schemeClr>
                </a:solidFill>
              </a:endParaRPr>
            </a:p>
          </p:txBody>
        </p:sp>
        <p:sp>
          <p:nvSpPr>
            <p:cNvPr id="21" name="矩形 20"/>
            <p:cNvSpPr/>
            <p:nvPr/>
          </p:nvSpPr>
          <p:spPr>
            <a:xfrm>
              <a:off x="2577304" y="3557999"/>
              <a:ext cx="1897911" cy="507674"/>
            </a:xfrm>
            <a:prstGeom prst="rect">
              <a:avLst/>
            </a:prstGeom>
          </p:spPr>
          <p:txBody>
            <a:bodyPr>
              <a:spAutoFit/>
            </a:bodyPr>
            <a:lstStyle/>
            <a:p>
              <a:pPr algn="ctr" fontAlgn="auto">
                <a:lnSpc>
                  <a:spcPct val="150000"/>
                </a:lnSpc>
                <a:spcBef>
                  <a:spcPts val="0"/>
                </a:spcBef>
                <a:spcAft>
                  <a:spcPts val="0"/>
                </a:spcAft>
                <a:defRPr/>
              </a:pPr>
              <a:r>
                <a:rPr lang="zh-CN" altLang="en-US" sz="900" kern="0" dirty="0">
                  <a:solidFill>
                    <a:schemeClr val="tx1">
                      <a:lumMod val="50000"/>
                      <a:lumOff val="50000"/>
                    </a:schemeClr>
                  </a:solidFill>
                  <a:latin typeface="+mn-lt"/>
                  <a:ea typeface="微软雅黑" panose="020B0503020204020204" pitchFamily="34" charset="-122"/>
                </a:rPr>
                <a:t>请添加文本请添加文本</a:t>
              </a:r>
            </a:p>
            <a:p>
              <a:pPr algn="ctr" fontAlgn="auto">
                <a:lnSpc>
                  <a:spcPct val="150000"/>
                </a:lnSpc>
                <a:spcBef>
                  <a:spcPts val="0"/>
                </a:spcBef>
                <a:spcAft>
                  <a:spcPts val="0"/>
                </a:spcAft>
                <a:defRPr/>
              </a:pPr>
              <a:r>
                <a:rPr lang="zh-CN" altLang="en-US" sz="900" kern="0" dirty="0">
                  <a:solidFill>
                    <a:schemeClr val="tx1">
                      <a:lumMod val="50000"/>
                      <a:lumOff val="50000"/>
                    </a:schemeClr>
                  </a:solidFill>
                  <a:latin typeface="+mn-lt"/>
                  <a:ea typeface="微软雅黑" panose="020B0503020204020204" pitchFamily="34" charset="-122"/>
                </a:rPr>
                <a:t>请添加文本请添加文本</a:t>
              </a:r>
            </a:p>
          </p:txBody>
        </p:sp>
      </p:grpSp>
      <p:grpSp>
        <p:nvGrpSpPr>
          <p:cNvPr id="22" name="组合 21"/>
          <p:cNvGrpSpPr/>
          <p:nvPr/>
        </p:nvGrpSpPr>
        <p:grpSpPr>
          <a:xfrm>
            <a:off x="4673184" y="2233443"/>
            <a:ext cx="1896477" cy="2067826"/>
            <a:chOff x="4673183" y="2160746"/>
            <a:chExt cx="1896477" cy="2067188"/>
          </a:xfrm>
          <a:effectLst/>
        </p:grpSpPr>
        <p:sp>
          <p:nvSpPr>
            <p:cNvPr id="23" name="矩形 22"/>
            <p:cNvSpPr/>
            <p:nvPr/>
          </p:nvSpPr>
          <p:spPr>
            <a:xfrm>
              <a:off x="4723393" y="2160746"/>
              <a:ext cx="1803231" cy="2067188"/>
            </a:xfrm>
            <a:prstGeom prst="rect">
              <a:avLst/>
            </a:prstGeom>
            <a:noFill/>
            <a:ln w="3175">
              <a:solidFill>
                <a:srgbClr val="FDFDFD"/>
              </a:solidFill>
              <a:round/>
            </a:ln>
            <a:effectLst>
              <a:outerShdw blurRad="76200" dist="38100" dir="2700000" algn="tl" rotWithShape="0">
                <a:schemeClr val="tx1">
                  <a:lumMod val="65000"/>
                  <a:lumOff val="35000"/>
                  <a:alpha val="40000"/>
                </a:schemeClr>
              </a:outerShdw>
            </a:effectLst>
          </p:spPr>
          <p:txBody>
            <a:bodyPr wrap="none" anchor="ctr"/>
            <a:lstStyle/>
            <a:p>
              <a:pPr fontAlgn="auto">
                <a:spcBef>
                  <a:spcPts val="0"/>
                </a:spcBef>
                <a:spcAft>
                  <a:spcPts val="0"/>
                </a:spcAft>
                <a:defRPr/>
              </a:pPr>
              <a:endParaRPr lang="zh-CN" altLang="en-US" sz="900" kern="0">
                <a:solidFill>
                  <a:schemeClr val="tx1">
                    <a:lumMod val="50000"/>
                    <a:lumOff val="50000"/>
                  </a:schemeClr>
                </a:solidFill>
                <a:latin typeface="+mn-lt"/>
                <a:ea typeface="+mn-ea"/>
              </a:endParaRPr>
            </a:p>
          </p:txBody>
        </p:sp>
        <p:sp>
          <p:nvSpPr>
            <p:cNvPr id="24" name="矩形 23"/>
            <p:cNvSpPr/>
            <p:nvPr/>
          </p:nvSpPr>
          <p:spPr>
            <a:xfrm>
              <a:off x="4723393" y="2178861"/>
              <a:ext cx="1803231" cy="1264996"/>
            </a:xfrm>
            <a:prstGeom prst="rect">
              <a:avLst/>
            </a:prstGeom>
            <a:blipFill>
              <a:blip r:embed="rId5"/>
              <a:stretch>
                <a:fillRect l="-21400" t="-51669" r="-18518" b="-1"/>
              </a:stretch>
            </a:blipFill>
            <a:ln w="3175">
              <a:solidFill>
                <a:schemeClr val="bg1"/>
              </a:solidFill>
            </a:ln>
            <a:effectLst>
              <a:outerShdw blurRad="127000" dist="38100" dir="2700000" sx="98000" sy="98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900">
                <a:solidFill>
                  <a:schemeClr val="tx1">
                    <a:lumMod val="50000"/>
                    <a:lumOff val="50000"/>
                  </a:schemeClr>
                </a:solidFill>
              </a:endParaRPr>
            </a:p>
          </p:txBody>
        </p:sp>
        <p:sp>
          <p:nvSpPr>
            <p:cNvPr id="25" name="矩形 24"/>
            <p:cNvSpPr/>
            <p:nvPr/>
          </p:nvSpPr>
          <p:spPr>
            <a:xfrm>
              <a:off x="4673183" y="3557999"/>
              <a:ext cx="1896477" cy="507674"/>
            </a:xfrm>
            <a:prstGeom prst="rect">
              <a:avLst/>
            </a:prstGeom>
          </p:spPr>
          <p:txBody>
            <a:bodyPr>
              <a:spAutoFit/>
            </a:bodyPr>
            <a:lstStyle/>
            <a:p>
              <a:pPr algn="ctr" fontAlgn="auto">
                <a:lnSpc>
                  <a:spcPct val="150000"/>
                </a:lnSpc>
                <a:spcBef>
                  <a:spcPts val="0"/>
                </a:spcBef>
                <a:spcAft>
                  <a:spcPts val="0"/>
                </a:spcAft>
                <a:defRPr/>
              </a:pPr>
              <a:r>
                <a:rPr lang="zh-CN" altLang="en-US" sz="900" kern="0" dirty="0">
                  <a:solidFill>
                    <a:schemeClr val="tx1">
                      <a:lumMod val="50000"/>
                      <a:lumOff val="50000"/>
                    </a:schemeClr>
                  </a:solidFill>
                  <a:latin typeface="+mn-lt"/>
                  <a:ea typeface="微软雅黑" panose="020B0503020204020204" pitchFamily="34" charset="-122"/>
                </a:rPr>
                <a:t>请添加文本请添加文本</a:t>
              </a:r>
            </a:p>
            <a:p>
              <a:pPr algn="ctr" fontAlgn="auto">
                <a:lnSpc>
                  <a:spcPct val="150000"/>
                </a:lnSpc>
                <a:spcBef>
                  <a:spcPts val="0"/>
                </a:spcBef>
                <a:spcAft>
                  <a:spcPts val="0"/>
                </a:spcAft>
                <a:defRPr/>
              </a:pPr>
              <a:r>
                <a:rPr lang="zh-CN" altLang="en-US" sz="900" kern="0" dirty="0">
                  <a:solidFill>
                    <a:schemeClr val="tx1">
                      <a:lumMod val="50000"/>
                      <a:lumOff val="50000"/>
                    </a:schemeClr>
                  </a:solidFill>
                  <a:latin typeface="+mn-lt"/>
                  <a:ea typeface="微软雅黑" panose="020B0503020204020204" pitchFamily="34" charset="-122"/>
                </a:rPr>
                <a:t>请添加文本请添加文本</a:t>
              </a:r>
            </a:p>
          </p:txBody>
        </p:sp>
      </p:grpSp>
      <p:grpSp>
        <p:nvGrpSpPr>
          <p:cNvPr id="26" name="组合 25"/>
          <p:cNvGrpSpPr/>
          <p:nvPr/>
        </p:nvGrpSpPr>
        <p:grpSpPr>
          <a:xfrm>
            <a:off x="6776237" y="2233443"/>
            <a:ext cx="1896477" cy="2067826"/>
            <a:chOff x="6776236" y="2160746"/>
            <a:chExt cx="1896477" cy="2067188"/>
          </a:xfrm>
          <a:effectLst/>
        </p:grpSpPr>
        <p:sp>
          <p:nvSpPr>
            <p:cNvPr id="27" name="矩形 26"/>
            <p:cNvSpPr/>
            <p:nvPr/>
          </p:nvSpPr>
          <p:spPr>
            <a:xfrm>
              <a:off x="6823576" y="2160746"/>
              <a:ext cx="1801797" cy="2067188"/>
            </a:xfrm>
            <a:prstGeom prst="rect">
              <a:avLst/>
            </a:prstGeom>
            <a:noFill/>
            <a:ln w="3175">
              <a:solidFill>
                <a:srgbClr val="FDFDFD"/>
              </a:solidFill>
              <a:round/>
            </a:ln>
            <a:effectLst>
              <a:outerShdw blurRad="76200" dist="38100" dir="2700000" algn="tl" rotWithShape="0">
                <a:schemeClr val="tx1">
                  <a:lumMod val="65000"/>
                  <a:lumOff val="35000"/>
                  <a:alpha val="40000"/>
                </a:schemeClr>
              </a:outerShdw>
            </a:effectLst>
          </p:spPr>
          <p:txBody>
            <a:bodyPr wrap="none" anchor="ctr"/>
            <a:lstStyle/>
            <a:p>
              <a:pPr fontAlgn="auto">
                <a:spcBef>
                  <a:spcPts val="0"/>
                </a:spcBef>
                <a:spcAft>
                  <a:spcPts val="0"/>
                </a:spcAft>
                <a:defRPr/>
              </a:pPr>
              <a:endParaRPr lang="zh-CN" altLang="en-US" sz="900" kern="0">
                <a:solidFill>
                  <a:schemeClr val="tx1">
                    <a:lumMod val="50000"/>
                    <a:lumOff val="50000"/>
                  </a:schemeClr>
                </a:solidFill>
                <a:latin typeface="+mn-lt"/>
                <a:ea typeface="+mn-ea"/>
              </a:endParaRPr>
            </a:p>
          </p:txBody>
        </p:sp>
        <p:sp>
          <p:nvSpPr>
            <p:cNvPr id="28" name="矩形 27"/>
            <p:cNvSpPr/>
            <p:nvPr/>
          </p:nvSpPr>
          <p:spPr>
            <a:xfrm>
              <a:off x="6842480" y="2178860"/>
              <a:ext cx="1763839" cy="1264996"/>
            </a:xfrm>
            <a:prstGeom prst="rect">
              <a:avLst/>
            </a:prstGeom>
            <a:blipFill dpi="0" rotWithShape="1">
              <a:blip r:embed="rId6"/>
              <a:srcRect/>
              <a:stretch>
                <a:fillRect/>
              </a:stretch>
            </a:blipFill>
            <a:ln w="3175">
              <a:solidFill>
                <a:schemeClr val="bg1"/>
              </a:solidFill>
            </a:ln>
            <a:effectLst>
              <a:outerShdw blurRad="127000" dist="38100" dir="2700000" sx="98000" sy="98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900">
                <a:solidFill>
                  <a:schemeClr val="tx1">
                    <a:lumMod val="50000"/>
                    <a:lumOff val="50000"/>
                  </a:schemeClr>
                </a:solidFill>
              </a:endParaRPr>
            </a:p>
          </p:txBody>
        </p:sp>
        <p:sp>
          <p:nvSpPr>
            <p:cNvPr id="29" name="矩形 28"/>
            <p:cNvSpPr/>
            <p:nvPr/>
          </p:nvSpPr>
          <p:spPr>
            <a:xfrm>
              <a:off x="6776236" y="3557999"/>
              <a:ext cx="1896477" cy="507674"/>
            </a:xfrm>
            <a:prstGeom prst="rect">
              <a:avLst/>
            </a:prstGeom>
          </p:spPr>
          <p:txBody>
            <a:bodyPr>
              <a:spAutoFit/>
            </a:bodyPr>
            <a:lstStyle/>
            <a:p>
              <a:pPr algn="ctr" fontAlgn="auto">
                <a:lnSpc>
                  <a:spcPct val="150000"/>
                </a:lnSpc>
                <a:spcBef>
                  <a:spcPts val="0"/>
                </a:spcBef>
                <a:spcAft>
                  <a:spcPts val="0"/>
                </a:spcAft>
                <a:defRPr/>
              </a:pPr>
              <a:r>
                <a:rPr lang="zh-CN" altLang="en-US" sz="900" kern="0" dirty="0">
                  <a:solidFill>
                    <a:schemeClr val="tx1">
                      <a:lumMod val="50000"/>
                      <a:lumOff val="50000"/>
                    </a:schemeClr>
                  </a:solidFill>
                  <a:latin typeface="+mn-lt"/>
                  <a:ea typeface="微软雅黑" panose="020B0503020204020204" pitchFamily="34" charset="-122"/>
                </a:rPr>
                <a:t>请添加文本请添加文本</a:t>
              </a:r>
            </a:p>
            <a:p>
              <a:pPr algn="ctr" fontAlgn="auto">
                <a:lnSpc>
                  <a:spcPct val="150000"/>
                </a:lnSpc>
                <a:spcBef>
                  <a:spcPts val="0"/>
                </a:spcBef>
                <a:spcAft>
                  <a:spcPts val="0"/>
                </a:spcAft>
                <a:defRPr/>
              </a:pPr>
              <a:r>
                <a:rPr lang="zh-CN" altLang="en-US" sz="900" kern="0" dirty="0">
                  <a:solidFill>
                    <a:schemeClr val="tx1">
                      <a:lumMod val="50000"/>
                      <a:lumOff val="50000"/>
                    </a:schemeClr>
                  </a:solidFill>
                  <a:latin typeface="+mn-lt"/>
                  <a:ea typeface="微软雅黑" panose="020B0503020204020204" pitchFamily="34" charset="-122"/>
                </a:rPr>
                <a:t>请添加文本请添加文本</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0-#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anim calcmode="lin" valueType="num">
                                      <p:cBhvr>
                                        <p:cTn id="28" dur="500" fill="hold"/>
                                        <p:tgtEl>
                                          <p:spTgt spid="14"/>
                                        </p:tgtEl>
                                        <p:attrNameLst>
                                          <p:attrName>ppt_x</p:attrName>
                                        </p:attrNameLst>
                                      </p:cBhvr>
                                      <p:tavLst>
                                        <p:tav tm="0">
                                          <p:val>
                                            <p:strVal val="#ppt_x"/>
                                          </p:val>
                                        </p:tav>
                                        <p:tav tm="100000">
                                          <p:val>
                                            <p:strVal val="#ppt_x"/>
                                          </p:val>
                                        </p:tav>
                                      </p:tavLst>
                                    </p:anim>
                                    <p:anim calcmode="lin" valueType="num">
                                      <p:cBhvr>
                                        <p:cTn id="29" dur="500" fill="hold"/>
                                        <p:tgtEl>
                                          <p:spTgt spid="14"/>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2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anim calcmode="lin" valueType="num">
                                      <p:cBhvr>
                                        <p:cTn id="33" dur="500" fill="hold"/>
                                        <p:tgtEl>
                                          <p:spTgt spid="18"/>
                                        </p:tgtEl>
                                        <p:attrNameLst>
                                          <p:attrName>ppt_x</p:attrName>
                                        </p:attrNameLst>
                                      </p:cBhvr>
                                      <p:tavLst>
                                        <p:tav tm="0">
                                          <p:val>
                                            <p:strVal val="#ppt_x"/>
                                          </p:val>
                                        </p:tav>
                                        <p:tav tm="100000">
                                          <p:val>
                                            <p:strVal val="#ppt_x"/>
                                          </p:val>
                                        </p:tav>
                                      </p:tavLst>
                                    </p:anim>
                                    <p:anim calcmode="lin" valueType="num">
                                      <p:cBhvr>
                                        <p:cTn id="34" dur="500" fill="hold"/>
                                        <p:tgtEl>
                                          <p:spTgt spid="18"/>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40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anim calcmode="lin" valueType="num">
                                      <p:cBhvr>
                                        <p:cTn id="38" dur="500" fill="hold"/>
                                        <p:tgtEl>
                                          <p:spTgt spid="22"/>
                                        </p:tgtEl>
                                        <p:attrNameLst>
                                          <p:attrName>ppt_x</p:attrName>
                                        </p:attrNameLst>
                                      </p:cBhvr>
                                      <p:tavLst>
                                        <p:tav tm="0">
                                          <p:val>
                                            <p:strVal val="#ppt_x"/>
                                          </p:val>
                                        </p:tav>
                                        <p:tav tm="100000">
                                          <p:val>
                                            <p:strVal val="#ppt_x"/>
                                          </p:val>
                                        </p:tav>
                                      </p:tavLst>
                                    </p:anim>
                                    <p:anim calcmode="lin" valueType="num">
                                      <p:cBhvr>
                                        <p:cTn id="39" dur="500" fill="hold"/>
                                        <p:tgtEl>
                                          <p:spTgt spid="22"/>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60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500"/>
                                        <p:tgtEl>
                                          <p:spTgt spid="26"/>
                                        </p:tgtEl>
                                      </p:cBhvr>
                                    </p:animEffect>
                                    <p:anim calcmode="lin" valueType="num">
                                      <p:cBhvr>
                                        <p:cTn id="43" dur="500" fill="hold"/>
                                        <p:tgtEl>
                                          <p:spTgt spid="26"/>
                                        </p:tgtEl>
                                        <p:attrNameLst>
                                          <p:attrName>ppt_x</p:attrName>
                                        </p:attrNameLst>
                                      </p:cBhvr>
                                      <p:tavLst>
                                        <p:tav tm="0">
                                          <p:val>
                                            <p:strVal val="#ppt_x"/>
                                          </p:val>
                                        </p:tav>
                                        <p:tav tm="100000">
                                          <p:val>
                                            <p:strVal val="#ppt_x"/>
                                          </p:val>
                                        </p:tav>
                                      </p:tavLst>
                                    </p:anim>
                                    <p:anim calcmode="lin" valueType="num">
                                      <p:cBhvr>
                                        <p:cTn id="44"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00248" y="1267035"/>
            <a:ext cx="7343506" cy="969486"/>
          </a:xfrm>
          <a:prstGeom prst="rect">
            <a:avLst/>
          </a:prstGeom>
          <a:noFill/>
        </p:spPr>
        <p:txBody>
          <a:bodyPr wrap="square" lIns="68568" tIns="34285" rIns="68568" bIns="34285"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您的内容打在这里，或者通过复制您的文本后，在此框中选择粘贴，并选择只保留文字。您的内容打在这里，或者通过通过复制您的文本。您的内容打在这里，或者通过复制您的文本后，在此框中选择粘贴，并选择只保留文字。您的内容打在这里，或者通过通过复制您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30000"/>
              </a:lnSpc>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p>
        </p:txBody>
      </p:sp>
      <p:sp>
        <p:nvSpPr>
          <p:cNvPr id="3" name="椭圆 2"/>
          <p:cNvSpPr/>
          <p:nvPr/>
        </p:nvSpPr>
        <p:spPr>
          <a:xfrm>
            <a:off x="1386214" y="2579948"/>
            <a:ext cx="107993" cy="108012"/>
          </a:xfrm>
          <a:prstGeom prst="ellipse">
            <a:avLst/>
          </a:prstGeom>
          <a:gradFill flip="none" rotWithShape="1">
            <a:gsLst>
              <a:gs pos="0">
                <a:schemeClr val="bg1">
                  <a:lumMod val="85000"/>
                </a:schemeClr>
              </a:gs>
              <a:gs pos="100000">
                <a:schemeClr val="bg1">
                  <a:lumMod val="95000"/>
                </a:schemeClr>
              </a:gs>
            </a:gsLst>
            <a:lin ang="16200000" scaled="1"/>
            <a:tileRect/>
          </a:gradFill>
          <a:ln w="9525">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8" tIns="34285" rIns="68568" bIns="34285" numCol="1" spcCol="0" rtlCol="0" fromWordArt="0" anchor="ctr" anchorCtr="0" forceAA="0" compatLnSpc="1">
            <a:noAutofit/>
          </a:bodyPr>
          <a:lstStyle/>
          <a:p>
            <a:pPr algn="ctr"/>
            <a:endPar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1548204" y="2570648"/>
            <a:ext cx="1061805" cy="253777"/>
          </a:xfrm>
          <a:prstGeom prst="rect">
            <a:avLst/>
          </a:prstGeom>
          <a:noFill/>
        </p:spPr>
        <p:txBody>
          <a:bodyPr wrap="none" lIns="68568" tIns="34285" rIns="68568" bIns="34285"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点击添加标题</a:t>
            </a:r>
          </a:p>
        </p:txBody>
      </p:sp>
      <p:cxnSp>
        <p:nvCxnSpPr>
          <p:cNvPr id="5" name="直接连接符 4"/>
          <p:cNvCxnSpPr/>
          <p:nvPr/>
        </p:nvCxnSpPr>
        <p:spPr>
          <a:xfrm>
            <a:off x="2574134" y="2716516"/>
            <a:ext cx="14579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61705" y="2895450"/>
            <a:ext cx="781280" cy="346110"/>
          </a:xfrm>
          <a:prstGeom prst="rect">
            <a:avLst/>
          </a:prstGeom>
          <a:noFill/>
        </p:spPr>
        <p:txBody>
          <a:bodyPr wrap="none" lIns="68568" tIns="34285" rIns="68568" bIns="34285" rtlCol="0">
            <a:spAutoFit/>
          </a:bodyPr>
          <a:lstStyle/>
          <a:p>
            <a:r>
              <a:rPr lang="en-US" altLang="zh-CN" sz="1800" dirty="0">
                <a:solidFill>
                  <a:schemeClr val="accent1"/>
                </a:solidFill>
                <a:latin typeface="Avant GardeBook" pitchFamily="50" charset="0"/>
                <a:ea typeface="微软雅黑" panose="020B0503020204020204" pitchFamily="34" charset="-122"/>
              </a:rPr>
              <a:t>63,856</a:t>
            </a:r>
            <a:endParaRPr lang="zh-CN" altLang="en-US" sz="1800" dirty="0">
              <a:solidFill>
                <a:schemeClr val="accent1"/>
              </a:solidFill>
              <a:latin typeface="Avant GardeBook" pitchFamily="50" charset="0"/>
              <a:ea typeface="微软雅黑" panose="020B0503020204020204" pitchFamily="34" charset="-122"/>
            </a:endParaRPr>
          </a:p>
        </p:txBody>
      </p:sp>
      <p:sp>
        <p:nvSpPr>
          <p:cNvPr id="7" name="圆角矩形 6"/>
          <p:cNvSpPr/>
          <p:nvPr/>
        </p:nvSpPr>
        <p:spPr>
          <a:xfrm>
            <a:off x="2712536" y="2779151"/>
            <a:ext cx="269982" cy="13667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sz="1800"/>
          </a:p>
        </p:txBody>
      </p:sp>
      <p:sp>
        <p:nvSpPr>
          <p:cNvPr id="8" name="圆角矩形 7"/>
          <p:cNvSpPr/>
          <p:nvPr/>
        </p:nvSpPr>
        <p:spPr>
          <a:xfrm>
            <a:off x="3047076" y="2779151"/>
            <a:ext cx="269982" cy="136672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sz="1800"/>
          </a:p>
        </p:txBody>
      </p:sp>
      <p:sp>
        <p:nvSpPr>
          <p:cNvPr id="9" name="圆角矩形 8"/>
          <p:cNvSpPr/>
          <p:nvPr/>
        </p:nvSpPr>
        <p:spPr>
          <a:xfrm>
            <a:off x="3381615" y="2779151"/>
            <a:ext cx="269982" cy="13667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sz="1800"/>
          </a:p>
        </p:txBody>
      </p:sp>
      <p:sp>
        <p:nvSpPr>
          <p:cNvPr id="10" name="圆角矩形 9"/>
          <p:cNvSpPr/>
          <p:nvPr/>
        </p:nvSpPr>
        <p:spPr>
          <a:xfrm>
            <a:off x="3716155" y="2779151"/>
            <a:ext cx="269982" cy="136672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sz="1800"/>
          </a:p>
        </p:txBody>
      </p:sp>
      <p:sp>
        <p:nvSpPr>
          <p:cNvPr id="11" name="圆角矩形 10"/>
          <p:cNvSpPr/>
          <p:nvPr/>
        </p:nvSpPr>
        <p:spPr>
          <a:xfrm>
            <a:off x="2712536" y="3670666"/>
            <a:ext cx="269982" cy="475208"/>
          </a:xfrm>
          <a:prstGeom prst="roundRect">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8" tIns="34285" rIns="68568" bIns="34285" numCol="1" spcCol="0" rtlCol="0" fromWordArt="0" anchor="ctr" anchorCtr="0" forceAA="0" compatLnSpc="1">
            <a:noAutofit/>
          </a:bodyPr>
          <a:lstStyle/>
          <a:p>
            <a:pPr algn="ctr"/>
            <a:endPar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3047076" y="3598771"/>
            <a:ext cx="269982" cy="547103"/>
          </a:xfrm>
          <a:prstGeom prst="roundRect">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8" tIns="34285" rIns="68568" bIns="34285" numCol="1" spcCol="0" rtlCol="0" fromWordArt="0" anchor="ctr" anchorCtr="0" forceAA="0" compatLnSpc="1">
            <a:noAutofit/>
          </a:bodyPr>
          <a:lstStyle/>
          <a:p>
            <a:pPr algn="ctr"/>
            <a:endPar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3381615" y="3462512"/>
            <a:ext cx="269982" cy="683361"/>
          </a:xfrm>
          <a:prstGeom prst="roundRect">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8" tIns="34285" rIns="68568" bIns="34285" numCol="1" spcCol="0" rtlCol="0" fromWordArt="0" anchor="ctr" anchorCtr="0" forceAA="0" compatLnSpc="1">
            <a:noAutofit/>
          </a:bodyPr>
          <a:lstStyle/>
          <a:p>
            <a:pPr algn="ctr"/>
            <a:endPar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3716155" y="3169644"/>
            <a:ext cx="269982" cy="976230"/>
          </a:xfrm>
          <a:prstGeom prst="roundRect">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8" tIns="34285" rIns="68568" bIns="34285" numCol="1" spcCol="0" rtlCol="0" fromWordArt="0" anchor="ctr" anchorCtr="0" forceAA="0" compatLnSpc="1">
            <a:noAutofit/>
          </a:bodyPr>
          <a:lstStyle/>
          <a:p>
            <a:pPr algn="ctr"/>
            <a:endPar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2682127" y="4203555"/>
            <a:ext cx="343660" cy="192350"/>
          </a:xfrm>
          <a:prstGeom prst="rect">
            <a:avLst/>
          </a:prstGeom>
          <a:noFill/>
        </p:spPr>
        <p:txBody>
          <a:bodyPr wrap="none" lIns="68568" tIns="34285" rIns="68568" bIns="34285" rtlCol="0">
            <a:spAutoFit/>
          </a:bodyPr>
          <a:lstStyle/>
          <a:p>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16" name="TextBox 15"/>
          <p:cNvSpPr txBox="1"/>
          <p:nvPr/>
        </p:nvSpPr>
        <p:spPr>
          <a:xfrm>
            <a:off x="3016666" y="4203555"/>
            <a:ext cx="343660" cy="192350"/>
          </a:xfrm>
          <a:prstGeom prst="rect">
            <a:avLst/>
          </a:prstGeom>
          <a:noFill/>
        </p:spPr>
        <p:txBody>
          <a:bodyPr wrap="none" lIns="68568" tIns="34285" rIns="68568" bIns="34285" rtlCol="0">
            <a:spAutoFit/>
          </a:bodyPr>
          <a:lstStyle/>
          <a:p>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17" name="TextBox 16"/>
          <p:cNvSpPr txBox="1"/>
          <p:nvPr/>
        </p:nvSpPr>
        <p:spPr>
          <a:xfrm>
            <a:off x="3351205" y="4203555"/>
            <a:ext cx="343660" cy="192350"/>
          </a:xfrm>
          <a:prstGeom prst="rect">
            <a:avLst/>
          </a:prstGeom>
          <a:noFill/>
        </p:spPr>
        <p:txBody>
          <a:bodyPr wrap="none" lIns="68568" tIns="34285" rIns="68568" bIns="34285" rtlCol="0">
            <a:spAutoFit/>
          </a:bodyPr>
          <a:lstStyle/>
          <a:p>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18" name="TextBox 17"/>
          <p:cNvSpPr txBox="1"/>
          <p:nvPr/>
        </p:nvSpPr>
        <p:spPr>
          <a:xfrm>
            <a:off x="3685744" y="4203555"/>
            <a:ext cx="343660" cy="192350"/>
          </a:xfrm>
          <a:prstGeom prst="rect">
            <a:avLst/>
          </a:prstGeom>
          <a:noFill/>
        </p:spPr>
        <p:txBody>
          <a:bodyPr wrap="none" lIns="68568" tIns="34285" rIns="68568" bIns="34285" rtlCol="0">
            <a:spAutoFit/>
          </a:bodyPr>
          <a:lstStyle/>
          <a:p>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19" name="TextBox 18"/>
          <p:cNvSpPr txBox="1"/>
          <p:nvPr/>
        </p:nvSpPr>
        <p:spPr>
          <a:xfrm>
            <a:off x="1260654" y="3302268"/>
            <a:ext cx="1439716" cy="207739"/>
          </a:xfrm>
          <a:prstGeom prst="rect">
            <a:avLst/>
          </a:prstGeom>
          <a:noFill/>
        </p:spPr>
        <p:txBody>
          <a:bodyPr wrap="square" lIns="68568" tIns="34285" rIns="68568" bIns="34285" rtlCol="0">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上半年创收（人民币）</a:t>
            </a:r>
          </a:p>
        </p:txBody>
      </p:sp>
      <p:sp>
        <p:nvSpPr>
          <p:cNvPr id="20" name="椭圆 19"/>
          <p:cNvSpPr/>
          <p:nvPr/>
        </p:nvSpPr>
        <p:spPr>
          <a:xfrm>
            <a:off x="4949974" y="2579948"/>
            <a:ext cx="107993" cy="108012"/>
          </a:xfrm>
          <a:prstGeom prst="ellipse">
            <a:avLst/>
          </a:prstGeom>
          <a:gradFill flip="none" rotWithShape="1">
            <a:gsLst>
              <a:gs pos="0">
                <a:schemeClr val="bg1">
                  <a:lumMod val="85000"/>
                </a:schemeClr>
              </a:gs>
              <a:gs pos="100000">
                <a:schemeClr val="bg1">
                  <a:lumMod val="95000"/>
                </a:schemeClr>
              </a:gs>
            </a:gsLst>
            <a:lin ang="16200000" scaled="1"/>
            <a:tileRect/>
          </a:gradFill>
          <a:ln w="9525">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8" tIns="34285" rIns="68568" bIns="34285" numCol="1" spcCol="0" rtlCol="0" fromWordArt="0" anchor="ctr" anchorCtr="0" forceAA="0" compatLnSpc="1">
            <a:noAutofit/>
          </a:bodyPr>
          <a:lstStyle/>
          <a:p>
            <a:pPr algn="ctr"/>
            <a:endPar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5111964" y="2570648"/>
            <a:ext cx="1061805" cy="253777"/>
          </a:xfrm>
          <a:prstGeom prst="rect">
            <a:avLst/>
          </a:prstGeom>
          <a:noFill/>
        </p:spPr>
        <p:txBody>
          <a:bodyPr wrap="none" lIns="68568" tIns="34285" rIns="68568" bIns="34285"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点击添加标题</a:t>
            </a:r>
          </a:p>
        </p:txBody>
      </p:sp>
      <p:cxnSp>
        <p:nvCxnSpPr>
          <p:cNvPr id="22" name="直接连接符 21"/>
          <p:cNvCxnSpPr/>
          <p:nvPr/>
        </p:nvCxnSpPr>
        <p:spPr>
          <a:xfrm>
            <a:off x="6137894" y="2716516"/>
            <a:ext cx="14579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5168137" y="2895450"/>
            <a:ext cx="781280" cy="346110"/>
          </a:xfrm>
          <a:prstGeom prst="rect">
            <a:avLst/>
          </a:prstGeom>
          <a:noFill/>
        </p:spPr>
        <p:txBody>
          <a:bodyPr wrap="none" lIns="68568" tIns="34285" rIns="68568" bIns="34285" rtlCol="0">
            <a:spAutoFit/>
          </a:bodyPr>
          <a:lstStyle/>
          <a:p>
            <a:r>
              <a:rPr lang="en-US" altLang="zh-CN" sz="1800" dirty="0">
                <a:solidFill>
                  <a:schemeClr val="accent3"/>
                </a:solidFill>
                <a:latin typeface="Avant GardeBook" pitchFamily="50" charset="0"/>
                <a:ea typeface="微软雅黑" panose="020B0503020204020204" pitchFamily="34" charset="-122"/>
              </a:rPr>
              <a:t>86,169</a:t>
            </a:r>
            <a:endParaRPr lang="zh-CN" altLang="en-US" sz="1800" dirty="0">
              <a:solidFill>
                <a:schemeClr val="accent3"/>
              </a:solidFill>
              <a:latin typeface="Avant GardeBook" pitchFamily="50" charset="0"/>
              <a:ea typeface="微软雅黑" panose="020B0503020204020204" pitchFamily="34" charset="-122"/>
            </a:endParaRPr>
          </a:p>
        </p:txBody>
      </p:sp>
      <p:sp>
        <p:nvSpPr>
          <p:cNvPr id="24" name="圆角矩形 23"/>
          <p:cNvSpPr/>
          <p:nvPr/>
        </p:nvSpPr>
        <p:spPr>
          <a:xfrm>
            <a:off x="6276296" y="2779151"/>
            <a:ext cx="269982" cy="136672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sz="1800"/>
          </a:p>
        </p:txBody>
      </p:sp>
      <p:sp>
        <p:nvSpPr>
          <p:cNvPr id="25" name="圆角矩形 24"/>
          <p:cNvSpPr/>
          <p:nvPr/>
        </p:nvSpPr>
        <p:spPr>
          <a:xfrm>
            <a:off x="6610836" y="2779151"/>
            <a:ext cx="269982" cy="136672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sz="1800"/>
          </a:p>
        </p:txBody>
      </p:sp>
      <p:sp>
        <p:nvSpPr>
          <p:cNvPr id="26" name="圆角矩形 25"/>
          <p:cNvSpPr/>
          <p:nvPr/>
        </p:nvSpPr>
        <p:spPr>
          <a:xfrm>
            <a:off x="6945375" y="2779151"/>
            <a:ext cx="269982" cy="136672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sz="1800"/>
          </a:p>
        </p:txBody>
      </p:sp>
      <p:sp>
        <p:nvSpPr>
          <p:cNvPr id="27" name="圆角矩形 26"/>
          <p:cNvSpPr/>
          <p:nvPr/>
        </p:nvSpPr>
        <p:spPr>
          <a:xfrm>
            <a:off x="7279915" y="2779151"/>
            <a:ext cx="269982" cy="136672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sz="1800"/>
          </a:p>
        </p:txBody>
      </p:sp>
      <p:sp>
        <p:nvSpPr>
          <p:cNvPr id="28" name="圆角矩形 27"/>
          <p:cNvSpPr/>
          <p:nvPr/>
        </p:nvSpPr>
        <p:spPr>
          <a:xfrm>
            <a:off x="6276296" y="3804193"/>
            <a:ext cx="269982" cy="341681"/>
          </a:xfrm>
          <a:prstGeom prst="roundRect">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8" tIns="34285" rIns="68568" bIns="34285" numCol="1" spcCol="0" rtlCol="0" fromWordArt="0" anchor="ctr" anchorCtr="0" forceAA="0" compatLnSpc="1">
            <a:noAutofit/>
          </a:bodyPr>
          <a:lstStyle/>
          <a:p>
            <a:pPr algn="ctr"/>
            <a:endPar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圆角矩形 28"/>
          <p:cNvSpPr/>
          <p:nvPr/>
        </p:nvSpPr>
        <p:spPr>
          <a:xfrm>
            <a:off x="6610836" y="3004593"/>
            <a:ext cx="269982" cy="1141282"/>
          </a:xfrm>
          <a:prstGeom prst="roundRect">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8" tIns="34285" rIns="68568" bIns="34285" numCol="1" spcCol="0" rtlCol="0" fromWordArt="0" anchor="ctr" anchorCtr="0" forceAA="0" compatLnSpc="1">
            <a:noAutofit/>
          </a:bodyPr>
          <a:lstStyle/>
          <a:p>
            <a:pPr algn="ctr"/>
            <a:endPar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圆角矩形 29"/>
          <p:cNvSpPr/>
          <p:nvPr/>
        </p:nvSpPr>
        <p:spPr>
          <a:xfrm>
            <a:off x="6945375" y="3462512"/>
            <a:ext cx="269982" cy="683361"/>
          </a:xfrm>
          <a:prstGeom prst="roundRect">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8" tIns="34285" rIns="68568" bIns="34285" numCol="1" spcCol="0" rtlCol="0" fromWordArt="0" anchor="ctr" anchorCtr="0" forceAA="0" compatLnSpc="1">
            <a:noAutofit/>
          </a:bodyPr>
          <a:lstStyle/>
          <a:p>
            <a:pPr algn="ctr"/>
            <a:endPar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圆角矩形 30"/>
          <p:cNvSpPr/>
          <p:nvPr/>
        </p:nvSpPr>
        <p:spPr>
          <a:xfrm>
            <a:off x="7279915" y="3091656"/>
            <a:ext cx="269982" cy="1054217"/>
          </a:xfrm>
          <a:prstGeom prst="roundRect">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8" tIns="34285" rIns="68568" bIns="34285" numCol="1" spcCol="0" rtlCol="0" fromWordArt="0" anchor="ctr" anchorCtr="0" forceAA="0" compatLnSpc="1">
            <a:noAutofit/>
          </a:bodyPr>
          <a:lstStyle/>
          <a:p>
            <a:pPr algn="ctr"/>
            <a:endPar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6245887" y="4203555"/>
            <a:ext cx="343660" cy="192350"/>
          </a:xfrm>
          <a:prstGeom prst="rect">
            <a:avLst/>
          </a:prstGeom>
          <a:noFill/>
        </p:spPr>
        <p:txBody>
          <a:bodyPr wrap="none" lIns="68568" tIns="34285" rIns="68568" bIns="34285" rtlCol="0">
            <a:spAutoFit/>
          </a:bodyPr>
          <a:lstStyle/>
          <a:p>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33" name="TextBox 32"/>
          <p:cNvSpPr txBox="1"/>
          <p:nvPr/>
        </p:nvSpPr>
        <p:spPr>
          <a:xfrm>
            <a:off x="6580426" y="4203555"/>
            <a:ext cx="343660" cy="192350"/>
          </a:xfrm>
          <a:prstGeom prst="rect">
            <a:avLst/>
          </a:prstGeom>
          <a:noFill/>
        </p:spPr>
        <p:txBody>
          <a:bodyPr wrap="none" lIns="68568" tIns="34285" rIns="68568" bIns="34285" rtlCol="0">
            <a:spAutoFit/>
          </a:bodyPr>
          <a:lstStyle/>
          <a:p>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34" name="TextBox 33"/>
          <p:cNvSpPr txBox="1"/>
          <p:nvPr/>
        </p:nvSpPr>
        <p:spPr>
          <a:xfrm>
            <a:off x="6914965" y="4203555"/>
            <a:ext cx="343660" cy="192350"/>
          </a:xfrm>
          <a:prstGeom prst="rect">
            <a:avLst/>
          </a:prstGeom>
          <a:noFill/>
        </p:spPr>
        <p:txBody>
          <a:bodyPr wrap="none" lIns="68568" tIns="34285" rIns="68568" bIns="34285" rtlCol="0">
            <a:spAutoFit/>
          </a:bodyPr>
          <a:lstStyle/>
          <a:p>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35" name="TextBox 34"/>
          <p:cNvSpPr txBox="1"/>
          <p:nvPr/>
        </p:nvSpPr>
        <p:spPr>
          <a:xfrm>
            <a:off x="7249504" y="4203555"/>
            <a:ext cx="343660" cy="192350"/>
          </a:xfrm>
          <a:prstGeom prst="rect">
            <a:avLst/>
          </a:prstGeom>
          <a:noFill/>
        </p:spPr>
        <p:txBody>
          <a:bodyPr wrap="none" lIns="68568" tIns="34285" rIns="68568" bIns="34285" rtlCol="0">
            <a:spAutoFit/>
          </a:bodyPr>
          <a:lstStyle/>
          <a:p>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36" name="TextBox 35"/>
          <p:cNvSpPr txBox="1"/>
          <p:nvPr/>
        </p:nvSpPr>
        <p:spPr>
          <a:xfrm>
            <a:off x="4824415" y="3302268"/>
            <a:ext cx="1619216" cy="207739"/>
          </a:xfrm>
          <a:prstGeom prst="rect">
            <a:avLst/>
          </a:prstGeom>
          <a:noFill/>
        </p:spPr>
        <p:txBody>
          <a:bodyPr wrap="square" lIns="68568" tIns="34285" rIns="68568" bIns="34285" rtlCol="0">
            <a:spAutoFit/>
          </a:bodyPr>
          <a:lstStyle/>
          <a:p>
            <a:pPr algn="ctr"/>
            <a:r>
              <a:rPr lang="zh-CN" altLang="en-US" sz="900" dirty="0">
                <a:solidFill>
                  <a:schemeClr val="bg1">
                    <a:lumMod val="50000"/>
                  </a:schemeClr>
                </a:solidFill>
                <a:latin typeface="微软雅黑" panose="020B0503020204020204" pitchFamily="34" charset="-122"/>
                <a:ea typeface="微软雅黑" panose="020B0503020204020204" pitchFamily="34" charset="-122"/>
              </a:rPr>
              <a:t>下半年创收（人民币）</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2000"/>
                            </p:stCondLst>
                            <p:childTnLst>
                              <p:par>
                                <p:cTn id="23" presetID="2" presetClass="entr" presetSubtype="4"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ppt_x"/>
                                          </p:val>
                                        </p:tav>
                                        <p:tav tm="100000">
                                          <p:val>
                                            <p:strVal val="#ppt_x"/>
                                          </p:val>
                                        </p:tav>
                                      </p:tavLst>
                                    </p:anim>
                                    <p:anim calcmode="lin" valueType="num">
                                      <p:cBhvr additive="base">
                                        <p:cTn id="30" dur="500" fill="hold"/>
                                        <p:tgtEl>
                                          <p:spTgt spid="1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ppt_x"/>
                                          </p:val>
                                        </p:tav>
                                        <p:tav tm="100000">
                                          <p:val>
                                            <p:strVal val="#ppt_x"/>
                                          </p:val>
                                        </p:tav>
                                      </p:tavLst>
                                    </p:anim>
                                    <p:anim calcmode="lin" valueType="num">
                                      <p:cBhvr additive="base">
                                        <p:cTn id="34" dur="500" fill="hold"/>
                                        <p:tgtEl>
                                          <p:spTgt spid="1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4"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par>
                                <p:cTn id="43" presetID="22" presetClass="entr" presetSubtype="4" fill="hold" grpId="0" nodeType="withEffect">
                                  <p:stCondLst>
                                    <p:cond delay="200"/>
                                  </p:stCondLst>
                                  <p:childTnLst>
                                    <p:set>
                                      <p:cBhvr>
                                        <p:cTn id="44" dur="1" fill="hold">
                                          <p:stCondLst>
                                            <p:cond delay="0"/>
                                          </p:stCondLst>
                                        </p:cTn>
                                        <p:tgtEl>
                                          <p:spTgt spid="8"/>
                                        </p:tgtEl>
                                        <p:attrNameLst>
                                          <p:attrName>style.visibility</p:attrName>
                                        </p:attrNameLst>
                                      </p:cBhvr>
                                      <p:to>
                                        <p:strVal val="visible"/>
                                      </p:to>
                                    </p:set>
                                    <p:animEffect transition="in" filter="wipe(down)">
                                      <p:cBhvr>
                                        <p:cTn id="45" dur="500"/>
                                        <p:tgtEl>
                                          <p:spTgt spid="8"/>
                                        </p:tgtEl>
                                      </p:cBhvr>
                                    </p:animEffect>
                                  </p:childTnLst>
                                </p:cTn>
                              </p:par>
                              <p:par>
                                <p:cTn id="46" presetID="22" presetClass="entr" presetSubtype="4" fill="hold" grpId="0" nodeType="withEffect">
                                  <p:stCondLst>
                                    <p:cond delay="400"/>
                                  </p:stCondLst>
                                  <p:childTnLst>
                                    <p:set>
                                      <p:cBhvr>
                                        <p:cTn id="47" dur="1" fill="hold">
                                          <p:stCondLst>
                                            <p:cond delay="0"/>
                                          </p:stCondLst>
                                        </p:cTn>
                                        <p:tgtEl>
                                          <p:spTgt spid="9"/>
                                        </p:tgtEl>
                                        <p:attrNameLst>
                                          <p:attrName>style.visibility</p:attrName>
                                        </p:attrNameLst>
                                      </p:cBhvr>
                                      <p:to>
                                        <p:strVal val="visible"/>
                                      </p:to>
                                    </p:set>
                                    <p:animEffect transition="in" filter="wipe(down)">
                                      <p:cBhvr>
                                        <p:cTn id="48" dur="500"/>
                                        <p:tgtEl>
                                          <p:spTgt spid="9"/>
                                        </p:tgtEl>
                                      </p:cBhvr>
                                    </p:animEffect>
                                  </p:childTnLst>
                                </p:cTn>
                              </p:par>
                              <p:par>
                                <p:cTn id="49" presetID="22" presetClass="entr" presetSubtype="4" fill="hold" grpId="0" nodeType="withEffect">
                                  <p:stCondLst>
                                    <p:cond delay="60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00"/>
                                        <p:tgtEl>
                                          <p:spTgt spid="10"/>
                                        </p:tgtEl>
                                      </p:cBhvr>
                                    </p:animEffect>
                                  </p:childTnLst>
                                </p:cTn>
                              </p:par>
                            </p:childTnLst>
                          </p:cTn>
                        </p:par>
                        <p:par>
                          <p:cTn id="52" fill="hold">
                            <p:stCondLst>
                              <p:cond delay="3000"/>
                            </p:stCondLst>
                            <p:childTnLst>
                              <p:par>
                                <p:cTn id="53" presetID="22" presetClass="entr" presetSubtype="4"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down)">
                                      <p:cBhvr>
                                        <p:cTn id="55" dur="500"/>
                                        <p:tgtEl>
                                          <p:spTgt spid="11"/>
                                        </p:tgtEl>
                                      </p:cBhvr>
                                    </p:animEffect>
                                  </p:childTnLst>
                                </p:cTn>
                              </p:par>
                              <p:par>
                                <p:cTn id="56" presetID="22" presetClass="entr" presetSubtype="4" fill="hold" grpId="0" nodeType="withEffect">
                                  <p:stCondLst>
                                    <p:cond delay="200"/>
                                  </p:stCondLst>
                                  <p:childTnLst>
                                    <p:set>
                                      <p:cBhvr>
                                        <p:cTn id="57" dur="1" fill="hold">
                                          <p:stCondLst>
                                            <p:cond delay="0"/>
                                          </p:stCondLst>
                                        </p:cTn>
                                        <p:tgtEl>
                                          <p:spTgt spid="12"/>
                                        </p:tgtEl>
                                        <p:attrNameLst>
                                          <p:attrName>style.visibility</p:attrName>
                                        </p:attrNameLst>
                                      </p:cBhvr>
                                      <p:to>
                                        <p:strVal val="visible"/>
                                      </p:to>
                                    </p:set>
                                    <p:animEffect transition="in" filter="wipe(down)">
                                      <p:cBhvr>
                                        <p:cTn id="58" dur="500"/>
                                        <p:tgtEl>
                                          <p:spTgt spid="12"/>
                                        </p:tgtEl>
                                      </p:cBhvr>
                                    </p:animEffect>
                                  </p:childTnLst>
                                </p:cTn>
                              </p:par>
                              <p:par>
                                <p:cTn id="59" presetID="22" presetClass="entr" presetSubtype="4" fill="hold" grpId="0" nodeType="withEffect">
                                  <p:stCondLst>
                                    <p:cond delay="400"/>
                                  </p:stCondLst>
                                  <p:childTnLst>
                                    <p:set>
                                      <p:cBhvr>
                                        <p:cTn id="60" dur="1" fill="hold">
                                          <p:stCondLst>
                                            <p:cond delay="0"/>
                                          </p:stCondLst>
                                        </p:cTn>
                                        <p:tgtEl>
                                          <p:spTgt spid="13"/>
                                        </p:tgtEl>
                                        <p:attrNameLst>
                                          <p:attrName>style.visibility</p:attrName>
                                        </p:attrNameLst>
                                      </p:cBhvr>
                                      <p:to>
                                        <p:strVal val="visible"/>
                                      </p:to>
                                    </p:set>
                                    <p:animEffect transition="in" filter="wipe(down)">
                                      <p:cBhvr>
                                        <p:cTn id="61" dur="500"/>
                                        <p:tgtEl>
                                          <p:spTgt spid="13"/>
                                        </p:tgtEl>
                                      </p:cBhvr>
                                    </p:animEffect>
                                  </p:childTnLst>
                                </p:cTn>
                              </p:par>
                              <p:par>
                                <p:cTn id="62" presetID="22" presetClass="entr" presetSubtype="4" fill="hold" grpId="0" nodeType="withEffect">
                                  <p:stCondLst>
                                    <p:cond delay="600"/>
                                  </p:stCondLst>
                                  <p:childTnLst>
                                    <p:set>
                                      <p:cBhvr>
                                        <p:cTn id="63" dur="1" fill="hold">
                                          <p:stCondLst>
                                            <p:cond delay="0"/>
                                          </p:stCondLst>
                                        </p:cTn>
                                        <p:tgtEl>
                                          <p:spTgt spid="14"/>
                                        </p:tgtEl>
                                        <p:attrNameLst>
                                          <p:attrName>style.visibility</p:attrName>
                                        </p:attrNameLst>
                                      </p:cBhvr>
                                      <p:to>
                                        <p:strVal val="visible"/>
                                      </p:to>
                                    </p:set>
                                    <p:animEffect transition="in" filter="wipe(down)">
                                      <p:cBhvr>
                                        <p:cTn id="64" dur="500"/>
                                        <p:tgtEl>
                                          <p:spTgt spid="14"/>
                                        </p:tgtEl>
                                      </p:cBhvr>
                                    </p:animEffect>
                                  </p:childTnLst>
                                </p:cTn>
                              </p:par>
                            </p:childTnLst>
                          </p:cTn>
                        </p:par>
                        <p:par>
                          <p:cTn id="65" fill="hold">
                            <p:stCondLst>
                              <p:cond delay="3500"/>
                            </p:stCondLst>
                            <p:childTnLst>
                              <p:par>
                                <p:cTn id="66" presetID="12" presetClass="entr" presetSubtype="4" fill="hold" grpId="0" nodeType="afterEffect">
                                  <p:stCondLst>
                                    <p:cond delay="0"/>
                                  </p:stCondLst>
                                  <p:iterate type="lt">
                                    <p:tmPct val="50000"/>
                                  </p:iterate>
                                  <p:childTnLst>
                                    <p:set>
                                      <p:cBhvr>
                                        <p:cTn id="67" dur="1" fill="hold">
                                          <p:stCondLst>
                                            <p:cond delay="0"/>
                                          </p:stCondLst>
                                        </p:cTn>
                                        <p:tgtEl>
                                          <p:spTgt spid="6"/>
                                        </p:tgtEl>
                                        <p:attrNameLst>
                                          <p:attrName>style.visibility</p:attrName>
                                        </p:attrNameLst>
                                      </p:cBhvr>
                                      <p:to>
                                        <p:strVal val="visible"/>
                                      </p:to>
                                    </p:set>
                                    <p:anim calcmode="lin" valueType="num">
                                      <p:cBhvr additive="base">
                                        <p:cTn id="68" dur="200"/>
                                        <p:tgtEl>
                                          <p:spTgt spid="6"/>
                                        </p:tgtEl>
                                        <p:attrNameLst>
                                          <p:attrName>ppt_y</p:attrName>
                                        </p:attrNameLst>
                                      </p:cBhvr>
                                      <p:tavLst>
                                        <p:tav tm="0">
                                          <p:val>
                                            <p:strVal val="#ppt_y+#ppt_h*1.125000"/>
                                          </p:val>
                                        </p:tav>
                                        <p:tav tm="100000">
                                          <p:val>
                                            <p:strVal val="#ppt_y"/>
                                          </p:val>
                                        </p:tav>
                                      </p:tavLst>
                                    </p:anim>
                                    <p:animEffect transition="in" filter="wipe(up)">
                                      <p:cBhvr>
                                        <p:cTn id="69" dur="200"/>
                                        <p:tgtEl>
                                          <p:spTgt spid="6"/>
                                        </p:tgtEl>
                                      </p:cBhvr>
                                    </p:animEffect>
                                  </p:childTnLst>
                                </p:cTn>
                              </p:par>
                              <p:par>
                                <p:cTn id="70" presetID="12" presetClass="entr" presetSubtype="1"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additive="base">
                                        <p:cTn id="72" dur="500"/>
                                        <p:tgtEl>
                                          <p:spTgt spid="19"/>
                                        </p:tgtEl>
                                        <p:attrNameLst>
                                          <p:attrName>ppt_y</p:attrName>
                                        </p:attrNameLst>
                                      </p:cBhvr>
                                      <p:tavLst>
                                        <p:tav tm="0">
                                          <p:val>
                                            <p:strVal val="#ppt_y-#ppt_h*1.125000"/>
                                          </p:val>
                                        </p:tav>
                                        <p:tav tm="100000">
                                          <p:val>
                                            <p:strVal val="#ppt_y"/>
                                          </p:val>
                                        </p:tav>
                                      </p:tavLst>
                                    </p:anim>
                                    <p:animEffect transition="in" filter="wipe(down)">
                                      <p:cBhvr>
                                        <p:cTn id="73" dur="500"/>
                                        <p:tgtEl>
                                          <p:spTgt spid="19"/>
                                        </p:tgtEl>
                                      </p:cBhvr>
                                    </p:animEffect>
                                  </p:childTnLst>
                                </p:cTn>
                              </p:par>
                            </p:childTnLst>
                          </p:cTn>
                        </p:par>
                        <p:par>
                          <p:cTn id="74" fill="hold">
                            <p:stCondLst>
                              <p:cond delay="5400"/>
                            </p:stCondLst>
                            <p:childTnLst>
                              <p:par>
                                <p:cTn id="75" presetID="2" presetClass="entr" presetSubtype="8"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additive="base">
                                        <p:cTn id="77" dur="500" fill="hold"/>
                                        <p:tgtEl>
                                          <p:spTgt spid="20"/>
                                        </p:tgtEl>
                                        <p:attrNameLst>
                                          <p:attrName>ppt_x</p:attrName>
                                        </p:attrNameLst>
                                      </p:cBhvr>
                                      <p:tavLst>
                                        <p:tav tm="0">
                                          <p:val>
                                            <p:strVal val="0-#ppt_w/2"/>
                                          </p:val>
                                        </p:tav>
                                        <p:tav tm="100000">
                                          <p:val>
                                            <p:strVal val="#ppt_x"/>
                                          </p:val>
                                        </p:tav>
                                      </p:tavLst>
                                    </p:anim>
                                    <p:anim calcmode="lin" valueType="num">
                                      <p:cBhvr additive="base">
                                        <p:cTn id="78" dur="500" fill="hold"/>
                                        <p:tgtEl>
                                          <p:spTgt spid="20"/>
                                        </p:tgtEl>
                                        <p:attrNameLst>
                                          <p:attrName>ppt_y</p:attrName>
                                        </p:attrNameLst>
                                      </p:cBhvr>
                                      <p:tavLst>
                                        <p:tav tm="0">
                                          <p:val>
                                            <p:strVal val="#ppt_y"/>
                                          </p:val>
                                        </p:tav>
                                        <p:tav tm="100000">
                                          <p:val>
                                            <p:strVal val="#ppt_y"/>
                                          </p:val>
                                        </p:tav>
                                      </p:tavLst>
                                    </p:anim>
                                  </p:childTnLst>
                                </p:cTn>
                              </p:par>
                            </p:childTnLst>
                          </p:cTn>
                        </p:par>
                        <p:par>
                          <p:cTn id="79" fill="hold">
                            <p:stCondLst>
                              <p:cond delay="5900"/>
                            </p:stCondLst>
                            <p:childTnLst>
                              <p:par>
                                <p:cTn id="80" presetID="16" presetClass="entr" presetSubtype="21"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barn(inVertical)">
                                      <p:cBhvr>
                                        <p:cTn id="82" dur="500"/>
                                        <p:tgtEl>
                                          <p:spTgt spid="21"/>
                                        </p:tgtEl>
                                      </p:cBhvr>
                                    </p:animEffect>
                                  </p:childTnLst>
                                </p:cTn>
                              </p:par>
                            </p:childTnLst>
                          </p:cTn>
                        </p:par>
                        <p:par>
                          <p:cTn id="83" fill="hold">
                            <p:stCondLst>
                              <p:cond delay="6400"/>
                            </p:stCondLst>
                            <p:childTnLst>
                              <p:par>
                                <p:cTn id="84" presetID="22" presetClass="entr" presetSubtype="8" fill="hold" nodeType="after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wipe(left)">
                                      <p:cBhvr>
                                        <p:cTn id="86" dur="500"/>
                                        <p:tgtEl>
                                          <p:spTgt spid="22"/>
                                        </p:tgtEl>
                                      </p:cBhvr>
                                    </p:animEffect>
                                  </p:childTnLst>
                                </p:cTn>
                              </p:par>
                            </p:childTnLst>
                          </p:cTn>
                        </p:par>
                        <p:par>
                          <p:cTn id="87" fill="hold">
                            <p:stCondLst>
                              <p:cond delay="6900"/>
                            </p:stCondLst>
                            <p:childTnLst>
                              <p:par>
                                <p:cTn id="88" presetID="2" presetClass="entr" presetSubtype="4" fill="hold" grpId="0" nodeType="after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500" fill="hold"/>
                                        <p:tgtEl>
                                          <p:spTgt spid="32"/>
                                        </p:tgtEl>
                                        <p:attrNameLst>
                                          <p:attrName>ppt_x</p:attrName>
                                        </p:attrNameLst>
                                      </p:cBhvr>
                                      <p:tavLst>
                                        <p:tav tm="0">
                                          <p:val>
                                            <p:strVal val="#ppt_x"/>
                                          </p:val>
                                        </p:tav>
                                        <p:tav tm="100000">
                                          <p:val>
                                            <p:strVal val="#ppt_x"/>
                                          </p:val>
                                        </p:tav>
                                      </p:tavLst>
                                    </p:anim>
                                    <p:anim calcmode="lin" valueType="num">
                                      <p:cBhvr additive="base">
                                        <p:cTn id="91" dur="500" fill="hold"/>
                                        <p:tgtEl>
                                          <p:spTgt spid="32"/>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33"/>
                                        </p:tgtEl>
                                        <p:attrNameLst>
                                          <p:attrName>style.visibility</p:attrName>
                                        </p:attrNameLst>
                                      </p:cBhvr>
                                      <p:to>
                                        <p:strVal val="visible"/>
                                      </p:to>
                                    </p:set>
                                    <p:anim calcmode="lin" valueType="num">
                                      <p:cBhvr additive="base">
                                        <p:cTn id="94" dur="500" fill="hold"/>
                                        <p:tgtEl>
                                          <p:spTgt spid="33"/>
                                        </p:tgtEl>
                                        <p:attrNameLst>
                                          <p:attrName>ppt_x</p:attrName>
                                        </p:attrNameLst>
                                      </p:cBhvr>
                                      <p:tavLst>
                                        <p:tav tm="0">
                                          <p:val>
                                            <p:strVal val="#ppt_x"/>
                                          </p:val>
                                        </p:tav>
                                        <p:tav tm="100000">
                                          <p:val>
                                            <p:strVal val="#ppt_x"/>
                                          </p:val>
                                        </p:tav>
                                      </p:tavLst>
                                    </p:anim>
                                    <p:anim calcmode="lin" valueType="num">
                                      <p:cBhvr additive="base">
                                        <p:cTn id="95" dur="500" fill="hold"/>
                                        <p:tgtEl>
                                          <p:spTgt spid="33"/>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34"/>
                                        </p:tgtEl>
                                        <p:attrNameLst>
                                          <p:attrName>style.visibility</p:attrName>
                                        </p:attrNameLst>
                                      </p:cBhvr>
                                      <p:to>
                                        <p:strVal val="visible"/>
                                      </p:to>
                                    </p:set>
                                    <p:anim calcmode="lin" valueType="num">
                                      <p:cBhvr additive="base">
                                        <p:cTn id="98" dur="500" fill="hold"/>
                                        <p:tgtEl>
                                          <p:spTgt spid="34"/>
                                        </p:tgtEl>
                                        <p:attrNameLst>
                                          <p:attrName>ppt_x</p:attrName>
                                        </p:attrNameLst>
                                      </p:cBhvr>
                                      <p:tavLst>
                                        <p:tav tm="0">
                                          <p:val>
                                            <p:strVal val="#ppt_x"/>
                                          </p:val>
                                        </p:tav>
                                        <p:tav tm="100000">
                                          <p:val>
                                            <p:strVal val="#ppt_x"/>
                                          </p:val>
                                        </p:tav>
                                      </p:tavLst>
                                    </p:anim>
                                    <p:anim calcmode="lin" valueType="num">
                                      <p:cBhvr additive="base">
                                        <p:cTn id="99" dur="500" fill="hold"/>
                                        <p:tgtEl>
                                          <p:spTgt spid="34"/>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0"/>
                                  </p:stCondLst>
                                  <p:childTnLst>
                                    <p:set>
                                      <p:cBhvr>
                                        <p:cTn id="101" dur="1" fill="hold">
                                          <p:stCondLst>
                                            <p:cond delay="0"/>
                                          </p:stCondLst>
                                        </p:cTn>
                                        <p:tgtEl>
                                          <p:spTgt spid="35"/>
                                        </p:tgtEl>
                                        <p:attrNameLst>
                                          <p:attrName>style.visibility</p:attrName>
                                        </p:attrNameLst>
                                      </p:cBhvr>
                                      <p:to>
                                        <p:strVal val="visible"/>
                                      </p:to>
                                    </p:set>
                                    <p:anim calcmode="lin" valueType="num">
                                      <p:cBhvr additive="base">
                                        <p:cTn id="102" dur="500" fill="hold"/>
                                        <p:tgtEl>
                                          <p:spTgt spid="35"/>
                                        </p:tgtEl>
                                        <p:attrNameLst>
                                          <p:attrName>ppt_x</p:attrName>
                                        </p:attrNameLst>
                                      </p:cBhvr>
                                      <p:tavLst>
                                        <p:tav tm="0">
                                          <p:val>
                                            <p:strVal val="#ppt_x"/>
                                          </p:val>
                                        </p:tav>
                                        <p:tav tm="100000">
                                          <p:val>
                                            <p:strVal val="#ppt_x"/>
                                          </p:val>
                                        </p:tav>
                                      </p:tavLst>
                                    </p:anim>
                                    <p:anim calcmode="lin" valueType="num">
                                      <p:cBhvr additive="base">
                                        <p:cTn id="103" dur="500" fill="hold"/>
                                        <p:tgtEl>
                                          <p:spTgt spid="35"/>
                                        </p:tgtEl>
                                        <p:attrNameLst>
                                          <p:attrName>ppt_y</p:attrName>
                                        </p:attrNameLst>
                                      </p:cBhvr>
                                      <p:tavLst>
                                        <p:tav tm="0">
                                          <p:val>
                                            <p:strVal val="1+#ppt_h/2"/>
                                          </p:val>
                                        </p:tav>
                                        <p:tav tm="100000">
                                          <p:val>
                                            <p:strVal val="#ppt_y"/>
                                          </p:val>
                                        </p:tav>
                                      </p:tavLst>
                                    </p:anim>
                                  </p:childTnLst>
                                </p:cTn>
                              </p:par>
                            </p:childTnLst>
                          </p:cTn>
                        </p:par>
                        <p:par>
                          <p:cTn id="104" fill="hold">
                            <p:stCondLst>
                              <p:cond delay="7400"/>
                            </p:stCondLst>
                            <p:childTnLst>
                              <p:par>
                                <p:cTn id="105" presetID="22" presetClass="entr" presetSubtype="4" fill="hold" grpId="0" nodeType="after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wipe(down)">
                                      <p:cBhvr>
                                        <p:cTn id="107" dur="500"/>
                                        <p:tgtEl>
                                          <p:spTgt spid="24"/>
                                        </p:tgtEl>
                                      </p:cBhvr>
                                    </p:animEffect>
                                  </p:childTnLst>
                                </p:cTn>
                              </p:par>
                              <p:par>
                                <p:cTn id="108" presetID="22" presetClass="entr" presetSubtype="4" fill="hold" grpId="0" nodeType="withEffect">
                                  <p:stCondLst>
                                    <p:cond delay="200"/>
                                  </p:stCondLst>
                                  <p:childTnLst>
                                    <p:set>
                                      <p:cBhvr>
                                        <p:cTn id="109" dur="1" fill="hold">
                                          <p:stCondLst>
                                            <p:cond delay="0"/>
                                          </p:stCondLst>
                                        </p:cTn>
                                        <p:tgtEl>
                                          <p:spTgt spid="25"/>
                                        </p:tgtEl>
                                        <p:attrNameLst>
                                          <p:attrName>style.visibility</p:attrName>
                                        </p:attrNameLst>
                                      </p:cBhvr>
                                      <p:to>
                                        <p:strVal val="visible"/>
                                      </p:to>
                                    </p:set>
                                    <p:animEffect transition="in" filter="wipe(down)">
                                      <p:cBhvr>
                                        <p:cTn id="110" dur="500"/>
                                        <p:tgtEl>
                                          <p:spTgt spid="25"/>
                                        </p:tgtEl>
                                      </p:cBhvr>
                                    </p:animEffect>
                                  </p:childTnLst>
                                </p:cTn>
                              </p:par>
                              <p:par>
                                <p:cTn id="111" presetID="22" presetClass="entr" presetSubtype="4" fill="hold" grpId="0" nodeType="withEffect">
                                  <p:stCondLst>
                                    <p:cond delay="400"/>
                                  </p:stCondLst>
                                  <p:childTnLst>
                                    <p:set>
                                      <p:cBhvr>
                                        <p:cTn id="112" dur="1" fill="hold">
                                          <p:stCondLst>
                                            <p:cond delay="0"/>
                                          </p:stCondLst>
                                        </p:cTn>
                                        <p:tgtEl>
                                          <p:spTgt spid="26"/>
                                        </p:tgtEl>
                                        <p:attrNameLst>
                                          <p:attrName>style.visibility</p:attrName>
                                        </p:attrNameLst>
                                      </p:cBhvr>
                                      <p:to>
                                        <p:strVal val="visible"/>
                                      </p:to>
                                    </p:set>
                                    <p:animEffect transition="in" filter="wipe(down)">
                                      <p:cBhvr>
                                        <p:cTn id="113" dur="500"/>
                                        <p:tgtEl>
                                          <p:spTgt spid="26"/>
                                        </p:tgtEl>
                                      </p:cBhvr>
                                    </p:animEffect>
                                  </p:childTnLst>
                                </p:cTn>
                              </p:par>
                              <p:par>
                                <p:cTn id="114" presetID="22" presetClass="entr" presetSubtype="4" fill="hold" grpId="0" nodeType="withEffect">
                                  <p:stCondLst>
                                    <p:cond delay="600"/>
                                  </p:stCondLst>
                                  <p:childTnLst>
                                    <p:set>
                                      <p:cBhvr>
                                        <p:cTn id="115" dur="1" fill="hold">
                                          <p:stCondLst>
                                            <p:cond delay="0"/>
                                          </p:stCondLst>
                                        </p:cTn>
                                        <p:tgtEl>
                                          <p:spTgt spid="27"/>
                                        </p:tgtEl>
                                        <p:attrNameLst>
                                          <p:attrName>style.visibility</p:attrName>
                                        </p:attrNameLst>
                                      </p:cBhvr>
                                      <p:to>
                                        <p:strVal val="visible"/>
                                      </p:to>
                                    </p:set>
                                    <p:animEffect transition="in" filter="wipe(down)">
                                      <p:cBhvr>
                                        <p:cTn id="116" dur="500"/>
                                        <p:tgtEl>
                                          <p:spTgt spid="27"/>
                                        </p:tgtEl>
                                      </p:cBhvr>
                                    </p:animEffect>
                                  </p:childTnLst>
                                </p:cTn>
                              </p:par>
                            </p:childTnLst>
                          </p:cTn>
                        </p:par>
                        <p:par>
                          <p:cTn id="117" fill="hold">
                            <p:stCondLst>
                              <p:cond delay="7900"/>
                            </p:stCondLst>
                            <p:childTnLst>
                              <p:par>
                                <p:cTn id="118" presetID="22" presetClass="entr" presetSubtype="4" fill="hold" grpId="0" nodeType="afterEffect">
                                  <p:stCondLst>
                                    <p:cond delay="0"/>
                                  </p:stCondLst>
                                  <p:childTnLst>
                                    <p:set>
                                      <p:cBhvr>
                                        <p:cTn id="119" dur="1" fill="hold">
                                          <p:stCondLst>
                                            <p:cond delay="0"/>
                                          </p:stCondLst>
                                        </p:cTn>
                                        <p:tgtEl>
                                          <p:spTgt spid="28"/>
                                        </p:tgtEl>
                                        <p:attrNameLst>
                                          <p:attrName>style.visibility</p:attrName>
                                        </p:attrNameLst>
                                      </p:cBhvr>
                                      <p:to>
                                        <p:strVal val="visible"/>
                                      </p:to>
                                    </p:set>
                                    <p:animEffect transition="in" filter="wipe(down)">
                                      <p:cBhvr>
                                        <p:cTn id="120" dur="500"/>
                                        <p:tgtEl>
                                          <p:spTgt spid="28"/>
                                        </p:tgtEl>
                                      </p:cBhvr>
                                    </p:animEffect>
                                  </p:childTnLst>
                                </p:cTn>
                              </p:par>
                              <p:par>
                                <p:cTn id="121" presetID="22" presetClass="entr" presetSubtype="4" fill="hold" grpId="0" nodeType="withEffect">
                                  <p:stCondLst>
                                    <p:cond delay="200"/>
                                  </p:stCondLst>
                                  <p:childTnLst>
                                    <p:set>
                                      <p:cBhvr>
                                        <p:cTn id="122" dur="1" fill="hold">
                                          <p:stCondLst>
                                            <p:cond delay="0"/>
                                          </p:stCondLst>
                                        </p:cTn>
                                        <p:tgtEl>
                                          <p:spTgt spid="29"/>
                                        </p:tgtEl>
                                        <p:attrNameLst>
                                          <p:attrName>style.visibility</p:attrName>
                                        </p:attrNameLst>
                                      </p:cBhvr>
                                      <p:to>
                                        <p:strVal val="visible"/>
                                      </p:to>
                                    </p:set>
                                    <p:animEffect transition="in" filter="wipe(down)">
                                      <p:cBhvr>
                                        <p:cTn id="123" dur="500"/>
                                        <p:tgtEl>
                                          <p:spTgt spid="29"/>
                                        </p:tgtEl>
                                      </p:cBhvr>
                                    </p:animEffect>
                                  </p:childTnLst>
                                </p:cTn>
                              </p:par>
                              <p:par>
                                <p:cTn id="124" presetID="22" presetClass="entr" presetSubtype="4" fill="hold" grpId="0" nodeType="withEffect">
                                  <p:stCondLst>
                                    <p:cond delay="400"/>
                                  </p:stCondLst>
                                  <p:childTnLst>
                                    <p:set>
                                      <p:cBhvr>
                                        <p:cTn id="125" dur="1" fill="hold">
                                          <p:stCondLst>
                                            <p:cond delay="0"/>
                                          </p:stCondLst>
                                        </p:cTn>
                                        <p:tgtEl>
                                          <p:spTgt spid="30"/>
                                        </p:tgtEl>
                                        <p:attrNameLst>
                                          <p:attrName>style.visibility</p:attrName>
                                        </p:attrNameLst>
                                      </p:cBhvr>
                                      <p:to>
                                        <p:strVal val="visible"/>
                                      </p:to>
                                    </p:set>
                                    <p:animEffect transition="in" filter="wipe(down)">
                                      <p:cBhvr>
                                        <p:cTn id="126" dur="500"/>
                                        <p:tgtEl>
                                          <p:spTgt spid="30"/>
                                        </p:tgtEl>
                                      </p:cBhvr>
                                    </p:animEffect>
                                  </p:childTnLst>
                                </p:cTn>
                              </p:par>
                              <p:par>
                                <p:cTn id="127" presetID="22" presetClass="entr" presetSubtype="4" fill="hold" grpId="0" nodeType="withEffect">
                                  <p:stCondLst>
                                    <p:cond delay="600"/>
                                  </p:stCondLst>
                                  <p:childTnLst>
                                    <p:set>
                                      <p:cBhvr>
                                        <p:cTn id="128" dur="1" fill="hold">
                                          <p:stCondLst>
                                            <p:cond delay="0"/>
                                          </p:stCondLst>
                                        </p:cTn>
                                        <p:tgtEl>
                                          <p:spTgt spid="31"/>
                                        </p:tgtEl>
                                        <p:attrNameLst>
                                          <p:attrName>style.visibility</p:attrName>
                                        </p:attrNameLst>
                                      </p:cBhvr>
                                      <p:to>
                                        <p:strVal val="visible"/>
                                      </p:to>
                                    </p:set>
                                    <p:animEffect transition="in" filter="wipe(down)">
                                      <p:cBhvr>
                                        <p:cTn id="129" dur="500"/>
                                        <p:tgtEl>
                                          <p:spTgt spid="31"/>
                                        </p:tgtEl>
                                      </p:cBhvr>
                                    </p:animEffect>
                                  </p:childTnLst>
                                </p:cTn>
                              </p:par>
                            </p:childTnLst>
                          </p:cTn>
                        </p:par>
                        <p:par>
                          <p:cTn id="130" fill="hold">
                            <p:stCondLst>
                              <p:cond delay="8400"/>
                            </p:stCondLst>
                            <p:childTnLst>
                              <p:par>
                                <p:cTn id="131" presetID="12" presetClass="entr" presetSubtype="4" fill="hold" grpId="0" nodeType="afterEffect">
                                  <p:stCondLst>
                                    <p:cond delay="0"/>
                                  </p:stCondLst>
                                  <p:iterate type="lt">
                                    <p:tmPct val="50000"/>
                                  </p:iterate>
                                  <p:childTnLst>
                                    <p:set>
                                      <p:cBhvr>
                                        <p:cTn id="132" dur="1" fill="hold">
                                          <p:stCondLst>
                                            <p:cond delay="0"/>
                                          </p:stCondLst>
                                        </p:cTn>
                                        <p:tgtEl>
                                          <p:spTgt spid="23"/>
                                        </p:tgtEl>
                                        <p:attrNameLst>
                                          <p:attrName>style.visibility</p:attrName>
                                        </p:attrNameLst>
                                      </p:cBhvr>
                                      <p:to>
                                        <p:strVal val="visible"/>
                                      </p:to>
                                    </p:set>
                                    <p:anim calcmode="lin" valueType="num">
                                      <p:cBhvr additive="base">
                                        <p:cTn id="133" dur="200"/>
                                        <p:tgtEl>
                                          <p:spTgt spid="23"/>
                                        </p:tgtEl>
                                        <p:attrNameLst>
                                          <p:attrName>ppt_y</p:attrName>
                                        </p:attrNameLst>
                                      </p:cBhvr>
                                      <p:tavLst>
                                        <p:tav tm="0">
                                          <p:val>
                                            <p:strVal val="#ppt_y+#ppt_h*1.125000"/>
                                          </p:val>
                                        </p:tav>
                                        <p:tav tm="100000">
                                          <p:val>
                                            <p:strVal val="#ppt_y"/>
                                          </p:val>
                                        </p:tav>
                                      </p:tavLst>
                                    </p:anim>
                                    <p:animEffect transition="in" filter="wipe(up)">
                                      <p:cBhvr>
                                        <p:cTn id="134" dur="200"/>
                                        <p:tgtEl>
                                          <p:spTgt spid="23"/>
                                        </p:tgtEl>
                                      </p:cBhvr>
                                    </p:animEffect>
                                  </p:childTnLst>
                                </p:cTn>
                              </p:par>
                              <p:par>
                                <p:cTn id="135" presetID="12" presetClass="entr" presetSubtype="1" fill="hold" grpId="0" nodeType="withEffect">
                                  <p:stCondLst>
                                    <p:cond delay="0"/>
                                  </p:stCondLst>
                                  <p:childTnLst>
                                    <p:set>
                                      <p:cBhvr>
                                        <p:cTn id="136" dur="1" fill="hold">
                                          <p:stCondLst>
                                            <p:cond delay="0"/>
                                          </p:stCondLst>
                                        </p:cTn>
                                        <p:tgtEl>
                                          <p:spTgt spid="36"/>
                                        </p:tgtEl>
                                        <p:attrNameLst>
                                          <p:attrName>style.visibility</p:attrName>
                                        </p:attrNameLst>
                                      </p:cBhvr>
                                      <p:to>
                                        <p:strVal val="visible"/>
                                      </p:to>
                                    </p:set>
                                    <p:anim calcmode="lin" valueType="num">
                                      <p:cBhvr additive="base">
                                        <p:cTn id="137" dur="500"/>
                                        <p:tgtEl>
                                          <p:spTgt spid="36"/>
                                        </p:tgtEl>
                                        <p:attrNameLst>
                                          <p:attrName>ppt_y</p:attrName>
                                        </p:attrNameLst>
                                      </p:cBhvr>
                                      <p:tavLst>
                                        <p:tav tm="0">
                                          <p:val>
                                            <p:strVal val="#ppt_y-#ppt_h*1.125000"/>
                                          </p:val>
                                        </p:tav>
                                        <p:tav tm="100000">
                                          <p:val>
                                            <p:strVal val="#ppt_y"/>
                                          </p:val>
                                        </p:tav>
                                      </p:tavLst>
                                    </p:anim>
                                    <p:animEffect transition="in" filter="wipe(down)">
                                      <p:cBhvr>
                                        <p:cTn id="13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6" grpId="0"/>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animBg="1"/>
      <p:bldP spid="21" grpId="0"/>
      <p:bldP spid="23" grpId="0"/>
      <p:bldP spid="24" grpId="0" animBg="1"/>
      <p:bldP spid="25" grpId="0" animBg="1"/>
      <p:bldP spid="26" grpId="0" animBg="1"/>
      <p:bldP spid="27" grpId="0" animBg="1"/>
      <p:bldP spid="28" grpId="0" animBg="1"/>
      <p:bldP spid="29" grpId="0" animBg="1"/>
      <p:bldP spid="30" grpId="0" animBg="1"/>
      <p:bldP spid="31" grpId="0" animBg="1"/>
      <p:bldP spid="32" grpId="0"/>
      <p:bldP spid="33" grpId="0"/>
      <p:bldP spid="34" grpId="0"/>
      <p:bldP spid="35" grpId="0"/>
      <p:bldP spid="3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3"/>
          <p:cNvSpPr/>
          <p:nvPr/>
        </p:nvSpPr>
        <p:spPr bwMode="auto">
          <a:xfrm>
            <a:off x="4457007" y="1438533"/>
            <a:ext cx="337244" cy="3096179"/>
          </a:xfrm>
          <a:custGeom>
            <a:avLst/>
            <a:gdLst>
              <a:gd name="T0" fmla="*/ 0 w 148"/>
              <a:gd name="T1" fmla="*/ 1750 h 1750"/>
              <a:gd name="T2" fmla="*/ 148 w 148"/>
              <a:gd name="T3" fmla="*/ 1750 h 1750"/>
              <a:gd name="T4" fmla="*/ 105 w 148"/>
              <a:gd name="T5" fmla="*/ 1128 h 1750"/>
              <a:gd name="T6" fmla="*/ 86 w 148"/>
              <a:gd name="T7" fmla="*/ 74 h 1750"/>
              <a:gd name="T8" fmla="*/ 114 w 148"/>
              <a:gd name="T9" fmla="*/ 85 h 1750"/>
              <a:gd name="T10" fmla="*/ 74 w 148"/>
              <a:gd name="T11" fmla="*/ 0 h 1750"/>
              <a:gd name="T12" fmla="*/ 34 w 148"/>
              <a:gd name="T13" fmla="*/ 85 h 1750"/>
              <a:gd name="T14" fmla="*/ 62 w 148"/>
              <a:gd name="T15" fmla="*/ 74 h 1750"/>
              <a:gd name="T16" fmla="*/ 43 w 148"/>
              <a:gd name="T17" fmla="*/ 1128 h 1750"/>
              <a:gd name="T18" fmla="*/ 0 w 148"/>
              <a:gd name="T19"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 h="1750">
                <a:moveTo>
                  <a:pt x="0" y="1750"/>
                </a:moveTo>
                <a:cubicBezTo>
                  <a:pt x="148" y="1750"/>
                  <a:pt x="148" y="1750"/>
                  <a:pt x="148" y="1750"/>
                </a:cubicBezTo>
                <a:cubicBezTo>
                  <a:pt x="132" y="1610"/>
                  <a:pt x="105" y="1128"/>
                  <a:pt x="105" y="1128"/>
                </a:cubicBezTo>
                <a:cubicBezTo>
                  <a:pt x="86" y="74"/>
                  <a:pt x="86" y="74"/>
                  <a:pt x="86" y="74"/>
                </a:cubicBezTo>
                <a:cubicBezTo>
                  <a:pt x="100" y="78"/>
                  <a:pt x="114" y="85"/>
                  <a:pt x="114" y="85"/>
                </a:cubicBezTo>
                <a:cubicBezTo>
                  <a:pt x="74" y="0"/>
                  <a:pt x="74" y="0"/>
                  <a:pt x="74" y="0"/>
                </a:cubicBezTo>
                <a:cubicBezTo>
                  <a:pt x="34" y="85"/>
                  <a:pt x="34" y="85"/>
                  <a:pt x="34" y="85"/>
                </a:cubicBezTo>
                <a:cubicBezTo>
                  <a:pt x="34" y="85"/>
                  <a:pt x="48" y="78"/>
                  <a:pt x="62" y="74"/>
                </a:cubicBezTo>
                <a:cubicBezTo>
                  <a:pt x="43" y="1128"/>
                  <a:pt x="43" y="1128"/>
                  <a:pt x="43" y="1128"/>
                </a:cubicBezTo>
                <a:cubicBezTo>
                  <a:pt x="43" y="1128"/>
                  <a:pt x="14" y="1604"/>
                  <a:pt x="0" y="1750"/>
                </a:cubicBezTo>
                <a:close/>
              </a:path>
            </a:pathLst>
          </a:custGeom>
          <a:solidFill>
            <a:schemeClr val="accent2"/>
          </a:solidFill>
          <a:ln>
            <a:noFill/>
          </a:ln>
        </p:spPr>
        <p:txBody>
          <a:bodyPr vert="horz" wrap="square" lIns="91412" tIns="45706" rIns="91412" bIns="45706" numCol="1" anchor="t" anchorCtr="0" compatLnSpc="1"/>
          <a:lstStyle/>
          <a:p>
            <a:pPr defTabSz="913765">
              <a:defRPr/>
            </a:pPr>
            <a:endParaRPr lang="zh-CN" altLang="en-US" sz="1800" kern="0">
              <a:solidFill>
                <a:sysClr val="windowText" lastClr="000000"/>
              </a:solidFill>
            </a:endParaRPr>
          </a:p>
        </p:txBody>
      </p:sp>
      <p:sp>
        <p:nvSpPr>
          <p:cNvPr id="3" name="Freeform 14"/>
          <p:cNvSpPr/>
          <p:nvPr/>
        </p:nvSpPr>
        <p:spPr bwMode="auto">
          <a:xfrm>
            <a:off x="4905489" y="2132656"/>
            <a:ext cx="1112374" cy="2402056"/>
          </a:xfrm>
          <a:custGeom>
            <a:avLst/>
            <a:gdLst>
              <a:gd name="T0" fmla="*/ 221 w 487"/>
              <a:gd name="T1" fmla="*/ 1062 h 1358"/>
              <a:gd name="T2" fmla="*/ 74 w 487"/>
              <a:gd name="T3" fmla="*/ 710 h 1358"/>
              <a:gd name="T4" fmla="*/ 56 w 487"/>
              <a:gd name="T5" fmla="*/ 523 h 1358"/>
              <a:gd name="T6" fmla="*/ 89 w 487"/>
              <a:gd name="T7" fmla="*/ 338 h 1358"/>
              <a:gd name="T8" fmla="*/ 185 w 487"/>
              <a:gd name="T9" fmla="*/ 170 h 1358"/>
              <a:gd name="T10" fmla="*/ 337 w 487"/>
              <a:gd name="T11" fmla="*/ 49 h 1358"/>
              <a:gd name="T12" fmla="*/ 342 w 487"/>
              <a:gd name="T13" fmla="*/ 77 h 1358"/>
              <a:gd name="T14" fmla="*/ 399 w 487"/>
              <a:gd name="T15" fmla="*/ 0 h 1358"/>
              <a:gd name="T16" fmla="*/ 303 w 487"/>
              <a:gd name="T17" fmla="*/ 13 h 1358"/>
              <a:gd name="T18" fmla="*/ 327 w 487"/>
              <a:gd name="T19" fmla="*/ 30 h 1358"/>
              <a:gd name="T20" fmla="*/ 159 w 487"/>
              <a:gd name="T21" fmla="*/ 153 h 1358"/>
              <a:gd name="T22" fmla="*/ 49 w 487"/>
              <a:gd name="T23" fmla="*/ 327 h 1358"/>
              <a:gd name="T24" fmla="*/ 6 w 487"/>
              <a:gd name="T25" fmla="*/ 521 h 1358"/>
              <a:gd name="T26" fmla="*/ 14 w 487"/>
              <a:gd name="T27" fmla="*/ 718 h 1358"/>
              <a:gd name="T28" fmla="*/ 152 w 487"/>
              <a:gd name="T29" fmla="*/ 1093 h 1358"/>
              <a:gd name="T30" fmla="*/ 333 w 487"/>
              <a:gd name="T31" fmla="*/ 1358 h 1358"/>
              <a:gd name="T32" fmla="*/ 487 w 487"/>
              <a:gd name="T33" fmla="*/ 1358 h 1358"/>
              <a:gd name="T34" fmla="*/ 221 w 487"/>
              <a:gd name="T35" fmla="*/ 1062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7" h="1358">
                <a:moveTo>
                  <a:pt x="221" y="1062"/>
                </a:moveTo>
                <a:cubicBezTo>
                  <a:pt x="151" y="952"/>
                  <a:pt x="99" y="833"/>
                  <a:pt x="74" y="710"/>
                </a:cubicBezTo>
                <a:cubicBezTo>
                  <a:pt x="61" y="648"/>
                  <a:pt x="55" y="585"/>
                  <a:pt x="56" y="523"/>
                </a:cubicBezTo>
                <a:cubicBezTo>
                  <a:pt x="58" y="460"/>
                  <a:pt x="69" y="398"/>
                  <a:pt x="89" y="338"/>
                </a:cubicBezTo>
                <a:cubicBezTo>
                  <a:pt x="110" y="278"/>
                  <a:pt x="142" y="220"/>
                  <a:pt x="185" y="170"/>
                </a:cubicBezTo>
                <a:cubicBezTo>
                  <a:pt x="226" y="122"/>
                  <a:pt x="278" y="81"/>
                  <a:pt x="337" y="49"/>
                </a:cubicBezTo>
                <a:cubicBezTo>
                  <a:pt x="341" y="62"/>
                  <a:pt x="342" y="77"/>
                  <a:pt x="342" y="77"/>
                </a:cubicBezTo>
                <a:cubicBezTo>
                  <a:pt x="399" y="0"/>
                  <a:pt x="399" y="0"/>
                  <a:pt x="399" y="0"/>
                </a:cubicBezTo>
                <a:cubicBezTo>
                  <a:pt x="303" y="13"/>
                  <a:pt x="303" y="13"/>
                  <a:pt x="303" y="13"/>
                </a:cubicBezTo>
                <a:cubicBezTo>
                  <a:pt x="303" y="13"/>
                  <a:pt x="317" y="20"/>
                  <a:pt x="327" y="30"/>
                </a:cubicBezTo>
                <a:cubicBezTo>
                  <a:pt x="262" y="61"/>
                  <a:pt x="205" y="103"/>
                  <a:pt x="159" y="153"/>
                </a:cubicBezTo>
                <a:cubicBezTo>
                  <a:pt x="110" y="205"/>
                  <a:pt x="74" y="264"/>
                  <a:pt x="49" y="327"/>
                </a:cubicBezTo>
                <a:cubicBezTo>
                  <a:pt x="25" y="389"/>
                  <a:pt x="11" y="455"/>
                  <a:pt x="6" y="521"/>
                </a:cubicBezTo>
                <a:cubicBezTo>
                  <a:pt x="0" y="586"/>
                  <a:pt x="4" y="652"/>
                  <a:pt x="14" y="718"/>
                </a:cubicBezTo>
                <a:cubicBezTo>
                  <a:pt x="35" y="848"/>
                  <a:pt x="83" y="975"/>
                  <a:pt x="152" y="1093"/>
                </a:cubicBezTo>
                <a:cubicBezTo>
                  <a:pt x="207" y="1188"/>
                  <a:pt x="275" y="1286"/>
                  <a:pt x="333" y="1358"/>
                </a:cubicBezTo>
                <a:cubicBezTo>
                  <a:pt x="487" y="1358"/>
                  <a:pt x="487" y="1358"/>
                  <a:pt x="487" y="1358"/>
                </a:cubicBezTo>
                <a:cubicBezTo>
                  <a:pt x="382" y="1272"/>
                  <a:pt x="292" y="1172"/>
                  <a:pt x="221" y="1062"/>
                </a:cubicBezTo>
                <a:close/>
              </a:path>
            </a:pathLst>
          </a:custGeom>
          <a:solidFill>
            <a:schemeClr val="accent4"/>
          </a:solidFill>
          <a:ln>
            <a:noFill/>
          </a:ln>
        </p:spPr>
        <p:txBody>
          <a:bodyPr vert="horz" wrap="square" lIns="91412" tIns="45706" rIns="91412" bIns="45706" numCol="1" anchor="t" anchorCtr="0" compatLnSpc="1"/>
          <a:lstStyle/>
          <a:p>
            <a:pPr defTabSz="913765">
              <a:defRPr/>
            </a:pPr>
            <a:endParaRPr lang="zh-CN" altLang="en-US" sz="1800" kern="0">
              <a:solidFill>
                <a:sysClr val="windowText" lastClr="000000"/>
              </a:solidFill>
            </a:endParaRPr>
          </a:p>
        </p:txBody>
      </p:sp>
      <p:sp>
        <p:nvSpPr>
          <p:cNvPr id="4" name="Freeform 15"/>
          <p:cNvSpPr/>
          <p:nvPr/>
        </p:nvSpPr>
        <p:spPr bwMode="auto">
          <a:xfrm>
            <a:off x="3235162" y="2132656"/>
            <a:ext cx="1108842" cy="2402056"/>
          </a:xfrm>
          <a:custGeom>
            <a:avLst/>
            <a:gdLst>
              <a:gd name="T0" fmla="*/ 481 w 486"/>
              <a:gd name="T1" fmla="*/ 521 h 1358"/>
              <a:gd name="T2" fmla="*/ 437 w 486"/>
              <a:gd name="T3" fmla="*/ 327 h 1358"/>
              <a:gd name="T4" fmla="*/ 328 w 486"/>
              <a:gd name="T5" fmla="*/ 153 h 1358"/>
              <a:gd name="T6" fmla="*/ 158 w 486"/>
              <a:gd name="T7" fmla="*/ 29 h 1358"/>
              <a:gd name="T8" fmla="*/ 181 w 486"/>
              <a:gd name="T9" fmla="*/ 13 h 1358"/>
              <a:gd name="T10" fmla="*/ 85 w 486"/>
              <a:gd name="T11" fmla="*/ 0 h 1358"/>
              <a:gd name="T12" fmla="*/ 142 w 486"/>
              <a:gd name="T13" fmla="*/ 77 h 1358"/>
              <a:gd name="T14" fmla="*/ 147 w 486"/>
              <a:gd name="T15" fmla="*/ 48 h 1358"/>
              <a:gd name="T16" fmla="*/ 301 w 486"/>
              <a:gd name="T17" fmla="*/ 170 h 1358"/>
              <a:gd name="T18" fmla="*/ 397 w 486"/>
              <a:gd name="T19" fmla="*/ 338 h 1358"/>
              <a:gd name="T20" fmla="*/ 430 w 486"/>
              <a:gd name="T21" fmla="*/ 523 h 1358"/>
              <a:gd name="T22" fmla="*/ 413 w 486"/>
              <a:gd name="T23" fmla="*/ 710 h 1358"/>
              <a:gd name="T24" fmla="*/ 265 w 486"/>
              <a:gd name="T25" fmla="*/ 1062 h 1358"/>
              <a:gd name="T26" fmla="*/ 0 w 486"/>
              <a:gd name="T27" fmla="*/ 1358 h 1358"/>
              <a:gd name="T28" fmla="*/ 153 w 486"/>
              <a:gd name="T29" fmla="*/ 1358 h 1358"/>
              <a:gd name="T30" fmla="*/ 334 w 486"/>
              <a:gd name="T31" fmla="*/ 1093 h 1358"/>
              <a:gd name="T32" fmla="*/ 472 w 486"/>
              <a:gd name="T33" fmla="*/ 718 h 1358"/>
              <a:gd name="T34" fmla="*/ 481 w 486"/>
              <a:gd name="T35" fmla="*/ 521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6" h="1358">
                <a:moveTo>
                  <a:pt x="481" y="521"/>
                </a:moveTo>
                <a:cubicBezTo>
                  <a:pt x="475" y="455"/>
                  <a:pt x="462" y="389"/>
                  <a:pt x="437" y="327"/>
                </a:cubicBezTo>
                <a:cubicBezTo>
                  <a:pt x="412" y="264"/>
                  <a:pt x="376" y="205"/>
                  <a:pt x="328" y="153"/>
                </a:cubicBezTo>
                <a:cubicBezTo>
                  <a:pt x="281" y="103"/>
                  <a:pt x="223" y="60"/>
                  <a:pt x="158" y="29"/>
                </a:cubicBezTo>
                <a:cubicBezTo>
                  <a:pt x="168" y="20"/>
                  <a:pt x="181" y="13"/>
                  <a:pt x="181" y="13"/>
                </a:cubicBezTo>
                <a:cubicBezTo>
                  <a:pt x="85" y="0"/>
                  <a:pt x="85" y="0"/>
                  <a:pt x="85" y="0"/>
                </a:cubicBezTo>
                <a:cubicBezTo>
                  <a:pt x="142" y="77"/>
                  <a:pt x="142" y="77"/>
                  <a:pt x="142" y="77"/>
                </a:cubicBezTo>
                <a:cubicBezTo>
                  <a:pt x="142" y="77"/>
                  <a:pt x="143" y="61"/>
                  <a:pt x="147" y="48"/>
                </a:cubicBezTo>
                <a:cubicBezTo>
                  <a:pt x="207" y="80"/>
                  <a:pt x="260" y="121"/>
                  <a:pt x="301" y="170"/>
                </a:cubicBezTo>
                <a:cubicBezTo>
                  <a:pt x="345" y="220"/>
                  <a:pt x="376" y="278"/>
                  <a:pt x="397" y="338"/>
                </a:cubicBezTo>
                <a:cubicBezTo>
                  <a:pt x="418" y="398"/>
                  <a:pt x="428" y="460"/>
                  <a:pt x="430" y="523"/>
                </a:cubicBezTo>
                <a:cubicBezTo>
                  <a:pt x="432" y="585"/>
                  <a:pt x="425" y="648"/>
                  <a:pt x="413" y="710"/>
                </a:cubicBezTo>
                <a:cubicBezTo>
                  <a:pt x="387" y="833"/>
                  <a:pt x="335" y="952"/>
                  <a:pt x="265" y="1062"/>
                </a:cubicBezTo>
                <a:cubicBezTo>
                  <a:pt x="194" y="1172"/>
                  <a:pt x="105" y="1272"/>
                  <a:pt x="0" y="1358"/>
                </a:cubicBezTo>
                <a:cubicBezTo>
                  <a:pt x="153" y="1358"/>
                  <a:pt x="153" y="1358"/>
                  <a:pt x="153" y="1358"/>
                </a:cubicBezTo>
                <a:cubicBezTo>
                  <a:pt x="218" y="1281"/>
                  <a:pt x="279" y="1188"/>
                  <a:pt x="334" y="1093"/>
                </a:cubicBezTo>
                <a:cubicBezTo>
                  <a:pt x="403" y="975"/>
                  <a:pt x="451" y="848"/>
                  <a:pt x="472" y="718"/>
                </a:cubicBezTo>
                <a:cubicBezTo>
                  <a:pt x="482" y="652"/>
                  <a:pt x="486" y="586"/>
                  <a:pt x="481" y="521"/>
                </a:cubicBezTo>
                <a:close/>
              </a:path>
            </a:pathLst>
          </a:custGeom>
          <a:solidFill>
            <a:schemeClr val="accent1"/>
          </a:solidFill>
          <a:ln>
            <a:noFill/>
          </a:ln>
        </p:spPr>
        <p:txBody>
          <a:bodyPr vert="horz" wrap="square" lIns="91412" tIns="45706" rIns="91412" bIns="45706" numCol="1" anchor="t" anchorCtr="0" compatLnSpc="1"/>
          <a:lstStyle/>
          <a:p>
            <a:pPr defTabSz="913765">
              <a:defRPr/>
            </a:pPr>
            <a:endParaRPr lang="zh-CN" altLang="en-US" sz="1800" kern="0">
              <a:solidFill>
                <a:sysClr val="windowText" lastClr="000000"/>
              </a:solidFill>
            </a:endParaRPr>
          </a:p>
        </p:txBody>
      </p:sp>
      <p:sp>
        <p:nvSpPr>
          <p:cNvPr id="5" name="Freeform 16"/>
          <p:cNvSpPr/>
          <p:nvPr/>
        </p:nvSpPr>
        <p:spPr bwMode="auto">
          <a:xfrm>
            <a:off x="4721859" y="1809439"/>
            <a:ext cx="660362" cy="2725274"/>
          </a:xfrm>
          <a:custGeom>
            <a:avLst/>
            <a:gdLst>
              <a:gd name="T0" fmla="*/ 191 w 290"/>
              <a:gd name="T1" fmla="*/ 1344 h 1540"/>
              <a:gd name="T2" fmla="*/ 71 w 290"/>
              <a:gd name="T3" fmla="*/ 913 h 1540"/>
              <a:gd name="T4" fmla="*/ 54 w 290"/>
              <a:gd name="T5" fmla="*/ 691 h 1540"/>
              <a:gd name="T6" fmla="*/ 68 w 290"/>
              <a:gd name="T7" fmla="*/ 469 h 1540"/>
              <a:gd name="T8" fmla="*/ 124 w 290"/>
              <a:gd name="T9" fmla="*/ 253 h 1540"/>
              <a:gd name="T10" fmla="*/ 174 w 290"/>
              <a:gd name="T11" fmla="*/ 150 h 1540"/>
              <a:gd name="T12" fmla="*/ 239 w 290"/>
              <a:gd name="T13" fmla="*/ 63 h 1540"/>
              <a:gd name="T14" fmla="*/ 251 w 290"/>
              <a:gd name="T15" fmla="*/ 90 h 1540"/>
              <a:gd name="T16" fmla="*/ 286 w 290"/>
              <a:gd name="T17" fmla="*/ 0 h 1540"/>
              <a:gd name="T18" fmla="*/ 196 w 290"/>
              <a:gd name="T19" fmla="*/ 38 h 1540"/>
              <a:gd name="T20" fmla="*/ 223 w 290"/>
              <a:gd name="T21" fmla="*/ 48 h 1540"/>
              <a:gd name="T22" fmla="*/ 149 w 290"/>
              <a:gd name="T23" fmla="*/ 139 h 1540"/>
              <a:gd name="T24" fmla="*/ 93 w 290"/>
              <a:gd name="T25" fmla="*/ 243 h 1540"/>
              <a:gd name="T26" fmla="*/ 27 w 290"/>
              <a:gd name="T27" fmla="*/ 464 h 1540"/>
              <a:gd name="T28" fmla="*/ 3 w 290"/>
              <a:gd name="T29" fmla="*/ 691 h 1540"/>
              <a:gd name="T30" fmla="*/ 11 w 290"/>
              <a:gd name="T31" fmla="*/ 919 h 1540"/>
              <a:gd name="T32" fmla="*/ 155 w 290"/>
              <a:gd name="T33" fmla="*/ 1540 h 1540"/>
              <a:gd name="T34" fmla="*/ 290 w 290"/>
              <a:gd name="T35" fmla="*/ 1540 h 1540"/>
              <a:gd name="T36" fmla="*/ 191 w 290"/>
              <a:gd name="T37" fmla="*/ 1344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1540">
                <a:moveTo>
                  <a:pt x="191" y="1344"/>
                </a:moveTo>
                <a:cubicBezTo>
                  <a:pt x="132" y="1206"/>
                  <a:pt x="92" y="1061"/>
                  <a:pt x="71" y="913"/>
                </a:cubicBezTo>
                <a:cubicBezTo>
                  <a:pt x="60" y="840"/>
                  <a:pt x="54" y="766"/>
                  <a:pt x="54" y="691"/>
                </a:cubicBezTo>
                <a:cubicBezTo>
                  <a:pt x="53" y="617"/>
                  <a:pt x="57" y="543"/>
                  <a:pt x="68" y="469"/>
                </a:cubicBezTo>
                <a:cubicBezTo>
                  <a:pt x="80" y="396"/>
                  <a:pt x="97" y="323"/>
                  <a:pt x="124" y="253"/>
                </a:cubicBezTo>
                <a:cubicBezTo>
                  <a:pt x="138" y="218"/>
                  <a:pt x="154" y="183"/>
                  <a:pt x="174" y="150"/>
                </a:cubicBezTo>
                <a:cubicBezTo>
                  <a:pt x="192" y="120"/>
                  <a:pt x="214" y="90"/>
                  <a:pt x="239" y="63"/>
                </a:cubicBezTo>
                <a:cubicBezTo>
                  <a:pt x="247" y="75"/>
                  <a:pt x="251" y="90"/>
                  <a:pt x="251" y="90"/>
                </a:cubicBezTo>
                <a:cubicBezTo>
                  <a:pt x="286" y="0"/>
                  <a:pt x="286" y="0"/>
                  <a:pt x="286" y="0"/>
                </a:cubicBezTo>
                <a:cubicBezTo>
                  <a:pt x="196" y="38"/>
                  <a:pt x="196" y="38"/>
                  <a:pt x="196" y="38"/>
                </a:cubicBezTo>
                <a:cubicBezTo>
                  <a:pt x="196" y="38"/>
                  <a:pt x="211" y="41"/>
                  <a:pt x="223" y="48"/>
                </a:cubicBezTo>
                <a:cubicBezTo>
                  <a:pt x="194" y="76"/>
                  <a:pt x="170" y="107"/>
                  <a:pt x="149" y="139"/>
                </a:cubicBezTo>
                <a:cubicBezTo>
                  <a:pt x="127" y="172"/>
                  <a:pt x="109" y="207"/>
                  <a:pt x="93" y="243"/>
                </a:cubicBezTo>
                <a:cubicBezTo>
                  <a:pt x="62" y="315"/>
                  <a:pt x="41" y="389"/>
                  <a:pt x="27" y="464"/>
                </a:cubicBezTo>
                <a:cubicBezTo>
                  <a:pt x="13" y="539"/>
                  <a:pt x="5" y="615"/>
                  <a:pt x="3" y="691"/>
                </a:cubicBezTo>
                <a:cubicBezTo>
                  <a:pt x="0" y="767"/>
                  <a:pt x="3" y="843"/>
                  <a:pt x="11" y="919"/>
                </a:cubicBezTo>
                <a:cubicBezTo>
                  <a:pt x="27" y="1070"/>
                  <a:pt x="84" y="1330"/>
                  <a:pt x="155" y="1540"/>
                </a:cubicBezTo>
                <a:cubicBezTo>
                  <a:pt x="290" y="1540"/>
                  <a:pt x="290" y="1540"/>
                  <a:pt x="290" y="1540"/>
                </a:cubicBezTo>
                <a:cubicBezTo>
                  <a:pt x="252" y="1477"/>
                  <a:pt x="219" y="1411"/>
                  <a:pt x="191" y="1344"/>
                </a:cubicBezTo>
                <a:close/>
              </a:path>
            </a:pathLst>
          </a:custGeom>
          <a:solidFill>
            <a:schemeClr val="accent3"/>
          </a:solidFill>
          <a:ln>
            <a:noFill/>
          </a:ln>
        </p:spPr>
        <p:txBody>
          <a:bodyPr vert="horz" wrap="square" lIns="91412" tIns="45706" rIns="91412" bIns="45706" numCol="1" anchor="t" anchorCtr="0" compatLnSpc="1"/>
          <a:lstStyle/>
          <a:p>
            <a:pPr defTabSz="913765">
              <a:defRPr/>
            </a:pPr>
            <a:endParaRPr lang="zh-CN" altLang="en-US" sz="1800" kern="0">
              <a:solidFill>
                <a:sysClr val="windowText" lastClr="000000"/>
              </a:solidFill>
            </a:endParaRPr>
          </a:p>
        </p:txBody>
      </p:sp>
      <p:sp>
        <p:nvSpPr>
          <p:cNvPr id="6" name="Freeform 17"/>
          <p:cNvSpPr/>
          <p:nvPr/>
        </p:nvSpPr>
        <p:spPr bwMode="auto">
          <a:xfrm>
            <a:off x="3867273" y="1809439"/>
            <a:ext cx="662128" cy="2725274"/>
          </a:xfrm>
          <a:custGeom>
            <a:avLst/>
            <a:gdLst>
              <a:gd name="T0" fmla="*/ 288 w 290"/>
              <a:gd name="T1" fmla="*/ 691 h 1540"/>
              <a:gd name="T2" fmla="*/ 263 w 290"/>
              <a:gd name="T3" fmla="*/ 464 h 1540"/>
              <a:gd name="T4" fmla="*/ 197 w 290"/>
              <a:gd name="T5" fmla="*/ 243 h 1540"/>
              <a:gd name="T6" fmla="*/ 141 w 290"/>
              <a:gd name="T7" fmla="*/ 139 h 1540"/>
              <a:gd name="T8" fmla="*/ 67 w 290"/>
              <a:gd name="T9" fmla="*/ 48 h 1540"/>
              <a:gd name="T10" fmla="*/ 94 w 290"/>
              <a:gd name="T11" fmla="*/ 38 h 1540"/>
              <a:gd name="T12" fmla="*/ 4 w 290"/>
              <a:gd name="T13" fmla="*/ 0 h 1540"/>
              <a:gd name="T14" fmla="*/ 39 w 290"/>
              <a:gd name="T15" fmla="*/ 90 h 1540"/>
              <a:gd name="T16" fmla="*/ 51 w 290"/>
              <a:gd name="T17" fmla="*/ 63 h 1540"/>
              <a:gd name="T18" fmla="*/ 116 w 290"/>
              <a:gd name="T19" fmla="*/ 150 h 1540"/>
              <a:gd name="T20" fmla="*/ 166 w 290"/>
              <a:gd name="T21" fmla="*/ 253 h 1540"/>
              <a:gd name="T22" fmla="*/ 222 w 290"/>
              <a:gd name="T23" fmla="*/ 469 h 1540"/>
              <a:gd name="T24" fmla="*/ 237 w 290"/>
              <a:gd name="T25" fmla="*/ 691 h 1540"/>
              <a:gd name="T26" fmla="*/ 220 w 290"/>
              <a:gd name="T27" fmla="*/ 913 h 1540"/>
              <a:gd name="T28" fmla="*/ 100 w 290"/>
              <a:gd name="T29" fmla="*/ 1344 h 1540"/>
              <a:gd name="T30" fmla="*/ 0 w 290"/>
              <a:gd name="T31" fmla="*/ 1540 h 1540"/>
              <a:gd name="T32" fmla="*/ 139 w 290"/>
              <a:gd name="T33" fmla="*/ 1540 h 1540"/>
              <a:gd name="T34" fmla="*/ 279 w 290"/>
              <a:gd name="T35" fmla="*/ 919 h 1540"/>
              <a:gd name="T36" fmla="*/ 288 w 290"/>
              <a:gd name="T37" fmla="*/ 691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1540">
                <a:moveTo>
                  <a:pt x="288" y="691"/>
                </a:moveTo>
                <a:cubicBezTo>
                  <a:pt x="285" y="615"/>
                  <a:pt x="278" y="539"/>
                  <a:pt x="263" y="464"/>
                </a:cubicBezTo>
                <a:cubicBezTo>
                  <a:pt x="249" y="389"/>
                  <a:pt x="228" y="315"/>
                  <a:pt x="197" y="243"/>
                </a:cubicBezTo>
                <a:cubicBezTo>
                  <a:pt x="181" y="207"/>
                  <a:pt x="163" y="172"/>
                  <a:pt x="141" y="139"/>
                </a:cubicBezTo>
                <a:cubicBezTo>
                  <a:pt x="120" y="107"/>
                  <a:pt x="96" y="76"/>
                  <a:pt x="67" y="48"/>
                </a:cubicBezTo>
                <a:cubicBezTo>
                  <a:pt x="79" y="41"/>
                  <a:pt x="94" y="38"/>
                  <a:pt x="94" y="38"/>
                </a:cubicBezTo>
                <a:cubicBezTo>
                  <a:pt x="4" y="0"/>
                  <a:pt x="4" y="0"/>
                  <a:pt x="4" y="0"/>
                </a:cubicBezTo>
                <a:cubicBezTo>
                  <a:pt x="39" y="90"/>
                  <a:pt x="39" y="90"/>
                  <a:pt x="39" y="90"/>
                </a:cubicBezTo>
                <a:cubicBezTo>
                  <a:pt x="39" y="90"/>
                  <a:pt x="43" y="75"/>
                  <a:pt x="51" y="63"/>
                </a:cubicBezTo>
                <a:cubicBezTo>
                  <a:pt x="76" y="90"/>
                  <a:pt x="98" y="120"/>
                  <a:pt x="116" y="150"/>
                </a:cubicBezTo>
                <a:cubicBezTo>
                  <a:pt x="136" y="183"/>
                  <a:pt x="152" y="218"/>
                  <a:pt x="166" y="253"/>
                </a:cubicBezTo>
                <a:cubicBezTo>
                  <a:pt x="193" y="323"/>
                  <a:pt x="211" y="396"/>
                  <a:pt x="222" y="469"/>
                </a:cubicBezTo>
                <a:cubicBezTo>
                  <a:pt x="233" y="543"/>
                  <a:pt x="237" y="617"/>
                  <a:pt x="237" y="691"/>
                </a:cubicBezTo>
                <a:cubicBezTo>
                  <a:pt x="236" y="766"/>
                  <a:pt x="230" y="840"/>
                  <a:pt x="220" y="913"/>
                </a:cubicBezTo>
                <a:cubicBezTo>
                  <a:pt x="198" y="1061"/>
                  <a:pt x="159" y="1206"/>
                  <a:pt x="100" y="1344"/>
                </a:cubicBezTo>
                <a:cubicBezTo>
                  <a:pt x="71" y="1411"/>
                  <a:pt x="38" y="1477"/>
                  <a:pt x="0" y="1540"/>
                </a:cubicBezTo>
                <a:cubicBezTo>
                  <a:pt x="139" y="1540"/>
                  <a:pt x="139" y="1540"/>
                  <a:pt x="139" y="1540"/>
                </a:cubicBezTo>
                <a:cubicBezTo>
                  <a:pt x="223" y="1332"/>
                  <a:pt x="263" y="1070"/>
                  <a:pt x="279" y="919"/>
                </a:cubicBezTo>
                <a:cubicBezTo>
                  <a:pt x="287" y="843"/>
                  <a:pt x="290" y="767"/>
                  <a:pt x="288" y="691"/>
                </a:cubicBezTo>
                <a:close/>
              </a:path>
            </a:pathLst>
          </a:custGeom>
          <a:solidFill>
            <a:schemeClr val="accent2"/>
          </a:solidFill>
          <a:ln>
            <a:noFill/>
          </a:ln>
        </p:spPr>
        <p:txBody>
          <a:bodyPr vert="horz" wrap="square" lIns="91412" tIns="45706" rIns="91412" bIns="45706" numCol="1" anchor="t" anchorCtr="0" compatLnSpc="1"/>
          <a:lstStyle/>
          <a:p>
            <a:pPr defTabSz="913765">
              <a:defRPr/>
            </a:pPr>
            <a:endParaRPr lang="zh-CN" altLang="en-US" sz="1800" kern="0">
              <a:solidFill>
                <a:sysClr val="windowText" lastClr="000000"/>
              </a:solidFill>
            </a:endParaRPr>
          </a:p>
        </p:txBody>
      </p:sp>
      <p:grpSp>
        <p:nvGrpSpPr>
          <p:cNvPr id="7" name="Group 20"/>
          <p:cNvGrpSpPr>
            <a:grpSpLocks noChangeAspect="1"/>
          </p:cNvGrpSpPr>
          <p:nvPr/>
        </p:nvGrpSpPr>
        <p:grpSpPr bwMode="auto">
          <a:xfrm>
            <a:off x="3758778" y="3551108"/>
            <a:ext cx="1712354" cy="1144794"/>
            <a:chOff x="826" y="1479"/>
            <a:chExt cx="605" cy="643"/>
          </a:xfrm>
        </p:grpSpPr>
        <p:sp>
          <p:nvSpPr>
            <p:cNvPr id="8" name="AutoShape 19"/>
            <p:cNvSpPr>
              <a:spLocks noChangeAspect="1" noChangeArrowheads="1" noTextEdit="1"/>
            </p:cNvSpPr>
            <p:nvPr/>
          </p:nvSpPr>
          <p:spPr bwMode="auto">
            <a:xfrm>
              <a:off x="826" y="1497"/>
              <a:ext cx="605" cy="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endParaRPr>
            </a:p>
          </p:txBody>
        </p:sp>
        <p:sp>
          <p:nvSpPr>
            <p:cNvPr id="9" name="Freeform 22"/>
            <p:cNvSpPr/>
            <p:nvPr/>
          </p:nvSpPr>
          <p:spPr bwMode="auto">
            <a:xfrm>
              <a:off x="886" y="1479"/>
              <a:ext cx="491" cy="491"/>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913765">
                <a:defRPr/>
              </a:pPr>
              <a:endParaRPr lang="zh-CN" altLang="en-US" sz="1800" kern="0">
                <a:solidFill>
                  <a:sysClr val="windowText" lastClr="000000"/>
                </a:solidFill>
              </a:endParaRPr>
            </a:p>
          </p:txBody>
        </p:sp>
      </p:grpSp>
      <p:grpSp>
        <p:nvGrpSpPr>
          <p:cNvPr id="10" name="组合 9"/>
          <p:cNvGrpSpPr/>
          <p:nvPr/>
        </p:nvGrpSpPr>
        <p:grpSpPr>
          <a:xfrm>
            <a:off x="3737752" y="953816"/>
            <a:ext cx="2561909" cy="530766"/>
            <a:chOff x="3737493" y="859958"/>
            <a:chExt cx="2562699" cy="530766"/>
          </a:xfrm>
        </p:grpSpPr>
        <p:sp>
          <p:nvSpPr>
            <p:cNvPr id="11" name="Freeform 27"/>
            <p:cNvSpPr/>
            <p:nvPr/>
          </p:nvSpPr>
          <p:spPr bwMode="auto">
            <a:xfrm>
              <a:off x="3737493" y="900459"/>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4"/>
            </a:solidFill>
            <a:ln>
              <a:noFill/>
            </a:ln>
          </p:spPr>
          <p:txBody>
            <a:bodyPr vert="horz" wrap="square" lIns="91412" tIns="45706" rIns="91412" bIns="45706" numCol="1" anchor="t" anchorCtr="0" compatLnSpc="1"/>
            <a:lstStyle/>
            <a:p>
              <a:pPr defTabSz="913765">
                <a:defRPr/>
              </a:pPr>
              <a:endParaRPr lang="zh-CN" altLang="en-US" sz="900" kern="0">
                <a:solidFill>
                  <a:schemeClr val="bg1">
                    <a:lumMod val="50000"/>
                  </a:schemeClr>
                </a:solidFill>
              </a:endParaRPr>
            </a:p>
          </p:txBody>
        </p:sp>
        <p:sp>
          <p:nvSpPr>
            <p:cNvPr id="12" name="文本框 8"/>
            <p:cNvSpPr txBox="1"/>
            <p:nvPr/>
          </p:nvSpPr>
          <p:spPr>
            <a:xfrm>
              <a:off x="4136225" y="859958"/>
              <a:ext cx="2163967" cy="530766"/>
            </a:xfrm>
            <a:prstGeom prst="rect">
              <a:avLst/>
            </a:prstGeom>
            <a:noFill/>
          </p:spPr>
          <p:txBody>
            <a:bodyPr wrap="square" lIns="68559" tIns="34280" rIns="68559" bIns="3428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5986220" y="2012401"/>
            <a:ext cx="2565270" cy="530766"/>
            <a:chOff x="6105855" y="2241083"/>
            <a:chExt cx="2566062" cy="530767"/>
          </a:xfrm>
        </p:grpSpPr>
        <p:sp>
          <p:nvSpPr>
            <p:cNvPr id="14" name="Freeform 27"/>
            <p:cNvSpPr/>
            <p:nvPr/>
          </p:nvSpPr>
          <p:spPr bwMode="auto">
            <a:xfrm>
              <a:off x="6105855" y="2365967"/>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3"/>
            </a:solidFill>
            <a:ln>
              <a:noFill/>
            </a:ln>
          </p:spPr>
          <p:txBody>
            <a:bodyPr vert="horz" wrap="square" lIns="91412" tIns="45706" rIns="91412" bIns="45706" numCol="1" anchor="t" anchorCtr="0" compatLnSpc="1"/>
            <a:lstStyle/>
            <a:p>
              <a:pPr defTabSz="913765">
                <a:defRPr/>
              </a:pPr>
              <a:endParaRPr lang="zh-CN" altLang="en-US" sz="900" kern="0">
                <a:solidFill>
                  <a:schemeClr val="bg1">
                    <a:lumMod val="50000"/>
                  </a:schemeClr>
                </a:solidFill>
              </a:endParaRPr>
            </a:p>
          </p:txBody>
        </p:sp>
        <p:sp>
          <p:nvSpPr>
            <p:cNvPr id="15" name="文本框 8"/>
            <p:cNvSpPr txBox="1"/>
            <p:nvPr/>
          </p:nvSpPr>
          <p:spPr>
            <a:xfrm>
              <a:off x="6507950" y="2241083"/>
              <a:ext cx="2163967" cy="530767"/>
            </a:xfrm>
            <a:prstGeom prst="rect">
              <a:avLst/>
            </a:prstGeom>
            <a:noFill/>
          </p:spPr>
          <p:txBody>
            <a:bodyPr wrap="square" lIns="68559" tIns="34280" rIns="68559" bIns="3428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6105383" y="3327728"/>
            <a:ext cx="2574792" cy="530766"/>
            <a:chOff x="6105855" y="3326934"/>
            <a:chExt cx="2575587" cy="530766"/>
          </a:xfrm>
        </p:grpSpPr>
        <p:sp>
          <p:nvSpPr>
            <p:cNvPr id="17" name="Freeform 27"/>
            <p:cNvSpPr/>
            <p:nvPr/>
          </p:nvSpPr>
          <p:spPr bwMode="auto">
            <a:xfrm>
              <a:off x="6105855" y="3381892"/>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2"/>
            </a:solidFill>
            <a:ln>
              <a:noFill/>
            </a:ln>
          </p:spPr>
          <p:txBody>
            <a:bodyPr vert="horz" wrap="square" lIns="91412" tIns="45706" rIns="91412" bIns="45706" numCol="1" anchor="t" anchorCtr="0" compatLnSpc="1"/>
            <a:lstStyle/>
            <a:p>
              <a:pPr defTabSz="913765">
                <a:defRPr/>
              </a:pPr>
              <a:endParaRPr lang="zh-CN" altLang="en-US" sz="900" kern="0">
                <a:solidFill>
                  <a:schemeClr val="bg1">
                    <a:lumMod val="50000"/>
                  </a:schemeClr>
                </a:solidFill>
              </a:endParaRPr>
            </a:p>
          </p:txBody>
        </p:sp>
        <p:sp>
          <p:nvSpPr>
            <p:cNvPr id="18" name="文本框 8"/>
            <p:cNvSpPr txBox="1"/>
            <p:nvPr/>
          </p:nvSpPr>
          <p:spPr>
            <a:xfrm>
              <a:off x="6517475" y="3326934"/>
              <a:ext cx="2163967" cy="530766"/>
            </a:xfrm>
            <a:prstGeom prst="rect">
              <a:avLst/>
            </a:prstGeom>
            <a:noFill/>
          </p:spPr>
          <p:txBody>
            <a:bodyPr wrap="square" lIns="68559" tIns="34280" rIns="68559" bIns="3428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855060" y="1885250"/>
            <a:ext cx="2521519" cy="530766"/>
            <a:chOff x="602450" y="2393484"/>
            <a:chExt cx="2522297" cy="530767"/>
          </a:xfrm>
        </p:grpSpPr>
        <p:sp>
          <p:nvSpPr>
            <p:cNvPr id="20" name="Freeform 27"/>
            <p:cNvSpPr/>
            <p:nvPr/>
          </p:nvSpPr>
          <p:spPr bwMode="auto">
            <a:xfrm>
              <a:off x="2745354" y="2444412"/>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1"/>
            </a:solidFill>
            <a:ln>
              <a:noFill/>
            </a:ln>
          </p:spPr>
          <p:txBody>
            <a:bodyPr vert="horz" wrap="square" lIns="91412" tIns="45706" rIns="91412" bIns="45706" numCol="1" anchor="t" anchorCtr="0" compatLnSpc="1"/>
            <a:lstStyle/>
            <a:p>
              <a:pPr defTabSz="913765">
                <a:defRPr/>
              </a:pPr>
              <a:endParaRPr lang="zh-CN" altLang="en-US" sz="900" kern="0">
                <a:solidFill>
                  <a:schemeClr val="bg1">
                    <a:lumMod val="50000"/>
                  </a:schemeClr>
                </a:solidFill>
              </a:endParaRPr>
            </a:p>
          </p:txBody>
        </p:sp>
        <p:sp>
          <p:nvSpPr>
            <p:cNvPr id="21" name="文本框 8"/>
            <p:cNvSpPr txBox="1"/>
            <p:nvPr/>
          </p:nvSpPr>
          <p:spPr>
            <a:xfrm>
              <a:off x="602450" y="2393484"/>
              <a:ext cx="2163967" cy="530767"/>
            </a:xfrm>
            <a:prstGeom prst="rect">
              <a:avLst/>
            </a:prstGeom>
            <a:noFill/>
          </p:spPr>
          <p:txBody>
            <a:bodyPr wrap="square" lIns="68559" tIns="34280" rIns="68559" bIns="3428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r>
                <a:rPr lang="zh-CN" altLang="en-US" sz="900" dirty="0">
                  <a:solidFill>
                    <a:schemeClr val="bg1">
                      <a:lumMod val="50000"/>
                    </a:schemeClr>
                  </a:solidFill>
                  <a:latin typeface="微软雅黑" panose="020B0503020204020204" pitchFamily="34" charset="-122"/>
                  <a:ea typeface="微软雅黑" panose="020B0503020204020204" pitchFamily="34" charset="-122"/>
                </a:rPr>
                <a:t>请在此粘贴或者</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字内容</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03677" y="3375354"/>
            <a:ext cx="2521519" cy="530766"/>
            <a:chOff x="602450" y="3374559"/>
            <a:chExt cx="2522297" cy="530766"/>
          </a:xfrm>
        </p:grpSpPr>
        <p:sp>
          <p:nvSpPr>
            <p:cNvPr id="23" name="Freeform 27"/>
            <p:cNvSpPr/>
            <p:nvPr/>
          </p:nvSpPr>
          <p:spPr bwMode="auto">
            <a:xfrm>
              <a:off x="2745354" y="3454516"/>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913765">
                <a:defRPr/>
              </a:pPr>
              <a:endParaRPr lang="zh-CN" altLang="en-US" sz="900" kern="0">
                <a:solidFill>
                  <a:schemeClr val="bg1">
                    <a:lumMod val="50000"/>
                  </a:schemeClr>
                </a:solidFill>
              </a:endParaRPr>
            </a:p>
          </p:txBody>
        </p:sp>
        <p:sp>
          <p:nvSpPr>
            <p:cNvPr id="24" name="文本框 8"/>
            <p:cNvSpPr txBox="1"/>
            <p:nvPr/>
          </p:nvSpPr>
          <p:spPr>
            <a:xfrm>
              <a:off x="602450" y="3374559"/>
              <a:ext cx="2163967" cy="530766"/>
            </a:xfrm>
            <a:prstGeom prst="rect">
              <a:avLst/>
            </a:prstGeom>
            <a:noFill/>
          </p:spPr>
          <p:txBody>
            <a:bodyPr wrap="square" lIns="68559" tIns="34280" rIns="68559" bIns="3428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r>
                <a:rPr lang="zh-CN" altLang="en-US" sz="9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a:p>
              <a:pPr algn="r"/>
              <a:r>
                <a:rPr lang="zh-CN" altLang="en-US" sz="9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0" fill="hold"/>
                                        <p:tgtEl>
                                          <p:spTgt spid="7"/>
                                        </p:tgtEl>
                                        <p:attrNameLst>
                                          <p:attrName>ppt_x</p:attrName>
                                        </p:attrNameLst>
                                      </p:cBhvr>
                                      <p:tavLst>
                                        <p:tav tm="0">
                                          <p:val>
                                            <p:strVal val="#ppt_x"/>
                                          </p:val>
                                        </p:tav>
                                        <p:tav tm="100000">
                                          <p:val>
                                            <p:strVal val="#ppt_x"/>
                                          </p:val>
                                        </p:tav>
                                      </p:tavLst>
                                    </p:anim>
                                    <p:anim calcmode="lin" valueType="num">
                                      <p:cBhvr additive="base">
                                        <p:cTn id="18" dur="2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3500"/>
                            </p:stCondLst>
                            <p:childTnLst>
                              <p:par>
                                <p:cTn id="20" presetID="22" presetClass="entr" presetSubtype="4"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750"/>
                                        <p:tgtEl>
                                          <p:spTgt spid="6"/>
                                        </p:tgtEl>
                                      </p:cBhvr>
                                    </p:animEffect>
                                  </p:childTnLst>
                                </p:cTn>
                              </p:par>
                            </p:childTnLst>
                          </p:cTn>
                        </p:par>
                        <p:par>
                          <p:cTn id="23" fill="hold">
                            <p:stCondLst>
                              <p:cond delay="4500"/>
                            </p:stCondLst>
                            <p:childTnLst>
                              <p:par>
                                <p:cTn id="24" presetID="53" presetClass="entr" presetSubtype="16"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Effect transition="in" filter="fade">
                                      <p:cBhvr>
                                        <p:cTn id="28" dur="500"/>
                                        <p:tgtEl>
                                          <p:spTgt spid="19"/>
                                        </p:tgtEl>
                                      </p:cBhvr>
                                    </p:animEffect>
                                  </p:childTnLst>
                                </p:cTn>
                              </p:par>
                            </p:childTnLst>
                          </p:cTn>
                        </p:par>
                        <p:par>
                          <p:cTn id="29" fill="hold">
                            <p:stCondLst>
                              <p:cond delay="5000"/>
                            </p:stCondLst>
                            <p:childTnLst>
                              <p:par>
                                <p:cTn id="30" presetID="22" presetClass="entr" presetSubtype="4"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750"/>
                                        <p:tgtEl>
                                          <p:spTgt spid="5"/>
                                        </p:tgtEl>
                                      </p:cBhvr>
                                    </p:animEffect>
                                  </p:childTnLst>
                                </p:cTn>
                              </p:par>
                            </p:childTnLst>
                          </p:cTn>
                        </p:par>
                        <p:par>
                          <p:cTn id="33" fill="hold">
                            <p:stCondLst>
                              <p:cond delay="6000"/>
                            </p:stCondLst>
                            <p:childTnLst>
                              <p:par>
                                <p:cTn id="34" presetID="53" presetClass="entr" presetSubtype="16"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childTnLst>
                          </p:cTn>
                        </p:par>
                        <p:par>
                          <p:cTn id="39" fill="hold">
                            <p:stCondLst>
                              <p:cond delay="6500"/>
                            </p:stCondLst>
                            <p:childTnLst>
                              <p:par>
                                <p:cTn id="40" presetID="22" presetClass="entr" presetSubtype="4" fill="hold" grpId="0" nodeType="after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down)">
                                      <p:cBhvr>
                                        <p:cTn id="42" dur="750"/>
                                        <p:tgtEl>
                                          <p:spTgt spid="4"/>
                                        </p:tgtEl>
                                      </p:cBhvr>
                                    </p:animEffect>
                                  </p:childTnLst>
                                </p:cTn>
                              </p:par>
                            </p:childTnLst>
                          </p:cTn>
                        </p:par>
                        <p:par>
                          <p:cTn id="43" fill="hold">
                            <p:stCondLst>
                              <p:cond delay="7500"/>
                            </p:stCondLst>
                            <p:childTnLst>
                              <p:par>
                                <p:cTn id="44" presetID="53" presetClass="entr" presetSubtype="16"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p:cTn id="46" dur="500" fill="hold"/>
                                        <p:tgtEl>
                                          <p:spTgt spid="22"/>
                                        </p:tgtEl>
                                        <p:attrNameLst>
                                          <p:attrName>ppt_w</p:attrName>
                                        </p:attrNameLst>
                                      </p:cBhvr>
                                      <p:tavLst>
                                        <p:tav tm="0">
                                          <p:val>
                                            <p:fltVal val="0"/>
                                          </p:val>
                                        </p:tav>
                                        <p:tav tm="100000">
                                          <p:val>
                                            <p:strVal val="#ppt_w"/>
                                          </p:val>
                                        </p:tav>
                                      </p:tavLst>
                                    </p:anim>
                                    <p:anim calcmode="lin" valueType="num">
                                      <p:cBhvr>
                                        <p:cTn id="47" dur="500" fill="hold"/>
                                        <p:tgtEl>
                                          <p:spTgt spid="22"/>
                                        </p:tgtEl>
                                        <p:attrNameLst>
                                          <p:attrName>ppt_h</p:attrName>
                                        </p:attrNameLst>
                                      </p:cBhvr>
                                      <p:tavLst>
                                        <p:tav tm="0">
                                          <p:val>
                                            <p:fltVal val="0"/>
                                          </p:val>
                                        </p:tav>
                                        <p:tav tm="100000">
                                          <p:val>
                                            <p:strVal val="#ppt_h"/>
                                          </p:val>
                                        </p:tav>
                                      </p:tavLst>
                                    </p:anim>
                                    <p:animEffect transition="in" filter="fade">
                                      <p:cBhvr>
                                        <p:cTn id="48" dur="500"/>
                                        <p:tgtEl>
                                          <p:spTgt spid="22"/>
                                        </p:tgtEl>
                                      </p:cBhvr>
                                    </p:animEffect>
                                  </p:childTnLst>
                                </p:cTn>
                              </p:par>
                            </p:childTnLst>
                          </p:cTn>
                        </p:par>
                        <p:par>
                          <p:cTn id="49" fill="hold">
                            <p:stCondLst>
                              <p:cond delay="8000"/>
                            </p:stCondLst>
                            <p:childTnLst>
                              <p:par>
                                <p:cTn id="50" presetID="22" presetClass="entr" presetSubtype="4" fill="hold" grpId="0" nodeType="after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wipe(down)">
                                      <p:cBhvr>
                                        <p:cTn id="52" dur="750"/>
                                        <p:tgtEl>
                                          <p:spTgt spid="3"/>
                                        </p:tgtEl>
                                      </p:cBhvr>
                                    </p:animEffect>
                                  </p:childTnLst>
                                </p:cTn>
                              </p:par>
                            </p:childTnLst>
                          </p:cTn>
                        </p:par>
                        <p:par>
                          <p:cTn id="53" fill="hold">
                            <p:stCondLst>
                              <p:cond delay="9000"/>
                            </p:stCondLst>
                            <p:childTnLst>
                              <p:par>
                                <p:cTn id="54" presetID="53" presetClass="entr" presetSubtype="16" fill="hold"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25"/>
          <p:cNvGrpSpPr/>
          <p:nvPr/>
        </p:nvGrpSpPr>
        <p:grpSpPr>
          <a:xfrm>
            <a:off x="4100213" y="3715413"/>
            <a:ext cx="1099834" cy="667868"/>
            <a:chOff x="5466949" y="5613634"/>
            <a:chExt cx="1670079" cy="1013832"/>
          </a:xfrm>
        </p:grpSpPr>
        <p:sp>
          <p:nvSpPr>
            <p:cNvPr id="27" name="任意多边形 26"/>
            <p:cNvSpPr/>
            <p:nvPr/>
          </p:nvSpPr>
          <p:spPr bwMode="auto">
            <a:xfrm flipV="1">
              <a:off x="5466949" y="5613634"/>
              <a:ext cx="1670079" cy="1013832"/>
            </a:xfrm>
            <a:custGeom>
              <a:avLst/>
              <a:gdLst>
                <a:gd name="connsiteX0" fmla="*/ 1354047 w 1940486"/>
                <a:gd name="connsiteY0" fmla="*/ 1177985 h 1177985"/>
                <a:gd name="connsiteX1" fmla="*/ 0 w 1940486"/>
                <a:gd name="connsiteY1" fmla="*/ 1177985 h 1177985"/>
                <a:gd name="connsiteX2" fmla="*/ 0 w 1940486"/>
                <a:gd name="connsiteY2" fmla="*/ 0 h 1177985"/>
                <a:gd name="connsiteX3" fmla="*/ 1354047 w 1940486"/>
                <a:gd name="connsiteY3" fmla="*/ 0 h 1177985"/>
                <a:gd name="connsiteX4" fmla="*/ 1940486 w 1940486"/>
                <a:gd name="connsiteY4" fmla="*/ 589503 h 1177985"/>
                <a:gd name="connsiteX5" fmla="*/ 1206927 w 1940486"/>
                <a:gd name="connsiteY5" fmla="*/ 589503 h 1177985"/>
                <a:gd name="connsiteX6" fmla="*/ 1574728 w 1940486"/>
                <a:gd name="connsiteY6" fmla="*/ 958326 h 117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0486" h="1177985">
                  <a:moveTo>
                    <a:pt x="1354047" y="1177985"/>
                  </a:moveTo>
                  <a:lnTo>
                    <a:pt x="0" y="1177985"/>
                  </a:lnTo>
                  <a:lnTo>
                    <a:pt x="0" y="0"/>
                  </a:lnTo>
                  <a:lnTo>
                    <a:pt x="1354047" y="0"/>
                  </a:lnTo>
                  <a:lnTo>
                    <a:pt x="1940486" y="589503"/>
                  </a:lnTo>
                  <a:lnTo>
                    <a:pt x="1206927" y="589503"/>
                  </a:lnTo>
                  <a:lnTo>
                    <a:pt x="1574728" y="958326"/>
                  </a:lnTo>
                  <a:close/>
                </a:path>
              </a:pathLst>
            </a:custGeom>
            <a:solidFill>
              <a:schemeClr val="accent4">
                <a:lumMod val="75000"/>
              </a:schemeClr>
            </a:solidFill>
            <a:ln>
              <a:noFill/>
            </a:ln>
            <a:effectLst/>
          </p:spPr>
          <p:txBody>
            <a:bodyPr vert="horz" wrap="square" lIns="91440" tIns="45720" rIns="91440" bIns="45720" numCol="1" anchor="t" anchorCtr="0" compatLnSpc="1">
              <a:noAutofit/>
            </a:bodyPr>
            <a:lstStyle/>
            <a:p>
              <a:endParaRPr lang="zh-CN" altLang="en-US"/>
            </a:p>
          </p:txBody>
        </p:sp>
        <p:sp>
          <p:nvSpPr>
            <p:cNvPr id="28" name="Freeform 48"/>
            <p:cNvSpPr>
              <a:spLocks noEditPoints="1"/>
            </p:cNvSpPr>
            <p:nvPr/>
          </p:nvSpPr>
          <p:spPr bwMode="auto">
            <a:xfrm>
              <a:off x="5917185" y="5915398"/>
              <a:ext cx="428650" cy="410303"/>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FFFFF"/>
            </a:solidFill>
            <a:ln>
              <a:noFill/>
            </a:ln>
            <a:effectLst/>
          </p:spPr>
          <p:txBody>
            <a:bodyPr vert="horz" wrap="square" lIns="91440" tIns="45720" rIns="91440" bIns="45720" numCol="1" anchor="t" anchorCtr="0" compatLnSpc="1"/>
            <a:lstStyle/>
            <a:p>
              <a:endParaRPr lang="zh-CN" altLang="en-US">
                <a:solidFill>
                  <a:schemeClr val="accent2"/>
                </a:solidFill>
              </a:endParaRPr>
            </a:p>
          </p:txBody>
        </p:sp>
      </p:grpSp>
      <p:grpSp>
        <p:nvGrpSpPr>
          <p:cNvPr id="11" name="组合 28"/>
          <p:cNvGrpSpPr/>
          <p:nvPr/>
        </p:nvGrpSpPr>
        <p:grpSpPr>
          <a:xfrm>
            <a:off x="4120238" y="1439064"/>
            <a:ext cx="1099834" cy="667868"/>
            <a:chOff x="5065204" y="1922936"/>
            <a:chExt cx="1670079" cy="1013832"/>
          </a:xfrm>
        </p:grpSpPr>
        <p:sp>
          <p:nvSpPr>
            <p:cNvPr id="30" name="任意多边形 29"/>
            <p:cNvSpPr/>
            <p:nvPr/>
          </p:nvSpPr>
          <p:spPr bwMode="auto">
            <a:xfrm flipH="1" flipV="1">
              <a:off x="5065204" y="1922936"/>
              <a:ext cx="1670079" cy="1013832"/>
            </a:xfrm>
            <a:custGeom>
              <a:avLst/>
              <a:gdLst>
                <a:gd name="connsiteX0" fmla="*/ 1354047 w 1940486"/>
                <a:gd name="connsiteY0" fmla="*/ 1177985 h 1177985"/>
                <a:gd name="connsiteX1" fmla="*/ 0 w 1940486"/>
                <a:gd name="connsiteY1" fmla="*/ 1177985 h 1177985"/>
                <a:gd name="connsiteX2" fmla="*/ 0 w 1940486"/>
                <a:gd name="connsiteY2" fmla="*/ 0 h 1177985"/>
                <a:gd name="connsiteX3" fmla="*/ 1354047 w 1940486"/>
                <a:gd name="connsiteY3" fmla="*/ 0 h 1177985"/>
                <a:gd name="connsiteX4" fmla="*/ 1940486 w 1940486"/>
                <a:gd name="connsiteY4" fmla="*/ 589503 h 1177985"/>
                <a:gd name="connsiteX5" fmla="*/ 1206927 w 1940486"/>
                <a:gd name="connsiteY5" fmla="*/ 589503 h 1177985"/>
                <a:gd name="connsiteX6" fmla="*/ 1574728 w 1940486"/>
                <a:gd name="connsiteY6" fmla="*/ 958326 h 117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0486" h="1177985">
                  <a:moveTo>
                    <a:pt x="1354047" y="1177985"/>
                  </a:moveTo>
                  <a:lnTo>
                    <a:pt x="0" y="1177985"/>
                  </a:lnTo>
                  <a:lnTo>
                    <a:pt x="0" y="0"/>
                  </a:lnTo>
                  <a:lnTo>
                    <a:pt x="1354047" y="0"/>
                  </a:lnTo>
                  <a:lnTo>
                    <a:pt x="1940486" y="589503"/>
                  </a:lnTo>
                  <a:lnTo>
                    <a:pt x="1206927" y="589503"/>
                  </a:lnTo>
                  <a:lnTo>
                    <a:pt x="1574728" y="958326"/>
                  </a:lnTo>
                  <a:close/>
                </a:path>
              </a:pathLst>
            </a:custGeom>
            <a:solidFill>
              <a:schemeClr val="accent2">
                <a:lumMod val="75000"/>
              </a:schemeClr>
            </a:solidFill>
            <a:ln>
              <a:noFill/>
            </a:ln>
            <a:effectLst/>
          </p:spPr>
          <p:txBody>
            <a:bodyPr vert="horz" wrap="square" lIns="91440" tIns="45720" rIns="91440" bIns="45720" numCol="1" anchor="t" anchorCtr="0" compatLnSpc="1">
              <a:noAutofit/>
            </a:bodyPr>
            <a:lstStyle/>
            <a:p>
              <a:endParaRPr lang="zh-CN" altLang="en-US"/>
            </a:p>
          </p:txBody>
        </p:sp>
        <p:sp>
          <p:nvSpPr>
            <p:cNvPr id="31" name="Freeform 26"/>
            <p:cNvSpPr>
              <a:spLocks noEditPoints="1"/>
            </p:cNvSpPr>
            <p:nvPr/>
          </p:nvSpPr>
          <p:spPr bwMode="auto">
            <a:xfrm>
              <a:off x="5951787" y="2238586"/>
              <a:ext cx="359445" cy="377646"/>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FFFFF"/>
            </a:solidFill>
            <a:ln>
              <a:noFill/>
            </a:ln>
            <a:effectLst/>
          </p:spPr>
          <p:txBody>
            <a:bodyPr vert="horz" wrap="square" lIns="91440" tIns="45720" rIns="91440" bIns="45720" numCol="1" anchor="t" anchorCtr="0" compatLnSpc="1"/>
            <a:lstStyle/>
            <a:p>
              <a:endParaRPr lang="zh-CN" altLang="en-US">
                <a:solidFill>
                  <a:schemeClr val="accent2"/>
                </a:solidFill>
              </a:endParaRPr>
            </a:p>
          </p:txBody>
        </p:sp>
      </p:grpSp>
      <p:grpSp>
        <p:nvGrpSpPr>
          <p:cNvPr id="12" name="组合 31"/>
          <p:cNvGrpSpPr/>
          <p:nvPr/>
        </p:nvGrpSpPr>
        <p:grpSpPr>
          <a:xfrm>
            <a:off x="4103948" y="2955799"/>
            <a:ext cx="1099834" cy="667868"/>
            <a:chOff x="5065204" y="4383401"/>
            <a:chExt cx="1670079" cy="1013832"/>
          </a:xfrm>
        </p:grpSpPr>
        <p:sp>
          <p:nvSpPr>
            <p:cNvPr id="33" name="任意多边形 32"/>
            <p:cNvSpPr/>
            <p:nvPr/>
          </p:nvSpPr>
          <p:spPr bwMode="auto">
            <a:xfrm flipH="1" flipV="1">
              <a:off x="5065204" y="4383401"/>
              <a:ext cx="1670079" cy="1013832"/>
            </a:xfrm>
            <a:custGeom>
              <a:avLst/>
              <a:gdLst>
                <a:gd name="connsiteX0" fmla="*/ 1354047 w 1940486"/>
                <a:gd name="connsiteY0" fmla="*/ 1177985 h 1177985"/>
                <a:gd name="connsiteX1" fmla="*/ 0 w 1940486"/>
                <a:gd name="connsiteY1" fmla="*/ 1177985 h 1177985"/>
                <a:gd name="connsiteX2" fmla="*/ 0 w 1940486"/>
                <a:gd name="connsiteY2" fmla="*/ 0 h 1177985"/>
                <a:gd name="connsiteX3" fmla="*/ 1354047 w 1940486"/>
                <a:gd name="connsiteY3" fmla="*/ 0 h 1177985"/>
                <a:gd name="connsiteX4" fmla="*/ 1940486 w 1940486"/>
                <a:gd name="connsiteY4" fmla="*/ 589503 h 1177985"/>
                <a:gd name="connsiteX5" fmla="*/ 1206927 w 1940486"/>
                <a:gd name="connsiteY5" fmla="*/ 589503 h 1177985"/>
                <a:gd name="connsiteX6" fmla="*/ 1574728 w 1940486"/>
                <a:gd name="connsiteY6" fmla="*/ 958326 h 117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0486" h="1177985">
                  <a:moveTo>
                    <a:pt x="1354047" y="1177985"/>
                  </a:moveTo>
                  <a:lnTo>
                    <a:pt x="0" y="1177985"/>
                  </a:lnTo>
                  <a:lnTo>
                    <a:pt x="0" y="0"/>
                  </a:lnTo>
                  <a:lnTo>
                    <a:pt x="1354047" y="0"/>
                  </a:lnTo>
                  <a:lnTo>
                    <a:pt x="1940486" y="589503"/>
                  </a:lnTo>
                  <a:lnTo>
                    <a:pt x="1206927" y="589503"/>
                  </a:lnTo>
                  <a:lnTo>
                    <a:pt x="1574728" y="958326"/>
                  </a:lnTo>
                  <a:close/>
                </a:path>
              </a:pathLst>
            </a:custGeom>
            <a:solidFill>
              <a:schemeClr val="accent1">
                <a:lumMod val="75000"/>
              </a:schemeClr>
            </a:solidFill>
            <a:ln>
              <a:noFill/>
            </a:ln>
            <a:effectLst/>
          </p:spPr>
          <p:txBody>
            <a:bodyPr vert="horz" wrap="square" lIns="91440" tIns="45720" rIns="91440" bIns="45720" numCol="1" anchor="t" anchorCtr="0" compatLnSpc="1">
              <a:noAutofit/>
            </a:bodyPr>
            <a:lstStyle/>
            <a:p>
              <a:endParaRPr lang="zh-CN" altLang="en-US"/>
            </a:p>
          </p:txBody>
        </p:sp>
        <p:sp>
          <p:nvSpPr>
            <p:cNvPr id="34" name="Freeform 31"/>
            <p:cNvSpPr>
              <a:spLocks noEditPoints="1"/>
            </p:cNvSpPr>
            <p:nvPr/>
          </p:nvSpPr>
          <p:spPr bwMode="auto">
            <a:xfrm>
              <a:off x="5993352" y="4682663"/>
              <a:ext cx="330244" cy="415307"/>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FFFFF"/>
            </a:solidFill>
            <a:ln>
              <a:noFill/>
            </a:ln>
            <a:effectLst/>
          </p:spPr>
          <p:txBody>
            <a:bodyPr vert="horz" wrap="square" lIns="91440" tIns="45720" rIns="91440" bIns="45720" numCol="1" anchor="t" anchorCtr="0" compatLnSpc="1"/>
            <a:lstStyle/>
            <a:p>
              <a:endParaRPr lang="zh-CN" altLang="en-US">
                <a:solidFill>
                  <a:schemeClr val="accent2"/>
                </a:solidFill>
              </a:endParaRPr>
            </a:p>
          </p:txBody>
        </p:sp>
      </p:grpSp>
      <p:grpSp>
        <p:nvGrpSpPr>
          <p:cNvPr id="13" name="组合 34"/>
          <p:cNvGrpSpPr/>
          <p:nvPr/>
        </p:nvGrpSpPr>
        <p:grpSpPr>
          <a:xfrm>
            <a:off x="4100213" y="2206953"/>
            <a:ext cx="1099834" cy="667868"/>
            <a:chOff x="5466949" y="3153169"/>
            <a:chExt cx="1670079" cy="1013832"/>
          </a:xfrm>
        </p:grpSpPr>
        <p:sp>
          <p:nvSpPr>
            <p:cNvPr id="36" name="任意多边形 35"/>
            <p:cNvSpPr/>
            <p:nvPr/>
          </p:nvSpPr>
          <p:spPr bwMode="auto">
            <a:xfrm flipV="1">
              <a:off x="5466949" y="3153169"/>
              <a:ext cx="1670079" cy="1013832"/>
            </a:xfrm>
            <a:custGeom>
              <a:avLst/>
              <a:gdLst>
                <a:gd name="connsiteX0" fmla="*/ 1354047 w 1940486"/>
                <a:gd name="connsiteY0" fmla="*/ 1177985 h 1177985"/>
                <a:gd name="connsiteX1" fmla="*/ 0 w 1940486"/>
                <a:gd name="connsiteY1" fmla="*/ 1177985 h 1177985"/>
                <a:gd name="connsiteX2" fmla="*/ 0 w 1940486"/>
                <a:gd name="connsiteY2" fmla="*/ 0 h 1177985"/>
                <a:gd name="connsiteX3" fmla="*/ 1354047 w 1940486"/>
                <a:gd name="connsiteY3" fmla="*/ 0 h 1177985"/>
                <a:gd name="connsiteX4" fmla="*/ 1940486 w 1940486"/>
                <a:gd name="connsiteY4" fmla="*/ 589503 h 1177985"/>
                <a:gd name="connsiteX5" fmla="*/ 1206927 w 1940486"/>
                <a:gd name="connsiteY5" fmla="*/ 589503 h 1177985"/>
                <a:gd name="connsiteX6" fmla="*/ 1574728 w 1940486"/>
                <a:gd name="connsiteY6" fmla="*/ 958326 h 117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0486" h="1177985">
                  <a:moveTo>
                    <a:pt x="1354047" y="1177985"/>
                  </a:moveTo>
                  <a:lnTo>
                    <a:pt x="0" y="1177985"/>
                  </a:lnTo>
                  <a:lnTo>
                    <a:pt x="0" y="0"/>
                  </a:lnTo>
                  <a:lnTo>
                    <a:pt x="1354047" y="0"/>
                  </a:lnTo>
                  <a:lnTo>
                    <a:pt x="1940486" y="589503"/>
                  </a:lnTo>
                  <a:lnTo>
                    <a:pt x="1206927" y="589503"/>
                  </a:lnTo>
                  <a:lnTo>
                    <a:pt x="1574728" y="958326"/>
                  </a:lnTo>
                  <a:close/>
                </a:path>
              </a:pathLst>
            </a:custGeom>
            <a:solidFill>
              <a:schemeClr val="accent3">
                <a:lumMod val="75000"/>
              </a:schemeClr>
            </a:solidFill>
            <a:ln>
              <a:noFill/>
            </a:ln>
            <a:effectLst/>
          </p:spPr>
          <p:txBody>
            <a:bodyPr vert="horz" wrap="square" lIns="91440" tIns="45720" rIns="91440" bIns="45720" numCol="1" anchor="t" anchorCtr="0" compatLnSpc="1">
              <a:noAutofit/>
            </a:bodyPr>
            <a:lstStyle/>
            <a:p>
              <a:endParaRPr lang="zh-CN" altLang="en-US"/>
            </a:p>
          </p:txBody>
        </p:sp>
        <p:sp>
          <p:nvSpPr>
            <p:cNvPr id="37" name="Freeform 16"/>
            <p:cNvSpPr>
              <a:spLocks noEditPoints="1"/>
            </p:cNvSpPr>
            <p:nvPr/>
          </p:nvSpPr>
          <p:spPr bwMode="auto">
            <a:xfrm>
              <a:off x="5888576" y="3466352"/>
              <a:ext cx="485868" cy="38746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FFFFF"/>
            </a:solidFill>
            <a:ln>
              <a:noFill/>
            </a:ln>
            <a:effectLst/>
          </p:spPr>
          <p:txBody>
            <a:bodyPr vert="horz" wrap="square" lIns="91440" tIns="45720" rIns="91440" bIns="45720" numCol="1" anchor="t" anchorCtr="0" compatLnSpc="1"/>
            <a:lstStyle/>
            <a:p>
              <a:endParaRPr lang="zh-CN" altLang="en-US">
                <a:solidFill>
                  <a:schemeClr val="accent2"/>
                </a:solidFill>
              </a:endParaRPr>
            </a:p>
          </p:txBody>
        </p:sp>
      </p:grpSp>
      <p:grpSp>
        <p:nvGrpSpPr>
          <p:cNvPr id="14" name="组合 37"/>
          <p:cNvGrpSpPr/>
          <p:nvPr/>
        </p:nvGrpSpPr>
        <p:grpSpPr>
          <a:xfrm>
            <a:off x="1989442" y="1462996"/>
            <a:ext cx="2577999" cy="870896"/>
            <a:chOff x="1774205" y="1922936"/>
            <a:chExt cx="3914645" cy="1322032"/>
          </a:xfrm>
        </p:grpSpPr>
        <p:sp>
          <p:nvSpPr>
            <p:cNvPr id="39" name="Freeform 9"/>
            <p:cNvSpPr/>
            <p:nvPr/>
          </p:nvSpPr>
          <p:spPr bwMode="auto">
            <a:xfrm>
              <a:off x="1774205" y="1922936"/>
              <a:ext cx="3914645" cy="1013832"/>
            </a:xfrm>
            <a:custGeom>
              <a:avLst/>
              <a:gdLst>
                <a:gd name="T0" fmla="*/ 4452 w 4452"/>
                <a:gd name="T1" fmla="*/ 577 h 1153"/>
                <a:gd name="T2" fmla="*/ 3878 w 4452"/>
                <a:gd name="T3" fmla="*/ 0 h 1153"/>
                <a:gd name="T4" fmla="*/ 0 w 4452"/>
                <a:gd name="T5" fmla="*/ 0 h 1153"/>
                <a:gd name="T6" fmla="*/ 0 w 4452"/>
                <a:gd name="T7" fmla="*/ 1153 h 1153"/>
                <a:gd name="T8" fmla="*/ 3878 w 4452"/>
                <a:gd name="T9" fmla="*/ 1153 h 1153"/>
                <a:gd name="T10" fmla="*/ 4094 w 4452"/>
                <a:gd name="T11" fmla="*/ 938 h 1153"/>
                <a:gd name="T12" fmla="*/ 3734 w 4452"/>
                <a:gd name="T13" fmla="*/ 577 h 1153"/>
                <a:gd name="T14" fmla="*/ 4452 w 4452"/>
                <a:gd name="T15" fmla="*/ 577 h 1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52" h="1153">
                  <a:moveTo>
                    <a:pt x="4452" y="577"/>
                  </a:moveTo>
                  <a:lnTo>
                    <a:pt x="3878" y="0"/>
                  </a:lnTo>
                  <a:lnTo>
                    <a:pt x="0" y="0"/>
                  </a:lnTo>
                  <a:lnTo>
                    <a:pt x="0" y="1153"/>
                  </a:lnTo>
                  <a:lnTo>
                    <a:pt x="3878" y="1153"/>
                  </a:lnTo>
                  <a:lnTo>
                    <a:pt x="4094" y="938"/>
                  </a:lnTo>
                  <a:lnTo>
                    <a:pt x="3734" y="577"/>
                  </a:lnTo>
                  <a:lnTo>
                    <a:pt x="4452" y="577"/>
                  </a:lnTo>
                  <a:close/>
                </a:path>
              </a:pathLst>
            </a:custGeom>
            <a:solidFill>
              <a:schemeClr val="accent2"/>
            </a:solidFill>
            <a:ln>
              <a:noFill/>
            </a:ln>
            <a:effectLst/>
          </p:spPr>
          <p:txBody>
            <a:bodyPr vert="horz" wrap="square" lIns="91440" tIns="45720" rIns="91440" bIns="45720" numCol="1" anchor="t" anchorCtr="0" compatLnSpc="1"/>
            <a:lstStyle/>
            <a:p>
              <a:endParaRPr lang="zh-CN" altLang="en-US" sz="1400"/>
            </a:p>
          </p:txBody>
        </p:sp>
        <p:sp>
          <p:nvSpPr>
            <p:cNvPr id="40" name="文本框 39"/>
            <p:cNvSpPr txBox="1"/>
            <p:nvPr/>
          </p:nvSpPr>
          <p:spPr>
            <a:xfrm>
              <a:off x="2428908" y="2076948"/>
              <a:ext cx="2188770" cy="1168020"/>
            </a:xfrm>
            <a:prstGeom prst="rect">
              <a:avLst/>
            </a:prstGeom>
            <a:noFill/>
            <a:effectLst/>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7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700" dirty="0">
                <a:solidFill>
                  <a:schemeClr val="bg1"/>
                </a:solidFill>
                <a:latin typeface="微软雅黑" panose="020B0503020204020204" pitchFamily="34" charset="-122"/>
                <a:ea typeface="微软雅黑" panose="020B0503020204020204" pitchFamily="34" charset="-122"/>
              </a:endParaRPr>
            </a:p>
            <a:p>
              <a:r>
                <a:rPr lang="zh-CN" altLang="en-US" sz="7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700" dirty="0">
                <a:solidFill>
                  <a:schemeClr val="bg1"/>
                </a:solidFill>
                <a:latin typeface="微软雅黑" panose="020B0503020204020204" pitchFamily="34" charset="-122"/>
                <a:ea typeface="微软雅黑" panose="020B0503020204020204" pitchFamily="34" charset="-122"/>
              </a:endParaRPr>
            </a:p>
            <a:p>
              <a:endParaRPr lang="en-US" altLang="zh-CN"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40"/>
          <p:cNvGrpSpPr/>
          <p:nvPr/>
        </p:nvGrpSpPr>
        <p:grpSpPr>
          <a:xfrm>
            <a:off x="1989442" y="2993742"/>
            <a:ext cx="2577999" cy="859254"/>
            <a:chOff x="1774205" y="4383401"/>
            <a:chExt cx="3914645" cy="1304357"/>
          </a:xfrm>
        </p:grpSpPr>
        <p:sp>
          <p:nvSpPr>
            <p:cNvPr id="42" name="Freeform 9"/>
            <p:cNvSpPr/>
            <p:nvPr/>
          </p:nvSpPr>
          <p:spPr bwMode="auto">
            <a:xfrm>
              <a:off x="1774205" y="4383401"/>
              <a:ext cx="3914645" cy="1013832"/>
            </a:xfrm>
            <a:custGeom>
              <a:avLst/>
              <a:gdLst>
                <a:gd name="T0" fmla="*/ 4452 w 4452"/>
                <a:gd name="T1" fmla="*/ 577 h 1153"/>
                <a:gd name="T2" fmla="*/ 3878 w 4452"/>
                <a:gd name="T3" fmla="*/ 0 h 1153"/>
                <a:gd name="T4" fmla="*/ 0 w 4452"/>
                <a:gd name="T5" fmla="*/ 0 h 1153"/>
                <a:gd name="T6" fmla="*/ 0 w 4452"/>
                <a:gd name="T7" fmla="*/ 1153 h 1153"/>
                <a:gd name="T8" fmla="*/ 3878 w 4452"/>
                <a:gd name="T9" fmla="*/ 1153 h 1153"/>
                <a:gd name="T10" fmla="*/ 4094 w 4452"/>
                <a:gd name="T11" fmla="*/ 938 h 1153"/>
                <a:gd name="T12" fmla="*/ 3734 w 4452"/>
                <a:gd name="T13" fmla="*/ 577 h 1153"/>
                <a:gd name="T14" fmla="*/ 4452 w 4452"/>
                <a:gd name="T15" fmla="*/ 577 h 1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52" h="1153">
                  <a:moveTo>
                    <a:pt x="4452" y="577"/>
                  </a:moveTo>
                  <a:lnTo>
                    <a:pt x="3878" y="0"/>
                  </a:lnTo>
                  <a:lnTo>
                    <a:pt x="0" y="0"/>
                  </a:lnTo>
                  <a:lnTo>
                    <a:pt x="0" y="1153"/>
                  </a:lnTo>
                  <a:lnTo>
                    <a:pt x="3878" y="1153"/>
                  </a:lnTo>
                  <a:lnTo>
                    <a:pt x="4094" y="938"/>
                  </a:lnTo>
                  <a:lnTo>
                    <a:pt x="3734" y="577"/>
                  </a:lnTo>
                  <a:lnTo>
                    <a:pt x="4452" y="577"/>
                  </a:lnTo>
                  <a:close/>
                </a:path>
              </a:pathLst>
            </a:custGeom>
            <a:solidFill>
              <a:schemeClr val="accent1"/>
            </a:solidFill>
            <a:ln>
              <a:noFill/>
            </a:ln>
            <a:effectLst/>
          </p:spPr>
          <p:txBody>
            <a:bodyPr vert="horz" wrap="square" lIns="91440" tIns="45720" rIns="91440" bIns="45720" numCol="1" anchor="t" anchorCtr="0" compatLnSpc="1"/>
            <a:lstStyle/>
            <a:p>
              <a:endParaRPr lang="zh-CN" altLang="en-US" sz="1400"/>
            </a:p>
          </p:txBody>
        </p:sp>
        <p:sp>
          <p:nvSpPr>
            <p:cNvPr id="43" name="文本框 42"/>
            <p:cNvSpPr txBox="1"/>
            <p:nvPr/>
          </p:nvSpPr>
          <p:spPr>
            <a:xfrm>
              <a:off x="2471840" y="4519738"/>
              <a:ext cx="2188770" cy="1168020"/>
            </a:xfrm>
            <a:prstGeom prst="rect">
              <a:avLst/>
            </a:prstGeom>
            <a:noFill/>
            <a:effectLst/>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7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700" dirty="0">
                <a:solidFill>
                  <a:schemeClr val="bg1"/>
                </a:solidFill>
                <a:latin typeface="微软雅黑" panose="020B0503020204020204" pitchFamily="34" charset="-122"/>
                <a:ea typeface="微软雅黑" panose="020B0503020204020204" pitchFamily="34" charset="-122"/>
              </a:endParaRPr>
            </a:p>
            <a:p>
              <a:r>
                <a:rPr lang="zh-CN" altLang="en-US" sz="7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700" dirty="0">
                <a:solidFill>
                  <a:schemeClr val="bg1"/>
                </a:solidFill>
                <a:latin typeface="微软雅黑" panose="020B0503020204020204" pitchFamily="34" charset="-122"/>
                <a:ea typeface="微软雅黑" panose="020B0503020204020204" pitchFamily="34" charset="-122"/>
              </a:endParaRPr>
            </a:p>
            <a:p>
              <a:endParaRPr lang="en-US" altLang="zh-CN"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43"/>
          <p:cNvGrpSpPr/>
          <p:nvPr/>
        </p:nvGrpSpPr>
        <p:grpSpPr>
          <a:xfrm>
            <a:off x="4752020" y="2242001"/>
            <a:ext cx="2577999" cy="838401"/>
            <a:chOff x="6513382" y="3153169"/>
            <a:chExt cx="3914645" cy="1272703"/>
          </a:xfrm>
        </p:grpSpPr>
        <p:sp>
          <p:nvSpPr>
            <p:cNvPr id="45" name="Freeform 9"/>
            <p:cNvSpPr/>
            <p:nvPr/>
          </p:nvSpPr>
          <p:spPr bwMode="auto">
            <a:xfrm flipH="1">
              <a:off x="6513382" y="3153169"/>
              <a:ext cx="3914645" cy="1013832"/>
            </a:xfrm>
            <a:custGeom>
              <a:avLst/>
              <a:gdLst>
                <a:gd name="T0" fmla="*/ 4452 w 4452"/>
                <a:gd name="T1" fmla="*/ 577 h 1153"/>
                <a:gd name="T2" fmla="*/ 3878 w 4452"/>
                <a:gd name="T3" fmla="*/ 0 h 1153"/>
                <a:gd name="T4" fmla="*/ 0 w 4452"/>
                <a:gd name="T5" fmla="*/ 0 h 1153"/>
                <a:gd name="T6" fmla="*/ 0 w 4452"/>
                <a:gd name="T7" fmla="*/ 1153 h 1153"/>
                <a:gd name="T8" fmla="*/ 3878 w 4452"/>
                <a:gd name="T9" fmla="*/ 1153 h 1153"/>
                <a:gd name="T10" fmla="*/ 4094 w 4452"/>
                <a:gd name="T11" fmla="*/ 938 h 1153"/>
                <a:gd name="T12" fmla="*/ 3734 w 4452"/>
                <a:gd name="T13" fmla="*/ 577 h 1153"/>
                <a:gd name="T14" fmla="*/ 4452 w 4452"/>
                <a:gd name="T15" fmla="*/ 577 h 1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52" h="1153">
                  <a:moveTo>
                    <a:pt x="4452" y="577"/>
                  </a:moveTo>
                  <a:lnTo>
                    <a:pt x="3878" y="0"/>
                  </a:lnTo>
                  <a:lnTo>
                    <a:pt x="0" y="0"/>
                  </a:lnTo>
                  <a:lnTo>
                    <a:pt x="0" y="1153"/>
                  </a:lnTo>
                  <a:lnTo>
                    <a:pt x="3878" y="1153"/>
                  </a:lnTo>
                  <a:lnTo>
                    <a:pt x="4094" y="938"/>
                  </a:lnTo>
                  <a:lnTo>
                    <a:pt x="3734" y="577"/>
                  </a:lnTo>
                  <a:lnTo>
                    <a:pt x="4452" y="577"/>
                  </a:lnTo>
                  <a:close/>
                </a:path>
              </a:pathLst>
            </a:custGeom>
            <a:solidFill>
              <a:schemeClr val="accent3"/>
            </a:solidFill>
            <a:ln>
              <a:noFill/>
            </a:ln>
            <a:effectLst/>
          </p:spPr>
          <p:txBody>
            <a:bodyPr vert="horz" wrap="square" lIns="91440" tIns="45720" rIns="91440" bIns="45720" numCol="1" anchor="t" anchorCtr="0" compatLnSpc="1"/>
            <a:lstStyle/>
            <a:p>
              <a:endParaRPr lang="zh-CN" altLang="en-US" sz="1400"/>
            </a:p>
          </p:txBody>
        </p:sp>
        <p:sp>
          <p:nvSpPr>
            <p:cNvPr id="46" name="文本框 45"/>
            <p:cNvSpPr txBox="1"/>
            <p:nvPr/>
          </p:nvSpPr>
          <p:spPr>
            <a:xfrm>
              <a:off x="7547149" y="3257851"/>
              <a:ext cx="2188770" cy="1168021"/>
            </a:xfrm>
            <a:prstGeom prst="rect">
              <a:avLst/>
            </a:prstGeom>
            <a:noFill/>
            <a:effectLst/>
          </p:spPr>
          <p:txBody>
            <a:bodyPr wrap="none" rtlCol="0">
              <a:spAutoFit/>
            </a:bodyPr>
            <a:lstStyle/>
            <a:p>
              <a:r>
                <a:rPr lang="zh-CN" altLang="en-US" sz="1200" dirty="0">
                  <a:solidFill>
                    <a:srgbClr val="FFFFFF"/>
                  </a:solidFill>
                  <a:latin typeface="微软雅黑" panose="020B0503020204020204" pitchFamily="34" charset="-122"/>
                  <a:ea typeface="微软雅黑" panose="020B0503020204020204" pitchFamily="34" charset="-122"/>
                </a:rPr>
                <a:t>单击此处输入标题</a:t>
              </a:r>
              <a:endParaRPr lang="en-US" altLang="zh-CN" sz="1200" dirty="0">
                <a:solidFill>
                  <a:srgbClr val="FFFFFF"/>
                </a:solidFill>
                <a:latin typeface="微软雅黑" panose="020B0503020204020204" pitchFamily="34" charset="-122"/>
                <a:ea typeface="微软雅黑" panose="020B0503020204020204" pitchFamily="34" charset="-122"/>
              </a:endParaRPr>
            </a:p>
            <a:p>
              <a:r>
                <a:rPr lang="zh-CN" altLang="en-US" sz="7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700" dirty="0">
                <a:solidFill>
                  <a:srgbClr val="FFFFFF"/>
                </a:solidFill>
                <a:latin typeface="微软雅黑" panose="020B0503020204020204" pitchFamily="34" charset="-122"/>
                <a:ea typeface="微软雅黑" panose="020B0503020204020204" pitchFamily="34" charset="-122"/>
              </a:endParaRPr>
            </a:p>
            <a:p>
              <a:r>
                <a:rPr lang="zh-CN" altLang="en-US" sz="7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700" dirty="0">
                <a:solidFill>
                  <a:srgbClr val="FFFFFF"/>
                </a:solidFill>
                <a:latin typeface="微软雅黑" panose="020B0503020204020204" pitchFamily="34" charset="-122"/>
                <a:ea typeface="微软雅黑" panose="020B0503020204020204" pitchFamily="34" charset="-122"/>
              </a:endParaRPr>
            </a:p>
            <a:p>
              <a:endParaRPr lang="en-US" altLang="zh-CN" dirty="0">
                <a:solidFill>
                  <a:srgbClr val="FFFFFF"/>
                </a:solidFill>
                <a:latin typeface="微软雅黑" panose="020B0503020204020204" pitchFamily="34" charset="-122"/>
                <a:ea typeface="微软雅黑" panose="020B0503020204020204" pitchFamily="34" charset="-122"/>
              </a:endParaRPr>
            </a:p>
          </p:txBody>
        </p:sp>
      </p:grpSp>
      <p:grpSp>
        <p:nvGrpSpPr>
          <p:cNvPr id="17" name="组合 46"/>
          <p:cNvGrpSpPr/>
          <p:nvPr/>
        </p:nvGrpSpPr>
        <p:grpSpPr>
          <a:xfrm>
            <a:off x="4788024" y="3711881"/>
            <a:ext cx="2577999" cy="831045"/>
            <a:chOff x="6513382" y="5613634"/>
            <a:chExt cx="3914645" cy="1261538"/>
          </a:xfrm>
        </p:grpSpPr>
        <p:sp>
          <p:nvSpPr>
            <p:cNvPr id="48" name="Freeform 9"/>
            <p:cNvSpPr/>
            <p:nvPr/>
          </p:nvSpPr>
          <p:spPr bwMode="auto">
            <a:xfrm flipH="1">
              <a:off x="6513382" y="5613634"/>
              <a:ext cx="3914645" cy="1013832"/>
            </a:xfrm>
            <a:custGeom>
              <a:avLst/>
              <a:gdLst>
                <a:gd name="T0" fmla="*/ 4452 w 4452"/>
                <a:gd name="T1" fmla="*/ 577 h 1153"/>
                <a:gd name="T2" fmla="*/ 3878 w 4452"/>
                <a:gd name="T3" fmla="*/ 0 h 1153"/>
                <a:gd name="T4" fmla="*/ 0 w 4452"/>
                <a:gd name="T5" fmla="*/ 0 h 1153"/>
                <a:gd name="T6" fmla="*/ 0 w 4452"/>
                <a:gd name="T7" fmla="*/ 1153 h 1153"/>
                <a:gd name="T8" fmla="*/ 3878 w 4452"/>
                <a:gd name="T9" fmla="*/ 1153 h 1153"/>
                <a:gd name="T10" fmla="*/ 4094 w 4452"/>
                <a:gd name="T11" fmla="*/ 938 h 1153"/>
                <a:gd name="T12" fmla="*/ 3734 w 4452"/>
                <a:gd name="T13" fmla="*/ 577 h 1153"/>
                <a:gd name="T14" fmla="*/ 4452 w 4452"/>
                <a:gd name="T15" fmla="*/ 577 h 1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52" h="1153">
                  <a:moveTo>
                    <a:pt x="4452" y="577"/>
                  </a:moveTo>
                  <a:lnTo>
                    <a:pt x="3878" y="0"/>
                  </a:lnTo>
                  <a:lnTo>
                    <a:pt x="0" y="0"/>
                  </a:lnTo>
                  <a:lnTo>
                    <a:pt x="0" y="1153"/>
                  </a:lnTo>
                  <a:lnTo>
                    <a:pt x="3878" y="1153"/>
                  </a:lnTo>
                  <a:lnTo>
                    <a:pt x="4094" y="938"/>
                  </a:lnTo>
                  <a:lnTo>
                    <a:pt x="3734" y="577"/>
                  </a:lnTo>
                  <a:lnTo>
                    <a:pt x="4452" y="577"/>
                  </a:lnTo>
                  <a:close/>
                </a:path>
              </a:pathLst>
            </a:custGeom>
            <a:solidFill>
              <a:schemeClr val="accent4"/>
            </a:solidFill>
            <a:ln>
              <a:noFill/>
            </a:ln>
            <a:effectLst/>
          </p:spPr>
          <p:txBody>
            <a:bodyPr vert="horz" wrap="square" lIns="91440" tIns="45720" rIns="91440" bIns="45720" numCol="1" anchor="t" anchorCtr="0" compatLnSpc="1"/>
            <a:lstStyle/>
            <a:p>
              <a:endParaRPr lang="zh-CN" altLang="en-US" sz="1400"/>
            </a:p>
          </p:txBody>
        </p:sp>
        <p:sp>
          <p:nvSpPr>
            <p:cNvPr id="49" name="文本框 48"/>
            <p:cNvSpPr txBox="1"/>
            <p:nvPr/>
          </p:nvSpPr>
          <p:spPr>
            <a:xfrm>
              <a:off x="7547149" y="5707150"/>
              <a:ext cx="2188770" cy="1168022"/>
            </a:xfrm>
            <a:prstGeom prst="rect">
              <a:avLst/>
            </a:prstGeom>
            <a:noFill/>
            <a:effectLst/>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7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700" dirty="0">
                <a:solidFill>
                  <a:schemeClr val="bg1"/>
                </a:solidFill>
                <a:latin typeface="微软雅黑" panose="020B0503020204020204" pitchFamily="34" charset="-122"/>
                <a:ea typeface="微软雅黑" panose="020B0503020204020204" pitchFamily="34" charset="-122"/>
              </a:endParaRPr>
            </a:p>
            <a:p>
              <a:r>
                <a:rPr lang="zh-CN" altLang="en-US" sz="7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700" dirty="0">
                <a:solidFill>
                  <a:schemeClr val="bg1"/>
                </a:solidFill>
                <a:latin typeface="微软雅黑" panose="020B0503020204020204" pitchFamily="34" charset="-122"/>
                <a:ea typeface="微软雅黑" panose="020B0503020204020204" pitchFamily="34" charset="-122"/>
              </a:endParaRPr>
            </a:p>
            <a:p>
              <a:endParaRPr lang="en-US" altLang="zh-CN"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0-#ppt_w/2"/>
                                          </p:val>
                                        </p:tav>
                                        <p:tav tm="100000">
                                          <p:val>
                                            <p:strVal val="#ppt_x"/>
                                          </p:val>
                                        </p:tav>
                                      </p:tavLst>
                                    </p:anim>
                                    <p:anim calcmode="lin" valueType="num">
                                      <p:cBhvr additive="base">
                                        <p:cTn id="17" dur="500" fill="hold"/>
                                        <p:tgtEl>
                                          <p:spTgt spid="13"/>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1+#ppt_w/2"/>
                                          </p:val>
                                        </p:tav>
                                        <p:tav tm="100000">
                                          <p:val>
                                            <p:strVal val="#ppt_x"/>
                                          </p:val>
                                        </p:tav>
                                      </p:tavLst>
                                    </p:anim>
                                    <p:anim calcmode="lin" valueType="num">
                                      <p:cBhvr additive="base">
                                        <p:cTn id="21" dur="500" fill="hold"/>
                                        <p:tgtEl>
                                          <p:spTgt spid="16"/>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8"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0-#ppt_w/2"/>
                                          </p:val>
                                        </p:tav>
                                        <p:tav tm="100000">
                                          <p:val>
                                            <p:strVal val="#ppt_x"/>
                                          </p:val>
                                        </p:tav>
                                      </p:tavLst>
                                    </p:anim>
                                    <p:anim calcmode="lin" valueType="num">
                                      <p:cBhvr additive="base">
                                        <p:cTn id="26" dur="500" fill="hold"/>
                                        <p:tgtEl>
                                          <p:spTgt spid="15"/>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1+#ppt_w/2"/>
                                          </p:val>
                                        </p:tav>
                                        <p:tav tm="100000">
                                          <p:val>
                                            <p:strVal val="#ppt_x"/>
                                          </p:val>
                                        </p:tav>
                                      </p:tavLst>
                                    </p:anim>
                                    <p:anim calcmode="lin" valueType="num">
                                      <p:cBhvr additive="base">
                                        <p:cTn id="30" dur="500" fill="hold"/>
                                        <p:tgtEl>
                                          <p:spTgt spid="12"/>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8"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0-#ppt_w/2"/>
                                          </p:val>
                                        </p:tav>
                                        <p:tav tm="100000">
                                          <p:val>
                                            <p:strVal val="#ppt_x"/>
                                          </p:val>
                                        </p:tav>
                                      </p:tavLst>
                                    </p:anim>
                                    <p:anim calcmode="lin" valueType="num">
                                      <p:cBhvr additive="base">
                                        <p:cTn id="35" dur="500" fill="hold"/>
                                        <p:tgtEl>
                                          <p:spTgt spid="10"/>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1+#ppt_w/2"/>
                                          </p:val>
                                        </p:tav>
                                        <p:tav tm="100000">
                                          <p:val>
                                            <p:strVal val="#ppt_x"/>
                                          </p:val>
                                        </p:tav>
                                      </p:tavLst>
                                    </p:anim>
                                    <p:anim calcmode="lin" valueType="num">
                                      <p:cBhvr additive="base">
                                        <p:cTn id="39"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3225900" y="2176623"/>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2000" dirty="0">
                <a:solidFill>
                  <a:schemeClr val="accent2"/>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sz="2000" dirty="0">
              <a:solidFill>
                <a:schemeClr val="accent2"/>
              </a:solidFill>
              <a:ea typeface="微软雅黑" panose="020B0503020204020204" pitchFamily="34" charset="-122"/>
            </a:endParaRPr>
          </a:p>
        </p:txBody>
      </p:sp>
      <p:sp>
        <p:nvSpPr>
          <p:cNvPr id="5" name="矩形 4"/>
          <p:cNvSpPr/>
          <p:nvPr/>
        </p:nvSpPr>
        <p:spPr>
          <a:xfrm>
            <a:off x="3512072" y="2558584"/>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anose="020B0604020202020204" pitchFamily="34" charset="0"/>
                <a:cs typeface="Arial" panose="020B0604020202020204" pitchFamily="34" charset="0"/>
              </a:rPr>
              <a:t>ADD YOUR TITLE HERE</a:t>
            </a:r>
            <a:endParaRPr lang="zh-CN" altLang="en-US" sz="1000" dirty="0">
              <a:solidFill>
                <a:schemeClr val="tx1">
                  <a:lumMod val="65000"/>
                  <a:lumOff val="35000"/>
                </a:schemeClr>
              </a:solidFill>
              <a:latin typeface="Arial" panose="020B0604020202020204" pitchFamily="34" charset="0"/>
              <a:cs typeface="Arial" panose="020B0604020202020204" pitchFamily="34" charset="0"/>
            </a:endParaRPr>
          </a:p>
        </p:txBody>
      </p:sp>
      <p:cxnSp>
        <p:nvCxnSpPr>
          <p:cNvPr id="6" name="直接连接符 5"/>
          <p:cNvCxnSpPr/>
          <p:nvPr/>
        </p:nvCxnSpPr>
        <p:spPr>
          <a:xfrm>
            <a:off x="3244747" y="2804728"/>
            <a:ext cx="34180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218549" y="3000920"/>
            <a:ext cx="1111215" cy="188572"/>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mj-lt"/>
              </a:rPr>
              <a:t>PART Three</a:t>
            </a:r>
            <a:endParaRPr lang="zh-CN" altLang="en-US" sz="1200" dirty="0">
              <a:latin typeface="+mj-lt"/>
            </a:endParaRPr>
          </a:p>
        </p:txBody>
      </p:sp>
      <p:sp>
        <p:nvSpPr>
          <p:cNvPr id="15" name="Text Box 7"/>
          <p:cNvSpPr txBox="1">
            <a:spLocks noChangeArrowheads="1"/>
          </p:cNvSpPr>
          <p:nvPr/>
        </p:nvSpPr>
        <p:spPr bwMode="auto">
          <a:xfrm>
            <a:off x="2127341" y="2164113"/>
            <a:ext cx="813656" cy="784688"/>
          </a:xfrm>
          <a:prstGeom prst="rect">
            <a:avLst/>
          </a:prstGeom>
          <a:noFill/>
          <a:ln w="9525">
            <a:noFill/>
            <a:miter lim="800000"/>
          </a:ln>
        </p:spPr>
        <p:txBody>
          <a:bodyPr wrap="none" lIns="45706" tIns="22853" rIns="45706" bIns="22853">
            <a:spAutoFit/>
          </a:bodyPr>
          <a:lstStyle/>
          <a:p>
            <a:pPr algn="ctr" defTabSz="815340"/>
            <a:r>
              <a:rPr lang="en-US" altLang="zh-CN" sz="4800" kern="0" dirty="0">
                <a:solidFill>
                  <a:schemeClr val="accent2"/>
                </a:solidFill>
                <a:latin typeface="微软雅黑" panose="020B0503020204020204" pitchFamily="34" charset="-122"/>
                <a:ea typeface="微软雅黑" panose="020B0503020204020204" pitchFamily="34" charset="-122"/>
                <a:cs typeface="IrisUPC" pitchFamily="34" charset="-34"/>
              </a:rPr>
              <a:t>03</a:t>
            </a:r>
            <a:endParaRPr lang="en-CA" sz="4800" spc="-113" dirty="0">
              <a:solidFill>
                <a:schemeClr val="accent2"/>
              </a:solidFill>
              <a:latin typeface="微软雅黑" panose="020B0503020204020204" pitchFamily="34" charset="-122"/>
              <a:ea typeface="微软雅黑" panose="020B0503020204020204" pitchFamily="34" charset="-122"/>
              <a:cs typeface="IrisUPC" pitchFamily="34" charset="-34"/>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8560" y="127479"/>
            <a:ext cx="5209326" cy="54054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16" presetClass="entr" presetSubtype="42" fill="hold" grpId="0" nodeType="withEffect">
                                  <p:stCondLst>
                                    <p:cond delay="300"/>
                                  </p:stCondLst>
                                  <p:childTnLst>
                                    <p:set>
                                      <p:cBhvr>
                                        <p:cTn id="10" dur="1" fill="hold">
                                          <p:stCondLst>
                                            <p:cond delay="0"/>
                                          </p:stCondLst>
                                        </p:cTn>
                                        <p:tgtEl>
                                          <p:spTgt spid="15"/>
                                        </p:tgtEl>
                                        <p:attrNameLst>
                                          <p:attrName>style.visibility</p:attrName>
                                        </p:attrNameLst>
                                      </p:cBhvr>
                                      <p:to>
                                        <p:strVal val="visible"/>
                                      </p:to>
                                    </p:set>
                                    <p:animEffect transition="in" filter="barn(outHorizontal)">
                                      <p:cBhvr>
                                        <p:cTn id="11" dur="700"/>
                                        <p:tgtEl>
                                          <p:spTgt spid="15"/>
                                        </p:tgtEl>
                                      </p:cBhvr>
                                    </p:animEffect>
                                  </p:childTnLst>
                                </p:cTn>
                              </p:par>
                            </p:childTnLst>
                          </p:cTn>
                        </p:par>
                        <p:par>
                          <p:cTn id="12" fill="hold">
                            <p:stCondLst>
                              <p:cond delay="500"/>
                            </p:stCondLst>
                            <p:childTnLst>
                              <p:par>
                                <p:cTn id="13" presetID="1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par>
                                <p:cTn id="16" presetID="12" presetClass="entr" presetSubtype="2"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Right)">
                                      <p:cBhvr>
                                        <p:cTn id="18" dur="500"/>
                                        <p:tgtEl>
                                          <p:spTgt spid="5"/>
                                        </p:tgtEl>
                                      </p:cBhvr>
                                    </p:animEffect>
                                  </p:childTnLst>
                                </p:cTn>
                              </p:par>
                            </p:childTnLst>
                          </p:cTn>
                        </p:par>
                        <p:par>
                          <p:cTn id="19" fill="hold">
                            <p:stCondLst>
                              <p:cond delay="1000"/>
                            </p:stCondLst>
                            <p:childTnLst>
                              <p:par>
                                <p:cTn id="20" presetID="17" presetClass="entr" presetSubtype="1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strVal val="#ppt_h"/>
                                          </p:val>
                                        </p:tav>
                                        <p:tav tm="100000">
                                          <p:val>
                                            <p:strVal val="#ppt_h"/>
                                          </p:val>
                                        </p:tav>
                                      </p:tavLst>
                                    </p:anim>
                                  </p:childTnLst>
                                </p:cTn>
                              </p:par>
                            </p:childTnLst>
                          </p:cTn>
                        </p:par>
                        <p:par>
                          <p:cTn id="24" fill="hold">
                            <p:stCondLst>
                              <p:cond delay="1500"/>
                            </p:stCondLst>
                            <p:childTnLst>
                              <p:par>
                                <p:cTn id="25" presetID="1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slide(fromBottom)">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animBg="1"/>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1"/>
          <p:cNvGrpSpPr/>
          <p:nvPr/>
        </p:nvGrpSpPr>
        <p:grpSpPr bwMode="auto">
          <a:xfrm>
            <a:off x="3977208" y="1348030"/>
            <a:ext cx="3305175" cy="846795"/>
            <a:chOff x="5233607" y="1431798"/>
            <a:chExt cx="4406900" cy="1128713"/>
          </a:xfrm>
          <a:solidFill>
            <a:schemeClr val="accent2"/>
          </a:solidFill>
        </p:grpSpPr>
        <p:sp>
          <p:nvSpPr>
            <p:cNvPr id="13" name="圆角矩形 12"/>
            <p:cNvSpPr/>
            <p:nvPr/>
          </p:nvSpPr>
          <p:spPr>
            <a:xfrm>
              <a:off x="5233607" y="1431798"/>
              <a:ext cx="4406900" cy="112871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4" name="矩形 35"/>
            <p:cNvSpPr>
              <a:spLocks noChangeArrowheads="1"/>
            </p:cNvSpPr>
            <p:nvPr/>
          </p:nvSpPr>
          <p:spPr bwMode="auto">
            <a:xfrm>
              <a:off x="5776532" y="1677740"/>
              <a:ext cx="3740579" cy="67710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900" dirty="0">
                  <a:solidFill>
                    <a:srgbClr val="FFFFFF"/>
                  </a:solidFill>
                  <a:latin typeface="微软雅黑" panose="020B0503020204020204" pitchFamily="34" charset="-122"/>
                  <a:ea typeface="微软雅黑" panose="020B0503020204020204" pitchFamily="34" charset="-122"/>
                </a:rPr>
                <a:t>我们工作室致力于专业</a:t>
              </a:r>
              <a:r>
                <a:rPr lang="en-US" altLang="zh-CN" sz="900" dirty="0">
                  <a:solidFill>
                    <a:srgbClr val="FFFFFF"/>
                  </a:solidFill>
                  <a:latin typeface="微软雅黑" panose="020B0503020204020204" pitchFamily="34" charset="-122"/>
                  <a:ea typeface="微软雅黑" panose="020B0503020204020204" pitchFamily="34" charset="-122"/>
                </a:rPr>
                <a:t>PPT</a:t>
              </a:r>
              <a:r>
                <a:rPr lang="zh-CN" altLang="en-US" sz="900" dirty="0">
                  <a:solidFill>
                    <a:srgbClr val="FFFFFF"/>
                  </a:solidFill>
                  <a:latin typeface="微软雅黑" panose="020B0503020204020204" pitchFamily="34" charset="-122"/>
                  <a:ea typeface="微软雅黑" panose="020B0503020204020204" pitchFamily="34" charset="-122"/>
                </a:rPr>
                <a:t>模板的发布，课件及汇报</a:t>
              </a:r>
              <a:r>
                <a:rPr lang="en-US" altLang="zh-CN" sz="900" dirty="0">
                  <a:solidFill>
                    <a:srgbClr val="FFFFFF"/>
                  </a:solidFill>
                  <a:latin typeface="微软雅黑" panose="020B0503020204020204" pitchFamily="34" charset="-122"/>
                  <a:ea typeface="微软雅黑" panose="020B0503020204020204" pitchFamily="34" charset="-122"/>
                </a:rPr>
                <a:t>PPT</a:t>
              </a:r>
              <a:r>
                <a:rPr lang="zh-CN" altLang="en-US" sz="900" dirty="0">
                  <a:solidFill>
                    <a:srgbClr val="FFFFFF"/>
                  </a:solidFill>
                  <a:latin typeface="微软雅黑" panose="020B0503020204020204" pitchFamily="34" charset="-122"/>
                  <a:ea typeface="微软雅黑" panose="020B0503020204020204" pitchFamily="34" charset="-122"/>
                </a:rPr>
                <a:t>的美化，并为您提供专业的</a:t>
              </a:r>
              <a:r>
                <a:rPr lang="en-US" altLang="zh-CN" sz="900" dirty="0">
                  <a:solidFill>
                    <a:srgbClr val="FFFFFF"/>
                  </a:solidFill>
                  <a:latin typeface="微软雅黑" panose="020B0503020204020204" pitchFamily="34" charset="-122"/>
                  <a:ea typeface="微软雅黑" panose="020B0503020204020204" pitchFamily="34" charset="-122"/>
                </a:rPr>
                <a:t>PPT</a:t>
              </a:r>
              <a:r>
                <a:rPr lang="zh-CN" altLang="en-US" sz="900" dirty="0">
                  <a:solidFill>
                    <a:srgbClr val="FFFFFF"/>
                  </a:solidFill>
                  <a:latin typeface="微软雅黑" panose="020B0503020204020204" pitchFamily="34" charset="-122"/>
                  <a:ea typeface="微软雅黑" panose="020B0503020204020204" pitchFamily="34" charset="-122"/>
                </a:rPr>
                <a:t>个性定制服务。</a:t>
              </a:r>
              <a:endParaRPr lang="zh-CN" altLang="en-US" sz="900" dirty="0">
                <a:solidFill>
                  <a:srgbClr val="FFFFFF"/>
                </a:solidFill>
              </a:endParaRPr>
            </a:p>
          </p:txBody>
        </p:sp>
      </p:grpSp>
      <p:grpSp>
        <p:nvGrpSpPr>
          <p:cNvPr id="3" name="组合 14"/>
          <p:cNvGrpSpPr/>
          <p:nvPr/>
        </p:nvGrpSpPr>
        <p:grpSpPr bwMode="auto">
          <a:xfrm>
            <a:off x="3977208" y="2430643"/>
            <a:ext cx="3305175" cy="846796"/>
            <a:chOff x="5233607" y="2874455"/>
            <a:chExt cx="4406900" cy="1128713"/>
          </a:xfrm>
          <a:solidFill>
            <a:schemeClr val="accent2"/>
          </a:solidFill>
        </p:grpSpPr>
        <p:sp>
          <p:nvSpPr>
            <p:cNvPr id="16" name="圆角矩形 15"/>
            <p:cNvSpPr/>
            <p:nvPr/>
          </p:nvSpPr>
          <p:spPr>
            <a:xfrm>
              <a:off x="5233607" y="2874455"/>
              <a:ext cx="4406900" cy="112871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7" name="矩形 35"/>
            <p:cNvSpPr>
              <a:spLocks noChangeArrowheads="1"/>
            </p:cNvSpPr>
            <p:nvPr/>
          </p:nvSpPr>
          <p:spPr bwMode="auto">
            <a:xfrm>
              <a:off x="5786058" y="3077150"/>
              <a:ext cx="3740579" cy="6771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900">
                  <a:solidFill>
                    <a:srgbClr val="FFFFFF"/>
                  </a:solidFill>
                  <a:latin typeface="微软雅黑" panose="020B0503020204020204" pitchFamily="34" charset="-122"/>
                  <a:ea typeface="微软雅黑" panose="020B0503020204020204" pitchFamily="34" charset="-122"/>
                </a:rPr>
                <a:t>我们工作室致力于专业</a:t>
              </a:r>
              <a:r>
                <a:rPr lang="en-US" altLang="zh-CN" sz="900">
                  <a:solidFill>
                    <a:srgbClr val="FFFFFF"/>
                  </a:solidFill>
                  <a:latin typeface="微软雅黑" panose="020B0503020204020204" pitchFamily="34" charset="-122"/>
                  <a:ea typeface="微软雅黑" panose="020B0503020204020204" pitchFamily="34" charset="-122"/>
                </a:rPr>
                <a:t>PPT</a:t>
              </a:r>
              <a:r>
                <a:rPr lang="zh-CN" altLang="en-US" sz="900">
                  <a:solidFill>
                    <a:srgbClr val="FFFFFF"/>
                  </a:solidFill>
                  <a:latin typeface="微软雅黑" panose="020B0503020204020204" pitchFamily="34" charset="-122"/>
                  <a:ea typeface="微软雅黑" panose="020B0503020204020204" pitchFamily="34" charset="-122"/>
                </a:rPr>
                <a:t>模板的发布，课件及汇报</a:t>
              </a:r>
              <a:r>
                <a:rPr lang="en-US" altLang="zh-CN" sz="900">
                  <a:solidFill>
                    <a:srgbClr val="FFFFFF"/>
                  </a:solidFill>
                  <a:latin typeface="微软雅黑" panose="020B0503020204020204" pitchFamily="34" charset="-122"/>
                  <a:ea typeface="微软雅黑" panose="020B0503020204020204" pitchFamily="34" charset="-122"/>
                </a:rPr>
                <a:t>PPT</a:t>
              </a:r>
              <a:r>
                <a:rPr lang="zh-CN" altLang="en-US" sz="900">
                  <a:solidFill>
                    <a:srgbClr val="FFFFFF"/>
                  </a:solidFill>
                  <a:latin typeface="微软雅黑" panose="020B0503020204020204" pitchFamily="34" charset="-122"/>
                  <a:ea typeface="微软雅黑" panose="020B0503020204020204" pitchFamily="34" charset="-122"/>
                </a:rPr>
                <a:t>的美化，并为您提供专业的</a:t>
              </a:r>
              <a:r>
                <a:rPr lang="en-US" altLang="zh-CN" sz="900">
                  <a:solidFill>
                    <a:srgbClr val="FFFFFF"/>
                  </a:solidFill>
                  <a:latin typeface="微软雅黑" panose="020B0503020204020204" pitchFamily="34" charset="-122"/>
                  <a:ea typeface="微软雅黑" panose="020B0503020204020204" pitchFamily="34" charset="-122"/>
                </a:rPr>
                <a:t>PPT</a:t>
              </a:r>
              <a:r>
                <a:rPr lang="zh-CN" altLang="en-US" sz="900">
                  <a:solidFill>
                    <a:srgbClr val="FFFFFF"/>
                  </a:solidFill>
                  <a:latin typeface="微软雅黑" panose="020B0503020204020204" pitchFamily="34" charset="-122"/>
                  <a:ea typeface="微软雅黑" panose="020B0503020204020204" pitchFamily="34" charset="-122"/>
                </a:rPr>
                <a:t>个性定制服务。</a:t>
              </a:r>
              <a:endParaRPr lang="zh-CN" altLang="en-US" sz="900">
                <a:solidFill>
                  <a:srgbClr val="FFFFFF"/>
                </a:solidFill>
              </a:endParaRPr>
            </a:p>
          </p:txBody>
        </p:sp>
      </p:grpSp>
      <p:grpSp>
        <p:nvGrpSpPr>
          <p:cNvPr id="4" name="组合 17"/>
          <p:cNvGrpSpPr/>
          <p:nvPr/>
        </p:nvGrpSpPr>
        <p:grpSpPr bwMode="auto">
          <a:xfrm>
            <a:off x="3977208" y="3513255"/>
            <a:ext cx="3305175" cy="846795"/>
            <a:chOff x="5233607" y="4317112"/>
            <a:chExt cx="4406900" cy="1128713"/>
          </a:xfrm>
          <a:solidFill>
            <a:schemeClr val="accent2"/>
          </a:solidFill>
        </p:grpSpPr>
        <p:sp>
          <p:nvSpPr>
            <p:cNvPr id="19" name="圆角矩形 18"/>
            <p:cNvSpPr/>
            <p:nvPr/>
          </p:nvSpPr>
          <p:spPr>
            <a:xfrm>
              <a:off x="5233607" y="4317112"/>
              <a:ext cx="4406900" cy="112871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20" name="矩形 35"/>
            <p:cNvSpPr>
              <a:spLocks noChangeArrowheads="1"/>
            </p:cNvSpPr>
            <p:nvPr/>
          </p:nvSpPr>
          <p:spPr bwMode="auto">
            <a:xfrm>
              <a:off x="5786058" y="4498848"/>
              <a:ext cx="3740579" cy="67710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900">
                  <a:solidFill>
                    <a:srgbClr val="FFFFFF"/>
                  </a:solidFill>
                  <a:latin typeface="微软雅黑" panose="020B0503020204020204" pitchFamily="34" charset="-122"/>
                  <a:ea typeface="微软雅黑" panose="020B0503020204020204" pitchFamily="34" charset="-122"/>
                </a:rPr>
                <a:t>我们工作室致力于专业</a:t>
              </a:r>
              <a:r>
                <a:rPr lang="en-US" altLang="zh-CN" sz="900">
                  <a:solidFill>
                    <a:srgbClr val="FFFFFF"/>
                  </a:solidFill>
                  <a:latin typeface="微软雅黑" panose="020B0503020204020204" pitchFamily="34" charset="-122"/>
                  <a:ea typeface="微软雅黑" panose="020B0503020204020204" pitchFamily="34" charset="-122"/>
                </a:rPr>
                <a:t>PPT</a:t>
              </a:r>
              <a:r>
                <a:rPr lang="zh-CN" altLang="en-US" sz="900">
                  <a:solidFill>
                    <a:srgbClr val="FFFFFF"/>
                  </a:solidFill>
                  <a:latin typeface="微软雅黑" panose="020B0503020204020204" pitchFamily="34" charset="-122"/>
                  <a:ea typeface="微软雅黑" panose="020B0503020204020204" pitchFamily="34" charset="-122"/>
                </a:rPr>
                <a:t>模板的发布，课件及汇报</a:t>
              </a:r>
              <a:r>
                <a:rPr lang="en-US" altLang="zh-CN" sz="900">
                  <a:solidFill>
                    <a:srgbClr val="FFFFFF"/>
                  </a:solidFill>
                  <a:latin typeface="微软雅黑" panose="020B0503020204020204" pitchFamily="34" charset="-122"/>
                  <a:ea typeface="微软雅黑" panose="020B0503020204020204" pitchFamily="34" charset="-122"/>
                </a:rPr>
                <a:t>PPT</a:t>
              </a:r>
              <a:r>
                <a:rPr lang="zh-CN" altLang="en-US" sz="900">
                  <a:solidFill>
                    <a:srgbClr val="FFFFFF"/>
                  </a:solidFill>
                  <a:latin typeface="微软雅黑" panose="020B0503020204020204" pitchFamily="34" charset="-122"/>
                  <a:ea typeface="微软雅黑" panose="020B0503020204020204" pitchFamily="34" charset="-122"/>
                </a:rPr>
                <a:t>的美化，并为您提供专业的</a:t>
              </a:r>
              <a:r>
                <a:rPr lang="en-US" altLang="zh-CN" sz="900">
                  <a:solidFill>
                    <a:srgbClr val="FFFFFF"/>
                  </a:solidFill>
                  <a:latin typeface="微软雅黑" panose="020B0503020204020204" pitchFamily="34" charset="-122"/>
                  <a:ea typeface="微软雅黑" panose="020B0503020204020204" pitchFamily="34" charset="-122"/>
                </a:rPr>
                <a:t>PPT</a:t>
              </a:r>
              <a:r>
                <a:rPr lang="zh-CN" altLang="en-US" sz="900">
                  <a:solidFill>
                    <a:srgbClr val="FFFFFF"/>
                  </a:solidFill>
                  <a:latin typeface="微软雅黑" panose="020B0503020204020204" pitchFamily="34" charset="-122"/>
                  <a:ea typeface="微软雅黑" panose="020B0503020204020204" pitchFamily="34" charset="-122"/>
                </a:rPr>
                <a:t>个性定制服务。</a:t>
              </a:r>
              <a:endParaRPr lang="zh-CN" altLang="en-US" sz="900">
                <a:solidFill>
                  <a:srgbClr val="FFFFFF"/>
                </a:solidFill>
              </a:endParaRPr>
            </a:p>
          </p:txBody>
        </p:sp>
      </p:grpSp>
      <p:sp>
        <p:nvSpPr>
          <p:cNvPr id="21" name="五边形 20"/>
          <p:cNvSpPr/>
          <p:nvPr/>
        </p:nvSpPr>
        <p:spPr>
          <a:xfrm>
            <a:off x="3000896" y="1557645"/>
            <a:ext cx="1390650" cy="427566"/>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defRPr/>
            </a:pPr>
            <a:r>
              <a:rPr lang="en-US" altLang="zh-CN" sz="1200" dirty="0"/>
              <a:t> </a:t>
            </a:r>
            <a:r>
              <a:rPr lang="zh-CN" altLang="en-US" sz="1200" kern="0" dirty="0">
                <a:solidFill>
                  <a:srgbClr val="F8F8F8"/>
                </a:solidFill>
                <a:latin typeface="Arial" panose="020B0604020202020204" pitchFamily="34" charset="0"/>
                <a:ea typeface="微软雅黑" panose="020B0503020204020204" pitchFamily="34" charset="-122"/>
              </a:rPr>
              <a:t>分标题一</a:t>
            </a:r>
          </a:p>
        </p:txBody>
      </p:sp>
      <p:sp>
        <p:nvSpPr>
          <p:cNvPr id="22" name="五边形 21"/>
          <p:cNvSpPr/>
          <p:nvPr/>
        </p:nvSpPr>
        <p:spPr>
          <a:xfrm>
            <a:off x="3000896" y="2586662"/>
            <a:ext cx="1390650" cy="426376"/>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defRPr/>
            </a:pPr>
            <a:r>
              <a:rPr lang="en-US" altLang="zh-CN" sz="1200" dirty="0"/>
              <a:t> </a:t>
            </a:r>
            <a:r>
              <a:rPr lang="zh-CN" altLang="en-US" sz="1200" kern="0" dirty="0">
                <a:solidFill>
                  <a:srgbClr val="F8F8F8"/>
                </a:solidFill>
                <a:latin typeface="Arial" panose="020B0604020202020204" pitchFamily="34" charset="0"/>
                <a:ea typeface="微软雅黑" panose="020B0503020204020204" pitchFamily="34" charset="-122"/>
              </a:rPr>
              <a:t>分标题二</a:t>
            </a:r>
          </a:p>
        </p:txBody>
      </p:sp>
      <p:sp>
        <p:nvSpPr>
          <p:cNvPr id="23" name="五边形 22"/>
          <p:cNvSpPr/>
          <p:nvPr/>
        </p:nvSpPr>
        <p:spPr>
          <a:xfrm>
            <a:off x="2993752" y="3658555"/>
            <a:ext cx="1390650" cy="426376"/>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defRPr/>
            </a:pPr>
            <a:r>
              <a:rPr lang="en-US" altLang="zh-CN" sz="1200" dirty="0"/>
              <a:t> </a:t>
            </a:r>
            <a:r>
              <a:rPr lang="zh-CN" altLang="en-US" sz="1200" kern="0" dirty="0">
                <a:solidFill>
                  <a:srgbClr val="F8F8F8"/>
                </a:solidFill>
                <a:latin typeface="Arial" panose="020B0604020202020204" pitchFamily="34" charset="0"/>
                <a:ea typeface="微软雅黑" panose="020B0503020204020204" pitchFamily="34" charset="-122"/>
              </a:rPr>
              <a:t>分标题三</a:t>
            </a:r>
          </a:p>
        </p:txBody>
      </p:sp>
      <p:sp>
        <p:nvSpPr>
          <p:cNvPr id="24" name="任意多边形 58"/>
          <p:cNvSpPr/>
          <p:nvPr/>
        </p:nvSpPr>
        <p:spPr bwMode="auto">
          <a:xfrm>
            <a:off x="2230563" y="1844673"/>
            <a:ext cx="756047" cy="959940"/>
          </a:xfrm>
          <a:custGeom>
            <a:avLst/>
            <a:gdLst>
              <a:gd name="T0" fmla="*/ 0 w 1092530"/>
              <a:gd name="T1" fmla="*/ 1068780 h 1068780"/>
              <a:gd name="T2" fmla="*/ 1092530 w 1092530"/>
              <a:gd name="T3" fmla="*/ 0 h 1068780"/>
            </a:gdLst>
            <a:ahLst/>
            <a:cxnLst>
              <a:cxn ang="0">
                <a:pos x="T0" y="T1"/>
              </a:cxn>
              <a:cxn ang="0">
                <a:pos x="T2" y="T3"/>
              </a:cxn>
            </a:cxnLst>
            <a:rect l="0" t="0" r="r" b="b"/>
            <a:pathLst>
              <a:path w="1092530" h="1068780">
                <a:moveTo>
                  <a:pt x="0" y="1068780"/>
                </a:moveTo>
                <a:lnTo>
                  <a:pt x="1092530" y="0"/>
                </a:lnTo>
              </a:path>
            </a:pathLst>
          </a:custGeom>
          <a:noFill/>
          <a:ln w="9525" cap="flat" cmpd="sng">
            <a:solidFill>
              <a:srgbClr val="000000"/>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eaLnBrk="1" hangingPunct="1">
              <a:buFont typeface="Arial" panose="020B0604020202020204" pitchFamily="34" charset="0"/>
              <a:buNone/>
              <a:defRPr/>
            </a:pPr>
            <a:endParaRPr lang="zh-CN" altLang="en-US" kern="0">
              <a:solidFill>
                <a:srgbClr val="B62822"/>
              </a:solidFill>
              <a:latin typeface="Arial" panose="020B0604020202020204" pitchFamily="34" charset="0"/>
              <a:ea typeface="+mn-ea"/>
            </a:endParaRPr>
          </a:p>
        </p:txBody>
      </p:sp>
      <p:sp>
        <p:nvSpPr>
          <p:cNvPr id="25" name="任意多边形 59"/>
          <p:cNvSpPr/>
          <p:nvPr/>
        </p:nvSpPr>
        <p:spPr bwMode="auto">
          <a:xfrm>
            <a:off x="2144837" y="2806995"/>
            <a:ext cx="841772" cy="38112"/>
          </a:xfrm>
          <a:custGeom>
            <a:avLst/>
            <a:gdLst>
              <a:gd name="T0" fmla="*/ 0 w 1092530"/>
              <a:gd name="T1" fmla="*/ 1068780 h 1068780"/>
              <a:gd name="T2" fmla="*/ 1092530 w 1092530"/>
              <a:gd name="T3" fmla="*/ 0 h 1068780"/>
            </a:gdLst>
            <a:ahLst/>
            <a:cxnLst>
              <a:cxn ang="0">
                <a:pos x="T0" y="T1"/>
              </a:cxn>
              <a:cxn ang="0">
                <a:pos x="T2" y="T3"/>
              </a:cxn>
            </a:cxnLst>
            <a:rect l="0" t="0" r="r" b="b"/>
            <a:pathLst>
              <a:path w="1092530" h="1068780">
                <a:moveTo>
                  <a:pt x="0" y="1068780"/>
                </a:moveTo>
                <a:lnTo>
                  <a:pt x="1092530" y="0"/>
                </a:lnTo>
              </a:path>
            </a:pathLst>
          </a:custGeom>
          <a:noFill/>
          <a:ln w="9525" cap="flat" cmpd="sng">
            <a:solidFill>
              <a:srgbClr val="000000"/>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eaLnBrk="1" hangingPunct="1">
              <a:buFont typeface="Arial" panose="020B0604020202020204" pitchFamily="34" charset="0"/>
              <a:buNone/>
              <a:defRPr/>
            </a:pPr>
            <a:endParaRPr lang="zh-CN" altLang="en-US" kern="0">
              <a:solidFill>
                <a:srgbClr val="B62822"/>
              </a:solidFill>
              <a:latin typeface="Arial" panose="020B0604020202020204" pitchFamily="34" charset="0"/>
              <a:ea typeface="+mn-ea"/>
            </a:endParaRPr>
          </a:p>
        </p:txBody>
      </p:sp>
      <p:sp>
        <p:nvSpPr>
          <p:cNvPr id="26" name="任意多边形 60"/>
          <p:cNvSpPr/>
          <p:nvPr/>
        </p:nvSpPr>
        <p:spPr bwMode="auto">
          <a:xfrm flipV="1">
            <a:off x="2230563" y="2808187"/>
            <a:ext cx="756047" cy="1048073"/>
          </a:xfrm>
          <a:custGeom>
            <a:avLst/>
            <a:gdLst>
              <a:gd name="T0" fmla="*/ 0 w 1092530"/>
              <a:gd name="T1" fmla="*/ 1068780 h 1068780"/>
              <a:gd name="T2" fmla="*/ 1092530 w 1092530"/>
              <a:gd name="T3" fmla="*/ 0 h 1068780"/>
            </a:gdLst>
            <a:ahLst/>
            <a:cxnLst>
              <a:cxn ang="0">
                <a:pos x="T0" y="T1"/>
              </a:cxn>
              <a:cxn ang="0">
                <a:pos x="T2" y="T3"/>
              </a:cxn>
            </a:cxnLst>
            <a:rect l="0" t="0" r="r" b="b"/>
            <a:pathLst>
              <a:path w="1092530" h="1068780">
                <a:moveTo>
                  <a:pt x="0" y="1068780"/>
                </a:moveTo>
                <a:lnTo>
                  <a:pt x="1092530" y="0"/>
                </a:lnTo>
              </a:path>
            </a:pathLst>
          </a:custGeom>
          <a:noFill/>
          <a:ln w="9525" cap="flat" cmpd="sng">
            <a:solidFill>
              <a:srgbClr val="000000"/>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eaLnBrk="1" hangingPunct="1">
              <a:buFont typeface="Arial" panose="020B0604020202020204" pitchFamily="34" charset="0"/>
              <a:buNone/>
              <a:defRPr/>
            </a:pPr>
            <a:endParaRPr lang="zh-CN" altLang="en-US" kern="0">
              <a:solidFill>
                <a:srgbClr val="B62822"/>
              </a:solidFill>
              <a:latin typeface="Arial" panose="020B0604020202020204" pitchFamily="34" charset="0"/>
              <a:ea typeface="+mn-ea"/>
            </a:endParaRPr>
          </a:p>
        </p:txBody>
      </p:sp>
      <p:sp>
        <p:nvSpPr>
          <p:cNvPr id="27" name="椭圆 61"/>
          <p:cNvSpPr>
            <a:spLocks noChangeArrowheads="1"/>
          </p:cNvSpPr>
          <p:nvPr/>
        </p:nvSpPr>
        <p:spPr bwMode="auto">
          <a:xfrm>
            <a:off x="1331641" y="2330598"/>
            <a:ext cx="1041797" cy="1039737"/>
          </a:xfrm>
          <a:prstGeom prst="ellipse">
            <a:avLst/>
          </a:prstGeom>
          <a:solidFill>
            <a:schemeClr val="accent2"/>
          </a:solidFill>
          <a:ln>
            <a:noFill/>
          </a:ln>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1200" kern="0" dirty="0">
                <a:solidFill>
                  <a:srgbClr val="F8F8F8"/>
                </a:solidFill>
                <a:ea typeface="微软雅黑" panose="020B0503020204020204" pitchFamily="34" charset="-122"/>
              </a:rPr>
              <a:t>添加</a:t>
            </a:r>
            <a:endParaRPr lang="en-US" altLang="zh-CN" sz="1200" kern="0" dirty="0">
              <a:solidFill>
                <a:srgbClr val="F8F8F8"/>
              </a:solidFill>
              <a:ea typeface="微软雅黑" panose="020B0503020204020204" pitchFamily="34" charset="-122"/>
            </a:endParaRPr>
          </a:p>
          <a:p>
            <a:pPr algn="ctr" eaLnBrk="1" hangingPunct="1">
              <a:buFont typeface="Arial" panose="020B0604020202020204" pitchFamily="34" charset="0"/>
              <a:buNone/>
              <a:defRPr/>
            </a:pPr>
            <a:r>
              <a:rPr lang="zh-CN" altLang="en-US" sz="1200" kern="0" dirty="0">
                <a:solidFill>
                  <a:srgbClr val="F8F8F8"/>
                </a:solidFill>
                <a:ea typeface="微软雅黑" panose="020B0503020204020204" pitchFamily="34" charset="-122"/>
              </a:rPr>
              <a:t>标题</a:t>
            </a:r>
          </a:p>
        </p:txBody>
      </p:sp>
    </p:spTree>
  </p:cSld>
  <p:clrMapOvr>
    <a:masterClrMapping/>
  </p:clrMapOvr>
  <mc:AlternateContent xmlns:mc="http://schemas.openxmlformats.org/markup-compatibility/2006" xmlns:p14="http://schemas.microsoft.com/office/powerpoint/2010/main">
    <mc:Choice Requires="p14">
      <p:transition spd="slow" p14:dur="4400" advClick="0" advTm="0">
        <p14:honeycomb/>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heel(1)">
                                      <p:cBhvr>
                                        <p:cTn id="7" dur="500"/>
                                        <p:tgtEl>
                                          <p:spTgt spid="2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down)">
                                      <p:cBhvr>
                                        <p:cTn id="11" dur="500"/>
                                        <p:tgtEl>
                                          <p:spTgt spid="2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left)">
                                      <p:cBhvr>
                                        <p:cTn id="31" dur="500"/>
                                        <p:tgtEl>
                                          <p:spTgt spid="3"/>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left)">
                                      <p:cBhvr>
                                        <p:cTn id="39" dur="500"/>
                                        <p:tgtEl>
                                          <p:spTgt spid="23"/>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left)">
                                      <p:cBhvr>
                                        <p:cTn id="4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7"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263775" y="2162844"/>
            <a:ext cx="1409700" cy="1057601"/>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 name="矩形 2"/>
          <p:cNvSpPr/>
          <p:nvPr/>
        </p:nvSpPr>
        <p:spPr>
          <a:xfrm>
            <a:off x="3735389" y="1037357"/>
            <a:ext cx="4573587" cy="2183089"/>
          </a:xfrm>
          <a:prstGeom prst="rect">
            <a:avLst/>
          </a:prstGeom>
          <a:blipFill dpi="0" rotWithShape="1">
            <a:blip r:embed="rId3"/>
            <a:srcRect/>
            <a:stretch>
              <a:fillRect t="-643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 name="矩形 1"/>
          <p:cNvSpPr/>
          <p:nvPr/>
        </p:nvSpPr>
        <p:spPr>
          <a:xfrm>
            <a:off x="790576" y="1037357"/>
            <a:ext cx="1401763" cy="1057601"/>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263775" y="1037357"/>
            <a:ext cx="1409700" cy="10576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p>
        </p:txBody>
      </p:sp>
      <p:sp>
        <p:nvSpPr>
          <p:cNvPr id="12" name="Freeform 252"/>
          <p:cNvSpPr>
            <a:spLocks noEditPoints="1"/>
          </p:cNvSpPr>
          <p:nvPr/>
        </p:nvSpPr>
        <p:spPr bwMode="auto">
          <a:xfrm>
            <a:off x="2725739" y="1393463"/>
            <a:ext cx="484187" cy="345388"/>
          </a:xfrm>
          <a:custGeom>
            <a:avLst/>
            <a:gdLst>
              <a:gd name="T0" fmla="*/ 294 w 301"/>
              <a:gd name="T1" fmla="*/ 107 h 285"/>
              <a:gd name="T2" fmla="*/ 137 w 301"/>
              <a:gd name="T3" fmla="*/ 9 h 285"/>
              <a:gd name="T4" fmla="*/ 7 w 301"/>
              <a:gd name="T5" fmla="*/ 139 h 285"/>
              <a:gd name="T6" fmla="*/ 64 w 301"/>
              <a:gd name="T7" fmla="*/ 218 h 285"/>
              <a:gd name="T8" fmla="*/ 36 w 301"/>
              <a:gd name="T9" fmla="*/ 268 h 285"/>
              <a:gd name="T10" fmla="*/ 122 w 301"/>
              <a:gd name="T11" fmla="*/ 237 h 285"/>
              <a:gd name="T12" fmla="*/ 164 w 301"/>
              <a:gd name="T13" fmla="*/ 237 h 285"/>
              <a:gd name="T14" fmla="*/ 294 w 301"/>
              <a:gd name="T15" fmla="*/ 107 h 285"/>
              <a:gd name="T16" fmla="*/ 80 w 301"/>
              <a:gd name="T17" fmla="*/ 143 h 285"/>
              <a:gd name="T18" fmla="*/ 60 w 301"/>
              <a:gd name="T19" fmla="*/ 123 h 285"/>
              <a:gd name="T20" fmla="*/ 80 w 301"/>
              <a:gd name="T21" fmla="*/ 103 h 285"/>
              <a:gd name="T22" fmla="*/ 100 w 301"/>
              <a:gd name="T23" fmla="*/ 123 h 285"/>
              <a:gd name="T24" fmla="*/ 80 w 301"/>
              <a:gd name="T25" fmla="*/ 143 h 285"/>
              <a:gd name="T26" fmla="*/ 151 w 301"/>
              <a:gd name="T27" fmla="*/ 143 h 285"/>
              <a:gd name="T28" fmla="*/ 131 w 301"/>
              <a:gd name="T29" fmla="*/ 123 h 285"/>
              <a:gd name="T30" fmla="*/ 151 w 301"/>
              <a:gd name="T31" fmla="*/ 103 h 285"/>
              <a:gd name="T32" fmla="*/ 172 w 301"/>
              <a:gd name="T33" fmla="*/ 123 h 285"/>
              <a:gd name="T34" fmla="*/ 151 w 301"/>
              <a:gd name="T35" fmla="*/ 143 h 285"/>
              <a:gd name="T36" fmla="*/ 223 w 301"/>
              <a:gd name="T37" fmla="*/ 143 h 285"/>
              <a:gd name="T38" fmla="*/ 203 w 301"/>
              <a:gd name="T39" fmla="*/ 123 h 285"/>
              <a:gd name="T40" fmla="*/ 223 w 301"/>
              <a:gd name="T41" fmla="*/ 103 h 285"/>
              <a:gd name="T42" fmla="*/ 243 w 301"/>
              <a:gd name="T43" fmla="*/ 123 h 285"/>
              <a:gd name="T44" fmla="*/ 223 w 301"/>
              <a:gd name="T45" fmla="*/ 143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1" h="285">
                <a:moveTo>
                  <a:pt x="294" y="107"/>
                </a:moveTo>
                <a:cubicBezTo>
                  <a:pt x="286" y="44"/>
                  <a:pt x="216" y="0"/>
                  <a:pt x="137" y="9"/>
                </a:cubicBezTo>
                <a:cubicBezTo>
                  <a:pt x="58" y="18"/>
                  <a:pt x="0" y="76"/>
                  <a:pt x="7" y="139"/>
                </a:cubicBezTo>
                <a:cubicBezTo>
                  <a:pt x="11" y="172"/>
                  <a:pt x="33" y="200"/>
                  <a:pt x="64" y="218"/>
                </a:cubicBezTo>
                <a:cubicBezTo>
                  <a:pt x="65" y="232"/>
                  <a:pt x="60" y="250"/>
                  <a:pt x="36" y="268"/>
                </a:cubicBezTo>
                <a:cubicBezTo>
                  <a:pt x="26" y="275"/>
                  <a:pt x="76" y="285"/>
                  <a:pt x="122" y="237"/>
                </a:cubicBezTo>
                <a:cubicBezTo>
                  <a:pt x="136" y="238"/>
                  <a:pt x="150" y="239"/>
                  <a:pt x="164" y="237"/>
                </a:cubicBezTo>
                <a:cubicBezTo>
                  <a:pt x="243" y="228"/>
                  <a:pt x="301" y="170"/>
                  <a:pt x="294" y="107"/>
                </a:cubicBezTo>
                <a:close/>
                <a:moveTo>
                  <a:pt x="80" y="143"/>
                </a:moveTo>
                <a:cubicBezTo>
                  <a:pt x="69" y="143"/>
                  <a:pt x="60" y="134"/>
                  <a:pt x="60" y="123"/>
                </a:cubicBezTo>
                <a:cubicBezTo>
                  <a:pt x="60" y="112"/>
                  <a:pt x="69" y="103"/>
                  <a:pt x="80" y="103"/>
                </a:cubicBezTo>
                <a:cubicBezTo>
                  <a:pt x="91" y="103"/>
                  <a:pt x="100" y="112"/>
                  <a:pt x="100" y="123"/>
                </a:cubicBezTo>
                <a:cubicBezTo>
                  <a:pt x="100" y="134"/>
                  <a:pt x="91" y="143"/>
                  <a:pt x="80" y="143"/>
                </a:cubicBezTo>
                <a:close/>
                <a:moveTo>
                  <a:pt x="151" y="143"/>
                </a:moveTo>
                <a:cubicBezTo>
                  <a:pt x="140" y="143"/>
                  <a:pt x="131" y="134"/>
                  <a:pt x="131" y="123"/>
                </a:cubicBezTo>
                <a:cubicBezTo>
                  <a:pt x="131" y="112"/>
                  <a:pt x="140" y="103"/>
                  <a:pt x="151" y="103"/>
                </a:cubicBezTo>
                <a:cubicBezTo>
                  <a:pt x="163" y="103"/>
                  <a:pt x="172" y="112"/>
                  <a:pt x="172" y="123"/>
                </a:cubicBezTo>
                <a:cubicBezTo>
                  <a:pt x="172" y="134"/>
                  <a:pt x="163" y="143"/>
                  <a:pt x="151" y="143"/>
                </a:cubicBezTo>
                <a:close/>
                <a:moveTo>
                  <a:pt x="223" y="143"/>
                </a:moveTo>
                <a:cubicBezTo>
                  <a:pt x="212" y="143"/>
                  <a:pt x="203" y="134"/>
                  <a:pt x="203" y="123"/>
                </a:cubicBezTo>
                <a:cubicBezTo>
                  <a:pt x="203" y="112"/>
                  <a:pt x="212" y="103"/>
                  <a:pt x="223" y="103"/>
                </a:cubicBezTo>
                <a:cubicBezTo>
                  <a:pt x="234" y="103"/>
                  <a:pt x="243" y="112"/>
                  <a:pt x="243" y="123"/>
                </a:cubicBezTo>
                <a:cubicBezTo>
                  <a:pt x="243" y="134"/>
                  <a:pt x="234" y="143"/>
                  <a:pt x="223" y="143"/>
                </a:cubicBezTo>
                <a:close/>
              </a:path>
            </a:pathLst>
          </a:custGeom>
          <a:solidFill>
            <a:schemeClr val="bg1"/>
          </a:solidFill>
          <a:ln>
            <a:noFill/>
          </a:ln>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13" name="矩形 12"/>
          <p:cNvSpPr/>
          <p:nvPr/>
        </p:nvSpPr>
        <p:spPr>
          <a:xfrm>
            <a:off x="790575" y="2162844"/>
            <a:ext cx="1409700" cy="10576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p>
        </p:txBody>
      </p:sp>
      <p:sp>
        <p:nvSpPr>
          <p:cNvPr id="14" name="Freeform 337"/>
          <p:cNvSpPr>
            <a:spLocks noEditPoints="1"/>
          </p:cNvSpPr>
          <p:nvPr/>
        </p:nvSpPr>
        <p:spPr bwMode="auto">
          <a:xfrm>
            <a:off x="1260476" y="2515378"/>
            <a:ext cx="461963" cy="346579"/>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53 w 288"/>
              <a:gd name="T11" fmla="*/ 209 h 288"/>
              <a:gd name="T12" fmla="*/ 127 w 288"/>
              <a:gd name="T13" fmla="*/ 209 h 288"/>
              <a:gd name="T14" fmla="*/ 72 w 288"/>
              <a:gd name="T15" fmla="*/ 229 h 288"/>
              <a:gd name="T16" fmla="*/ 90 w 288"/>
              <a:gd name="T17" fmla="*/ 197 h 288"/>
              <a:gd name="T18" fmla="*/ 54 w 288"/>
              <a:gd name="T19" fmla="*/ 147 h 288"/>
              <a:gd name="T20" fmla="*/ 136 w 288"/>
              <a:gd name="T21" fmla="*/ 65 h 288"/>
              <a:gd name="T22" fmla="*/ 235 w 288"/>
              <a:gd name="T23" fmla="*/ 127 h 288"/>
              <a:gd name="T24" fmla="*/ 153 w 288"/>
              <a:gd name="T25" fmla="*/ 20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53" y="209"/>
                </a:moveTo>
                <a:cubicBezTo>
                  <a:pt x="144" y="210"/>
                  <a:pt x="135" y="210"/>
                  <a:pt x="127" y="209"/>
                </a:cubicBezTo>
                <a:cubicBezTo>
                  <a:pt x="97" y="239"/>
                  <a:pt x="66" y="233"/>
                  <a:pt x="72" y="229"/>
                </a:cubicBezTo>
                <a:cubicBezTo>
                  <a:pt x="87" y="217"/>
                  <a:pt x="90" y="206"/>
                  <a:pt x="90" y="197"/>
                </a:cubicBezTo>
                <a:cubicBezTo>
                  <a:pt x="70" y="186"/>
                  <a:pt x="56" y="168"/>
                  <a:pt x="54" y="147"/>
                </a:cubicBezTo>
                <a:cubicBezTo>
                  <a:pt x="49" y="108"/>
                  <a:pt x="86" y="71"/>
                  <a:pt x="136" y="65"/>
                </a:cubicBezTo>
                <a:cubicBezTo>
                  <a:pt x="186" y="60"/>
                  <a:pt x="230" y="87"/>
                  <a:pt x="235" y="127"/>
                </a:cubicBezTo>
                <a:cubicBezTo>
                  <a:pt x="239" y="167"/>
                  <a:pt x="203" y="204"/>
                  <a:pt x="153" y="209"/>
                </a:cubicBezTo>
                <a:close/>
              </a:path>
            </a:pathLst>
          </a:custGeom>
          <a:solidFill>
            <a:schemeClr val="bg1"/>
          </a:solidFill>
          <a:ln>
            <a:noFill/>
          </a:ln>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16" name="文本框 2"/>
          <p:cNvSpPr txBox="1"/>
          <p:nvPr/>
        </p:nvSpPr>
        <p:spPr>
          <a:xfrm>
            <a:off x="753833" y="3359155"/>
            <a:ext cx="7729311" cy="646323"/>
          </a:xfrm>
          <a:prstGeom prst="rect">
            <a:avLst/>
          </a:prstGeom>
          <a:noFill/>
        </p:spPr>
        <p:txBody>
          <a:bodyPr wrap="square" lIns="91435" tIns="45716" rIns="91435" bIns="45716" rtlCol="0">
            <a:spAutoFit/>
          </a:bodyPr>
          <a:lstStyle/>
          <a:p>
            <a:pPr eaLnBrk="1" hangingPunct="1"/>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保留图片的格式和动画效果不变，请不要直接删除图片，只将图片替换就可以。 </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情况</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1</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：若是直接插入的图片：则右击图片→选择“更改图片”→在弹出的对话框窗口中重新选择你需要插入的图片即可。</a:t>
            </a:r>
          </a:p>
          <a:p>
            <a:pPr eaLnBrk="1" hangingPunct="1"/>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情况</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：图形中的图片（多因排版的需要，将图片填充在图形中）：选中图片→在窗口上方功能区位置单击→“绘图工具”</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格式”→单击“形状填充”展开下拉菜单→选择“图片”→字弹出的“插入图片”的对话框窗口中选择需要的图片即可。</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4400" advClick="0" advTm="0">
        <p14:honeycomb/>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ppt_w</p:attrName>
                                        </p:attrNameLst>
                                      </p:cBhvr>
                                      <p:tavLst>
                                        <p:tav tm="0" fmla="#ppt_w*sin(2.5*pi*$)">
                                          <p:val>
                                            <p:fltVal val="0"/>
                                          </p:val>
                                        </p:tav>
                                        <p:tav tm="100000">
                                          <p:val>
                                            <p:fltVal val="1"/>
                                          </p:val>
                                        </p:tav>
                                      </p:tavLst>
                                    </p:anim>
                                    <p:anim calcmode="lin" valueType="num">
                                      <p:cBhvr>
                                        <p:cTn id="9" dur="750" fill="hold"/>
                                        <p:tgtEl>
                                          <p:spTgt spid="2"/>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750"/>
                                        <p:tgtEl>
                                          <p:spTgt spid="4"/>
                                        </p:tgtEl>
                                      </p:cBhvr>
                                    </p:animEffect>
                                    <p:anim calcmode="lin" valueType="num">
                                      <p:cBhvr>
                                        <p:cTn id="13" dur="750" fill="hold"/>
                                        <p:tgtEl>
                                          <p:spTgt spid="4"/>
                                        </p:tgtEl>
                                        <p:attrNameLst>
                                          <p:attrName>ppt_w</p:attrName>
                                        </p:attrNameLst>
                                      </p:cBhvr>
                                      <p:tavLst>
                                        <p:tav tm="0" fmla="#ppt_w*sin(2.5*pi*$)">
                                          <p:val>
                                            <p:fltVal val="0"/>
                                          </p:val>
                                        </p:tav>
                                        <p:tav tm="100000">
                                          <p:val>
                                            <p:fltVal val="1"/>
                                          </p:val>
                                        </p:tav>
                                      </p:tavLst>
                                    </p:anim>
                                    <p:anim calcmode="lin" valueType="num">
                                      <p:cBhvr>
                                        <p:cTn id="14" dur="750" fill="hold"/>
                                        <p:tgtEl>
                                          <p:spTgt spid="4"/>
                                        </p:tgtEl>
                                        <p:attrNameLst>
                                          <p:attrName>ppt_h</p:attrName>
                                        </p:attrNameLst>
                                      </p:cBhvr>
                                      <p:tavLst>
                                        <p:tav tm="0">
                                          <p:val>
                                            <p:strVal val="#ppt_h"/>
                                          </p:val>
                                        </p:tav>
                                        <p:tav tm="100000">
                                          <p:val>
                                            <p:strVal val="#ppt_h"/>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anim calcmode="lin" valueType="num">
                                      <p:cBhvr>
                                        <p:cTn id="19" dur="500" fill="hold"/>
                                        <p:tgtEl>
                                          <p:spTgt spid="11"/>
                                        </p:tgtEl>
                                        <p:attrNameLst>
                                          <p:attrName>ppt_x</p:attrName>
                                        </p:attrNameLst>
                                      </p:cBhvr>
                                      <p:tavLst>
                                        <p:tav tm="0">
                                          <p:val>
                                            <p:strVal val="#ppt_x"/>
                                          </p:val>
                                        </p:tav>
                                        <p:tav tm="100000">
                                          <p:val>
                                            <p:strVal val="#ppt_x"/>
                                          </p:val>
                                        </p:tav>
                                      </p:tavLst>
                                    </p:anim>
                                    <p:anim calcmode="lin" valueType="num">
                                      <p:cBhvr>
                                        <p:cTn id="20" dur="500" fill="hold"/>
                                        <p:tgtEl>
                                          <p:spTgt spid="11"/>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anim calcmode="lin" valueType="num">
                                      <p:cBhvr>
                                        <p:cTn id="24" dur="500" fill="hold"/>
                                        <p:tgtEl>
                                          <p:spTgt spid="13"/>
                                        </p:tgtEl>
                                        <p:attrNameLst>
                                          <p:attrName>ppt_x</p:attrName>
                                        </p:attrNameLst>
                                      </p:cBhvr>
                                      <p:tavLst>
                                        <p:tav tm="0">
                                          <p:val>
                                            <p:strVal val="#ppt_x"/>
                                          </p:val>
                                        </p:tav>
                                        <p:tav tm="100000">
                                          <p:val>
                                            <p:strVal val="#ppt_x"/>
                                          </p:val>
                                        </p:tav>
                                      </p:tavLst>
                                    </p:anim>
                                    <p:anim calcmode="lin" valueType="num">
                                      <p:cBhvr>
                                        <p:cTn id="25" dur="5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6" presetClass="entr" presetSubtype="16"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circle(in)">
                                      <p:cBhvr>
                                        <p:cTn id="29" dur="750"/>
                                        <p:tgtEl>
                                          <p:spTgt spid="14"/>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circle(in)">
                                      <p:cBhvr>
                                        <p:cTn id="32" dur="750"/>
                                        <p:tgtEl>
                                          <p:spTgt spid="12"/>
                                        </p:tgtEl>
                                      </p:cBhvr>
                                    </p:animEffect>
                                  </p:childTnLst>
                                </p:cTn>
                              </p:par>
                            </p:childTnLst>
                          </p:cTn>
                        </p:par>
                        <p:par>
                          <p:cTn id="33" fill="hold">
                            <p:stCondLst>
                              <p:cond delay="2500"/>
                            </p:stCondLst>
                            <p:childTnLst>
                              <p:par>
                                <p:cTn id="34" presetID="3" presetClass="entr" presetSubtype="10"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blinds(horizontal)">
                                      <p:cBhvr>
                                        <p:cTn id="36" dur="500"/>
                                        <p:tgtEl>
                                          <p:spTgt spid="3"/>
                                        </p:tgtEl>
                                      </p:cBhvr>
                                    </p:animEffect>
                                  </p:childTnLst>
                                </p:cTn>
                              </p:par>
                            </p:childTnLst>
                          </p:cTn>
                        </p:par>
                        <p:par>
                          <p:cTn id="37" fill="hold">
                            <p:stCondLst>
                              <p:cond delay="3000"/>
                            </p:stCondLst>
                            <p:childTnLst>
                              <p:par>
                                <p:cTn id="38" presetID="52" presetClass="entr" presetSubtype="0" fill="hold" grpId="0" nodeType="afterEffect">
                                  <p:stCondLst>
                                    <p:cond delay="0"/>
                                  </p:stCondLst>
                                  <p:iterate type="lt">
                                    <p:tmPct val="10000"/>
                                  </p:iterate>
                                  <p:childTnLst>
                                    <p:set>
                                      <p:cBhvr>
                                        <p:cTn id="39" dur="1" fill="hold">
                                          <p:stCondLst>
                                            <p:cond delay="0"/>
                                          </p:stCondLst>
                                        </p:cTn>
                                        <p:tgtEl>
                                          <p:spTgt spid="16"/>
                                        </p:tgtEl>
                                        <p:attrNameLst>
                                          <p:attrName>style.visibility</p:attrName>
                                        </p:attrNameLst>
                                      </p:cBhvr>
                                      <p:to>
                                        <p:strVal val="visible"/>
                                      </p:to>
                                    </p:set>
                                    <p:animScale>
                                      <p:cBhvr>
                                        <p:cTn id="40" dur="25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250" decel="50000" fill="hold">
                                          <p:stCondLst>
                                            <p:cond delay="0"/>
                                          </p:stCondLst>
                                        </p:cTn>
                                        <p:tgtEl>
                                          <p:spTgt spid="16"/>
                                        </p:tgtEl>
                                        <p:attrNameLst>
                                          <p:attrName>ppt_x</p:attrName>
                                          <p:attrName>ppt_y</p:attrName>
                                        </p:attrNameLst>
                                      </p:cBhvr>
                                    </p:animMotion>
                                    <p:animEffect transition="in" filter="fade">
                                      <p:cBhvr>
                                        <p:cTn id="42"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2" grpId="0" animBg="1"/>
      <p:bldP spid="11" grpId="0" animBg="1"/>
      <p:bldP spid="12" grpId="0" animBg="1"/>
      <p:bldP spid="13" grpId="0" animBg="1"/>
      <p:bldP spid="14" grpId="0" animBg="1"/>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任意多边形 35"/>
          <p:cNvSpPr/>
          <p:nvPr/>
        </p:nvSpPr>
        <p:spPr>
          <a:xfrm>
            <a:off x="800862" y="2825278"/>
            <a:ext cx="1638513" cy="838459"/>
          </a:xfrm>
          <a:custGeom>
            <a:avLst/>
            <a:gdLst>
              <a:gd name="connsiteX0" fmla="*/ 1283 w 2184400"/>
              <a:gd name="connsiteY0" fmla="*/ 0 h 1117600"/>
              <a:gd name="connsiteX1" fmla="*/ 260801 w 2184400"/>
              <a:gd name="connsiteY1" fmla="*/ 0 h 1117600"/>
              <a:gd name="connsiteX2" fmla="*/ 258240 w 2184400"/>
              <a:gd name="connsiteY2" fmla="*/ 25400 h 1117600"/>
              <a:gd name="connsiteX3" fmla="*/ 1092200 w 2184400"/>
              <a:gd name="connsiteY3" fmla="*/ 859360 h 1117600"/>
              <a:gd name="connsiteX4" fmla="*/ 1926160 w 2184400"/>
              <a:gd name="connsiteY4" fmla="*/ 25400 h 1117600"/>
              <a:gd name="connsiteX5" fmla="*/ 1923600 w 2184400"/>
              <a:gd name="connsiteY5" fmla="*/ 0 h 1117600"/>
              <a:gd name="connsiteX6" fmla="*/ 2183118 w 2184400"/>
              <a:gd name="connsiteY6" fmla="*/ 0 h 1117600"/>
              <a:gd name="connsiteX7" fmla="*/ 2184400 w 2184400"/>
              <a:gd name="connsiteY7" fmla="*/ 25400 h 1117600"/>
              <a:gd name="connsiteX8" fmla="*/ 1092200 w 2184400"/>
              <a:gd name="connsiteY8" fmla="*/ 1117600 h 1117600"/>
              <a:gd name="connsiteX9" fmla="*/ 0 w 2184400"/>
              <a:gd name="connsiteY9" fmla="*/ 254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D860"/>
              </a:solidFill>
            </a:endParaRPr>
          </a:p>
        </p:txBody>
      </p:sp>
      <p:sp>
        <p:nvSpPr>
          <p:cNvPr id="37" name="任意多边形 36"/>
          <p:cNvSpPr/>
          <p:nvPr/>
        </p:nvSpPr>
        <p:spPr>
          <a:xfrm>
            <a:off x="3709542" y="2825278"/>
            <a:ext cx="1638513" cy="838459"/>
          </a:xfrm>
          <a:custGeom>
            <a:avLst/>
            <a:gdLst>
              <a:gd name="connsiteX0" fmla="*/ 1283 w 2184400"/>
              <a:gd name="connsiteY0" fmla="*/ 0 h 1117600"/>
              <a:gd name="connsiteX1" fmla="*/ 260801 w 2184400"/>
              <a:gd name="connsiteY1" fmla="*/ 0 h 1117600"/>
              <a:gd name="connsiteX2" fmla="*/ 258240 w 2184400"/>
              <a:gd name="connsiteY2" fmla="*/ 25400 h 1117600"/>
              <a:gd name="connsiteX3" fmla="*/ 1092200 w 2184400"/>
              <a:gd name="connsiteY3" fmla="*/ 859360 h 1117600"/>
              <a:gd name="connsiteX4" fmla="*/ 1926160 w 2184400"/>
              <a:gd name="connsiteY4" fmla="*/ 25400 h 1117600"/>
              <a:gd name="connsiteX5" fmla="*/ 1923600 w 2184400"/>
              <a:gd name="connsiteY5" fmla="*/ 0 h 1117600"/>
              <a:gd name="connsiteX6" fmla="*/ 2183118 w 2184400"/>
              <a:gd name="connsiteY6" fmla="*/ 0 h 1117600"/>
              <a:gd name="connsiteX7" fmla="*/ 2184400 w 2184400"/>
              <a:gd name="connsiteY7" fmla="*/ 25400 h 1117600"/>
              <a:gd name="connsiteX8" fmla="*/ 1092200 w 2184400"/>
              <a:gd name="connsiteY8" fmla="*/ 1117600 h 1117600"/>
              <a:gd name="connsiteX9" fmla="*/ 0 w 2184400"/>
              <a:gd name="connsiteY9" fmla="*/ 254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D860"/>
              </a:solidFill>
            </a:endParaRPr>
          </a:p>
        </p:txBody>
      </p:sp>
      <p:sp>
        <p:nvSpPr>
          <p:cNvPr id="38" name="任意多边形 37"/>
          <p:cNvSpPr/>
          <p:nvPr/>
        </p:nvSpPr>
        <p:spPr>
          <a:xfrm>
            <a:off x="6592821" y="2825278"/>
            <a:ext cx="1638513" cy="838459"/>
          </a:xfrm>
          <a:custGeom>
            <a:avLst/>
            <a:gdLst>
              <a:gd name="connsiteX0" fmla="*/ 1283 w 2184400"/>
              <a:gd name="connsiteY0" fmla="*/ 0 h 1117600"/>
              <a:gd name="connsiteX1" fmla="*/ 260801 w 2184400"/>
              <a:gd name="connsiteY1" fmla="*/ 0 h 1117600"/>
              <a:gd name="connsiteX2" fmla="*/ 258240 w 2184400"/>
              <a:gd name="connsiteY2" fmla="*/ 25400 h 1117600"/>
              <a:gd name="connsiteX3" fmla="*/ 1092200 w 2184400"/>
              <a:gd name="connsiteY3" fmla="*/ 859360 h 1117600"/>
              <a:gd name="connsiteX4" fmla="*/ 1926160 w 2184400"/>
              <a:gd name="connsiteY4" fmla="*/ 25400 h 1117600"/>
              <a:gd name="connsiteX5" fmla="*/ 1923600 w 2184400"/>
              <a:gd name="connsiteY5" fmla="*/ 0 h 1117600"/>
              <a:gd name="connsiteX6" fmla="*/ 2183118 w 2184400"/>
              <a:gd name="connsiteY6" fmla="*/ 0 h 1117600"/>
              <a:gd name="connsiteX7" fmla="*/ 2184400 w 2184400"/>
              <a:gd name="connsiteY7" fmla="*/ 25400 h 1117600"/>
              <a:gd name="connsiteX8" fmla="*/ 1092200 w 2184400"/>
              <a:gd name="connsiteY8" fmla="*/ 1117600 h 1117600"/>
              <a:gd name="connsiteX9" fmla="*/ 0 w 2184400"/>
              <a:gd name="connsiteY9" fmla="*/ 254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D860"/>
              </a:solidFill>
            </a:endParaRPr>
          </a:p>
        </p:txBody>
      </p:sp>
      <p:sp>
        <p:nvSpPr>
          <p:cNvPr id="39" name="任意多边形 38"/>
          <p:cNvSpPr/>
          <p:nvPr/>
        </p:nvSpPr>
        <p:spPr>
          <a:xfrm flipV="1">
            <a:off x="2261553" y="1986819"/>
            <a:ext cx="1638513" cy="838459"/>
          </a:xfrm>
          <a:custGeom>
            <a:avLst/>
            <a:gdLst>
              <a:gd name="connsiteX0" fmla="*/ 1283 w 2184400"/>
              <a:gd name="connsiteY0" fmla="*/ 0 h 1117600"/>
              <a:gd name="connsiteX1" fmla="*/ 260801 w 2184400"/>
              <a:gd name="connsiteY1" fmla="*/ 0 h 1117600"/>
              <a:gd name="connsiteX2" fmla="*/ 258240 w 2184400"/>
              <a:gd name="connsiteY2" fmla="*/ 25400 h 1117600"/>
              <a:gd name="connsiteX3" fmla="*/ 1092200 w 2184400"/>
              <a:gd name="connsiteY3" fmla="*/ 859360 h 1117600"/>
              <a:gd name="connsiteX4" fmla="*/ 1926160 w 2184400"/>
              <a:gd name="connsiteY4" fmla="*/ 25400 h 1117600"/>
              <a:gd name="connsiteX5" fmla="*/ 1923600 w 2184400"/>
              <a:gd name="connsiteY5" fmla="*/ 0 h 1117600"/>
              <a:gd name="connsiteX6" fmla="*/ 2183118 w 2184400"/>
              <a:gd name="connsiteY6" fmla="*/ 0 h 1117600"/>
              <a:gd name="connsiteX7" fmla="*/ 2184400 w 2184400"/>
              <a:gd name="connsiteY7" fmla="*/ 25400 h 1117600"/>
              <a:gd name="connsiteX8" fmla="*/ 1092200 w 2184400"/>
              <a:gd name="connsiteY8" fmla="*/ 1117600 h 1117600"/>
              <a:gd name="connsiteX9" fmla="*/ 0 w 2184400"/>
              <a:gd name="connsiteY9" fmla="*/ 254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D860"/>
              </a:solidFill>
            </a:endParaRPr>
          </a:p>
        </p:txBody>
      </p:sp>
      <p:sp>
        <p:nvSpPr>
          <p:cNvPr id="40" name="任意多边形 39"/>
          <p:cNvSpPr/>
          <p:nvPr/>
        </p:nvSpPr>
        <p:spPr>
          <a:xfrm flipV="1">
            <a:off x="5157535" y="1986819"/>
            <a:ext cx="1638513" cy="838459"/>
          </a:xfrm>
          <a:custGeom>
            <a:avLst/>
            <a:gdLst>
              <a:gd name="connsiteX0" fmla="*/ 1283 w 2184400"/>
              <a:gd name="connsiteY0" fmla="*/ 0 h 1117600"/>
              <a:gd name="connsiteX1" fmla="*/ 260801 w 2184400"/>
              <a:gd name="connsiteY1" fmla="*/ 0 h 1117600"/>
              <a:gd name="connsiteX2" fmla="*/ 258240 w 2184400"/>
              <a:gd name="connsiteY2" fmla="*/ 25400 h 1117600"/>
              <a:gd name="connsiteX3" fmla="*/ 1092200 w 2184400"/>
              <a:gd name="connsiteY3" fmla="*/ 859360 h 1117600"/>
              <a:gd name="connsiteX4" fmla="*/ 1926160 w 2184400"/>
              <a:gd name="connsiteY4" fmla="*/ 25400 h 1117600"/>
              <a:gd name="connsiteX5" fmla="*/ 1923600 w 2184400"/>
              <a:gd name="connsiteY5" fmla="*/ 0 h 1117600"/>
              <a:gd name="connsiteX6" fmla="*/ 2183118 w 2184400"/>
              <a:gd name="connsiteY6" fmla="*/ 0 h 1117600"/>
              <a:gd name="connsiteX7" fmla="*/ 2184400 w 2184400"/>
              <a:gd name="connsiteY7" fmla="*/ 25400 h 1117600"/>
              <a:gd name="connsiteX8" fmla="*/ 1092200 w 2184400"/>
              <a:gd name="connsiteY8" fmla="*/ 1117600 h 1117600"/>
              <a:gd name="connsiteX9" fmla="*/ 0 w 2184400"/>
              <a:gd name="connsiteY9" fmla="*/ 254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D860"/>
              </a:solidFill>
            </a:endParaRPr>
          </a:p>
        </p:txBody>
      </p:sp>
      <p:sp>
        <p:nvSpPr>
          <p:cNvPr id="41" name="任意多边形 40"/>
          <p:cNvSpPr/>
          <p:nvPr/>
        </p:nvSpPr>
        <p:spPr>
          <a:xfrm>
            <a:off x="2248627" y="2825278"/>
            <a:ext cx="1638513" cy="838459"/>
          </a:xfrm>
          <a:custGeom>
            <a:avLst/>
            <a:gdLst>
              <a:gd name="connsiteX0" fmla="*/ 1283 w 2184400"/>
              <a:gd name="connsiteY0" fmla="*/ 0 h 1117600"/>
              <a:gd name="connsiteX1" fmla="*/ 260801 w 2184400"/>
              <a:gd name="connsiteY1" fmla="*/ 0 h 1117600"/>
              <a:gd name="connsiteX2" fmla="*/ 258240 w 2184400"/>
              <a:gd name="connsiteY2" fmla="*/ 25400 h 1117600"/>
              <a:gd name="connsiteX3" fmla="*/ 1092200 w 2184400"/>
              <a:gd name="connsiteY3" fmla="*/ 859360 h 1117600"/>
              <a:gd name="connsiteX4" fmla="*/ 1926160 w 2184400"/>
              <a:gd name="connsiteY4" fmla="*/ 25400 h 1117600"/>
              <a:gd name="connsiteX5" fmla="*/ 1923600 w 2184400"/>
              <a:gd name="connsiteY5" fmla="*/ 0 h 1117600"/>
              <a:gd name="connsiteX6" fmla="*/ 2183118 w 2184400"/>
              <a:gd name="connsiteY6" fmla="*/ 0 h 1117600"/>
              <a:gd name="connsiteX7" fmla="*/ 2184400 w 2184400"/>
              <a:gd name="connsiteY7" fmla="*/ 25400 h 1117600"/>
              <a:gd name="connsiteX8" fmla="*/ 1092200 w 2184400"/>
              <a:gd name="connsiteY8" fmla="*/ 1117600 h 1117600"/>
              <a:gd name="connsiteX9" fmla="*/ 0 w 2184400"/>
              <a:gd name="connsiteY9" fmla="*/ 254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2"/>
          </a:solidFill>
          <a:ln w="9525">
            <a:noFill/>
            <a:round/>
          </a:ln>
        </p:spPr>
        <p:txBody>
          <a:bodyPr lIns="68580" tIns="0" rIns="68580" bIns="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42" name="任意多边形 41"/>
          <p:cNvSpPr/>
          <p:nvPr/>
        </p:nvSpPr>
        <p:spPr>
          <a:xfrm>
            <a:off x="5144824" y="2825278"/>
            <a:ext cx="1638513" cy="838459"/>
          </a:xfrm>
          <a:custGeom>
            <a:avLst/>
            <a:gdLst>
              <a:gd name="connsiteX0" fmla="*/ 1283 w 2184400"/>
              <a:gd name="connsiteY0" fmla="*/ 0 h 1117600"/>
              <a:gd name="connsiteX1" fmla="*/ 260801 w 2184400"/>
              <a:gd name="connsiteY1" fmla="*/ 0 h 1117600"/>
              <a:gd name="connsiteX2" fmla="*/ 258240 w 2184400"/>
              <a:gd name="connsiteY2" fmla="*/ 25400 h 1117600"/>
              <a:gd name="connsiteX3" fmla="*/ 1092200 w 2184400"/>
              <a:gd name="connsiteY3" fmla="*/ 859360 h 1117600"/>
              <a:gd name="connsiteX4" fmla="*/ 1926160 w 2184400"/>
              <a:gd name="connsiteY4" fmla="*/ 25400 h 1117600"/>
              <a:gd name="connsiteX5" fmla="*/ 1923600 w 2184400"/>
              <a:gd name="connsiteY5" fmla="*/ 0 h 1117600"/>
              <a:gd name="connsiteX6" fmla="*/ 2183118 w 2184400"/>
              <a:gd name="connsiteY6" fmla="*/ 0 h 1117600"/>
              <a:gd name="connsiteX7" fmla="*/ 2184400 w 2184400"/>
              <a:gd name="connsiteY7" fmla="*/ 25400 h 1117600"/>
              <a:gd name="connsiteX8" fmla="*/ 1092200 w 2184400"/>
              <a:gd name="connsiteY8" fmla="*/ 1117600 h 1117600"/>
              <a:gd name="connsiteX9" fmla="*/ 0 w 2184400"/>
              <a:gd name="connsiteY9" fmla="*/ 254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4"/>
          </a:solidFill>
          <a:ln w="9525">
            <a:noFill/>
            <a:round/>
          </a:ln>
        </p:spPr>
        <p:txBody>
          <a:bodyPr lIns="68580" tIns="0" rIns="68580" bIns="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43" name="任意多边形 42"/>
          <p:cNvSpPr/>
          <p:nvPr/>
        </p:nvSpPr>
        <p:spPr>
          <a:xfrm flipV="1">
            <a:off x="800862" y="1986819"/>
            <a:ext cx="1638513" cy="838459"/>
          </a:xfrm>
          <a:custGeom>
            <a:avLst/>
            <a:gdLst>
              <a:gd name="connsiteX0" fmla="*/ 1283 w 2184400"/>
              <a:gd name="connsiteY0" fmla="*/ 0 h 1117600"/>
              <a:gd name="connsiteX1" fmla="*/ 260801 w 2184400"/>
              <a:gd name="connsiteY1" fmla="*/ 0 h 1117600"/>
              <a:gd name="connsiteX2" fmla="*/ 258240 w 2184400"/>
              <a:gd name="connsiteY2" fmla="*/ 25400 h 1117600"/>
              <a:gd name="connsiteX3" fmla="*/ 1092200 w 2184400"/>
              <a:gd name="connsiteY3" fmla="*/ 859360 h 1117600"/>
              <a:gd name="connsiteX4" fmla="*/ 1926160 w 2184400"/>
              <a:gd name="connsiteY4" fmla="*/ 25400 h 1117600"/>
              <a:gd name="connsiteX5" fmla="*/ 1923600 w 2184400"/>
              <a:gd name="connsiteY5" fmla="*/ 0 h 1117600"/>
              <a:gd name="connsiteX6" fmla="*/ 2183118 w 2184400"/>
              <a:gd name="connsiteY6" fmla="*/ 0 h 1117600"/>
              <a:gd name="connsiteX7" fmla="*/ 2184400 w 2184400"/>
              <a:gd name="connsiteY7" fmla="*/ 25400 h 1117600"/>
              <a:gd name="connsiteX8" fmla="*/ 1092200 w 2184400"/>
              <a:gd name="connsiteY8" fmla="*/ 1117600 h 1117600"/>
              <a:gd name="connsiteX9" fmla="*/ 0 w 2184400"/>
              <a:gd name="connsiteY9" fmla="*/ 254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1"/>
          </a:solidFill>
          <a:ln w="9525">
            <a:noFill/>
            <a:round/>
          </a:ln>
        </p:spPr>
        <p:txBody>
          <a:bodyPr lIns="68580" tIns="0" rIns="68580" bIns="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44" name="任意多边形 43"/>
          <p:cNvSpPr/>
          <p:nvPr/>
        </p:nvSpPr>
        <p:spPr>
          <a:xfrm flipV="1">
            <a:off x="3696842" y="1986819"/>
            <a:ext cx="1638513" cy="838459"/>
          </a:xfrm>
          <a:custGeom>
            <a:avLst/>
            <a:gdLst>
              <a:gd name="connsiteX0" fmla="*/ 1283 w 2184400"/>
              <a:gd name="connsiteY0" fmla="*/ 0 h 1117600"/>
              <a:gd name="connsiteX1" fmla="*/ 260801 w 2184400"/>
              <a:gd name="connsiteY1" fmla="*/ 0 h 1117600"/>
              <a:gd name="connsiteX2" fmla="*/ 258240 w 2184400"/>
              <a:gd name="connsiteY2" fmla="*/ 25400 h 1117600"/>
              <a:gd name="connsiteX3" fmla="*/ 1092200 w 2184400"/>
              <a:gd name="connsiteY3" fmla="*/ 859360 h 1117600"/>
              <a:gd name="connsiteX4" fmla="*/ 1926160 w 2184400"/>
              <a:gd name="connsiteY4" fmla="*/ 25400 h 1117600"/>
              <a:gd name="connsiteX5" fmla="*/ 1923600 w 2184400"/>
              <a:gd name="connsiteY5" fmla="*/ 0 h 1117600"/>
              <a:gd name="connsiteX6" fmla="*/ 2183118 w 2184400"/>
              <a:gd name="connsiteY6" fmla="*/ 0 h 1117600"/>
              <a:gd name="connsiteX7" fmla="*/ 2184400 w 2184400"/>
              <a:gd name="connsiteY7" fmla="*/ 25400 h 1117600"/>
              <a:gd name="connsiteX8" fmla="*/ 1092200 w 2184400"/>
              <a:gd name="connsiteY8" fmla="*/ 1117600 h 1117600"/>
              <a:gd name="connsiteX9" fmla="*/ 0 w 2184400"/>
              <a:gd name="connsiteY9" fmla="*/ 254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3"/>
          </a:solidFill>
          <a:ln w="9525">
            <a:noFill/>
            <a:round/>
          </a:ln>
        </p:spPr>
        <p:txBody>
          <a:bodyPr lIns="68580" tIns="0" rIns="68580" bIns="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45" name="任意多边形 44"/>
          <p:cNvSpPr/>
          <p:nvPr/>
        </p:nvSpPr>
        <p:spPr>
          <a:xfrm flipV="1">
            <a:off x="6592820" y="1986819"/>
            <a:ext cx="1638513" cy="838459"/>
          </a:xfrm>
          <a:custGeom>
            <a:avLst/>
            <a:gdLst>
              <a:gd name="connsiteX0" fmla="*/ 1283 w 2184400"/>
              <a:gd name="connsiteY0" fmla="*/ 0 h 1117600"/>
              <a:gd name="connsiteX1" fmla="*/ 260801 w 2184400"/>
              <a:gd name="connsiteY1" fmla="*/ 0 h 1117600"/>
              <a:gd name="connsiteX2" fmla="*/ 258240 w 2184400"/>
              <a:gd name="connsiteY2" fmla="*/ 25400 h 1117600"/>
              <a:gd name="connsiteX3" fmla="*/ 1092200 w 2184400"/>
              <a:gd name="connsiteY3" fmla="*/ 859360 h 1117600"/>
              <a:gd name="connsiteX4" fmla="*/ 1926160 w 2184400"/>
              <a:gd name="connsiteY4" fmla="*/ 25400 h 1117600"/>
              <a:gd name="connsiteX5" fmla="*/ 1923600 w 2184400"/>
              <a:gd name="connsiteY5" fmla="*/ 0 h 1117600"/>
              <a:gd name="connsiteX6" fmla="*/ 2183118 w 2184400"/>
              <a:gd name="connsiteY6" fmla="*/ 0 h 1117600"/>
              <a:gd name="connsiteX7" fmla="*/ 2184400 w 2184400"/>
              <a:gd name="connsiteY7" fmla="*/ 25400 h 1117600"/>
              <a:gd name="connsiteX8" fmla="*/ 1092200 w 2184400"/>
              <a:gd name="connsiteY8" fmla="*/ 1117600 h 1117600"/>
              <a:gd name="connsiteX9" fmla="*/ 0 w 2184400"/>
              <a:gd name="connsiteY9" fmla="*/ 254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1"/>
          </a:solidFill>
          <a:ln w="9525">
            <a:noFill/>
            <a:round/>
          </a:ln>
        </p:spPr>
        <p:txBody>
          <a:bodyPr lIns="68580" tIns="0" rIns="68580" bIns="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46" name="文本框 13"/>
          <p:cNvSpPr txBox="1"/>
          <p:nvPr/>
        </p:nvSpPr>
        <p:spPr>
          <a:xfrm>
            <a:off x="1245194" y="2514908"/>
            <a:ext cx="736698" cy="561692"/>
          </a:xfrm>
          <a:prstGeom prst="rect">
            <a:avLst/>
          </a:prstGeom>
          <a:noFill/>
        </p:spPr>
        <p:txBody>
          <a:bodyPr wrap="square" lIns="68580" tIns="34290" rIns="68580" bIns="34290" rtlCol="0">
            <a:spAutoFit/>
          </a:bodyPr>
          <a:lstStyle/>
          <a:p>
            <a:pPr algn="ctr"/>
            <a:r>
              <a:rPr lang="en-US" altLang="zh-CN" sz="3200" dirty="0">
                <a:solidFill>
                  <a:schemeClr val="accent1"/>
                </a:solidFill>
                <a:latin typeface="Impact" panose="020B0806030902050204" pitchFamily="34" charset="0"/>
                <a:ea typeface="时尚中黑简体" panose="01010104010101010101" pitchFamily="2" charset="-122"/>
                <a:cs typeface="Arial" panose="020B0604020202020204" pitchFamily="34" charset="0"/>
              </a:rPr>
              <a:t>01</a:t>
            </a:r>
            <a:endParaRPr lang="zh-CN" altLang="en-US" sz="3200" dirty="0">
              <a:solidFill>
                <a:schemeClr val="accent1"/>
              </a:solidFill>
              <a:latin typeface="Impact" panose="020B0806030902050204" pitchFamily="34" charset="0"/>
              <a:ea typeface="时尚中黑简体" panose="01010104010101010101" pitchFamily="2" charset="-122"/>
              <a:cs typeface="Arial" panose="020B0604020202020204" pitchFamily="34" charset="0"/>
            </a:endParaRPr>
          </a:p>
        </p:txBody>
      </p:sp>
      <p:sp>
        <p:nvSpPr>
          <p:cNvPr id="47" name="文本框 14"/>
          <p:cNvSpPr txBox="1"/>
          <p:nvPr/>
        </p:nvSpPr>
        <p:spPr>
          <a:xfrm>
            <a:off x="2693403" y="2514908"/>
            <a:ext cx="736698" cy="561692"/>
          </a:xfrm>
          <a:prstGeom prst="rect">
            <a:avLst/>
          </a:prstGeom>
          <a:noFill/>
        </p:spPr>
        <p:txBody>
          <a:bodyPr wrap="square" lIns="68580" tIns="34290" rIns="68580" bIns="34290" rtlCol="0">
            <a:spAutoFit/>
          </a:bodyPr>
          <a:lstStyle/>
          <a:p>
            <a:pPr algn="ctr"/>
            <a:r>
              <a:rPr lang="en-US" altLang="zh-CN" sz="3200" dirty="0">
                <a:solidFill>
                  <a:schemeClr val="accent2"/>
                </a:solidFill>
                <a:latin typeface="Impact" panose="020B0806030902050204" pitchFamily="34" charset="0"/>
                <a:ea typeface="时尚中黑简体" panose="01010104010101010101" pitchFamily="2" charset="-122"/>
                <a:cs typeface="Arial" panose="020B0604020202020204" pitchFamily="34" charset="0"/>
              </a:rPr>
              <a:t>02</a:t>
            </a:r>
            <a:endParaRPr lang="zh-CN" altLang="en-US" sz="3200" dirty="0">
              <a:solidFill>
                <a:schemeClr val="accent2"/>
              </a:solidFill>
              <a:latin typeface="Impact" panose="020B0806030902050204" pitchFamily="34" charset="0"/>
              <a:ea typeface="时尚中黑简体" panose="01010104010101010101" pitchFamily="2" charset="-122"/>
              <a:cs typeface="Arial" panose="020B0604020202020204" pitchFamily="34" charset="0"/>
            </a:endParaRPr>
          </a:p>
        </p:txBody>
      </p:sp>
      <p:sp>
        <p:nvSpPr>
          <p:cNvPr id="48" name="文本框 15"/>
          <p:cNvSpPr txBox="1"/>
          <p:nvPr/>
        </p:nvSpPr>
        <p:spPr>
          <a:xfrm>
            <a:off x="4153873" y="2514908"/>
            <a:ext cx="736698" cy="561692"/>
          </a:xfrm>
          <a:prstGeom prst="rect">
            <a:avLst/>
          </a:prstGeom>
          <a:noFill/>
        </p:spPr>
        <p:txBody>
          <a:bodyPr wrap="square" lIns="68580" tIns="34290" rIns="68580" bIns="34290" rtlCol="0">
            <a:spAutoFit/>
          </a:bodyPr>
          <a:lstStyle/>
          <a:p>
            <a:pPr algn="ctr"/>
            <a:r>
              <a:rPr lang="en-US" altLang="zh-CN" sz="3200" dirty="0">
                <a:solidFill>
                  <a:schemeClr val="accent3"/>
                </a:solidFill>
                <a:latin typeface="Impact" panose="020B0806030902050204" pitchFamily="34" charset="0"/>
                <a:ea typeface="时尚中黑简体" panose="01010104010101010101" pitchFamily="2" charset="-122"/>
                <a:cs typeface="Arial" panose="020B0604020202020204" pitchFamily="34" charset="0"/>
              </a:rPr>
              <a:t>03</a:t>
            </a:r>
            <a:endParaRPr lang="zh-CN" altLang="en-US" sz="3200" dirty="0">
              <a:solidFill>
                <a:schemeClr val="accent3"/>
              </a:solidFill>
              <a:latin typeface="Impact" panose="020B0806030902050204" pitchFamily="34" charset="0"/>
              <a:ea typeface="时尚中黑简体" panose="01010104010101010101" pitchFamily="2" charset="-122"/>
              <a:cs typeface="Arial" panose="020B0604020202020204" pitchFamily="34" charset="0"/>
            </a:endParaRPr>
          </a:p>
        </p:txBody>
      </p:sp>
      <p:sp>
        <p:nvSpPr>
          <p:cNvPr id="49" name="文本框 16"/>
          <p:cNvSpPr txBox="1"/>
          <p:nvPr/>
        </p:nvSpPr>
        <p:spPr>
          <a:xfrm>
            <a:off x="5627931" y="2514908"/>
            <a:ext cx="736698" cy="561692"/>
          </a:xfrm>
          <a:prstGeom prst="rect">
            <a:avLst/>
          </a:prstGeom>
          <a:noFill/>
        </p:spPr>
        <p:txBody>
          <a:bodyPr wrap="square" lIns="68580" tIns="34290" rIns="68580" bIns="34290" rtlCol="0">
            <a:spAutoFit/>
          </a:bodyPr>
          <a:lstStyle/>
          <a:p>
            <a:pPr algn="ctr"/>
            <a:r>
              <a:rPr lang="en-US" altLang="zh-CN" sz="3200" dirty="0">
                <a:solidFill>
                  <a:schemeClr val="accent4"/>
                </a:solidFill>
                <a:latin typeface="Impact" panose="020B0806030902050204" pitchFamily="34" charset="0"/>
                <a:ea typeface="时尚中黑简体" panose="01010104010101010101" pitchFamily="2" charset="-122"/>
                <a:cs typeface="Arial" panose="020B0604020202020204" pitchFamily="34" charset="0"/>
              </a:rPr>
              <a:t>04</a:t>
            </a:r>
            <a:endParaRPr lang="zh-CN" altLang="en-US" sz="3200" dirty="0">
              <a:solidFill>
                <a:schemeClr val="accent4"/>
              </a:solidFill>
              <a:latin typeface="Impact" panose="020B0806030902050204" pitchFamily="34" charset="0"/>
              <a:ea typeface="时尚中黑简体" panose="01010104010101010101" pitchFamily="2" charset="-122"/>
              <a:cs typeface="Arial" panose="020B0604020202020204" pitchFamily="34" charset="0"/>
            </a:endParaRPr>
          </a:p>
        </p:txBody>
      </p:sp>
      <p:sp>
        <p:nvSpPr>
          <p:cNvPr id="50" name="文本框 17"/>
          <p:cNvSpPr txBox="1"/>
          <p:nvPr/>
        </p:nvSpPr>
        <p:spPr>
          <a:xfrm>
            <a:off x="7050745" y="2514908"/>
            <a:ext cx="736698" cy="561692"/>
          </a:xfrm>
          <a:prstGeom prst="rect">
            <a:avLst/>
          </a:prstGeom>
          <a:noFill/>
        </p:spPr>
        <p:txBody>
          <a:bodyPr wrap="square" lIns="68580" tIns="34290" rIns="68580" bIns="34290" rtlCol="0">
            <a:spAutoFit/>
          </a:bodyPr>
          <a:lstStyle/>
          <a:p>
            <a:pPr algn="ctr"/>
            <a:r>
              <a:rPr lang="en-US" altLang="zh-CN" sz="3200" dirty="0">
                <a:solidFill>
                  <a:schemeClr val="accent1"/>
                </a:solidFill>
                <a:latin typeface="Impact" panose="020B0806030902050204" pitchFamily="34" charset="0"/>
                <a:ea typeface="时尚中黑简体" panose="01010104010101010101" pitchFamily="2" charset="-122"/>
                <a:cs typeface="Arial" panose="020B0604020202020204" pitchFamily="34" charset="0"/>
              </a:rPr>
              <a:t>05</a:t>
            </a:r>
            <a:endParaRPr lang="zh-CN" altLang="en-US" sz="3200" dirty="0">
              <a:solidFill>
                <a:schemeClr val="accent1"/>
              </a:solidFill>
              <a:latin typeface="Impact" panose="020B0806030902050204" pitchFamily="34" charset="0"/>
              <a:ea typeface="时尚中黑简体" panose="01010104010101010101" pitchFamily="2" charset="-122"/>
              <a:cs typeface="Arial" panose="020B0604020202020204" pitchFamily="34" charset="0"/>
            </a:endParaRPr>
          </a:p>
        </p:txBody>
      </p:sp>
      <p:sp>
        <p:nvSpPr>
          <p:cNvPr id="51" name="文本框 49"/>
          <p:cNvSpPr txBox="1"/>
          <p:nvPr/>
        </p:nvSpPr>
        <p:spPr>
          <a:xfrm>
            <a:off x="953126" y="3769567"/>
            <a:ext cx="1242300"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52" name="矩形 51"/>
          <p:cNvSpPr/>
          <p:nvPr/>
        </p:nvSpPr>
        <p:spPr>
          <a:xfrm>
            <a:off x="965882" y="4057689"/>
            <a:ext cx="1216788" cy="484748"/>
          </a:xfrm>
          <a:prstGeom prst="rect">
            <a:avLst/>
          </a:prstGeom>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3" name="文本框 49"/>
          <p:cNvSpPr txBox="1"/>
          <p:nvPr/>
        </p:nvSpPr>
        <p:spPr>
          <a:xfrm>
            <a:off x="3896836" y="3769567"/>
            <a:ext cx="1242300"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54" name="矩形 53"/>
          <p:cNvSpPr/>
          <p:nvPr/>
        </p:nvSpPr>
        <p:spPr>
          <a:xfrm>
            <a:off x="3909592" y="4057689"/>
            <a:ext cx="1216788" cy="484748"/>
          </a:xfrm>
          <a:prstGeom prst="rect">
            <a:avLst/>
          </a:prstGeom>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5" name="文本框 49"/>
          <p:cNvSpPr txBox="1"/>
          <p:nvPr/>
        </p:nvSpPr>
        <p:spPr>
          <a:xfrm>
            <a:off x="6840547" y="3769567"/>
            <a:ext cx="1242300"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56" name="矩形 55"/>
          <p:cNvSpPr/>
          <p:nvPr/>
        </p:nvSpPr>
        <p:spPr>
          <a:xfrm>
            <a:off x="6853303" y="4057689"/>
            <a:ext cx="1216788" cy="484748"/>
          </a:xfrm>
          <a:prstGeom prst="rect">
            <a:avLst/>
          </a:prstGeom>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7" name="文本框 49"/>
          <p:cNvSpPr txBox="1"/>
          <p:nvPr/>
        </p:nvSpPr>
        <p:spPr>
          <a:xfrm>
            <a:off x="2424981" y="3769567"/>
            <a:ext cx="1242300"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58" name="矩形 57"/>
          <p:cNvSpPr/>
          <p:nvPr/>
        </p:nvSpPr>
        <p:spPr>
          <a:xfrm>
            <a:off x="2437737" y="4057689"/>
            <a:ext cx="1216788" cy="484748"/>
          </a:xfrm>
          <a:prstGeom prst="rect">
            <a:avLst/>
          </a:prstGeom>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9" name="文本框 49"/>
          <p:cNvSpPr txBox="1"/>
          <p:nvPr/>
        </p:nvSpPr>
        <p:spPr>
          <a:xfrm>
            <a:off x="5368691" y="3769567"/>
            <a:ext cx="1242300"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60" name="矩形 59"/>
          <p:cNvSpPr/>
          <p:nvPr/>
        </p:nvSpPr>
        <p:spPr>
          <a:xfrm>
            <a:off x="5381447" y="4057689"/>
            <a:ext cx="1216788" cy="484748"/>
          </a:xfrm>
          <a:prstGeom prst="rect">
            <a:avLst/>
          </a:prstGeom>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1" name="矩形 60"/>
          <p:cNvSpPr/>
          <p:nvPr/>
        </p:nvSpPr>
        <p:spPr>
          <a:xfrm>
            <a:off x="737075" y="1223700"/>
            <a:ext cx="7669850" cy="484748"/>
          </a:xfrm>
          <a:prstGeom prst="rect">
            <a:avLst/>
          </a:prstGeom>
        </p:spPr>
        <p:txBody>
          <a:bodyPr wrap="square" lIns="68580" tIns="34290" rIns="68580" bIns="34290" anchor="ctr">
            <a:spAutoFit/>
          </a:bodyPr>
          <a:lstStyle/>
          <a:p>
            <a:pP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您的内容打在这里，或者通过复制您的文本后，在此框中选择粘贴，并选择只保留文字。在此录入上述图表的综合描述说明，您的内容打在这里，或者通过复制您的文本后，在此框中选择粘贴，并选择只保留文字。您的内容打在这里，或者通过复制您的文本后，在此框中选择粘贴，并选择只保留文字。</a:t>
            </a:r>
          </a:p>
        </p:txBody>
      </p:sp>
    </p:spTree>
  </p:cSld>
  <p:clrMapOvr>
    <a:masterClrMapping/>
  </p:clrMapOvr>
  <mc:AlternateContent xmlns:mc="http://schemas.openxmlformats.org/markup-compatibility/2006" xmlns:p14="http://schemas.microsoft.com/office/powerpoint/2010/main">
    <mc:Choice Requires="p14">
      <p:transition spd="slow" p14:dur="4400" advClick="0" advTm="0">
        <p14:honeycomb/>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2273"/>
                                  </p:iterate>
                                  <p:childTnLst>
                                    <p:set>
                                      <p:cBhvr>
                                        <p:cTn id="6" dur="1" fill="hold">
                                          <p:stCondLst>
                                            <p:cond delay="0"/>
                                          </p:stCondLst>
                                        </p:cTn>
                                        <p:tgtEl>
                                          <p:spTgt spid="61"/>
                                        </p:tgtEl>
                                        <p:attrNameLst>
                                          <p:attrName>style.visibility</p:attrName>
                                        </p:attrNameLst>
                                      </p:cBhvr>
                                      <p:to>
                                        <p:strVal val="visible"/>
                                      </p:to>
                                    </p:set>
                                    <p:anim calcmode="lin" valueType="num">
                                      <p:cBhvr>
                                        <p:cTn id="7" dur="300" fill="hold"/>
                                        <p:tgtEl>
                                          <p:spTgt spid="61"/>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61"/>
                                        </p:tgtEl>
                                        <p:attrNameLst>
                                          <p:attrName>ppt_y</p:attrName>
                                        </p:attrNameLst>
                                      </p:cBhvr>
                                      <p:tavLst>
                                        <p:tav tm="0">
                                          <p:val>
                                            <p:strVal val="#ppt_y"/>
                                          </p:val>
                                        </p:tav>
                                        <p:tav tm="100000">
                                          <p:val>
                                            <p:strVal val="#ppt_y"/>
                                          </p:val>
                                        </p:tav>
                                      </p:tavLst>
                                    </p:anim>
                                    <p:anim calcmode="lin" valueType="num">
                                      <p:cBhvr>
                                        <p:cTn id="9" dur="300" fill="hold"/>
                                        <p:tgtEl>
                                          <p:spTgt spid="61"/>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6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61"/>
                                        </p:tgtEl>
                                      </p:cBhvr>
                                    </p:animEffect>
                                  </p:childTnLst>
                                </p:cTn>
                              </p:par>
                            </p:childTnLst>
                          </p:cTn>
                        </p:par>
                        <p:par>
                          <p:cTn id="12" fill="hold">
                            <p:stCondLst>
                              <p:cond delay="1200"/>
                            </p:stCondLst>
                            <p:childTnLst>
                              <p:par>
                                <p:cTn id="13" presetID="22" presetClass="entr" presetSubtype="8"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left)">
                                      <p:cBhvr>
                                        <p:cTn id="15" dur="500"/>
                                        <p:tgtEl>
                                          <p:spTgt spid="43"/>
                                        </p:tgtEl>
                                      </p:cBhvr>
                                    </p:animEffect>
                                  </p:childTnLst>
                                </p:cTn>
                              </p:par>
                            </p:childTnLst>
                          </p:cTn>
                        </p:par>
                        <p:par>
                          <p:cTn id="16" fill="hold">
                            <p:stCondLst>
                              <p:cond delay="1700"/>
                            </p:stCondLst>
                            <p:childTnLst>
                              <p:par>
                                <p:cTn id="17" presetID="22" presetClass="entr" presetSubtype="8"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left)">
                                      <p:cBhvr>
                                        <p:cTn id="19" dur="500"/>
                                        <p:tgtEl>
                                          <p:spTgt spid="41"/>
                                        </p:tgtEl>
                                      </p:cBhvr>
                                    </p:animEffect>
                                  </p:childTnLst>
                                </p:cTn>
                              </p:par>
                            </p:childTnLst>
                          </p:cTn>
                        </p:par>
                        <p:par>
                          <p:cTn id="20" fill="hold">
                            <p:stCondLst>
                              <p:cond delay="2200"/>
                            </p:stCondLst>
                            <p:childTnLst>
                              <p:par>
                                <p:cTn id="21" presetID="22" presetClass="entr" presetSubtype="8"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500"/>
                                        <p:tgtEl>
                                          <p:spTgt spid="44"/>
                                        </p:tgtEl>
                                      </p:cBhvr>
                                    </p:animEffect>
                                  </p:childTnLst>
                                </p:cTn>
                              </p:par>
                            </p:childTnLst>
                          </p:cTn>
                        </p:par>
                        <p:par>
                          <p:cTn id="24" fill="hold">
                            <p:stCondLst>
                              <p:cond delay="2700"/>
                            </p:stCondLst>
                            <p:childTnLst>
                              <p:par>
                                <p:cTn id="25" presetID="22" presetClass="entr" presetSubtype="8"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wipe(left)">
                                      <p:cBhvr>
                                        <p:cTn id="27" dur="500"/>
                                        <p:tgtEl>
                                          <p:spTgt spid="42"/>
                                        </p:tgtEl>
                                      </p:cBhvr>
                                    </p:animEffect>
                                  </p:childTnLst>
                                </p:cTn>
                              </p:par>
                            </p:childTnLst>
                          </p:cTn>
                        </p:par>
                        <p:par>
                          <p:cTn id="28" fill="hold">
                            <p:stCondLst>
                              <p:cond delay="3200"/>
                            </p:stCondLst>
                            <p:childTnLst>
                              <p:par>
                                <p:cTn id="29" presetID="22" presetClass="entr" presetSubtype="8" fill="hold" grpId="0"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left)">
                                      <p:cBhvr>
                                        <p:cTn id="31" dur="500"/>
                                        <p:tgtEl>
                                          <p:spTgt spid="45"/>
                                        </p:tgtEl>
                                      </p:cBhvr>
                                    </p:animEffect>
                                  </p:childTnLst>
                                </p:cTn>
                              </p:par>
                            </p:childTnLst>
                          </p:cTn>
                        </p:par>
                        <p:par>
                          <p:cTn id="32" fill="hold">
                            <p:stCondLst>
                              <p:cond delay="3700"/>
                            </p:stCondLst>
                            <p:childTnLst>
                              <p:par>
                                <p:cTn id="33" presetID="22" presetClass="entr" presetSubtype="2"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right)">
                                      <p:cBhvr>
                                        <p:cTn id="35" dur="500"/>
                                        <p:tgtEl>
                                          <p:spTgt spid="38"/>
                                        </p:tgtEl>
                                      </p:cBhvr>
                                    </p:animEffect>
                                  </p:childTnLst>
                                </p:cTn>
                              </p:par>
                            </p:childTnLst>
                          </p:cTn>
                        </p:par>
                        <p:par>
                          <p:cTn id="36" fill="hold">
                            <p:stCondLst>
                              <p:cond delay="4200"/>
                            </p:stCondLst>
                            <p:childTnLst>
                              <p:par>
                                <p:cTn id="37" presetID="22" presetClass="entr" presetSubtype="2"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right)">
                                      <p:cBhvr>
                                        <p:cTn id="39" dur="500"/>
                                        <p:tgtEl>
                                          <p:spTgt spid="40"/>
                                        </p:tgtEl>
                                      </p:cBhvr>
                                    </p:animEffect>
                                  </p:childTnLst>
                                </p:cTn>
                              </p:par>
                            </p:childTnLst>
                          </p:cTn>
                        </p:par>
                        <p:par>
                          <p:cTn id="40" fill="hold">
                            <p:stCondLst>
                              <p:cond delay="4700"/>
                            </p:stCondLst>
                            <p:childTnLst>
                              <p:par>
                                <p:cTn id="41" presetID="22" presetClass="entr" presetSubtype="2"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right)">
                                      <p:cBhvr>
                                        <p:cTn id="43" dur="500"/>
                                        <p:tgtEl>
                                          <p:spTgt spid="37"/>
                                        </p:tgtEl>
                                      </p:cBhvr>
                                    </p:animEffect>
                                  </p:childTnLst>
                                </p:cTn>
                              </p:par>
                            </p:childTnLst>
                          </p:cTn>
                        </p:par>
                        <p:par>
                          <p:cTn id="44" fill="hold">
                            <p:stCondLst>
                              <p:cond delay="5200"/>
                            </p:stCondLst>
                            <p:childTnLst>
                              <p:par>
                                <p:cTn id="45" presetID="22" presetClass="entr" presetSubtype="2"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right)">
                                      <p:cBhvr>
                                        <p:cTn id="47" dur="500"/>
                                        <p:tgtEl>
                                          <p:spTgt spid="39"/>
                                        </p:tgtEl>
                                      </p:cBhvr>
                                    </p:animEffect>
                                  </p:childTnLst>
                                </p:cTn>
                              </p:par>
                            </p:childTnLst>
                          </p:cTn>
                        </p:par>
                        <p:par>
                          <p:cTn id="48" fill="hold">
                            <p:stCondLst>
                              <p:cond delay="5700"/>
                            </p:stCondLst>
                            <p:childTnLst>
                              <p:par>
                                <p:cTn id="49" presetID="22" presetClass="entr" presetSubtype="2"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right)">
                                      <p:cBhvr>
                                        <p:cTn id="51" dur="500"/>
                                        <p:tgtEl>
                                          <p:spTgt spid="36"/>
                                        </p:tgtEl>
                                      </p:cBhvr>
                                    </p:animEffect>
                                  </p:childTnLst>
                                </p:cTn>
                              </p:par>
                            </p:childTnLst>
                          </p:cTn>
                        </p:par>
                        <p:par>
                          <p:cTn id="52" fill="hold">
                            <p:stCondLst>
                              <p:cond delay="6200"/>
                            </p:stCondLst>
                            <p:childTnLst>
                              <p:par>
                                <p:cTn id="53" presetID="21" presetClass="entr" presetSubtype="1" fill="hold" grpId="0" nodeType="after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heel(1)">
                                      <p:cBhvr>
                                        <p:cTn id="55" dur="2000"/>
                                        <p:tgtEl>
                                          <p:spTgt spid="46"/>
                                        </p:tgtEl>
                                      </p:cBhvr>
                                    </p:animEffect>
                                  </p:childTnLst>
                                </p:cTn>
                              </p:par>
                            </p:childTnLst>
                          </p:cTn>
                        </p:par>
                        <p:par>
                          <p:cTn id="56" fill="hold">
                            <p:stCondLst>
                              <p:cond delay="8200"/>
                            </p:stCondLst>
                            <p:childTnLst>
                              <p:par>
                                <p:cTn id="57" presetID="2" presetClass="entr" presetSubtype="4" fill="hold" grpId="0" nodeType="after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additive="base">
                                        <p:cTn id="59" dur="500" fill="hold"/>
                                        <p:tgtEl>
                                          <p:spTgt spid="51"/>
                                        </p:tgtEl>
                                        <p:attrNameLst>
                                          <p:attrName>ppt_x</p:attrName>
                                        </p:attrNameLst>
                                      </p:cBhvr>
                                      <p:tavLst>
                                        <p:tav tm="0">
                                          <p:val>
                                            <p:strVal val="#ppt_x"/>
                                          </p:val>
                                        </p:tav>
                                        <p:tav tm="100000">
                                          <p:val>
                                            <p:strVal val="#ppt_x"/>
                                          </p:val>
                                        </p:tav>
                                      </p:tavLst>
                                    </p:anim>
                                    <p:anim calcmode="lin" valueType="num">
                                      <p:cBhvr additive="base">
                                        <p:cTn id="60" dur="500" fill="hold"/>
                                        <p:tgtEl>
                                          <p:spTgt spid="51"/>
                                        </p:tgtEl>
                                        <p:attrNameLst>
                                          <p:attrName>ppt_y</p:attrName>
                                        </p:attrNameLst>
                                      </p:cBhvr>
                                      <p:tavLst>
                                        <p:tav tm="0">
                                          <p:val>
                                            <p:strVal val="1+#ppt_h/2"/>
                                          </p:val>
                                        </p:tav>
                                        <p:tav tm="100000">
                                          <p:val>
                                            <p:strVal val="#ppt_y"/>
                                          </p:val>
                                        </p:tav>
                                      </p:tavLst>
                                    </p:anim>
                                  </p:childTnLst>
                                </p:cTn>
                              </p:par>
                            </p:childTnLst>
                          </p:cTn>
                        </p:par>
                        <p:par>
                          <p:cTn id="61" fill="hold">
                            <p:stCondLst>
                              <p:cond delay="8700"/>
                            </p:stCondLst>
                            <p:childTnLst>
                              <p:par>
                                <p:cTn id="62" presetID="2" presetClass="entr" presetSubtype="4" fill="hold" grpId="0" nodeType="afterEffect">
                                  <p:stCondLst>
                                    <p:cond delay="0"/>
                                  </p:stCondLst>
                                  <p:childTnLst>
                                    <p:set>
                                      <p:cBhvr>
                                        <p:cTn id="63" dur="1" fill="hold">
                                          <p:stCondLst>
                                            <p:cond delay="0"/>
                                          </p:stCondLst>
                                        </p:cTn>
                                        <p:tgtEl>
                                          <p:spTgt spid="52"/>
                                        </p:tgtEl>
                                        <p:attrNameLst>
                                          <p:attrName>style.visibility</p:attrName>
                                        </p:attrNameLst>
                                      </p:cBhvr>
                                      <p:to>
                                        <p:strVal val="visible"/>
                                      </p:to>
                                    </p:set>
                                    <p:anim calcmode="lin" valueType="num">
                                      <p:cBhvr additive="base">
                                        <p:cTn id="64" dur="500" fill="hold"/>
                                        <p:tgtEl>
                                          <p:spTgt spid="52"/>
                                        </p:tgtEl>
                                        <p:attrNameLst>
                                          <p:attrName>ppt_x</p:attrName>
                                        </p:attrNameLst>
                                      </p:cBhvr>
                                      <p:tavLst>
                                        <p:tav tm="0">
                                          <p:val>
                                            <p:strVal val="#ppt_x"/>
                                          </p:val>
                                        </p:tav>
                                        <p:tav tm="100000">
                                          <p:val>
                                            <p:strVal val="#ppt_x"/>
                                          </p:val>
                                        </p:tav>
                                      </p:tavLst>
                                    </p:anim>
                                    <p:anim calcmode="lin" valueType="num">
                                      <p:cBhvr additive="base">
                                        <p:cTn id="65" dur="500" fill="hold"/>
                                        <p:tgtEl>
                                          <p:spTgt spid="52"/>
                                        </p:tgtEl>
                                        <p:attrNameLst>
                                          <p:attrName>ppt_y</p:attrName>
                                        </p:attrNameLst>
                                      </p:cBhvr>
                                      <p:tavLst>
                                        <p:tav tm="0">
                                          <p:val>
                                            <p:strVal val="1+#ppt_h/2"/>
                                          </p:val>
                                        </p:tav>
                                        <p:tav tm="100000">
                                          <p:val>
                                            <p:strVal val="#ppt_y"/>
                                          </p:val>
                                        </p:tav>
                                      </p:tavLst>
                                    </p:anim>
                                  </p:childTnLst>
                                </p:cTn>
                              </p:par>
                            </p:childTnLst>
                          </p:cTn>
                        </p:par>
                        <p:par>
                          <p:cTn id="66" fill="hold">
                            <p:stCondLst>
                              <p:cond delay="9200"/>
                            </p:stCondLst>
                            <p:childTnLst>
                              <p:par>
                                <p:cTn id="67" presetID="21" presetClass="entr" presetSubtype="1" fill="hold" grpId="0" nodeType="after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wheel(1)">
                                      <p:cBhvr>
                                        <p:cTn id="69" dur="2000"/>
                                        <p:tgtEl>
                                          <p:spTgt spid="47"/>
                                        </p:tgtEl>
                                      </p:cBhvr>
                                    </p:animEffect>
                                  </p:childTnLst>
                                </p:cTn>
                              </p:par>
                            </p:childTnLst>
                          </p:cTn>
                        </p:par>
                        <p:par>
                          <p:cTn id="70" fill="hold">
                            <p:stCondLst>
                              <p:cond delay="11200"/>
                            </p:stCondLst>
                            <p:childTnLst>
                              <p:par>
                                <p:cTn id="71" presetID="2" presetClass="entr" presetSubtype="4" fill="hold" grpId="0" nodeType="afterEffect">
                                  <p:stCondLst>
                                    <p:cond delay="0"/>
                                  </p:stCondLst>
                                  <p:childTnLst>
                                    <p:set>
                                      <p:cBhvr>
                                        <p:cTn id="72" dur="1" fill="hold">
                                          <p:stCondLst>
                                            <p:cond delay="0"/>
                                          </p:stCondLst>
                                        </p:cTn>
                                        <p:tgtEl>
                                          <p:spTgt spid="57"/>
                                        </p:tgtEl>
                                        <p:attrNameLst>
                                          <p:attrName>style.visibility</p:attrName>
                                        </p:attrNameLst>
                                      </p:cBhvr>
                                      <p:to>
                                        <p:strVal val="visible"/>
                                      </p:to>
                                    </p:set>
                                    <p:anim calcmode="lin" valueType="num">
                                      <p:cBhvr additive="base">
                                        <p:cTn id="73" dur="500" fill="hold"/>
                                        <p:tgtEl>
                                          <p:spTgt spid="57"/>
                                        </p:tgtEl>
                                        <p:attrNameLst>
                                          <p:attrName>ppt_x</p:attrName>
                                        </p:attrNameLst>
                                      </p:cBhvr>
                                      <p:tavLst>
                                        <p:tav tm="0">
                                          <p:val>
                                            <p:strVal val="#ppt_x"/>
                                          </p:val>
                                        </p:tav>
                                        <p:tav tm="100000">
                                          <p:val>
                                            <p:strVal val="#ppt_x"/>
                                          </p:val>
                                        </p:tav>
                                      </p:tavLst>
                                    </p:anim>
                                    <p:anim calcmode="lin" valueType="num">
                                      <p:cBhvr additive="base">
                                        <p:cTn id="74" dur="500" fill="hold"/>
                                        <p:tgtEl>
                                          <p:spTgt spid="57"/>
                                        </p:tgtEl>
                                        <p:attrNameLst>
                                          <p:attrName>ppt_y</p:attrName>
                                        </p:attrNameLst>
                                      </p:cBhvr>
                                      <p:tavLst>
                                        <p:tav tm="0">
                                          <p:val>
                                            <p:strVal val="1+#ppt_h/2"/>
                                          </p:val>
                                        </p:tav>
                                        <p:tav tm="100000">
                                          <p:val>
                                            <p:strVal val="#ppt_y"/>
                                          </p:val>
                                        </p:tav>
                                      </p:tavLst>
                                    </p:anim>
                                  </p:childTnLst>
                                </p:cTn>
                              </p:par>
                            </p:childTnLst>
                          </p:cTn>
                        </p:par>
                        <p:par>
                          <p:cTn id="75" fill="hold">
                            <p:stCondLst>
                              <p:cond delay="11700"/>
                            </p:stCondLst>
                            <p:childTnLst>
                              <p:par>
                                <p:cTn id="76" presetID="2" presetClass="entr" presetSubtype="4" fill="hold" grpId="0" nodeType="afterEffect">
                                  <p:stCondLst>
                                    <p:cond delay="0"/>
                                  </p:stCondLst>
                                  <p:childTnLst>
                                    <p:set>
                                      <p:cBhvr>
                                        <p:cTn id="77" dur="1" fill="hold">
                                          <p:stCondLst>
                                            <p:cond delay="0"/>
                                          </p:stCondLst>
                                        </p:cTn>
                                        <p:tgtEl>
                                          <p:spTgt spid="58"/>
                                        </p:tgtEl>
                                        <p:attrNameLst>
                                          <p:attrName>style.visibility</p:attrName>
                                        </p:attrNameLst>
                                      </p:cBhvr>
                                      <p:to>
                                        <p:strVal val="visible"/>
                                      </p:to>
                                    </p:set>
                                    <p:anim calcmode="lin" valueType="num">
                                      <p:cBhvr additive="base">
                                        <p:cTn id="78" dur="500" fill="hold"/>
                                        <p:tgtEl>
                                          <p:spTgt spid="58"/>
                                        </p:tgtEl>
                                        <p:attrNameLst>
                                          <p:attrName>ppt_x</p:attrName>
                                        </p:attrNameLst>
                                      </p:cBhvr>
                                      <p:tavLst>
                                        <p:tav tm="0">
                                          <p:val>
                                            <p:strVal val="#ppt_x"/>
                                          </p:val>
                                        </p:tav>
                                        <p:tav tm="100000">
                                          <p:val>
                                            <p:strVal val="#ppt_x"/>
                                          </p:val>
                                        </p:tav>
                                      </p:tavLst>
                                    </p:anim>
                                    <p:anim calcmode="lin" valueType="num">
                                      <p:cBhvr additive="base">
                                        <p:cTn id="79" dur="500" fill="hold"/>
                                        <p:tgtEl>
                                          <p:spTgt spid="58"/>
                                        </p:tgtEl>
                                        <p:attrNameLst>
                                          <p:attrName>ppt_y</p:attrName>
                                        </p:attrNameLst>
                                      </p:cBhvr>
                                      <p:tavLst>
                                        <p:tav tm="0">
                                          <p:val>
                                            <p:strVal val="1+#ppt_h/2"/>
                                          </p:val>
                                        </p:tav>
                                        <p:tav tm="100000">
                                          <p:val>
                                            <p:strVal val="#ppt_y"/>
                                          </p:val>
                                        </p:tav>
                                      </p:tavLst>
                                    </p:anim>
                                  </p:childTnLst>
                                </p:cTn>
                              </p:par>
                            </p:childTnLst>
                          </p:cTn>
                        </p:par>
                        <p:par>
                          <p:cTn id="80" fill="hold">
                            <p:stCondLst>
                              <p:cond delay="12200"/>
                            </p:stCondLst>
                            <p:childTnLst>
                              <p:par>
                                <p:cTn id="81" presetID="21" presetClass="entr" presetSubtype="1" fill="hold" grpId="0" nodeType="afterEffect">
                                  <p:stCondLst>
                                    <p:cond delay="0"/>
                                  </p:stCondLst>
                                  <p:childTnLst>
                                    <p:set>
                                      <p:cBhvr>
                                        <p:cTn id="82" dur="1" fill="hold">
                                          <p:stCondLst>
                                            <p:cond delay="0"/>
                                          </p:stCondLst>
                                        </p:cTn>
                                        <p:tgtEl>
                                          <p:spTgt spid="48"/>
                                        </p:tgtEl>
                                        <p:attrNameLst>
                                          <p:attrName>style.visibility</p:attrName>
                                        </p:attrNameLst>
                                      </p:cBhvr>
                                      <p:to>
                                        <p:strVal val="visible"/>
                                      </p:to>
                                    </p:set>
                                    <p:animEffect transition="in" filter="wheel(1)">
                                      <p:cBhvr>
                                        <p:cTn id="83" dur="2000"/>
                                        <p:tgtEl>
                                          <p:spTgt spid="48"/>
                                        </p:tgtEl>
                                      </p:cBhvr>
                                    </p:animEffect>
                                  </p:childTnLst>
                                </p:cTn>
                              </p:par>
                            </p:childTnLst>
                          </p:cTn>
                        </p:par>
                        <p:par>
                          <p:cTn id="84" fill="hold">
                            <p:stCondLst>
                              <p:cond delay="14200"/>
                            </p:stCondLst>
                            <p:childTnLst>
                              <p:par>
                                <p:cTn id="85" presetID="2" presetClass="entr" presetSubtype="4" fill="hold" grpId="0" nodeType="afterEffect">
                                  <p:stCondLst>
                                    <p:cond delay="0"/>
                                  </p:stCondLst>
                                  <p:childTnLst>
                                    <p:set>
                                      <p:cBhvr>
                                        <p:cTn id="86" dur="1" fill="hold">
                                          <p:stCondLst>
                                            <p:cond delay="0"/>
                                          </p:stCondLst>
                                        </p:cTn>
                                        <p:tgtEl>
                                          <p:spTgt spid="53"/>
                                        </p:tgtEl>
                                        <p:attrNameLst>
                                          <p:attrName>style.visibility</p:attrName>
                                        </p:attrNameLst>
                                      </p:cBhvr>
                                      <p:to>
                                        <p:strVal val="visible"/>
                                      </p:to>
                                    </p:set>
                                    <p:anim calcmode="lin" valueType="num">
                                      <p:cBhvr additive="base">
                                        <p:cTn id="87" dur="500" fill="hold"/>
                                        <p:tgtEl>
                                          <p:spTgt spid="53"/>
                                        </p:tgtEl>
                                        <p:attrNameLst>
                                          <p:attrName>ppt_x</p:attrName>
                                        </p:attrNameLst>
                                      </p:cBhvr>
                                      <p:tavLst>
                                        <p:tav tm="0">
                                          <p:val>
                                            <p:strVal val="#ppt_x"/>
                                          </p:val>
                                        </p:tav>
                                        <p:tav tm="100000">
                                          <p:val>
                                            <p:strVal val="#ppt_x"/>
                                          </p:val>
                                        </p:tav>
                                      </p:tavLst>
                                    </p:anim>
                                    <p:anim calcmode="lin" valueType="num">
                                      <p:cBhvr additive="base">
                                        <p:cTn id="88" dur="500" fill="hold"/>
                                        <p:tgtEl>
                                          <p:spTgt spid="53"/>
                                        </p:tgtEl>
                                        <p:attrNameLst>
                                          <p:attrName>ppt_y</p:attrName>
                                        </p:attrNameLst>
                                      </p:cBhvr>
                                      <p:tavLst>
                                        <p:tav tm="0">
                                          <p:val>
                                            <p:strVal val="1+#ppt_h/2"/>
                                          </p:val>
                                        </p:tav>
                                        <p:tav tm="100000">
                                          <p:val>
                                            <p:strVal val="#ppt_y"/>
                                          </p:val>
                                        </p:tav>
                                      </p:tavLst>
                                    </p:anim>
                                  </p:childTnLst>
                                </p:cTn>
                              </p:par>
                            </p:childTnLst>
                          </p:cTn>
                        </p:par>
                        <p:par>
                          <p:cTn id="89" fill="hold">
                            <p:stCondLst>
                              <p:cond delay="14700"/>
                            </p:stCondLst>
                            <p:childTnLst>
                              <p:par>
                                <p:cTn id="90" presetID="2" presetClass="entr" presetSubtype="4" fill="hold" grpId="0" nodeType="afterEffect">
                                  <p:stCondLst>
                                    <p:cond delay="0"/>
                                  </p:stCondLst>
                                  <p:childTnLst>
                                    <p:set>
                                      <p:cBhvr>
                                        <p:cTn id="91" dur="1" fill="hold">
                                          <p:stCondLst>
                                            <p:cond delay="0"/>
                                          </p:stCondLst>
                                        </p:cTn>
                                        <p:tgtEl>
                                          <p:spTgt spid="54"/>
                                        </p:tgtEl>
                                        <p:attrNameLst>
                                          <p:attrName>style.visibility</p:attrName>
                                        </p:attrNameLst>
                                      </p:cBhvr>
                                      <p:to>
                                        <p:strVal val="visible"/>
                                      </p:to>
                                    </p:set>
                                    <p:anim calcmode="lin" valueType="num">
                                      <p:cBhvr additive="base">
                                        <p:cTn id="92" dur="500" fill="hold"/>
                                        <p:tgtEl>
                                          <p:spTgt spid="54"/>
                                        </p:tgtEl>
                                        <p:attrNameLst>
                                          <p:attrName>ppt_x</p:attrName>
                                        </p:attrNameLst>
                                      </p:cBhvr>
                                      <p:tavLst>
                                        <p:tav tm="0">
                                          <p:val>
                                            <p:strVal val="#ppt_x"/>
                                          </p:val>
                                        </p:tav>
                                        <p:tav tm="100000">
                                          <p:val>
                                            <p:strVal val="#ppt_x"/>
                                          </p:val>
                                        </p:tav>
                                      </p:tavLst>
                                    </p:anim>
                                    <p:anim calcmode="lin" valueType="num">
                                      <p:cBhvr additive="base">
                                        <p:cTn id="93" dur="500" fill="hold"/>
                                        <p:tgtEl>
                                          <p:spTgt spid="54"/>
                                        </p:tgtEl>
                                        <p:attrNameLst>
                                          <p:attrName>ppt_y</p:attrName>
                                        </p:attrNameLst>
                                      </p:cBhvr>
                                      <p:tavLst>
                                        <p:tav tm="0">
                                          <p:val>
                                            <p:strVal val="1+#ppt_h/2"/>
                                          </p:val>
                                        </p:tav>
                                        <p:tav tm="100000">
                                          <p:val>
                                            <p:strVal val="#ppt_y"/>
                                          </p:val>
                                        </p:tav>
                                      </p:tavLst>
                                    </p:anim>
                                  </p:childTnLst>
                                </p:cTn>
                              </p:par>
                            </p:childTnLst>
                          </p:cTn>
                        </p:par>
                        <p:par>
                          <p:cTn id="94" fill="hold">
                            <p:stCondLst>
                              <p:cond delay="15200"/>
                            </p:stCondLst>
                            <p:childTnLst>
                              <p:par>
                                <p:cTn id="95" presetID="21" presetClass="entr" presetSubtype="1" fill="hold" grpId="0" nodeType="after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wheel(1)">
                                      <p:cBhvr>
                                        <p:cTn id="97" dur="2000"/>
                                        <p:tgtEl>
                                          <p:spTgt spid="49"/>
                                        </p:tgtEl>
                                      </p:cBhvr>
                                    </p:animEffect>
                                  </p:childTnLst>
                                </p:cTn>
                              </p:par>
                            </p:childTnLst>
                          </p:cTn>
                        </p:par>
                        <p:par>
                          <p:cTn id="98" fill="hold">
                            <p:stCondLst>
                              <p:cond delay="17200"/>
                            </p:stCondLst>
                            <p:childTnLst>
                              <p:par>
                                <p:cTn id="99" presetID="2" presetClass="entr" presetSubtype="4" fill="hold" grpId="0" nodeType="afterEffect">
                                  <p:stCondLst>
                                    <p:cond delay="0"/>
                                  </p:stCondLst>
                                  <p:childTnLst>
                                    <p:set>
                                      <p:cBhvr>
                                        <p:cTn id="100" dur="1" fill="hold">
                                          <p:stCondLst>
                                            <p:cond delay="0"/>
                                          </p:stCondLst>
                                        </p:cTn>
                                        <p:tgtEl>
                                          <p:spTgt spid="59"/>
                                        </p:tgtEl>
                                        <p:attrNameLst>
                                          <p:attrName>style.visibility</p:attrName>
                                        </p:attrNameLst>
                                      </p:cBhvr>
                                      <p:to>
                                        <p:strVal val="visible"/>
                                      </p:to>
                                    </p:set>
                                    <p:anim calcmode="lin" valueType="num">
                                      <p:cBhvr additive="base">
                                        <p:cTn id="101" dur="500" fill="hold"/>
                                        <p:tgtEl>
                                          <p:spTgt spid="59"/>
                                        </p:tgtEl>
                                        <p:attrNameLst>
                                          <p:attrName>ppt_x</p:attrName>
                                        </p:attrNameLst>
                                      </p:cBhvr>
                                      <p:tavLst>
                                        <p:tav tm="0">
                                          <p:val>
                                            <p:strVal val="#ppt_x"/>
                                          </p:val>
                                        </p:tav>
                                        <p:tav tm="100000">
                                          <p:val>
                                            <p:strVal val="#ppt_x"/>
                                          </p:val>
                                        </p:tav>
                                      </p:tavLst>
                                    </p:anim>
                                    <p:anim calcmode="lin" valueType="num">
                                      <p:cBhvr additive="base">
                                        <p:cTn id="102" dur="500" fill="hold"/>
                                        <p:tgtEl>
                                          <p:spTgt spid="59"/>
                                        </p:tgtEl>
                                        <p:attrNameLst>
                                          <p:attrName>ppt_y</p:attrName>
                                        </p:attrNameLst>
                                      </p:cBhvr>
                                      <p:tavLst>
                                        <p:tav tm="0">
                                          <p:val>
                                            <p:strVal val="1+#ppt_h/2"/>
                                          </p:val>
                                        </p:tav>
                                        <p:tav tm="100000">
                                          <p:val>
                                            <p:strVal val="#ppt_y"/>
                                          </p:val>
                                        </p:tav>
                                      </p:tavLst>
                                    </p:anim>
                                  </p:childTnLst>
                                </p:cTn>
                              </p:par>
                            </p:childTnLst>
                          </p:cTn>
                        </p:par>
                        <p:par>
                          <p:cTn id="103" fill="hold">
                            <p:stCondLst>
                              <p:cond delay="17700"/>
                            </p:stCondLst>
                            <p:childTnLst>
                              <p:par>
                                <p:cTn id="104" presetID="2" presetClass="entr" presetSubtype="4" fill="hold" grpId="0" nodeType="afterEffect">
                                  <p:stCondLst>
                                    <p:cond delay="0"/>
                                  </p:stCondLst>
                                  <p:childTnLst>
                                    <p:set>
                                      <p:cBhvr>
                                        <p:cTn id="105" dur="1" fill="hold">
                                          <p:stCondLst>
                                            <p:cond delay="0"/>
                                          </p:stCondLst>
                                        </p:cTn>
                                        <p:tgtEl>
                                          <p:spTgt spid="60"/>
                                        </p:tgtEl>
                                        <p:attrNameLst>
                                          <p:attrName>style.visibility</p:attrName>
                                        </p:attrNameLst>
                                      </p:cBhvr>
                                      <p:to>
                                        <p:strVal val="visible"/>
                                      </p:to>
                                    </p:set>
                                    <p:anim calcmode="lin" valueType="num">
                                      <p:cBhvr additive="base">
                                        <p:cTn id="106" dur="500" fill="hold"/>
                                        <p:tgtEl>
                                          <p:spTgt spid="60"/>
                                        </p:tgtEl>
                                        <p:attrNameLst>
                                          <p:attrName>ppt_x</p:attrName>
                                        </p:attrNameLst>
                                      </p:cBhvr>
                                      <p:tavLst>
                                        <p:tav tm="0">
                                          <p:val>
                                            <p:strVal val="#ppt_x"/>
                                          </p:val>
                                        </p:tav>
                                        <p:tav tm="100000">
                                          <p:val>
                                            <p:strVal val="#ppt_x"/>
                                          </p:val>
                                        </p:tav>
                                      </p:tavLst>
                                    </p:anim>
                                    <p:anim calcmode="lin" valueType="num">
                                      <p:cBhvr additive="base">
                                        <p:cTn id="107" dur="500" fill="hold"/>
                                        <p:tgtEl>
                                          <p:spTgt spid="60"/>
                                        </p:tgtEl>
                                        <p:attrNameLst>
                                          <p:attrName>ppt_y</p:attrName>
                                        </p:attrNameLst>
                                      </p:cBhvr>
                                      <p:tavLst>
                                        <p:tav tm="0">
                                          <p:val>
                                            <p:strVal val="1+#ppt_h/2"/>
                                          </p:val>
                                        </p:tav>
                                        <p:tav tm="100000">
                                          <p:val>
                                            <p:strVal val="#ppt_y"/>
                                          </p:val>
                                        </p:tav>
                                      </p:tavLst>
                                    </p:anim>
                                  </p:childTnLst>
                                </p:cTn>
                              </p:par>
                            </p:childTnLst>
                          </p:cTn>
                        </p:par>
                        <p:par>
                          <p:cTn id="108" fill="hold">
                            <p:stCondLst>
                              <p:cond delay="18200"/>
                            </p:stCondLst>
                            <p:childTnLst>
                              <p:par>
                                <p:cTn id="109" presetID="21" presetClass="entr" presetSubtype="1" fill="hold" grpId="0" nodeType="afterEffect">
                                  <p:stCondLst>
                                    <p:cond delay="0"/>
                                  </p:stCondLst>
                                  <p:childTnLst>
                                    <p:set>
                                      <p:cBhvr>
                                        <p:cTn id="110" dur="1" fill="hold">
                                          <p:stCondLst>
                                            <p:cond delay="0"/>
                                          </p:stCondLst>
                                        </p:cTn>
                                        <p:tgtEl>
                                          <p:spTgt spid="50"/>
                                        </p:tgtEl>
                                        <p:attrNameLst>
                                          <p:attrName>style.visibility</p:attrName>
                                        </p:attrNameLst>
                                      </p:cBhvr>
                                      <p:to>
                                        <p:strVal val="visible"/>
                                      </p:to>
                                    </p:set>
                                    <p:animEffect transition="in" filter="wheel(1)">
                                      <p:cBhvr>
                                        <p:cTn id="111" dur="2000"/>
                                        <p:tgtEl>
                                          <p:spTgt spid="50"/>
                                        </p:tgtEl>
                                      </p:cBhvr>
                                    </p:animEffect>
                                  </p:childTnLst>
                                </p:cTn>
                              </p:par>
                            </p:childTnLst>
                          </p:cTn>
                        </p:par>
                        <p:par>
                          <p:cTn id="112" fill="hold">
                            <p:stCondLst>
                              <p:cond delay="20200"/>
                            </p:stCondLst>
                            <p:childTnLst>
                              <p:par>
                                <p:cTn id="113" presetID="2" presetClass="entr" presetSubtype="4" fill="hold" grpId="0" nodeType="afterEffect">
                                  <p:stCondLst>
                                    <p:cond delay="0"/>
                                  </p:stCondLst>
                                  <p:childTnLst>
                                    <p:set>
                                      <p:cBhvr>
                                        <p:cTn id="114" dur="1" fill="hold">
                                          <p:stCondLst>
                                            <p:cond delay="0"/>
                                          </p:stCondLst>
                                        </p:cTn>
                                        <p:tgtEl>
                                          <p:spTgt spid="55"/>
                                        </p:tgtEl>
                                        <p:attrNameLst>
                                          <p:attrName>style.visibility</p:attrName>
                                        </p:attrNameLst>
                                      </p:cBhvr>
                                      <p:to>
                                        <p:strVal val="visible"/>
                                      </p:to>
                                    </p:set>
                                    <p:anim calcmode="lin" valueType="num">
                                      <p:cBhvr additive="base">
                                        <p:cTn id="115" dur="500" fill="hold"/>
                                        <p:tgtEl>
                                          <p:spTgt spid="55"/>
                                        </p:tgtEl>
                                        <p:attrNameLst>
                                          <p:attrName>ppt_x</p:attrName>
                                        </p:attrNameLst>
                                      </p:cBhvr>
                                      <p:tavLst>
                                        <p:tav tm="0">
                                          <p:val>
                                            <p:strVal val="#ppt_x"/>
                                          </p:val>
                                        </p:tav>
                                        <p:tav tm="100000">
                                          <p:val>
                                            <p:strVal val="#ppt_x"/>
                                          </p:val>
                                        </p:tav>
                                      </p:tavLst>
                                    </p:anim>
                                    <p:anim calcmode="lin" valueType="num">
                                      <p:cBhvr additive="base">
                                        <p:cTn id="116" dur="500" fill="hold"/>
                                        <p:tgtEl>
                                          <p:spTgt spid="55"/>
                                        </p:tgtEl>
                                        <p:attrNameLst>
                                          <p:attrName>ppt_y</p:attrName>
                                        </p:attrNameLst>
                                      </p:cBhvr>
                                      <p:tavLst>
                                        <p:tav tm="0">
                                          <p:val>
                                            <p:strVal val="1+#ppt_h/2"/>
                                          </p:val>
                                        </p:tav>
                                        <p:tav tm="100000">
                                          <p:val>
                                            <p:strVal val="#ppt_y"/>
                                          </p:val>
                                        </p:tav>
                                      </p:tavLst>
                                    </p:anim>
                                  </p:childTnLst>
                                </p:cTn>
                              </p:par>
                            </p:childTnLst>
                          </p:cTn>
                        </p:par>
                        <p:par>
                          <p:cTn id="117" fill="hold">
                            <p:stCondLst>
                              <p:cond delay="20700"/>
                            </p:stCondLst>
                            <p:childTnLst>
                              <p:par>
                                <p:cTn id="118" presetID="2" presetClass="entr" presetSubtype="4" fill="hold" grpId="0" nodeType="afterEffect">
                                  <p:stCondLst>
                                    <p:cond delay="0"/>
                                  </p:stCondLst>
                                  <p:childTnLst>
                                    <p:set>
                                      <p:cBhvr>
                                        <p:cTn id="119" dur="1" fill="hold">
                                          <p:stCondLst>
                                            <p:cond delay="0"/>
                                          </p:stCondLst>
                                        </p:cTn>
                                        <p:tgtEl>
                                          <p:spTgt spid="56"/>
                                        </p:tgtEl>
                                        <p:attrNameLst>
                                          <p:attrName>style.visibility</p:attrName>
                                        </p:attrNameLst>
                                      </p:cBhvr>
                                      <p:to>
                                        <p:strVal val="visible"/>
                                      </p:to>
                                    </p:set>
                                    <p:anim calcmode="lin" valueType="num">
                                      <p:cBhvr additive="base">
                                        <p:cTn id="120" dur="500" fill="hold"/>
                                        <p:tgtEl>
                                          <p:spTgt spid="56"/>
                                        </p:tgtEl>
                                        <p:attrNameLst>
                                          <p:attrName>ppt_x</p:attrName>
                                        </p:attrNameLst>
                                      </p:cBhvr>
                                      <p:tavLst>
                                        <p:tav tm="0">
                                          <p:val>
                                            <p:strVal val="#ppt_x"/>
                                          </p:val>
                                        </p:tav>
                                        <p:tav tm="100000">
                                          <p:val>
                                            <p:strVal val="#ppt_x"/>
                                          </p:val>
                                        </p:tav>
                                      </p:tavLst>
                                    </p:anim>
                                    <p:anim calcmode="lin" valueType="num">
                                      <p:cBhvr additive="base">
                                        <p:cTn id="121"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53"/>
          <p:cNvCxnSpPr/>
          <p:nvPr/>
        </p:nvCxnSpPr>
        <p:spPr>
          <a:xfrm>
            <a:off x="5408929" y="2797641"/>
            <a:ext cx="856878" cy="0"/>
          </a:xfrm>
          <a:prstGeom prst="line">
            <a:avLst/>
          </a:prstGeom>
          <a:noFill/>
          <a:ln w="6350" cap="flat" cmpd="sng" algn="ctr">
            <a:solidFill>
              <a:srgbClr val="FFFFFF">
                <a:lumMod val="65000"/>
              </a:srgbClr>
            </a:solidFill>
            <a:prstDash val="sysDash"/>
            <a:miter lim="800000"/>
            <a:headEnd type="arrow" w="sm" len="sm"/>
            <a:tailEnd type="none" w="sm" len="sm"/>
          </a:ln>
          <a:effectLst/>
        </p:spPr>
      </p:cxnSp>
      <p:cxnSp>
        <p:nvCxnSpPr>
          <p:cNvPr id="4" name="Straight Connector 54"/>
          <p:cNvCxnSpPr/>
          <p:nvPr/>
        </p:nvCxnSpPr>
        <p:spPr>
          <a:xfrm>
            <a:off x="5931155" y="1745400"/>
            <a:ext cx="334653" cy="0"/>
          </a:xfrm>
          <a:prstGeom prst="line">
            <a:avLst/>
          </a:prstGeom>
          <a:noFill/>
          <a:ln w="6350" cap="flat" cmpd="sng" algn="ctr">
            <a:solidFill>
              <a:srgbClr val="FFFFFF">
                <a:lumMod val="65000"/>
              </a:srgbClr>
            </a:solidFill>
            <a:prstDash val="sysDash"/>
            <a:miter lim="800000"/>
            <a:headEnd type="arrow" w="sm" len="sm"/>
            <a:tailEnd type="none" w="sm" len="sm"/>
          </a:ln>
          <a:effectLst/>
        </p:spPr>
      </p:cxnSp>
      <p:cxnSp>
        <p:nvCxnSpPr>
          <p:cNvPr id="5" name="Straight Connector 55"/>
          <p:cNvCxnSpPr/>
          <p:nvPr/>
        </p:nvCxnSpPr>
        <p:spPr>
          <a:xfrm flipH="1">
            <a:off x="2613805" y="2360548"/>
            <a:ext cx="743739" cy="0"/>
          </a:xfrm>
          <a:prstGeom prst="line">
            <a:avLst/>
          </a:prstGeom>
          <a:noFill/>
          <a:ln w="6350" cap="flat" cmpd="sng" algn="ctr">
            <a:solidFill>
              <a:srgbClr val="FFFFFF">
                <a:lumMod val="65000"/>
              </a:srgbClr>
            </a:solidFill>
            <a:prstDash val="sysDash"/>
            <a:miter lim="800000"/>
            <a:headEnd type="arrow" w="sm" len="sm"/>
            <a:tailEnd type="none" w="sm" len="sm"/>
          </a:ln>
          <a:effectLst/>
        </p:spPr>
      </p:cxnSp>
      <p:cxnSp>
        <p:nvCxnSpPr>
          <p:cNvPr id="6" name="Straight Connector 56"/>
          <p:cNvCxnSpPr/>
          <p:nvPr/>
        </p:nvCxnSpPr>
        <p:spPr>
          <a:xfrm flipH="1">
            <a:off x="2613804" y="1258284"/>
            <a:ext cx="309048" cy="0"/>
          </a:xfrm>
          <a:prstGeom prst="line">
            <a:avLst/>
          </a:prstGeom>
          <a:noFill/>
          <a:ln w="6350" cap="flat" cmpd="sng" algn="ctr">
            <a:solidFill>
              <a:srgbClr val="FFFFFF">
                <a:lumMod val="65000"/>
              </a:srgbClr>
            </a:solidFill>
            <a:prstDash val="sysDash"/>
            <a:miter lim="800000"/>
            <a:headEnd type="arrow" w="sm" len="sm"/>
            <a:tailEnd type="none" w="sm" len="sm"/>
          </a:ln>
          <a:effectLst/>
        </p:spPr>
      </p:cxnSp>
      <p:sp>
        <p:nvSpPr>
          <p:cNvPr id="7" name="TextBox 6"/>
          <p:cNvSpPr txBox="1">
            <a:spLocks noChangeArrowheads="1"/>
          </p:cNvSpPr>
          <p:nvPr/>
        </p:nvSpPr>
        <p:spPr bwMode="auto">
          <a:xfrm>
            <a:off x="6293198" y="2671992"/>
            <a:ext cx="1375146" cy="646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5710" rIns="0" bIns="0">
            <a:spAutoFit/>
          </a:bodyPr>
          <a:lstStyle>
            <a:lvl1pPr eaLnBrk="0" hangingPunct="0">
              <a:defRPr sz="3600">
                <a:solidFill>
                  <a:schemeClr val="tx1"/>
                </a:solidFill>
                <a:latin typeface="Lato Light" panose="020F0502020204030203" pitchFamily="34" charset="0"/>
                <a:ea typeface="MS PGothic" panose="020B0600070205080204" charset="-128"/>
              </a:defRPr>
            </a:lvl1pPr>
            <a:lvl2pPr marL="742950" indent="-285750" eaLnBrk="0" hangingPunct="0">
              <a:defRPr sz="3600">
                <a:solidFill>
                  <a:schemeClr val="tx1"/>
                </a:solidFill>
                <a:latin typeface="Lato Light" panose="020F0502020204030203" pitchFamily="34" charset="0"/>
                <a:ea typeface="MS PGothic" panose="020B0600070205080204" charset="-128"/>
              </a:defRPr>
            </a:lvl2pPr>
            <a:lvl3pPr marL="1143000" indent="-228600" eaLnBrk="0" hangingPunct="0">
              <a:defRPr sz="3600">
                <a:solidFill>
                  <a:schemeClr val="tx1"/>
                </a:solidFill>
                <a:latin typeface="Lato Light" panose="020F0502020204030203" pitchFamily="34" charset="0"/>
                <a:ea typeface="MS PGothic" panose="020B0600070205080204" charset="-128"/>
              </a:defRPr>
            </a:lvl3pPr>
            <a:lvl4pPr marL="1600200" indent="-228600" eaLnBrk="0" hangingPunct="0">
              <a:defRPr sz="3600">
                <a:solidFill>
                  <a:schemeClr val="tx1"/>
                </a:solidFill>
                <a:latin typeface="Lato Light" panose="020F0502020204030203" pitchFamily="34" charset="0"/>
                <a:ea typeface="MS PGothic" panose="020B0600070205080204" charset="-128"/>
              </a:defRPr>
            </a:lvl4pPr>
            <a:lvl5pPr marL="2057400" indent="-228600" eaLnBrk="0" hangingPunct="0">
              <a:defRPr sz="3600">
                <a:solidFill>
                  <a:schemeClr val="tx1"/>
                </a:solidFill>
                <a:latin typeface="Lato Light" panose="020F0502020204030203"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9pPr>
          </a:lstStyle>
          <a:p>
            <a:pPr lvl="0" eaLnBrk="1" hangingPunct="1"/>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单击输入你的标题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lvl="0" eaLnBrk="1" hangingPunct="1"/>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a:p>
            <a:pPr lvl="0" eaLnBrk="1" hangingPunct="1"/>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a:p>
            <a:pPr lvl="0" eaLnBrk="1" hangingPunct="1"/>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p:txBody>
      </p:sp>
      <p:sp>
        <p:nvSpPr>
          <p:cNvPr id="8" name="TextBox 7"/>
          <p:cNvSpPr txBox="1">
            <a:spLocks noChangeArrowheads="1"/>
          </p:cNvSpPr>
          <p:nvPr/>
        </p:nvSpPr>
        <p:spPr bwMode="auto">
          <a:xfrm>
            <a:off x="6293198" y="1588784"/>
            <a:ext cx="1375146" cy="646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5710" rIns="0" bIns="0">
            <a:spAutoFit/>
          </a:bodyPr>
          <a:lstStyle>
            <a:lvl1pPr eaLnBrk="0" hangingPunct="0">
              <a:defRPr sz="3600">
                <a:solidFill>
                  <a:schemeClr val="tx1"/>
                </a:solidFill>
                <a:latin typeface="Lato Light" panose="020F0502020204030203" pitchFamily="34" charset="0"/>
                <a:ea typeface="MS PGothic" panose="020B0600070205080204" charset="-128"/>
              </a:defRPr>
            </a:lvl1pPr>
            <a:lvl2pPr marL="742950" indent="-285750" eaLnBrk="0" hangingPunct="0">
              <a:defRPr sz="3600">
                <a:solidFill>
                  <a:schemeClr val="tx1"/>
                </a:solidFill>
                <a:latin typeface="Lato Light" panose="020F0502020204030203" pitchFamily="34" charset="0"/>
                <a:ea typeface="MS PGothic" panose="020B0600070205080204" charset="-128"/>
              </a:defRPr>
            </a:lvl2pPr>
            <a:lvl3pPr marL="1143000" indent="-228600" eaLnBrk="0" hangingPunct="0">
              <a:defRPr sz="3600">
                <a:solidFill>
                  <a:schemeClr val="tx1"/>
                </a:solidFill>
                <a:latin typeface="Lato Light" panose="020F0502020204030203" pitchFamily="34" charset="0"/>
                <a:ea typeface="MS PGothic" panose="020B0600070205080204" charset="-128"/>
              </a:defRPr>
            </a:lvl3pPr>
            <a:lvl4pPr marL="1600200" indent="-228600" eaLnBrk="0" hangingPunct="0">
              <a:defRPr sz="3600">
                <a:solidFill>
                  <a:schemeClr val="tx1"/>
                </a:solidFill>
                <a:latin typeface="Lato Light" panose="020F0502020204030203" pitchFamily="34" charset="0"/>
                <a:ea typeface="MS PGothic" panose="020B0600070205080204" charset="-128"/>
              </a:defRPr>
            </a:lvl4pPr>
            <a:lvl5pPr marL="2057400" indent="-228600" eaLnBrk="0" hangingPunct="0">
              <a:defRPr sz="3600">
                <a:solidFill>
                  <a:schemeClr val="tx1"/>
                </a:solidFill>
                <a:latin typeface="Lato Light" panose="020F0502020204030203"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9pPr>
          </a:lstStyle>
          <a:p>
            <a:pPr lvl="0" eaLnBrk="1" hangingPunct="1"/>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单击输入你的标题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lvl="0" eaLnBrk="1" hangingPunct="1"/>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a:p>
            <a:pPr lvl="0" eaLnBrk="1" hangingPunct="1"/>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a:p>
            <a:pPr lvl="0" eaLnBrk="1" hangingPunct="1"/>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p:txBody>
      </p:sp>
      <p:grpSp>
        <p:nvGrpSpPr>
          <p:cNvPr id="9" name="Group 10"/>
          <p:cNvGrpSpPr/>
          <p:nvPr/>
        </p:nvGrpSpPr>
        <p:grpSpPr bwMode="auto">
          <a:xfrm>
            <a:off x="1151621" y="2191427"/>
            <a:ext cx="1803387" cy="723247"/>
            <a:chOff x="761798" y="6122418"/>
            <a:chExt cx="4807774" cy="1927109"/>
          </a:xfrm>
        </p:grpSpPr>
        <p:sp>
          <p:nvSpPr>
            <p:cNvPr id="10" name="TextBox 60"/>
            <p:cNvSpPr txBox="1">
              <a:spLocks noChangeArrowheads="1"/>
            </p:cNvSpPr>
            <p:nvPr/>
          </p:nvSpPr>
          <p:spPr bwMode="auto">
            <a:xfrm>
              <a:off x="761798" y="6122418"/>
              <a:ext cx="3897673" cy="1927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1892" rIns="0" bIns="0">
              <a:spAutoFit/>
            </a:bodyPr>
            <a:lstStyle>
              <a:lvl1pPr eaLnBrk="0" hangingPunct="0">
                <a:defRPr sz="3600">
                  <a:solidFill>
                    <a:schemeClr val="tx1"/>
                  </a:solidFill>
                  <a:latin typeface="Lato Light" panose="020F0502020204030203" pitchFamily="34" charset="0"/>
                  <a:ea typeface="MS PGothic" panose="020B0600070205080204" charset="-128"/>
                </a:defRPr>
              </a:lvl1pPr>
              <a:lvl2pPr marL="742950" indent="-285750" eaLnBrk="0" hangingPunct="0">
                <a:defRPr sz="3600">
                  <a:solidFill>
                    <a:schemeClr val="tx1"/>
                  </a:solidFill>
                  <a:latin typeface="Lato Light" panose="020F0502020204030203" pitchFamily="34" charset="0"/>
                  <a:ea typeface="MS PGothic" panose="020B0600070205080204" charset="-128"/>
                </a:defRPr>
              </a:lvl2pPr>
              <a:lvl3pPr marL="1143000" indent="-228600" eaLnBrk="0" hangingPunct="0">
                <a:defRPr sz="3600">
                  <a:solidFill>
                    <a:schemeClr val="tx1"/>
                  </a:solidFill>
                  <a:latin typeface="Lato Light" panose="020F0502020204030203" pitchFamily="34" charset="0"/>
                  <a:ea typeface="MS PGothic" panose="020B0600070205080204" charset="-128"/>
                </a:defRPr>
              </a:lvl3pPr>
              <a:lvl4pPr marL="1600200" indent="-228600" eaLnBrk="0" hangingPunct="0">
                <a:defRPr sz="3600">
                  <a:solidFill>
                    <a:schemeClr val="tx1"/>
                  </a:solidFill>
                  <a:latin typeface="Lato Light" panose="020F0502020204030203" pitchFamily="34" charset="0"/>
                  <a:ea typeface="MS PGothic" panose="020B0600070205080204" charset="-128"/>
                </a:defRPr>
              </a:lvl4pPr>
              <a:lvl5pPr marL="2057400" indent="-228600" eaLnBrk="0" hangingPunct="0">
                <a:defRPr sz="3600">
                  <a:solidFill>
                    <a:schemeClr val="tx1"/>
                  </a:solidFill>
                  <a:latin typeface="Lato Light" panose="020F0502020204030203"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9pPr>
            </a:lstStyle>
            <a:p>
              <a:pPr lvl="0" algn="r" eaLnBrk="1" hangingPunct="1"/>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单击输入你的标题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r" eaLnBrk="1" hangingPunct="1"/>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a:p>
              <a:pPr lvl="0" algn="r" eaLnBrk="1" hangingPunct="1"/>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a:p>
              <a:pPr lvl="0" algn="r" eaLnBrk="1" hangingPunct="1"/>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p:txBody>
        </p:sp>
        <p:sp>
          <p:nvSpPr>
            <p:cNvPr id="11" name="Freeform 80"/>
            <p:cNvSpPr/>
            <p:nvPr/>
          </p:nvSpPr>
          <p:spPr bwMode="auto">
            <a:xfrm>
              <a:off x="5415555" y="6758301"/>
              <a:ext cx="154017" cy="150000"/>
            </a:xfrm>
            <a:custGeom>
              <a:avLst/>
              <a:gdLst>
                <a:gd name="T0" fmla="*/ 453008919 w 48"/>
                <a:gd name="T1" fmla="*/ 0 h 47"/>
                <a:gd name="T2" fmla="*/ 0 w 48"/>
                <a:gd name="T3" fmla="*/ 448168085 h 47"/>
                <a:gd name="T4" fmla="*/ 41183504 w 48"/>
                <a:gd name="T5" fmla="*/ 478723404 h 47"/>
                <a:gd name="T6" fmla="*/ 72070330 w 48"/>
                <a:gd name="T7" fmla="*/ 448168085 h 47"/>
                <a:gd name="T8" fmla="*/ 453008919 w 48"/>
                <a:gd name="T9" fmla="*/ 71297872 h 47"/>
                <a:gd name="T10" fmla="*/ 494192423 w 48"/>
                <a:gd name="T11" fmla="*/ 40742553 h 47"/>
                <a:gd name="T12" fmla="*/ 453008919 w 48"/>
                <a:gd name="T13" fmla="*/ 0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47">
                  <a:moveTo>
                    <a:pt x="44" y="0"/>
                  </a:moveTo>
                  <a:cubicBezTo>
                    <a:pt x="20" y="0"/>
                    <a:pt x="0" y="20"/>
                    <a:pt x="0" y="44"/>
                  </a:cubicBezTo>
                  <a:cubicBezTo>
                    <a:pt x="0" y="46"/>
                    <a:pt x="2" y="47"/>
                    <a:pt x="4" y="47"/>
                  </a:cubicBezTo>
                  <a:cubicBezTo>
                    <a:pt x="6" y="47"/>
                    <a:pt x="7" y="46"/>
                    <a:pt x="7" y="44"/>
                  </a:cubicBezTo>
                  <a:cubicBezTo>
                    <a:pt x="7" y="24"/>
                    <a:pt x="24" y="7"/>
                    <a:pt x="44" y="7"/>
                  </a:cubicBezTo>
                  <a:cubicBezTo>
                    <a:pt x="46" y="7"/>
                    <a:pt x="48" y="6"/>
                    <a:pt x="48" y="4"/>
                  </a:cubicBezTo>
                  <a:cubicBezTo>
                    <a:pt x="48" y="2"/>
                    <a:pt x="46" y="0"/>
                    <a:pt x="4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12" name="TextBox 11"/>
          <p:cNvSpPr txBox="1">
            <a:spLocks noChangeArrowheads="1"/>
          </p:cNvSpPr>
          <p:nvPr/>
        </p:nvSpPr>
        <p:spPr bwMode="auto">
          <a:xfrm>
            <a:off x="891858" y="1107027"/>
            <a:ext cx="1663918" cy="646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5710" rIns="0" bIns="0">
            <a:spAutoFit/>
          </a:bodyPr>
          <a:lstStyle>
            <a:lvl1pPr eaLnBrk="0" hangingPunct="0">
              <a:defRPr sz="3600">
                <a:solidFill>
                  <a:schemeClr val="tx1"/>
                </a:solidFill>
                <a:latin typeface="Lato Light" panose="020F0502020204030203" pitchFamily="34" charset="0"/>
                <a:ea typeface="MS PGothic" panose="020B0600070205080204" charset="-128"/>
              </a:defRPr>
            </a:lvl1pPr>
            <a:lvl2pPr marL="742950" indent="-285750" eaLnBrk="0" hangingPunct="0">
              <a:defRPr sz="3600">
                <a:solidFill>
                  <a:schemeClr val="tx1"/>
                </a:solidFill>
                <a:latin typeface="Lato Light" panose="020F0502020204030203" pitchFamily="34" charset="0"/>
                <a:ea typeface="MS PGothic" panose="020B0600070205080204" charset="-128"/>
              </a:defRPr>
            </a:lvl2pPr>
            <a:lvl3pPr marL="1143000" indent="-228600" eaLnBrk="0" hangingPunct="0">
              <a:defRPr sz="3600">
                <a:solidFill>
                  <a:schemeClr val="tx1"/>
                </a:solidFill>
                <a:latin typeface="Lato Light" panose="020F0502020204030203" pitchFamily="34" charset="0"/>
                <a:ea typeface="MS PGothic" panose="020B0600070205080204" charset="-128"/>
              </a:defRPr>
            </a:lvl3pPr>
            <a:lvl4pPr marL="1600200" indent="-228600" eaLnBrk="0" hangingPunct="0">
              <a:defRPr sz="3600">
                <a:solidFill>
                  <a:schemeClr val="tx1"/>
                </a:solidFill>
                <a:latin typeface="Lato Light" panose="020F0502020204030203" pitchFamily="34" charset="0"/>
                <a:ea typeface="MS PGothic" panose="020B0600070205080204" charset="-128"/>
              </a:defRPr>
            </a:lvl4pPr>
            <a:lvl5pPr marL="2057400" indent="-228600" eaLnBrk="0" hangingPunct="0">
              <a:defRPr sz="3600">
                <a:solidFill>
                  <a:schemeClr val="tx1"/>
                </a:solidFill>
                <a:latin typeface="Lato Light" panose="020F0502020204030203"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9pPr>
          </a:lstStyle>
          <a:p>
            <a:pPr lvl="0" algn="r" eaLnBrk="1" hangingPunct="1"/>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单击输入你的标题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r" eaLnBrk="1" hangingPunct="1"/>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a:p>
            <a:pPr lvl="0" algn="r" eaLnBrk="1" hangingPunct="1"/>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a:p>
            <a:pPr lvl="0" algn="r" eaLnBrk="1" hangingPunct="1"/>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p:txBody>
      </p:sp>
      <p:grpSp>
        <p:nvGrpSpPr>
          <p:cNvPr id="13" name="그룹 78"/>
          <p:cNvGrpSpPr/>
          <p:nvPr/>
        </p:nvGrpSpPr>
        <p:grpSpPr bwMode="auto">
          <a:xfrm>
            <a:off x="2986568" y="971255"/>
            <a:ext cx="3061299" cy="513317"/>
            <a:chOff x="4031263" y="1089025"/>
            <a:chExt cx="3061088" cy="513181"/>
          </a:xfrm>
          <a:solidFill>
            <a:schemeClr val="accent1"/>
          </a:solidFill>
        </p:grpSpPr>
        <p:grpSp>
          <p:nvGrpSpPr>
            <p:cNvPr id="14" name="그룹 81"/>
            <p:cNvGrpSpPr/>
            <p:nvPr/>
          </p:nvGrpSpPr>
          <p:grpSpPr bwMode="auto">
            <a:xfrm>
              <a:off x="4031263" y="1089025"/>
              <a:ext cx="3061088" cy="513181"/>
              <a:chOff x="3349626" y="1260475"/>
              <a:chExt cx="2916238" cy="468313"/>
            </a:xfrm>
            <a:grpFill/>
          </p:grpSpPr>
          <p:sp>
            <p:nvSpPr>
              <p:cNvPr id="16" name="Rectangle 24"/>
              <p:cNvSpPr>
                <a:spLocks noChangeArrowheads="1"/>
              </p:cNvSpPr>
              <p:nvPr/>
            </p:nvSpPr>
            <p:spPr bwMode="auto">
              <a:xfrm>
                <a:off x="3556105" y="1576124"/>
                <a:ext cx="2504981" cy="152664"/>
              </a:xfrm>
              <a:prstGeom prst="rect">
                <a:avLst/>
              </a:prstGeom>
              <a:solidFill>
                <a:schemeClr val="accent1">
                  <a:lumMod val="60000"/>
                  <a:lumOff val="40000"/>
                </a:schemeClr>
              </a:solidFill>
              <a:ln w="6350" cap="rnd" cmpd="sng" algn="ctr">
                <a:noFill/>
                <a:prstDash val="solid"/>
                <a:miter lim="800000"/>
              </a:ln>
              <a:effectLst/>
            </p:spPr>
            <p:txBody>
              <a:bodyPr lIns="0" tIns="0" rIns="0" bIns="0" anchor="ctr"/>
              <a:lstStyle/>
              <a:p>
                <a:pPr marL="0" marR="0" lvl="0" indent="0" algn="ctr" defTabSz="914400" eaLnBrk="1" fontAlgn="auto" latinLnBrk="0" hangingPunct="1">
                  <a:lnSpc>
                    <a:spcPct val="100000"/>
                  </a:lnSpc>
                  <a:spcBef>
                    <a:spcPts val="0"/>
                  </a:spcBef>
                  <a:spcAft>
                    <a:spcPts val="300"/>
                  </a:spcAft>
                  <a:buClrTx/>
                  <a:buSzTx/>
                  <a:buFontTx/>
                  <a:buNone/>
                  <a:defRPr/>
                </a:pPr>
                <a:endParaRPr kumimoji="0" lang="ko-KR" altLang="en-US" sz="1200" b="1" i="0" u="none" strike="noStrike" kern="0" cap="none" spc="0" normalizeH="0" baseline="0" noProof="0">
                  <a:ln>
                    <a:noFill/>
                  </a:ln>
                  <a:solidFill>
                    <a:schemeClr val="bg1"/>
                  </a:solidFill>
                  <a:effectLst/>
                  <a:uLnTx/>
                  <a:uFillTx/>
                  <a:latin typeface="Roboto Condensed" panose="02000000000000000000" charset="0"/>
                  <a:ea typeface="MS PGothic" panose="020B0600070205080204" charset="-128"/>
                  <a:cs typeface="+mn-cs"/>
                </a:endParaRPr>
              </a:p>
            </p:txBody>
          </p:sp>
          <p:sp>
            <p:nvSpPr>
              <p:cNvPr id="17" name="Freeform 25"/>
              <p:cNvSpPr/>
              <p:nvPr/>
            </p:nvSpPr>
            <p:spPr bwMode="auto">
              <a:xfrm>
                <a:off x="3349626" y="1260475"/>
                <a:ext cx="206479" cy="468313"/>
              </a:xfrm>
              <a:custGeom>
                <a:avLst/>
                <a:gdLst>
                  <a:gd name="T0" fmla="*/ 0 w 130"/>
                  <a:gd name="T1" fmla="*/ 0 h 295"/>
                  <a:gd name="T2" fmla="*/ 0 w 130"/>
                  <a:gd name="T3" fmla="*/ 98 h 295"/>
                  <a:gd name="T4" fmla="*/ 130 w 130"/>
                  <a:gd name="T5" fmla="*/ 295 h 295"/>
                  <a:gd name="T6" fmla="*/ 130 w 130"/>
                  <a:gd name="T7" fmla="*/ 199 h 295"/>
                  <a:gd name="T8" fmla="*/ 0 w 130"/>
                  <a:gd name="T9" fmla="*/ 0 h 295"/>
                </a:gdLst>
                <a:ahLst/>
                <a:cxnLst>
                  <a:cxn ang="0">
                    <a:pos x="T0" y="T1"/>
                  </a:cxn>
                  <a:cxn ang="0">
                    <a:pos x="T2" y="T3"/>
                  </a:cxn>
                  <a:cxn ang="0">
                    <a:pos x="T4" y="T5"/>
                  </a:cxn>
                  <a:cxn ang="0">
                    <a:pos x="T6" y="T7"/>
                  </a:cxn>
                  <a:cxn ang="0">
                    <a:pos x="T8" y="T9"/>
                  </a:cxn>
                </a:cxnLst>
                <a:rect l="0" t="0" r="r" b="b"/>
                <a:pathLst>
                  <a:path w="130" h="295">
                    <a:moveTo>
                      <a:pt x="0" y="0"/>
                    </a:moveTo>
                    <a:lnTo>
                      <a:pt x="0" y="98"/>
                    </a:lnTo>
                    <a:lnTo>
                      <a:pt x="130" y="295"/>
                    </a:lnTo>
                    <a:lnTo>
                      <a:pt x="130" y="199"/>
                    </a:lnTo>
                    <a:lnTo>
                      <a:pt x="0" y="0"/>
                    </a:lnTo>
                    <a:close/>
                  </a:path>
                </a:pathLst>
              </a:custGeom>
              <a:solidFill>
                <a:schemeClr val="accent1">
                  <a:lumMod val="60000"/>
                  <a:lumOff val="40000"/>
                </a:schemeClr>
              </a:solidFill>
              <a:ln w="6350" cap="rnd" cmpd="sng" algn="ctr">
                <a:noFill/>
                <a:prstDash val="solid"/>
                <a:miter lim="800000"/>
              </a:ln>
              <a:effectLst/>
            </p:spPr>
            <p:txBody>
              <a:bodyPr lIns="0" tIns="0" rIns="0" bIns="0" anchor="ctr"/>
              <a:lstStyle/>
              <a:p>
                <a:pPr marL="0" marR="0" lvl="0" indent="0" algn="ctr" defTabSz="685165" eaLnBrk="1" fontAlgn="auto" latinLnBrk="0" hangingPunct="1">
                  <a:lnSpc>
                    <a:spcPct val="100000"/>
                  </a:lnSpc>
                  <a:spcBef>
                    <a:spcPts val="0"/>
                  </a:spcBef>
                  <a:spcAft>
                    <a:spcPts val="300"/>
                  </a:spcAft>
                  <a:buClrTx/>
                  <a:buSzTx/>
                  <a:buFontTx/>
                  <a:buNone/>
                  <a:defRPr/>
                </a:pPr>
                <a:endParaRPr kumimoji="0" lang="ko-KR" altLang="en-US" sz="1200" b="1" i="0" u="none" strike="noStrike" kern="0" cap="none" spc="0" normalizeH="0" baseline="0" noProof="0" dirty="0">
                  <a:ln>
                    <a:noFill/>
                  </a:ln>
                  <a:solidFill>
                    <a:schemeClr val="bg1"/>
                  </a:solidFill>
                  <a:effectLst/>
                  <a:uLnTx/>
                  <a:uFillTx/>
                  <a:latin typeface="Roboto Condensed" panose="02000000000000000000"/>
                  <a:ea typeface="+mn-ea"/>
                  <a:cs typeface="Roboto Condensed" panose="02000000000000000000"/>
                </a:endParaRPr>
              </a:p>
            </p:txBody>
          </p:sp>
          <p:sp>
            <p:nvSpPr>
              <p:cNvPr id="18" name="Freeform 26"/>
              <p:cNvSpPr/>
              <p:nvPr/>
            </p:nvSpPr>
            <p:spPr bwMode="auto">
              <a:xfrm>
                <a:off x="6061086" y="1260475"/>
                <a:ext cx="204778" cy="468313"/>
              </a:xfrm>
              <a:custGeom>
                <a:avLst/>
                <a:gdLst>
                  <a:gd name="T0" fmla="*/ 129 w 129"/>
                  <a:gd name="T1" fmla="*/ 0 h 295"/>
                  <a:gd name="T2" fmla="*/ 129 w 129"/>
                  <a:gd name="T3" fmla="*/ 98 h 295"/>
                  <a:gd name="T4" fmla="*/ 0 w 129"/>
                  <a:gd name="T5" fmla="*/ 295 h 295"/>
                  <a:gd name="T6" fmla="*/ 0 w 129"/>
                  <a:gd name="T7" fmla="*/ 199 h 295"/>
                  <a:gd name="T8" fmla="*/ 129 w 129"/>
                  <a:gd name="T9" fmla="*/ 0 h 295"/>
                </a:gdLst>
                <a:ahLst/>
                <a:cxnLst>
                  <a:cxn ang="0">
                    <a:pos x="T0" y="T1"/>
                  </a:cxn>
                  <a:cxn ang="0">
                    <a:pos x="T2" y="T3"/>
                  </a:cxn>
                  <a:cxn ang="0">
                    <a:pos x="T4" y="T5"/>
                  </a:cxn>
                  <a:cxn ang="0">
                    <a:pos x="T6" y="T7"/>
                  </a:cxn>
                  <a:cxn ang="0">
                    <a:pos x="T8" y="T9"/>
                  </a:cxn>
                </a:cxnLst>
                <a:rect l="0" t="0" r="r" b="b"/>
                <a:pathLst>
                  <a:path w="129" h="295">
                    <a:moveTo>
                      <a:pt x="129" y="0"/>
                    </a:moveTo>
                    <a:lnTo>
                      <a:pt x="129" y="98"/>
                    </a:lnTo>
                    <a:lnTo>
                      <a:pt x="0" y="295"/>
                    </a:lnTo>
                    <a:lnTo>
                      <a:pt x="0" y="199"/>
                    </a:lnTo>
                    <a:lnTo>
                      <a:pt x="129" y="0"/>
                    </a:lnTo>
                    <a:close/>
                  </a:path>
                </a:pathLst>
              </a:custGeom>
              <a:solidFill>
                <a:schemeClr val="accent1">
                  <a:lumMod val="60000"/>
                  <a:lumOff val="40000"/>
                </a:schemeClr>
              </a:solidFill>
              <a:ln w="6350" cap="rnd" cmpd="sng" algn="ctr">
                <a:noFill/>
                <a:prstDash val="solid"/>
                <a:miter lim="800000"/>
              </a:ln>
              <a:effectLst/>
            </p:spPr>
            <p:txBody>
              <a:bodyPr lIns="0" tIns="0" rIns="0" bIns="0" anchor="ctr"/>
              <a:lstStyle/>
              <a:p>
                <a:pPr marL="0" marR="0" lvl="0" indent="0" algn="ctr" defTabSz="685165" eaLnBrk="1" fontAlgn="auto" latinLnBrk="0" hangingPunct="1">
                  <a:lnSpc>
                    <a:spcPct val="100000"/>
                  </a:lnSpc>
                  <a:spcBef>
                    <a:spcPts val="0"/>
                  </a:spcBef>
                  <a:spcAft>
                    <a:spcPts val="300"/>
                  </a:spcAft>
                  <a:buClrTx/>
                  <a:buSzTx/>
                  <a:buFontTx/>
                  <a:buNone/>
                  <a:defRPr/>
                </a:pPr>
                <a:endParaRPr kumimoji="0" lang="ko-KR" altLang="en-US" sz="1200" b="1" i="0" u="none" strike="noStrike" kern="0" cap="none" spc="0" normalizeH="0" baseline="0" noProof="0" dirty="0">
                  <a:ln>
                    <a:noFill/>
                  </a:ln>
                  <a:solidFill>
                    <a:schemeClr val="bg1"/>
                  </a:solidFill>
                  <a:effectLst/>
                  <a:uLnTx/>
                  <a:uFillTx/>
                  <a:latin typeface="Roboto Condensed" panose="02000000000000000000"/>
                  <a:ea typeface="+mn-ea"/>
                  <a:cs typeface="Roboto Condensed" panose="02000000000000000000"/>
                </a:endParaRPr>
              </a:p>
            </p:txBody>
          </p:sp>
          <p:sp>
            <p:nvSpPr>
              <p:cNvPr id="19" name="Freeform 41"/>
              <p:cNvSpPr/>
              <p:nvPr/>
            </p:nvSpPr>
            <p:spPr bwMode="auto">
              <a:xfrm>
                <a:off x="3349626" y="1260475"/>
                <a:ext cx="2916238" cy="315649"/>
              </a:xfrm>
              <a:custGeom>
                <a:avLst/>
                <a:gdLst>
                  <a:gd name="T0" fmla="*/ 1837 w 1837"/>
                  <a:gd name="T1" fmla="*/ 0 h 199"/>
                  <a:gd name="T2" fmla="*/ 0 w 1837"/>
                  <a:gd name="T3" fmla="*/ 0 h 199"/>
                  <a:gd name="T4" fmla="*/ 130 w 1837"/>
                  <a:gd name="T5" fmla="*/ 199 h 199"/>
                  <a:gd name="T6" fmla="*/ 1708 w 1837"/>
                  <a:gd name="T7" fmla="*/ 199 h 199"/>
                  <a:gd name="T8" fmla="*/ 1837 w 1837"/>
                  <a:gd name="T9" fmla="*/ 0 h 199"/>
                </a:gdLst>
                <a:ahLst/>
                <a:cxnLst>
                  <a:cxn ang="0">
                    <a:pos x="T0" y="T1"/>
                  </a:cxn>
                  <a:cxn ang="0">
                    <a:pos x="T2" y="T3"/>
                  </a:cxn>
                  <a:cxn ang="0">
                    <a:pos x="T4" y="T5"/>
                  </a:cxn>
                  <a:cxn ang="0">
                    <a:pos x="T6" y="T7"/>
                  </a:cxn>
                  <a:cxn ang="0">
                    <a:pos x="T8" y="T9"/>
                  </a:cxn>
                </a:cxnLst>
                <a:rect l="0" t="0" r="r" b="b"/>
                <a:pathLst>
                  <a:path w="1837" h="199">
                    <a:moveTo>
                      <a:pt x="1837" y="0"/>
                    </a:moveTo>
                    <a:lnTo>
                      <a:pt x="0" y="0"/>
                    </a:lnTo>
                    <a:lnTo>
                      <a:pt x="130" y="199"/>
                    </a:lnTo>
                    <a:lnTo>
                      <a:pt x="1708" y="199"/>
                    </a:lnTo>
                    <a:lnTo>
                      <a:pt x="1837" y="0"/>
                    </a:lnTo>
                    <a:close/>
                  </a:path>
                </a:pathLst>
              </a:custGeom>
              <a:grpFill/>
              <a:ln w="6350" cap="rnd" cmpd="sng" algn="ctr">
                <a:noFill/>
                <a:prstDash val="solid"/>
                <a:miter lim="800000"/>
              </a:ln>
              <a:effectLst/>
            </p:spPr>
            <p:txBody>
              <a:bodyPr lIns="0" tIns="0" rIns="0" bIns="0" anchor="ctr"/>
              <a:lstStyle/>
              <a:p>
                <a:pPr marL="0" marR="0" lvl="0" indent="0" algn="ctr" defTabSz="685165" eaLnBrk="1" fontAlgn="auto" latinLnBrk="0" hangingPunct="1">
                  <a:lnSpc>
                    <a:spcPct val="100000"/>
                  </a:lnSpc>
                  <a:spcBef>
                    <a:spcPts val="0"/>
                  </a:spcBef>
                  <a:spcAft>
                    <a:spcPts val="300"/>
                  </a:spcAft>
                  <a:buClrTx/>
                  <a:buSzTx/>
                  <a:buFontTx/>
                  <a:buNone/>
                  <a:defRPr/>
                </a:pPr>
                <a:endParaRPr kumimoji="0" lang="ko-KR" altLang="en-US" sz="1200" b="1" i="0" u="none" strike="noStrike" kern="0" cap="none" spc="0" normalizeH="0" baseline="0" noProof="0" dirty="0">
                  <a:ln>
                    <a:noFill/>
                  </a:ln>
                  <a:solidFill>
                    <a:schemeClr val="bg1"/>
                  </a:solidFill>
                  <a:effectLst/>
                  <a:uLnTx/>
                  <a:uFillTx/>
                  <a:latin typeface="Roboto Condensed" panose="02000000000000000000"/>
                  <a:ea typeface="+mn-ea"/>
                  <a:cs typeface="Roboto Condensed" panose="02000000000000000000"/>
                </a:endParaRPr>
              </a:p>
            </p:txBody>
          </p:sp>
        </p:grpSp>
        <p:sp>
          <p:nvSpPr>
            <p:cNvPr id="15" name="TextBox 79"/>
            <p:cNvSpPr txBox="1">
              <a:spLocks noChangeArrowheads="1"/>
            </p:cNvSpPr>
            <p:nvPr/>
          </p:nvSpPr>
          <p:spPr bwMode="auto">
            <a:xfrm>
              <a:off x="4678363" y="1181884"/>
              <a:ext cx="1766886" cy="1939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0" rIns="72000" bIns="0"/>
            <a:lstStyle>
              <a:lvl1pPr eaLnBrk="0" hangingPunct="0">
                <a:defRPr sz="3600">
                  <a:solidFill>
                    <a:schemeClr val="tx1"/>
                  </a:solidFill>
                  <a:latin typeface="Lato Light" panose="020F0502020204030203" pitchFamily="34" charset="0"/>
                  <a:ea typeface="MS PGothic" panose="020B0600070205080204" charset="-128"/>
                </a:defRPr>
              </a:lvl1pPr>
              <a:lvl2pPr marL="742950" indent="-285750" eaLnBrk="0" hangingPunct="0">
                <a:defRPr sz="3600">
                  <a:solidFill>
                    <a:schemeClr val="tx1"/>
                  </a:solidFill>
                  <a:latin typeface="Lato Light" panose="020F0502020204030203" pitchFamily="34" charset="0"/>
                  <a:ea typeface="MS PGothic" panose="020B0600070205080204" charset="-128"/>
                </a:defRPr>
              </a:lvl2pPr>
              <a:lvl3pPr marL="1143000" indent="-228600" eaLnBrk="0" hangingPunct="0">
                <a:defRPr sz="3600">
                  <a:solidFill>
                    <a:schemeClr val="tx1"/>
                  </a:solidFill>
                  <a:latin typeface="Lato Light" panose="020F0502020204030203" pitchFamily="34" charset="0"/>
                  <a:ea typeface="MS PGothic" panose="020B0600070205080204" charset="-128"/>
                </a:defRPr>
              </a:lvl3pPr>
              <a:lvl4pPr marL="1600200" indent="-228600" eaLnBrk="0" hangingPunct="0">
                <a:defRPr sz="3600">
                  <a:solidFill>
                    <a:schemeClr val="tx1"/>
                  </a:solidFill>
                  <a:latin typeface="Lato Light" panose="020F0502020204030203" pitchFamily="34" charset="0"/>
                  <a:ea typeface="MS PGothic" panose="020B0600070205080204" charset="-128"/>
                </a:defRPr>
              </a:lvl4pPr>
              <a:lvl5pPr marL="2057400" indent="-228600" eaLnBrk="0" hangingPunct="0">
                <a:defRPr sz="3600">
                  <a:solidFill>
                    <a:schemeClr val="tx1"/>
                  </a:solidFill>
                  <a:latin typeface="Lato Light" panose="020F0502020204030203"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9pPr>
            </a:lstStyle>
            <a:p>
              <a:pPr lvl="0" algn="ctr" eaLnBrk="1" hangingPunct="1"/>
              <a:r>
                <a:rPr lang="zh-CN" altLang="en-US" sz="1000" kern="0" dirty="0">
                  <a:solidFill>
                    <a:schemeClr val="bg1"/>
                  </a:solidFill>
                  <a:latin typeface="微软雅黑" panose="020B0503020204020204" pitchFamily="34" charset="-122"/>
                  <a:ea typeface="微软雅黑" panose="020B0503020204020204" pitchFamily="34" charset="-122"/>
                </a:rPr>
                <a:t>单击输入标题</a:t>
              </a:r>
              <a:endParaRPr lang="en-US" altLang="zh-CN" sz="1000" kern="0" dirty="0">
                <a:solidFill>
                  <a:schemeClr val="bg1"/>
                </a:solidFill>
                <a:latin typeface="微软雅黑" panose="020B0503020204020204" pitchFamily="34" charset="-122"/>
                <a:ea typeface="微软雅黑" panose="020B0503020204020204" pitchFamily="34" charset="-122"/>
              </a:endParaRPr>
            </a:p>
          </p:txBody>
        </p:sp>
      </p:grpSp>
      <p:grpSp>
        <p:nvGrpSpPr>
          <p:cNvPr id="20" name="그룹 79"/>
          <p:cNvGrpSpPr/>
          <p:nvPr/>
        </p:nvGrpSpPr>
        <p:grpSpPr bwMode="auto">
          <a:xfrm>
            <a:off x="3203318" y="1495887"/>
            <a:ext cx="2629585" cy="513317"/>
            <a:chOff x="4247889" y="1602206"/>
            <a:chExt cx="2629502" cy="513180"/>
          </a:xfrm>
        </p:grpSpPr>
        <p:grpSp>
          <p:nvGrpSpPr>
            <p:cNvPr id="21" name="그룹 82"/>
            <p:cNvGrpSpPr/>
            <p:nvPr/>
          </p:nvGrpSpPr>
          <p:grpSpPr bwMode="auto">
            <a:xfrm>
              <a:off x="4247889" y="1602206"/>
              <a:ext cx="2629502" cy="513180"/>
              <a:chOff x="3556001" y="1728788"/>
              <a:chExt cx="2505075" cy="468312"/>
            </a:xfrm>
          </p:grpSpPr>
          <p:sp>
            <p:nvSpPr>
              <p:cNvPr id="23" name="Rectangle 27"/>
              <p:cNvSpPr>
                <a:spLocks noChangeArrowheads="1"/>
              </p:cNvSpPr>
              <p:nvPr/>
            </p:nvSpPr>
            <p:spPr bwMode="auto">
              <a:xfrm>
                <a:off x="3762488" y="2043350"/>
                <a:ext cx="2090399" cy="153750"/>
              </a:xfrm>
              <a:prstGeom prst="rect">
                <a:avLst/>
              </a:prstGeom>
              <a:solidFill>
                <a:schemeClr val="accent2">
                  <a:lumMod val="60000"/>
                  <a:lumOff val="40000"/>
                </a:schemeClr>
              </a:solidFill>
              <a:ln w="3175">
                <a:noFill/>
              </a:ln>
            </p:spPr>
            <p:txBody>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ko-KR" altLang="en-US" sz="1000" b="1" i="0" u="none" strike="noStrike" kern="0" cap="none" spc="0" normalizeH="0" baseline="0" noProof="0">
                  <a:ln>
                    <a:noFill/>
                  </a:ln>
                  <a:solidFill>
                    <a:schemeClr val="bg1"/>
                  </a:solidFill>
                  <a:effectLst/>
                  <a:uLnTx/>
                  <a:uFillTx/>
                  <a:latin typeface="Raleway" pitchFamily="34" charset="0"/>
                </a:endParaRPr>
              </a:p>
            </p:txBody>
          </p:sp>
          <p:sp>
            <p:nvSpPr>
              <p:cNvPr id="24" name="Freeform 28"/>
              <p:cNvSpPr/>
              <p:nvPr/>
            </p:nvSpPr>
            <p:spPr bwMode="auto">
              <a:xfrm>
                <a:off x="3556001" y="1728788"/>
                <a:ext cx="206487" cy="468312"/>
              </a:xfrm>
              <a:custGeom>
                <a:avLst/>
                <a:gdLst>
                  <a:gd name="T0" fmla="*/ 0 w 130"/>
                  <a:gd name="T1" fmla="*/ 0 h 295"/>
                  <a:gd name="T2" fmla="*/ 0 w 130"/>
                  <a:gd name="T3" fmla="*/ 96 h 295"/>
                  <a:gd name="T4" fmla="*/ 130 w 130"/>
                  <a:gd name="T5" fmla="*/ 295 h 295"/>
                  <a:gd name="T6" fmla="*/ 130 w 130"/>
                  <a:gd name="T7" fmla="*/ 198 h 295"/>
                  <a:gd name="T8" fmla="*/ 0 w 130"/>
                  <a:gd name="T9" fmla="*/ 0 h 295"/>
                </a:gdLst>
                <a:ahLst/>
                <a:cxnLst>
                  <a:cxn ang="0">
                    <a:pos x="T0" y="T1"/>
                  </a:cxn>
                  <a:cxn ang="0">
                    <a:pos x="T2" y="T3"/>
                  </a:cxn>
                  <a:cxn ang="0">
                    <a:pos x="T4" y="T5"/>
                  </a:cxn>
                  <a:cxn ang="0">
                    <a:pos x="T6" y="T7"/>
                  </a:cxn>
                  <a:cxn ang="0">
                    <a:pos x="T8" y="T9"/>
                  </a:cxn>
                </a:cxnLst>
                <a:rect l="0" t="0" r="r" b="b"/>
                <a:pathLst>
                  <a:path w="130" h="295">
                    <a:moveTo>
                      <a:pt x="0" y="0"/>
                    </a:moveTo>
                    <a:lnTo>
                      <a:pt x="0" y="96"/>
                    </a:lnTo>
                    <a:lnTo>
                      <a:pt x="130" y="295"/>
                    </a:lnTo>
                    <a:lnTo>
                      <a:pt x="130" y="198"/>
                    </a:lnTo>
                    <a:lnTo>
                      <a:pt x="0" y="0"/>
                    </a:lnTo>
                    <a:close/>
                  </a:path>
                </a:pathLst>
              </a:custGeom>
              <a:solidFill>
                <a:schemeClr val="accent2">
                  <a:lumMod val="60000"/>
                  <a:lumOff val="40000"/>
                </a:schemeClr>
              </a:solidFill>
              <a:ln w="3175">
                <a:noFill/>
              </a:ln>
            </p:spPr>
            <p:txBody>
              <a:bodyPr/>
              <a:lstStyle/>
              <a:p>
                <a:pPr marL="0" marR="0" lvl="0" indent="0" algn="ctr" defTabSz="685165" eaLnBrk="1" fontAlgn="auto" latinLnBrk="0" hangingPunct="1">
                  <a:lnSpc>
                    <a:spcPct val="100000"/>
                  </a:lnSpc>
                  <a:spcBef>
                    <a:spcPts val="0"/>
                  </a:spcBef>
                  <a:spcAft>
                    <a:spcPts val="0"/>
                  </a:spcAft>
                  <a:buClrTx/>
                  <a:buSzTx/>
                  <a:buFontTx/>
                  <a:buNone/>
                  <a:defRPr/>
                </a:pPr>
                <a:endParaRPr kumimoji="0" lang="ko-KR" altLang="en-US" sz="1000" b="1" i="0" u="none" strike="noStrike" kern="0" cap="none" spc="0" normalizeH="0" baseline="0" noProof="0" dirty="0">
                  <a:ln>
                    <a:noFill/>
                  </a:ln>
                  <a:solidFill>
                    <a:schemeClr val="bg1"/>
                  </a:solidFill>
                  <a:effectLst/>
                  <a:uLnTx/>
                  <a:uFillTx/>
                  <a:latin typeface="Raleway"/>
                  <a:ea typeface="+mn-ea"/>
                  <a:cs typeface="Raleway"/>
                </a:endParaRPr>
              </a:p>
            </p:txBody>
          </p:sp>
          <p:sp>
            <p:nvSpPr>
              <p:cNvPr id="25" name="Freeform 29"/>
              <p:cNvSpPr/>
              <p:nvPr/>
            </p:nvSpPr>
            <p:spPr bwMode="auto">
              <a:xfrm>
                <a:off x="5852887" y="1728788"/>
                <a:ext cx="208189" cy="468312"/>
              </a:xfrm>
              <a:custGeom>
                <a:avLst/>
                <a:gdLst>
                  <a:gd name="T0" fmla="*/ 131 w 131"/>
                  <a:gd name="T1" fmla="*/ 0 h 295"/>
                  <a:gd name="T2" fmla="*/ 131 w 131"/>
                  <a:gd name="T3" fmla="*/ 96 h 295"/>
                  <a:gd name="T4" fmla="*/ 0 w 131"/>
                  <a:gd name="T5" fmla="*/ 295 h 295"/>
                  <a:gd name="T6" fmla="*/ 0 w 131"/>
                  <a:gd name="T7" fmla="*/ 198 h 295"/>
                  <a:gd name="T8" fmla="*/ 131 w 131"/>
                  <a:gd name="T9" fmla="*/ 0 h 295"/>
                </a:gdLst>
                <a:ahLst/>
                <a:cxnLst>
                  <a:cxn ang="0">
                    <a:pos x="T0" y="T1"/>
                  </a:cxn>
                  <a:cxn ang="0">
                    <a:pos x="T2" y="T3"/>
                  </a:cxn>
                  <a:cxn ang="0">
                    <a:pos x="T4" y="T5"/>
                  </a:cxn>
                  <a:cxn ang="0">
                    <a:pos x="T6" y="T7"/>
                  </a:cxn>
                  <a:cxn ang="0">
                    <a:pos x="T8" y="T9"/>
                  </a:cxn>
                </a:cxnLst>
                <a:rect l="0" t="0" r="r" b="b"/>
                <a:pathLst>
                  <a:path w="131" h="295">
                    <a:moveTo>
                      <a:pt x="131" y="0"/>
                    </a:moveTo>
                    <a:lnTo>
                      <a:pt x="131" y="96"/>
                    </a:lnTo>
                    <a:lnTo>
                      <a:pt x="0" y="295"/>
                    </a:lnTo>
                    <a:lnTo>
                      <a:pt x="0" y="198"/>
                    </a:lnTo>
                    <a:lnTo>
                      <a:pt x="131" y="0"/>
                    </a:lnTo>
                    <a:close/>
                  </a:path>
                </a:pathLst>
              </a:custGeom>
              <a:solidFill>
                <a:schemeClr val="accent2">
                  <a:lumMod val="60000"/>
                  <a:lumOff val="40000"/>
                </a:schemeClr>
              </a:solidFill>
              <a:ln w="3175">
                <a:noFill/>
              </a:ln>
            </p:spPr>
            <p:txBody>
              <a:bodyPr/>
              <a:lstStyle/>
              <a:p>
                <a:pPr marL="0" marR="0" lvl="0" indent="0" algn="ctr" defTabSz="685165" eaLnBrk="1" fontAlgn="auto" latinLnBrk="0" hangingPunct="1">
                  <a:lnSpc>
                    <a:spcPct val="100000"/>
                  </a:lnSpc>
                  <a:spcBef>
                    <a:spcPts val="0"/>
                  </a:spcBef>
                  <a:spcAft>
                    <a:spcPts val="0"/>
                  </a:spcAft>
                  <a:buClrTx/>
                  <a:buSzTx/>
                  <a:buFontTx/>
                  <a:buNone/>
                  <a:defRPr/>
                </a:pPr>
                <a:endParaRPr kumimoji="0" lang="ko-KR" altLang="en-US" sz="1000" b="1" i="0" u="none" strike="noStrike" kern="0" cap="none" spc="0" normalizeH="0" baseline="0" noProof="0" dirty="0">
                  <a:ln>
                    <a:noFill/>
                  </a:ln>
                  <a:solidFill>
                    <a:schemeClr val="bg1"/>
                  </a:solidFill>
                  <a:effectLst/>
                  <a:uLnTx/>
                  <a:uFillTx/>
                  <a:latin typeface="Raleway"/>
                  <a:ea typeface="+mn-ea"/>
                  <a:cs typeface="Raleway"/>
                </a:endParaRPr>
              </a:p>
            </p:txBody>
          </p:sp>
          <p:sp>
            <p:nvSpPr>
              <p:cNvPr id="26" name="Freeform 42"/>
              <p:cNvSpPr/>
              <p:nvPr/>
            </p:nvSpPr>
            <p:spPr bwMode="auto">
              <a:xfrm>
                <a:off x="3556001" y="1728788"/>
                <a:ext cx="2505075" cy="314325"/>
              </a:xfrm>
              <a:custGeom>
                <a:avLst/>
                <a:gdLst>
                  <a:gd name="T0" fmla="*/ 2147483647 w 1578"/>
                  <a:gd name="T1" fmla="*/ 0 h 198"/>
                  <a:gd name="T2" fmla="*/ 0 w 1578"/>
                  <a:gd name="T3" fmla="*/ 0 h 198"/>
                  <a:gd name="T4" fmla="*/ 327620313 w 1578"/>
                  <a:gd name="T5" fmla="*/ 498990938 h 198"/>
                  <a:gd name="T6" fmla="*/ 2147483647 w 1578"/>
                  <a:gd name="T7" fmla="*/ 498990938 h 198"/>
                  <a:gd name="T8" fmla="*/ 2147483647 w 1578"/>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78" h="198">
                    <a:moveTo>
                      <a:pt x="1578" y="0"/>
                    </a:moveTo>
                    <a:lnTo>
                      <a:pt x="0" y="0"/>
                    </a:lnTo>
                    <a:lnTo>
                      <a:pt x="130" y="198"/>
                    </a:lnTo>
                    <a:lnTo>
                      <a:pt x="1447" y="198"/>
                    </a:lnTo>
                    <a:lnTo>
                      <a:pt x="1578" y="0"/>
                    </a:lnTo>
                    <a:close/>
                  </a:path>
                </a:pathLst>
              </a:custGeom>
              <a:solidFill>
                <a:schemeClr val="accent2"/>
              </a:solidFill>
              <a:ln>
                <a:noFill/>
              </a:ln>
              <a:extLst>
                <a:ext uri="{91240B29-F687-4F45-9708-019B960494DF}">
                  <a14:hiddenLine xmlns:a14="http://schemas.microsoft.com/office/drawing/2010/main" w="3175">
                    <a:solidFill>
                      <a:srgbClr val="000000"/>
                    </a:solidFill>
                    <a:round/>
                  </a14:hiddenLine>
                </a:ext>
              </a:extLst>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sp>
          <p:nvSpPr>
            <p:cNvPr id="22" name="TextBox 86"/>
            <p:cNvSpPr txBox="1">
              <a:spLocks noChangeArrowheads="1"/>
            </p:cNvSpPr>
            <p:nvPr/>
          </p:nvSpPr>
          <p:spPr bwMode="auto">
            <a:xfrm>
              <a:off x="4788030" y="1694646"/>
              <a:ext cx="1547554" cy="193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0" rIns="72000" bIns="0"/>
            <a:lstStyle>
              <a:lvl1pPr eaLnBrk="0" hangingPunct="0">
                <a:defRPr sz="3600">
                  <a:solidFill>
                    <a:schemeClr val="tx1"/>
                  </a:solidFill>
                  <a:latin typeface="Lato Light" panose="020F0502020204030203" pitchFamily="34" charset="0"/>
                  <a:ea typeface="MS PGothic" panose="020B0600070205080204" charset="-128"/>
                </a:defRPr>
              </a:lvl1pPr>
              <a:lvl2pPr marL="742950" indent="-285750" eaLnBrk="0" hangingPunct="0">
                <a:defRPr sz="3600">
                  <a:solidFill>
                    <a:schemeClr val="tx1"/>
                  </a:solidFill>
                  <a:latin typeface="Lato Light" panose="020F0502020204030203" pitchFamily="34" charset="0"/>
                  <a:ea typeface="MS PGothic" panose="020B0600070205080204" charset="-128"/>
                </a:defRPr>
              </a:lvl2pPr>
              <a:lvl3pPr marL="1143000" indent="-228600" eaLnBrk="0" hangingPunct="0">
                <a:defRPr sz="3600">
                  <a:solidFill>
                    <a:schemeClr val="tx1"/>
                  </a:solidFill>
                  <a:latin typeface="Lato Light" panose="020F0502020204030203" pitchFamily="34" charset="0"/>
                  <a:ea typeface="MS PGothic" panose="020B0600070205080204" charset="-128"/>
                </a:defRPr>
              </a:lvl3pPr>
              <a:lvl4pPr marL="1600200" indent="-228600" eaLnBrk="0" hangingPunct="0">
                <a:defRPr sz="3600">
                  <a:solidFill>
                    <a:schemeClr val="tx1"/>
                  </a:solidFill>
                  <a:latin typeface="Lato Light" panose="020F0502020204030203" pitchFamily="34" charset="0"/>
                  <a:ea typeface="MS PGothic" panose="020B0600070205080204" charset="-128"/>
                </a:defRPr>
              </a:lvl4pPr>
              <a:lvl5pPr marL="2057400" indent="-228600" eaLnBrk="0" hangingPunct="0">
                <a:defRPr sz="3600">
                  <a:solidFill>
                    <a:schemeClr val="tx1"/>
                  </a:solidFill>
                  <a:latin typeface="Lato Light" panose="020F0502020204030203"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9pPr>
            </a:lstStyle>
            <a:p>
              <a:pPr lvl="0" algn="ctr" eaLnBrk="1" hangingPunct="1"/>
              <a:r>
                <a:rPr lang="zh-CN" altLang="en-US" sz="1000" kern="0" dirty="0">
                  <a:solidFill>
                    <a:schemeClr val="bg1"/>
                  </a:solidFill>
                  <a:latin typeface="微软雅黑" panose="020B0503020204020204" pitchFamily="34" charset="-122"/>
                  <a:ea typeface="微软雅黑" panose="020B0503020204020204" pitchFamily="34" charset="-122"/>
                </a:rPr>
                <a:t>单击输入标题</a:t>
              </a:r>
              <a:endParaRPr lang="en-US" altLang="zh-CN" sz="1000" kern="0" dirty="0">
                <a:solidFill>
                  <a:schemeClr val="bg1"/>
                </a:solidFill>
                <a:latin typeface="微软雅黑" panose="020B0503020204020204" pitchFamily="34" charset="-122"/>
                <a:ea typeface="微软雅黑" panose="020B0503020204020204" pitchFamily="34" charset="-122"/>
              </a:endParaRPr>
            </a:p>
          </p:txBody>
        </p:sp>
      </p:grpSp>
      <p:grpSp>
        <p:nvGrpSpPr>
          <p:cNvPr id="27" name="그룹 80"/>
          <p:cNvGrpSpPr/>
          <p:nvPr/>
        </p:nvGrpSpPr>
        <p:grpSpPr bwMode="auto">
          <a:xfrm>
            <a:off x="3420067" y="2020520"/>
            <a:ext cx="2194298" cy="511531"/>
            <a:chOff x="4464514" y="2115386"/>
            <a:chExt cx="2194585" cy="511441"/>
          </a:xfrm>
          <a:solidFill>
            <a:schemeClr val="accent3">
              <a:lumMod val="60000"/>
              <a:lumOff val="40000"/>
            </a:schemeClr>
          </a:solidFill>
        </p:grpSpPr>
        <p:grpSp>
          <p:nvGrpSpPr>
            <p:cNvPr id="28" name="그룹 83"/>
            <p:cNvGrpSpPr/>
            <p:nvPr/>
          </p:nvGrpSpPr>
          <p:grpSpPr bwMode="auto">
            <a:xfrm>
              <a:off x="4464514" y="2115386"/>
              <a:ext cx="2194585" cy="511441"/>
              <a:chOff x="3762376" y="2197100"/>
              <a:chExt cx="2090738" cy="466725"/>
            </a:xfrm>
            <a:grpFill/>
          </p:grpSpPr>
          <p:sp>
            <p:nvSpPr>
              <p:cNvPr id="30" name="Rectangle 30"/>
              <p:cNvSpPr>
                <a:spLocks noChangeArrowheads="1"/>
              </p:cNvSpPr>
              <p:nvPr/>
            </p:nvSpPr>
            <p:spPr bwMode="auto">
              <a:xfrm>
                <a:off x="3970599" y="2511691"/>
                <a:ext cx="1674292" cy="152134"/>
              </a:xfrm>
              <a:prstGeom prst="rect">
                <a:avLst/>
              </a:prstGeom>
              <a:grpFill/>
              <a:ln w="3175">
                <a:noFill/>
              </a:ln>
            </p:spPr>
            <p:txBody>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ko-KR" altLang="en-US" sz="1000" b="1" i="0" u="none" strike="noStrike" kern="0" cap="none" spc="0" normalizeH="0" baseline="0" noProof="0">
                  <a:ln>
                    <a:noFill/>
                  </a:ln>
                  <a:solidFill>
                    <a:schemeClr val="bg1"/>
                  </a:solidFill>
                  <a:effectLst/>
                  <a:uLnTx/>
                  <a:uFillTx/>
                  <a:latin typeface="Raleway" pitchFamily="34" charset="0"/>
                </a:endParaRPr>
              </a:p>
            </p:txBody>
          </p:sp>
          <p:sp>
            <p:nvSpPr>
              <p:cNvPr id="31" name="Freeform 31"/>
              <p:cNvSpPr/>
              <p:nvPr/>
            </p:nvSpPr>
            <p:spPr bwMode="auto">
              <a:xfrm>
                <a:off x="3762376" y="2197100"/>
                <a:ext cx="208223" cy="466725"/>
              </a:xfrm>
              <a:custGeom>
                <a:avLst/>
                <a:gdLst>
                  <a:gd name="T0" fmla="*/ 0 w 131"/>
                  <a:gd name="T1" fmla="*/ 0 h 294"/>
                  <a:gd name="T2" fmla="*/ 131 w 131"/>
                  <a:gd name="T3" fmla="*/ 198 h 294"/>
                  <a:gd name="T4" fmla="*/ 131 w 131"/>
                  <a:gd name="T5" fmla="*/ 294 h 294"/>
                  <a:gd name="T6" fmla="*/ 0 w 131"/>
                  <a:gd name="T7" fmla="*/ 96 h 294"/>
                  <a:gd name="T8" fmla="*/ 0 w 131"/>
                  <a:gd name="T9" fmla="*/ 0 h 294"/>
                </a:gdLst>
                <a:ahLst/>
                <a:cxnLst>
                  <a:cxn ang="0">
                    <a:pos x="T0" y="T1"/>
                  </a:cxn>
                  <a:cxn ang="0">
                    <a:pos x="T2" y="T3"/>
                  </a:cxn>
                  <a:cxn ang="0">
                    <a:pos x="T4" y="T5"/>
                  </a:cxn>
                  <a:cxn ang="0">
                    <a:pos x="T6" y="T7"/>
                  </a:cxn>
                  <a:cxn ang="0">
                    <a:pos x="T8" y="T9"/>
                  </a:cxn>
                </a:cxnLst>
                <a:rect l="0" t="0" r="r" b="b"/>
                <a:pathLst>
                  <a:path w="131" h="294">
                    <a:moveTo>
                      <a:pt x="0" y="0"/>
                    </a:moveTo>
                    <a:lnTo>
                      <a:pt x="131" y="198"/>
                    </a:lnTo>
                    <a:lnTo>
                      <a:pt x="131" y="294"/>
                    </a:lnTo>
                    <a:lnTo>
                      <a:pt x="0" y="96"/>
                    </a:lnTo>
                    <a:lnTo>
                      <a:pt x="0" y="0"/>
                    </a:lnTo>
                    <a:close/>
                  </a:path>
                </a:pathLst>
              </a:custGeom>
              <a:grpFill/>
              <a:ln w="3175">
                <a:noFill/>
              </a:ln>
            </p:spPr>
            <p:txBody>
              <a:bodyPr/>
              <a:lstStyle/>
              <a:p>
                <a:pPr marL="0" marR="0" lvl="0" indent="0" algn="ctr" defTabSz="685165" eaLnBrk="1" fontAlgn="auto" latinLnBrk="0" hangingPunct="1">
                  <a:lnSpc>
                    <a:spcPct val="100000"/>
                  </a:lnSpc>
                  <a:spcBef>
                    <a:spcPts val="0"/>
                  </a:spcBef>
                  <a:spcAft>
                    <a:spcPts val="0"/>
                  </a:spcAft>
                  <a:buClrTx/>
                  <a:buSzTx/>
                  <a:buFontTx/>
                  <a:buNone/>
                  <a:defRPr/>
                </a:pPr>
                <a:endParaRPr kumimoji="0" lang="ko-KR" altLang="en-US" sz="1000" b="1" i="0" u="none" strike="noStrike" kern="0" cap="none" spc="0" normalizeH="0" baseline="0" noProof="0" dirty="0">
                  <a:ln>
                    <a:noFill/>
                  </a:ln>
                  <a:solidFill>
                    <a:schemeClr val="bg1"/>
                  </a:solidFill>
                  <a:effectLst/>
                  <a:uLnTx/>
                  <a:uFillTx/>
                  <a:latin typeface="Raleway"/>
                  <a:ea typeface="+mn-ea"/>
                  <a:cs typeface="Raleway"/>
                </a:endParaRPr>
              </a:p>
            </p:txBody>
          </p:sp>
          <p:sp>
            <p:nvSpPr>
              <p:cNvPr id="32" name="Freeform 32"/>
              <p:cNvSpPr/>
              <p:nvPr/>
            </p:nvSpPr>
            <p:spPr bwMode="auto">
              <a:xfrm>
                <a:off x="5644891" y="2197100"/>
                <a:ext cx="208223" cy="466725"/>
              </a:xfrm>
              <a:custGeom>
                <a:avLst/>
                <a:gdLst>
                  <a:gd name="T0" fmla="*/ 131 w 131"/>
                  <a:gd name="T1" fmla="*/ 0 h 294"/>
                  <a:gd name="T2" fmla="*/ 0 w 131"/>
                  <a:gd name="T3" fmla="*/ 198 h 294"/>
                  <a:gd name="T4" fmla="*/ 0 w 131"/>
                  <a:gd name="T5" fmla="*/ 294 h 294"/>
                  <a:gd name="T6" fmla="*/ 131 w 131"/>
                  <a:gd name="T7" fmla="*/ 96 h 294"/>
                  <a:gd name="T8" fmla="*/ 131 w 131"/>
                  <a:gd name="T9" fmla="*/ 0 h 294"/>
                </a:gdLst>
                <a:ahLst/>
                <a:cxnLst>
                  <a:cxn ang="0">
                    <a:pos x="T0" y="T1"/>
                  </a:cxn>
                  <a:cxn ang="0">
                    <a:pos x="T2" y="T3"/>
                  </a:cxn>
                  <a:cxn ang="0">
                    <a:pos x="T4" y="T5"/>
                  </a:cxn>
                  <a:cxn ang="0">
                    <a:pos x="T6" y="T7"/>
                  </a:cxn>
                  <a:cxn ang="0">
                    <a:pos x="T8" y="T9"/>
                  </a:cxn>
                </a:cxnLst>
                <a:rect l="0" t="0" r="r" b="b"/>
                <a:pathLst>
                  <a:path w="131" h="294">
                    <a:moveTo>
                      <a:pt x="131" y="0"/>
                    </a:moveTo>
                    <a:lnTo>
                      <a:pt x="0" y="198"/>
                    </a:lnTo>
                    <a:lnTo>
                      <a:pt x="0" y="294"/>
                    </a:lnTo>
                    <a:lnTo>
                      <a:pt x="131" y="96"/>
                    </a:lnTo>
                    <a:lnTo>
                      <a:pt x="131" y="0"/>
                    </a:lnTo>
                    <a:close/>
                  </a:path>
                </a:pathLst>
              </a:custGeom>
              <a:grpFill/>
              <a:ln w="3175">
                <a:noFill/>
              </a:ln>
            </p:spPr>
            <p:txBody>
              <a:bodyPr/>
              <a:lstStyle/>
              <a:p>
                <a:pPr marL="0" marR="0" lvl="0" indent="0" algn="ctr" defTabSz="685165" eaLnBrk="1" fontAlgn="auto" latinLnBrk="0" hangingPunct="1">
                  <a:lnSpc>
                    <a:spcPct val="100000"/>
                  </a:lnSpc>
                  <a:spcBef>
                    <a:spcPts val="0"/>
                  </a:spcBef>
                  <a:spcAft>
                    <a:spcPts val="0"/>
                  </a:spcAft>
                  <a:buClrTx/>
                  <a:buSzTx/>
                  <a:buFontTx/>
                  <a:buNone/>
                  <a:defRPr/>
                </a:pPr>
                <a:endParaRPr kumimoji="0" lang="ko-KR" altLang="en-US" sz="1000" b="1" i="0" u="none" strike="noStrike" kern="0" cap="none" spc="0" normalizeH="0" baseline="0" noProof="0" dirty="0">
                  <a:ln>
                    <a:noFill/>
                  </a:ln>
                  <a:solidFill>
                    <a:schemeClr val="bg1"/>
                  </a:solidFill>
                  <a:effectLst/>
                  <a:uLnTx/>
                  <a:uFillTx/>
                  <a:latin typeface="Raleway"/>
                  <a:ea typeface="+mn-ea"/>
                  <a:cs typeface="Raleway"/>
                </a:endParaRPr>
              </a:p>
            </p:txBody>
          </p:sp>
          <p:sp>
            <p:nvSpPr>
              <p:cNvPr id="33" name="Freeform 43"/>
              <p:cNvSpPr/>
              <p:nvPr/>
            </p:nvSpPr>
            <p:spPr bwMode="auto">
              <a:xfrm>
                <a:off x="3762376" y="2197100"/>
                <a:ext cx="2090738" cy="314591"/>
              </a:xfrm>
              <a:custGeom>
                <a:avLst/>
                <a:gdLst>
                  <a:gd name="T0" fmla="*/ 0 w 1317"/>
                  <a:gd name="T1" fmla="*/ 0 h 198"/>
                  <a:gd name="T2" fmla="*/ 131 w 1317"/>
                  <a:gd name="T3" fmla="*/ 198 h 198"/>
                  <a:gd name="T4" fmla="*/ 1186 w 1317"/>
                  <a:gd name="T5" fmla="*/ 198 h 198"/>
                  <a:gd name="T6" fmla="*/ 1317 w 1317"/>
                  <a:gd name="T7" fmla="*/ 0 h 198"/>
                  <a:gd name="T8" fmla="*/ 0 w 1317"/>
                  <a:gd name="T9" fmla="*/ 0 h 198"/>
                </a:gdLst>
                <a:ahLst/>
                <a:cxnLst>
                  <a:cxn ang="0">
                    <a:pos x="T0" y="T1"/>
                  </a:cxn>
                  <a:cxn ang="0">
                    <a:pos x="T2" y="T3"/>
                  </a:cxn>
                  <a:cxn ang="0">
                    <a:pos x="T4" y="T5"/>
                  </a:cxn>
                  <a:cxn ang="0">
                    <a:pos x="T6" y="T7"/>
                  </a:cxn>
                  <a:cxn ang="0">
                    <a:pos x="T8" y="T9"/>
                  </a:cxn>
                </a:cxnLst>
                <a:rect l="0" t="0" r="r" b="b"/>
                <a:pathLst>
                  <a:path w="1317" h="198">
                    <a:moveTo>
                      <a:pt x="0" y="0"/>
                    </a:moveTo>
                    <a:lnTo>
                      <a:pt x="131" y="198"/>
                    </a:lnTo>
                    <a:lnTo>
                      <a:pt x="1186" y="198"/>
                    </a:lnTo>
                    <a:lnTo>
                      <a:pt x="1317" y="0"/>
                    </a:lnTo>
                    <a:lnTo>
                      <a:pt x="0" y="0"/>
                    </a:lnTo>
                    <a:close/>
                  </a:path>
                </a:pathLst>
              </a:custGeom>
              <a:solidFill>
                <a:schemeClr val="accent3"/>
              </a:solidFill>
              <a:ln w="3175">
                <a:noFill/>
              </a:ln>
            </p:spPr>
            <p:txBody>
              <a:bodyPr lIns="0" tIns="0" rIns="0" bIns="0" anchor="ctr"/>
              <a:lstStyle/>
              <a:p>
                <a:pPr marL="0" marR="0" lvl="0" indent="0" algn="ctr" defTabSz="685165" eaLnBrk="1" fontAlgn="auto" latinLnBrk="0" hangingPunct="1">
                  <a:lnSpc>
                    <a:spcPct val="100000"/>
                  </a:lnSpc>
                  <a:spcBef>
                    <a:spcPts val="0"/>
                  </a:spcBef>
                  <a:spcAft>
                    <a:spcPts val="300"/>
                  </a:spcAft>
                  <a:buClrTx/>
                  <a:buSzTx/>
                  <a:buFontTx/>
                  <a:buNone/>
                  <a:defRPr/>
                </a:pPr>
                <a:endParaRPr kumimoji="0" lang="ko-KR" altLang="en-US" sz="1000" b="1" i="0" u="none" strike="noStrike" kern="0" cap="none" spc="0" normalizeH="0" baseline="0" noProof="0" dirty="0">
                  <a:ln>
                    <a:noFill/>
                  </a:ln>
                  <a:solidFill>
                    <a:schemeClr val="bg1"/>
                  </a:solidFill>
                  <a:effectLst/>
                  <a:uLnTx/>
                  <a:uFillTx/>
                  <a:latin typeface="Raleway"/>
                  <a:ea typeface="Roboto Condensed Regular"/>
                  <a:cs typeface="Raleway"/>
                </a:endParaRPr>
              </a:p>
            </p:txBody>
          </p:sp>
        </p:grpSp>
        <p:sp>
          <p:nvSpPr>
            <p:cNvPr id="29" name="TextBox 93"/>
            <p:cNvSpPr txBox="1">
              <a:spLocks noChangeArrowheads="1"/>
            </p:cNvSpPr>
            <p:nvPr/>
          </p:nvSpPr>
          <p:spPr bwMode="auto">
            <a:xfrm>
              <a:off x="4678363" y="2207409"/>
              <a:ext cx="1766886" cy="193940"/>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0" rIns="72000" bIns="0"/>
            <a:lstStyle>
              <a:lvl1pPr eaLnBrk="0" hangingPunct="0">
                <a:defRPr sz="3600">
                  <a:solidFill>
                    <a:schemeClr val="tx1"/>
                  </a:solidFill>
                  <a:latin typeface="Lato Light" panose="020F0502020204030203" pitchFamily="34" charset="0"/>
                  <a:ea typeface="MS PGothic" panose="020B0600070205080204" charset="-128"/>
                </a:defRPr>
              </a:lvl1pPr>
              <a:lvl2pPr marL="742950" indent="-285750" eaLnBrk="0" hangingPunct="0">
                <a:defRPr sz="3600">
                  <a:solidFill>
                    <a:schemeClr val="tx1"/>
                  </a:solidFill>
                  <a:latin typeface="Lato Light" panose="020F0502020204030203" pitchFamily="34" charset="0"/>
                  <a:ea typeface="MS PGothic" panose="020B0600070205080204" charset="-128"/>
                </a:defRPr>
              </a:lvl2pPr>
              <a:lvl3pPr marL="1143000" indent="-228600" eaLnBrk="0" hangingPunct="0">
                <a:defRPr sz="3600">
                  <a:solidFill>
                    <a:schemeClr val="tx1"/>
                  </a:solidFill>
                  <a:latin typeface="Lato Light" panose="020F0502020204030203" pitchFamily="34" charset="0"/>
                  <a:ea typeface="MS PGothic" panose="020B0600070205080204" charset="-128"/>
                </a:defRPr>
              </a:lvl3pPr>
              <a:lvl4pPr marL="1600200" indent="-228600" eaLnBrk="0" hangingPunct="0">
                <a:defRPr sz="3600">
                  <a:solidFill>
                    <a:schemeClr val="tx1"/>
                  </a:solidFill>
                  <a:latin typeface="Lato Light" panose="020F0502020204030203" pitchFamily="34" charset="0"/>
                  <a:ea typeface="MS PGothic" panose="020B0600070205080204" charset="-128"/>
                </a:defRPr>
              </a:lvl4pPr>
              <a:lvl5pPr marL="2057400" indent="-228600" eaLnBrk="0" hangingPunct="0">
                <a:defRPr sz="3600">
                  <a:solidFill>
                    <a:schemeClr val="tx1"/>
                  </a:solidFill>
                  <a:latin typeface="Lato Light" panose="020F0502020204030203"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9pPr>
            </a:lstStyle>
            <a:p>
              <a:pPr lvl="0" algn="ctr" eaLnBrk="1" hangingPunct="1"/>
              <a:r>
                <a:rPr lang="zh-CN" altLang="en-US" sz="1000" kern="0" dirty="0">
                  <a:solidFill>
                    <a:schemeClr val="bg1"/>
                  </a:solidFill>
                  <a:latin typeface="微软雅黑" panose="020B0503020204020204" pitchFamily="34" charset="-122"/>
                  <a:ea typeface="微软雅黑" panose="020B0503020204020204" pitchFamily="34" charset="-122"/>
                </a:rPr>
                <a:t>单击输入标题</a:t>
              </a:r>
              <a:endParaRPr lang="en-US" altLang="zh-CN" sz="1000" kern="0" dirty="0">
                <a:solidFill>
                  <a:schemeClr val="bg1"/>
                </a:solidFill>
                <a:latin typeface="微软雅黑" panose="020B0503020204020204" pitchFamily="34" charset="-122"/>
                <a:ea typeface="微软雅黑" panose="020B0503020204020204" pitchFamily="34" charset="-122"/>
              </a:endParaRPr>
            </a:p>
          </p:txBody>
        </p:sp>
      </p:grpSp>
      <p:grpSp>
        <p:nvGrpSpPr>
          <p:cNvPr id="34" name="그룹 87"/>
          <p:cNvGrpSpPr/>
          <p:nvPr/>
        </p:nvGrpSpPr>
        <p:grpSpPr bwMode="auto">
          <a:xfrm>
            <a:off x="3638008" y="2543961"/>
            <a:ext cx="1758416" cy="513317"/>
            <a:chOff x="4682806" y="2626827"/>
            <a:chExt cx="1758001" cy="513181"/>
          </a:xfrm>
          <a:solidFill>
            <a:schemeClr val="accent4">
              <a:lumMod val="60000"/>
              <a:lumOff val="40000"/>
            </a:schemeClr>
          </a:solidFill>
        </p:grpSpPr>
        <p:grpSp>
          <p:nvGrpSpPr>
            <p:cNvPr id="35" name="그룹 84"/>
            <p:cNvGrpSpPr/>
            <p:nvPr/>
          </p:nvGrpSpPr>
          <p:grpSpPr bwMode="auto">
            <a:xfrm>
              <a:off x="4682806" y="2626827"/>
              <a:ext cx="1758001" cy="513181"/>
              <a:chOff x="3970338" y="2663825"/>
              <a:chExt cx="1674813" cy="468313"/>
            </a:xfrm>
            <a:grpFill/>
          </p:grpSpPr>
          <p:sp>
            <p:nvSpPr>
              <p:cNvPr id="37" name="Rectangle 33"/>
              <p:cNvSpPr>
                <a:spLocks noChangeArrowheads="1"/>
              </p:cNvSpPr>
              <p:nvPr/>
            </p:nvSpPr>
            <p:spPr bwMode="auto">
              <a:xfrm>
                <a:off x="4176783" y="2979475"/>
                <a:ext cx="1260221" cy="152663"/>
              </a:xfrm>
              <a:prstGeom prst="rect">
                <a:avLst/>
              </a:prstGeom>
              <a:grpFill/>
              <a:ln w="3175">
                <a:noFill/>
              </a:ln>
            </p:spPr>
            <p:txBody>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ko-KR" altLang="en-US" sz="1000" b="1" i="0" u="none" strike="noStrike" kern="0" cap="none" spc="0" normalizeH="0" baseline="0" noProof="0">
                  <a:ln>
                    <a:noFill/>
                  </a:ln>
                  <a:solidFill>
                    <a:schemeClr val="bg1"/>
                  </a:solidFill>
                  <a:effectLst/>
                  <a:uLnTx/>
                  <a:uFillTx/>
                  <a:latin typeface="Raleway" pitchFamily="34" charset="0"/>
                </a:endParaRPr>
              </a:p>
            </p:txBody>
          </p:sp>
          <p:sp>
            <p:nvSpPr>
              <p:cNvPr id="38" name="Freeform 34"/>
              <p:cNvSpPr/>
              <p:nvPr/>
            </p:nvSpPr>
            <p:spPr bwMode="auto">
              <a:xfrm>
                <a:off x="3970338" y="2663825"/>
                <a:ext cx="206445" cy="468313"/>
              </a:xfrm>
              <a:custGeom>
                <a:avLst/>
                <a:gdLst>
                  <a:gd name="T0" fmla="*/ 0 w 130"/>
                  <a:gd name="T1" fmla="*/ 0 h 295"/>
                  <a:gd name="T2" fmla="*/ 0 w 130"/>
                  <a:gd name="T3" fmla="*/ 97 h 295"/>
                  <a:gd name="T4" fmla="*/ 130 w 130"/>
                  <a:gd name="T5" fmla="*/ 295 h 295"/>
                  <a:gd name="T6" fmla="*/ 130 w 130"/>
                  <a:gd name="T7" fmla="*/ 199 h 295"/>
                  <a:gd name="T8" fmla="*/ 0 w 130"/>
                  <a:gd name="T9" fmla="*/ 0 h 295"/>
                </a:gdLst>
                <a:ahLst/>
                <a:cxnLst>
                  <a:cxn ang="0">
                    <a:pos x="T0" y="T1"/>
                  </a:cxn>
                  <a:cxn ang="0">
                    <a:pos x="T2" y="T3"/>
                  </a:cxn>
                  <a:cxn ang="0">
                    <a:pos x="T4" y="T5"/>
                  </a:cxn>
                  <a:cxn ang="0">
                    <a:pos x="T6" y="T7"/>
                  </a:cxn>
                  <a:cxn ang="0">
                    <a:pos x="T8" y="T9"/>
                  </a:cxn>
                </a:cxnLst>
                <a:rect l="0" t="0" r="r" b="b"/>
                <a:pathLst>
                  <a:path w="130" h="295">
                    <a:moveTo>
                      <a:pt x="0" y="0"/>
                    </a:moveTo>
                    <a:lnTo>
                      <a:pt x="0" y="97"/>
                    </a:lnTo>
                    <a:lnTo>
                      <a:pt x="130" y="295"/>
                    </a:lnTo>
                    <a:lnTo>
                      <a:pt x="130" y="199"/>
                    </a:lnTo>
                    <a:lnTo>
                      <a:pt x="0" y="0"/>
                    </a:lnTo>
                    <a:close/>
                  </a:path>
                </a:pathLst>
              </a:custGeom>
              <a:grpFill/>
              <a:ln w="3175">
                <a:noFill/>
              </a:ln>
            </p:spPr>
            <p:txBody>
              <a:bodyPr/>
              <a:lstStyle/>
              <a:p>
                <a:pPr marL="0" marR="0" lvl="0" indent="0" algn="ctr" defTabSz="685165" eaLnBrk="1" fontAlgn="auto" latinLnBrk="0" hangingPunct="1">
                  <a:lnSpc>
                    <a:spcPct val="100000"/>
                  </a:lnSpc>
                  <a:spcBef>
                    <a:spcPts val="0"/>
                  </a:spcBef>
                  <a:spcAft>
                    <a:spcPts val="0"/>
                  </a:spcAft>
                  <a:buClrTx/>
                  <a:buSzTx/>
                  <a:buFontTx/>
                  <a:buNone/>
                  <a:defRPr/>
                </a:pPr>
                <a:endParaRPr kumimoji="0" lang="ko-KR" altLang="en-US" sz="1000" b="1" i="0" u="none" strike="noStrike" kern="0" cap="none" spc="0" normalizeH="0" baseline="0" noProof="0" dirty="0">
                  <a:ln>
                    <a:noFill/>
                  </a:ln>
                  <a:solidFill>
                    <a:schemeClr val="bg1"/>
                  </a:solidFill>
                  <a:effectLst/>
                  <a:uLnTx/>
                  <a:uFillTx/>
                  <a:latin typeface="Raleway"/>
                  <a:ea typeface="+mn-ea"/>
                  <a:cs typeface="Raleway"/>
                </a:endParaRPr>
              </a:p>
            </p:txBody>
          </p:sp>
          <p:sp>
            <p:nvSpPr>
              <p:cNvPr id="39" name="Freeform 35"/>
              <p:cNvSpPr/>
              <p:nvPr/>
            </p:nvSpPr>
            <p:spPr bwMode="auto">
              <a:xfrm>
                <a:off x="5437004" y="2663825"/>
                <a:ext cx="208147" cy="468313"/>
              </a:xfrm>
              <a:custGeom>
                <a:avLst/>
                <a:gdLst>
                  <a:gd name="T0" fmla="*/ 131 w 131"/>
                  <a:gd name="T1" fmla="*/ 0 h 295"/>
                  <a:gd name="T2" fmla="*/ 131 w 131"/>
                  <a:gd name="T3" fmla="*/ 97 h 295"/>
                  <a:gd name="T4" fmla="*/ 0 w 131"/>
                  <a:gd name="T5" fmla="*/ 295 h 295"/>
                  <a:gd name="T6" fmla="*/ 0 w 131"/>
                  <a:gd name="T7" fmla="*/ 199 h 295"/>
                  <a:gd name="T8" fmla="*/ 131 w 131"/>
                  <a:gd name="T9" fmla="*/ 0 h 295"/>
                </a:gdLst>
                <a:ahLst/>
                <a:cxnLst>
                  <a:cxn ang="0">
                    <a:pos x="T0" y="T1"/>
                  </a:cxn>
                  <a:cxn ang="0">
                    <a:pos x="T2" y="T3"/>
                  </a:cxn>
                  <a:cxn ang="0">
                    <a:pos x="T4" y="T5"/>
                  </a:cxn>
                  <a:cxn ang="0">
                    <a:pos x="T6" y="T7"/>
                  </a:cxn>
                  <a:cxn ang="0">
                    <a:pos x="T8" y="T9"/>
                  </a:cxn>
                </a:cxnLst>
                <a:rect l="0" t="0" r="r" b="b"/>
                <a:pathLst>
                  <a:path w="131" h="295">
                    <a:moveTo>
                      <a:pt x="131" y="0"/>
                    </a:moveTo>
                    <a:lnTo>
                      <a:pt x="131" y="97"/>
                    </a:lnTo>
                    <a:lnTo>
                      <a:pt x="0" y="295"/>
                    </a:lnTo>
                    <a:lnTo>
                      <a:pt x="0" y="199"/>
                    </a:lnTo>
                    <a:lnTo>
                      <a:pt x="131" y="0"/>
                    </a:lnTo>
                    <a:close/>
                  </a:path>
                </a:pathLst>
              </a:custGeom>
              <a:grpFill/>
              <a:ln w="3175">
                <a:noFill/>
              </a:ln>
            </p:spPr>
            <p:txBody>
              <a:bodyPr/>
              <a:lstStyle/>
              <a:p>
                <a:pPr marL="0" marR="0" lvl="0" indent="0" algn="ctr" defTabSz="685165" eaLnBrk="1" fontAlgn="auto" latinLnBrk="0" hangingPunct="1">
                  <a:lnSpc>
                    <a:spcPct val="100000"/>
                  </a:lnSpc>
                  <a:spcBef>
                    <a:spcPts val="0"/>
                  </a:spcBef>
                  <a:spcAft>
                    <a:spcPts val="0"/>
                  </a:spcAft>
                  <a:buClrTx/>
                  <a:buSzTx/>
                  <a:buFontTx/>
                  <a:buNone/>
                  <a:defRPr/>
                </a:pPr>
                <a:endParaRPr kumimoji="0" lang="ko-KR" altLang="en-US" sz="1000" b="1" i="0" u="none" strike="noStrike" kern="0" cap="none" spc="0" normalizeH="0" baseline="0" noProof="0" dirty="0">
                  <a:ln>
                    <a:noFill/>
                  </a:ln>
                  <a:solidFill>
                    <a:schemeClr val="bg1"/>
                  </a:solidFill>
                  <a:effectLst/>
                  <a:uLnTx/>
                  <a:uFillTx/>
                  <a:latin typeface="Raleway"/>
                  <a:ea typeface="+mn-ea"/>
                  <a:cs typeface="Raleway"/>
                </a:endParaRPr>
              </a:p>
            </p:txBody>
          </p:sp>
          <p:sp>
            <p:nvSpPr>
              <p:cNvPr id="40" name="Freeform 44"/>
              <p:cNvSpPr/>
              <p:nvPr/>
            </p:nvSpPr>
            <p:spPr bwMode="auto">
              <a:xfrm>
                <a:off x="3970338" y="2663825"/>
                <a:ext cx="1674813" cy="315650"/>
              </a:xfrm>
              <a:custGeom>
                <a:avLst/>
                <a:gdLst>
                  <a:gd name="T0" fmla="*/ 130 w 1055"/>
                  <a:gd name="T1" fmla="*/ 199 h 199"/>
                  <a:gd name="T2" fmla="*/ 924 w 1055"/>
                  <a:gd name="T3" fmla="*/ 199 h 199"/>
                  <a:gd name="T4" fmla="*/ 1055 w 1055"/>
                  <a:gd name="T5" fmla="*/ 0 h 199"/>
                  <a:gd name="T6" fmla="*/ 0 w 1055"/>
                  <a:gd name="T7" fmla="*/ 0 h 199"/>
                  <a:gd name="T8" fmla="*/ 130 w 1055"/>
                  <a:gd name="T9" fmla="*/ 199 h 199"/>
                </a:gdLst>
                <a:ahLst/>
                <a:cxnLst>
                  <a:cxn ang="0">
                    <a:pos x="T0" y="T1"/>
                  </a:cxn>
                  <a:cxn ang="0">
                    <a:pos x="T2" y="T3"/>
                  </a:cxn>
                  <a:cxn ang="0">
                    <a:pos x="T4" y="T5"/>
                  </a:cxn>
                  <a:cxn ang="0">
                    <a:pos x="T6" y="T7"/>
                  </a:cxn>
                  <a:cxn ang="0">
                    <a:pos x="T8" y="T9"/>
                  </a:cxn>
                </a:cxnLst>
                <a:rect l="0" t="0" r="r" b="b"/>
                <a:pathLst>
                  <a:path w="1055" h="199">
                    <a:moveTo>
                      <a:pt x="130" y="199"/>
                    </a:moveTo>
                    <a:lnTo>
                      <a:pt x="924" y="199"/>
                    </a:lnTo>
                    <a:lnTo>
                      <a:pt x="1055" y="0"/>
                    </a:lnTo>
                    <a:lnTo>
                      <a:pt x="0" y="0"/>
                    </a:lnTo>
                    <a:lnTo>
                      <a:pt x="130" y="199"/>
                    </a:lnTo>
                    <a:close/>
                  </a:path>
                </a:pathLst>
              </a:custGeom>
              <a:solidFill>
                <a:schemeClr val="accent4"/>
              </a:solidFill>
              <a:ln w="3175">
                <a:noFill/>
              </a:ln>
            </p:spPr>
            <p:txBody>
              <a:bodyPr lIns="0" tIns="0" rIns="0" bIns="0" anchor="ctr"/>
              <a:lstStyle/>
              <a:p>
                <a:pPr marL="0" marR="0" lvl="0" indent="0" algn="ctr" defTabSz="685165" eaLnBrk="1" fontAlgn="auto" latinLnBrk="0" hangingPunct="1">
                  <a:lnSpc>
                    <a:spcPct val="100000"/>
                  </a:lnSpc>
                  <a:spcBef>
                    <a:spcPts val="0"/>
                  </a:spcBef>
                  <a:spcAft>
                    <a:spcPts val="300"/>
                  </a:spcAft>
                  <a:buClrTx/>
                  <a:buSzTx/>
                  <a:buFontTx/>
                  <a:buNone/>
                  <a:defRPr/>
                </a:pPr>
                <a:endParaRPr kumimoji="0" lang="ko-KR" altLang="en-US" sz="1000" b="1" i="0" u="none" strike="noStrike" kern="0" cap="none" spc="0" normalizeH="0" baseline="0" noProof="0" dirty="0">
                  <a:ln>
                    <a:noFill/>
                  </a:ln>
                  <a:solidFill>
                    <a:schemeClr val="bg1"/>
                  </a:solidFill>
                  <a:effectLst/>
                  <a:uLnTx/>
                  <a:uFillTx/>
                  <a:latin typeface="Raleway"/>
                  <a:ea typeface="Roboto Condensed Regular"/>
                  <a:cs typeface="Raleway"/>
                </a:endParaRPr>
              </a:p>
            </p:txBody>
          </p:sp>
        </p:grpSp>
        <p:sp>
          <p:nvSpPr>
            <p:cNvPr id="36" name="TextBox 100"/>
            <p:cNvSpPr txBox="1">
              <a:spLocks noChangeArrowheads="1"/>
            </p:cNvSpPr>
            <p:nvPr/>
          </p:nvSpPr>
          <p:spPr bwMode="auto">
            <a:xfrm>
              <a:off x="4788030" y="2720171"/>
              <a:ext cx="1547554" cy="193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0" rIns="72000" bIns="0"/>
            <a:lstStyle>
              <a:lvl1pPr eaLnBrk="0" hangingPunct="0">
                <a:defRPr sz="3600">
                  <a:solidFill>
                    <a:schemeClr val="tx1"/>
                  </a:solidFill>
                  <a:latin typeface="Lato Light" panose="020F0502020204030203" pitchFamily="34" charset="0"/>
                  <a:ea typeface="MS PGothic" panose="020B0600070205080204" charset="-128"/>
                </a:defRPr>
              </a:lvl1pPr>
              <a:lvl2pPr marL="742950" indent="-285750" eaLnBrk="0" hangingPunct="0">
                <a:defRPr sz="3600">
                  <a:solidFill>
                    <a:schemeClr val="tx1"/>
                  </a:solidFill>
                  <a:latin typeface="Lato Light" panose="020F0502020204030203" pitchFamily="34" charset="0"/>
                  <a:ea typeface="MS PGothic" panose="020B0600070205080204" charset="-128"/>
                </a:defRPr>
              </a:lvl2pPr>
              <a:lvl3pPr marL="1143000" indent="-228600" eaLnBrk="0" hangingPunct="0">
                <a:defRPr sz="3600">
                  <a:solidFill>
                    <a:schemeClr val="tx1"/>
                  </a:solidFill>
                  <a:latin typeface="Lato Light" panose="020F0502020204030203" pitchFamily="34" charset="0"/>
                  <a:ea typeface="MS PGothic" panose="020B0600070205080204" charset="-128"/>
                </a:defRPr>
              </a:lvl3pPr>
              <a:lvl4pPr marL="1600200" indent="-228600" eaLnBrk="0" hangingPunct="0">
                <a:defRPr sz="3600">
                  <a:solidFill>
                    <a:schemeClr val="tx1"/>
                  </a:solidFill>
                  <a:latin typeface="Lato Light" panose="020F0502020204030203" pitchFamily="34" charset="0"/>
                  <a:ea typeface="MS PGothic" panose="020B0600070205080204" charset="-128"/>
                </a:defRPr>
              </a:lvl4pPr>
              <a:lvl5pPr marL="2057400" indent="-228600" eaLnBrk="0" hangingPunct="0">
                <a:defRPr sz="3600">
                  <a:solidFill>
                    <a:schemeClr val="tx1"/>
                  </a:solidFill>
                  <a:latin typeface="Lato Light" panose="020F0502020204030203"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9pPr>
            </a:lstStyle>
            <a:p>
              <a:pPr lvl="0" algn="ctr" eaLnBrk="1" hangingPunct="1"/>
              <a:r>
                <a:rPr lang="zh-CN" altLang="en-US" sz="1000" kern="0" dirty="0">
                  <a:solidFill>
                    <a:schemeClr val="bg1"/>
                  </a:solidFill>
                  <a:latin typeface="微软雅黑" panose="020B0503020204020204" pitchFamily="34" charset="-122"/>
                  <a:ea typeface="微软雅黑" panose="020B0503020204020204" pitchFamily="34" charset="-122"/>
                </a:rPr>
                <a:t>单击输入标题</a:t>
              </a:r>
              <a:endParaRPr lang="en-US" altLang="zh-CN" sz="1000" kern="0" dirty="0">
                <a:solidFill>
                  <a:schemeClr val="bg1"/>
                </a:solidFill>
                <a:latin typeface="微软雅黑" panose="020B0503020204020204" pitchFamily="34" charset="-122"/>
                <a:ea typeface="微软雅黑" panose="020B0503020204020204" pitchFamily="34" charset="-122"/>
              </a:endParaRPr>
            </a:p>
          </p:txBody>
        </p:sp>
      </p:grpSp>
      <p:grpSp>
        <p:nvGrpSpPr>
          <p:cNvPr id="41" name="그룹 88"/>
          <p:cNvGrpSpPr/>
          <p:nvPr/>
        </p:nvGrpSpPr>
        <p:grpSpPr bwMode="auto">
          <a:xfrm>
            <a:off x="3854760" y="3068594"/>
            <a:ext cx="1323129" cy="513317"/>
            <a:chOff x="4899432" y="3140008"/>
            <a:chExt cx="1323084" cy="513180"/>
          </a:xfrm>
          <a:solidFill>
            <a:schemeClr val="accent1">
              <a:lumMod val="60000"/>
              <a:lumOff val="40000"/>
            </a:schemeClr>
          </a:solidFill>
        </p:grpSpPr>
        <p:grpSp>
          <p:nvGrpSpPr>
            <p:cNvPr id="42" name="그룹 85"/>
            <p:cNvGrpSpPr/>
            <p:nvPr/>
          </p:nvGrpSpPr>
          <p:grpSpPr bwMode="auto">
            <a:xfrm>
              <a:off x="4899432" y="3140008"/>
              <a:ext cx="1323084" cy="513180"/>
              <a:chOff x="4176713" y="3132138"/>
              <a:chExt cx="1260476" cy="468312"/>
            </a:xfrm>
            <a:grpFill/>
          </p:grpSpPr>
          <p:sp>
            <p:nvSpPr>
              <p:cNvPr id="44" name="Rectangle 36"/>
              <p:cNvSpPr>
                <a:spLocks noChangeArrowheads="1"/>
              </p:cNvSpPr>
              <p:nvPr/>
            </p:nvSpPr>
            <p:spPr bwMode="auto">
              <a:xfrm>
                <a:off x="4384902" y="3446700"/>
                <a:ext cx="844099" cy="153750"/>
              </a:xfrm>
              <a:prstGeom prst="rect">
                <a:avLst/>
              </a:prstGeom>
              <a:grpFill/>
              <a:ln w="3175">
                <a:noFill/>
              </a:ln>
            </p:spPr>
            <p:txBody>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ko-KR" altLang="en-US" sz="1000" b="1" i="0" u="none" strike="noStrike" kern="0" cap="none" spc="0" normalizeH="0" baseline="0" noProof="0">
                  <a:ln>
                    <a:noFill/>
                  </a:ln>
                  <a:solidFill>
                    <a:schemeClr val="bg1"/>
                  </a:solidFill>
                  <a:effectLst/>
                  <a:uLnTx/>
                  <a:uFillTx/>
                  <a:latin typeface="Raleway" pitchFamily="34" charset="0"/>
                </a:endParaRPr>
              </a:p>
            </p:txBody>
          </p:sp>
          <p:sp>
            <p:nvSpPr>
              <p:cNvPr id="45" name="Freeform 37"/>
              <p:cNvSpPr/>
              <p:nvPr/>
            </p:nvSpPr>
            <p:spPr bwMode="auto">
              <a:xfrm>
                <a:off x="4176713" y="3132138"/>
                <a:ext cx="208189" cy="468312"/>
              </a:xfrm>
              <a:custGeom>
                <a:avLst/>
                <a:gdLst>
                  <a:gd name="T0" fmla="*/ 0 w 131"/>
                  <a:gd name="T1" fmla="*/ 0 h 295"/>
                  <a:gd name="T2" fmla="*/ 0 w 131"/>
                  <a:gd name="T3" fmla="*/ 96 h 295"/>
                  <a:gd name="T4" fmla="*/ 131 w 131"/>
                  <a:gd name="T5" fmla="*/ 295 h 295"/>
                  <a:gd name="T6" fmla="*/ 131 w 131"/>
                  <a:gd name="T7" fmla="*/ 198 h 295"/>
                  <a:gd name="T8" fmla="*/ 0 w 131"/>
                  <a:gd name="T9" fmla="*/ 0 h 295"/>
                </a:gdLst>
                <a:ahLst/>
                <a:cxnLst>
                  <a:cxn ang="0">
                    <a:pos x="T0" y="T1"/>
                  </a:cxn>
                  <a:cxn ang="0">
                    <a:pos x="T2" y="T3"/>
                  </a:cxn>
                  <a:cxn ang="0">
                    <a:pos x="T4" y="T5"/>
                  </a:cxn>
                  <a:cxn ang="0">
                    <a:pos x="T6" y="T7"/>
                  </a:cxn>
                  <a:cxn ang="0">
                    <a:pos x="T8" y="T9"/>
                  </a:cxn>
                </a:cxnLst>
                <a:rect l="0" t="0" r="r" b="b"/>
                <a:pathLst>
                  <a:path w="131" h="295">
                    <a:moveTo>
                      <a:pt x="0" y="0"/>
                    </a:moveTo>
                    <a:lnTo>
                      <a:pt x="0" y="96"/>
                    </a:lnTo>
                    <a:lnTo>
                      <a:pt x="131" y="295"/>
                    </a:lnTo>
                    <a:lnTo>
                      <a:pt x="131" y="198"/>
                    </a:lnTo>
                    <a:lnTo>
                      <a:pt x="0" y="0"/>
                    </a:lnTo>
                    <a:close/>
                  </a:path>
                </a:pathLst>
              </a:custGeom>
              <a:grpFill/>
              <a:ln w="3175">
                <a:noFill/>
              </a:ln>
            </p:spPr>
            <p:txBody>
              <a:bodyPr/>
              <a:lstStyle/>
              <a:p>
                <a:pPr marL="0" marR="0" lvl="0" indent="0" algn="ctr" defTabSz="685165" eaLnBrk="1" fontAlgn="auto" latinLnBrk="0" hangingPunct="1">
                  <a:lnSpc>
                    <a:spcPct val="100000"/>
                  </a:lnSpc>
                  <a:spcBef>
                    <a:spcPts val="0"/>
                  </a:spcBef>
                  <a:spcAft>
                    <a:spcPts val="0"/>
                  </a:spcAft>
                  <a:buClrTx/>
                  <a:buSzTx/>
                  <a:buFontTx/>
                  <a:buNone/>
                  <a:defRPr/>
                </a:pPr>
                <a:endParaRPr kumimoji="0" lang="ko-KR" altLang="en-US" sz="1000" b="1" i="0" u="none" strike="noStrike" kern="0" cap="none" spc="0" normalizeH="0" baseline="0" noProof="0" dirty="0">
                  <a:ln>
                    <a:noFill/>
                  </a:ln>
                  <a:solidFill>
                    <a:schemeClr val="bg1"/>
                  </a:solidFill>
                  <a:effectLst/>
                  <a:uLnTx/>
                  <a:uFillTx/>
                  <a:latin typeface="Raleway"/>
                  <a:ea typeface="+mn-ea"/>
                  <a:cs typeface="Raleway"/>
                </a:endParaRPr>
              </a:p>
            </p:txBody>
          </p:sp>
          <p:sp>
            <p:nvSpPr>
              <p:cNvPr id="46" name="Freeform 38"/>
              <p:cNvSpPr/>
              <p:nvPr/>
            </p:nvSpPr>
            <p:spPr bwMode="auto">
              <a:xfrm>
                <a:off x="5229001" y="3132138"/>
                <a:ext cx="208188" cy="468312"/>
              </a:xfrm>
              <a:custGeom>
                <a:avLst/>
                <a:gdLst>
                  <a:gd name="T0" fmla="*/ 131 w 131"/>
                  <a:gd name="T1" fmla="*/ 0 h 295"/>
                  <a:gd name="T2" fmla="*/ 131 w 131"/>
                  <a:gd name="T3" fmla="*/ 96 h 295"/>
                  <a:gd name="T4" fmla="*/ 0 w 131"/>
                  <a:gd name="T5" fmla="*/ 295 h 295"/>
                  <a:gd name="T6" fmla="*/ 0 w 131"/>
                  <a:gd name="T7" fmla="*/ 198 h 295"/>
                  <a:gd name="T8" fmla="*/ 131 w 131"/>
                  <a:gd name="T9" fmla="*/ 0 h 295"/>
                </a:gdLst>
                <a:ahLst/>
                <a:cxnLst>
                  <a:cxn ang="0">
                    <a:pos x="T0" y="T1"/>
                  </a:cxn>
                  <a:cxn ang="0">
                    <a:pos x="T2" y="T3"/>
                  </a:cxn>
                  <a:cxn ang="0">
                    <a:pos x="T4" y="T5"/>
                  </a:cxn>
                  <a:cxn ang="0">
                    <a:pos x="T6" y="T7"/>
                  </a:cxn>
                  <a:cxn ang="0">
                    <a:pos x="T8" y="T9"/>
                  </a:cxn>
                </a:cxnLst>
                <a:rect l="0" t="0" r="r" b="b"/>
                <a:pathLst>
                  <a:path w="131" h="295">
                    <a:moveTo>
                      <a:pt x="131" y="0"/>
                    </a:moveTo>
                    <a:lnTo>
                      <a:pt x="131" y="96"/>
                    </a:lnTo>
                    <a:lnTo>
                      <a:pt x="0" y="295"/>
                    </a:lnTo>
                    <a:lnTo>
                      <a:pt x="0" y="198"/>
                    </a:lnTo>
                    <a:lnTo>
                      <a:pt x="131" y="0"/>
                    </a:lnTo>
                    <a:close/>
                  </a:path>
                </a:pathLst>
              </a:custGeom>
              <a:grpFill/>
              <a:ln w="3175">
                <a:noFill/>
              </a:ln>
            </p:spPr>
            <p:txBody>
              <a:bodyPr/>
              <a:lstStyle/>
              <a:p>
                <a:pPr marL="0" marR="0" lvl="0" indent="0" algn="ctr" defTabSz="685165" eaLnBrk="1" fontAlgn="auto" latinLnBrk="0" hangingPunct="1">
                  <a:lnSpc>
                    <a:spcPct val="100000"/>
                  </a:lnSpc>
                  <a:spcBef>
                    <a:spcPts val="0"/>
                  </a:spcBef>
                  <a:spcAft>
                    <a:spcPts val="0"/>
                  </a:spcAft>
                  <a:buClrTx/>
                  <a:buSzTx/>
                  <a:buFontTx/>
                  <a:buNone/>
                  <a:defRPr/>
                </a:pPr>
                <a:endParaRPr kumimoji="0" lang="ko-KR" altLang="en-US" sz="1000" b="1" i="0" u="none" strike="noStrike" kern="0" cap="none" spc="0" normalizeH="0" baseline="0" noProof="0" dirty="0">
                  <a:ln>
                    <a:noFill/>
                  </a:ln>
                  <a:solidFill>
                    <a:schemeClr val="bg1"/>
                  </a:solidFill>
                  <a:effectLst/>
                  <a:uLnTx/>
                  <a:uFillTx/>
                  <a:latin typeface="Raleway"/>
                  <a:ea typeface="+mn-ea"/>
                  <a:cs typeface="Raleway"/>
                </a:endParaRPr>
              </a:p>
            </p:txBody>
          </p:sp>
          <p:sp>
            <p:nvSpPr>
              <p:cNvPr id="47" name="Freeform 45"/>
              <p:cNvSpPr/>
              <p:nvPr/>
            </p:nvSpPr>
            <p:spPr bwMode="auto">
              <a:xfrm>
                <a:off x="4176713" y="3132138"/>
                <a:ext cx="1260476" cy="314562"/>
              </a:xfrm>
              <a:custGeom>
                <a:avLst/>
                <a:gdLst>
                  <a:gd name="T0" fmla="*/ 131 w 794"/>
                  <a:gd name="T1" fmla="*/ 198 h 198"/>
                  <a:gd name="T2" fmla="*/ 663 w 794"/>
                  <a:gd name="T3" fmla="*/ 198 h 198"/>
                  <a:gd name="T4" fmla="*/ 794 w 794"/>
                  <a:gd name="T5" fmla="*/ 0 h 198"/>
                  <a:gd name="T6" fmla="*/ 0 w 794"/>
                  <a:gd name="T7" fmla="*/ 0 h 198"/>
                  <a:gd name="T8" fmla="*/ 131 w 794"/>
                  <a:gd name="T9" fmla="*/ 198 h 198"/>
                </a:gdLst>
                <a:ahLst/>
                <a:cxnLst>
                  <a:cxn ang="0">
                    <a:pos x="T0" y="T1"/>
                  </a:cxn>
                  <a:cxn ang="0">
                    <a:pos x="T2" y="T3"/>
                  </a:cxn>
                  <a:cxn ang="0">
                    <a:pos x="T4" y="T5"/>
                  </a:cxn>
                  <a:cxn ang="0">
                    <a:pos x="T6" y="T7"/>
                  </a:cxn>
                  <a:cxn ang="0">
                    <a:pos x="T8" y="T9"/>
                  </a:cxn>
                </a:cxnLst>
                <a:rect l="0" t="0" r="r" b="b"/>
                <a:pathLst>
                  <a:path w="794" h="198">
                    <a:moveTo>
                      <a:pt x="131" y="198"/>
                    </a:moveTo>
                    <a:lnTo>
                      <a:pt x="663" y="198"/>
                    </a:lnTo>
                    <a:lnTo>
                      <a:pt x="794" y="0"/>
                    </a:lnTo>
                    <a:lnTo>
                      <a:pt x="0" y="0"/>
                    </a:lnTo>
                    <a:lnTo>
                      <a:pt x="131" y="198"/>
                    </a:lnTo>
                    <a:close/>
                  </a:path>
                </a:pathLst>
              </a:custGeom>
              <a:solidFill>
                <a:schemeClr val="accent1"/>
              </a:solidFill>
              <a:ln w="3175">
                <a:noFill/>
              </a:ln>
            </p:spPr>
            <p:txBody>
              <a:bodyPr lIns="0" tIns="0" rIns="0" bIns="0" anchor="ctr"/>
              <a:lstStyle/>
              <a:p>
                <a:pPr marL="0" marR="0" lvl="0" indent="0" algn="ctr" defTabSz="685165" eaLnBrk="1" fontAlgn="auto" latinLnBrk="0" hangingPunct="1">
                  <a:lnSpc>
                    <a:spcPct val="100000"/>
                  </a:lnSpc>
                  <a:spcBef>
                    <a:spcPts val="0"/>
                  </a:spcBef>
                  <a:spcAft>
                    <a:spcPts val="300"/>
                  </a:spcAft>
                  <a:buClrTx/>
                  <a:buSzTx/>
                  <a:buFontTx/>
                  <a:buNone/>
                  <a:defRPr/>
                </a:pPr>
                <a:endParaRPr kumimoji="0" lang="ko-KR" altLang="en-US" sz="1000" b="1" i="0" u="none" strike="noStrike" kern="0" cap="none" spc="0" normalizeH="0" baseline="0" noProof="0" dirty="0">
                  <a:ln>
                    <a:noFill/>
                  </a:ln>
                  <a:solidFill>
                    <a:schemeClr val="bg1"/>
                  </a:solidFill>
                  <a:effectLst/>
                  <a:uLnTx/>
                  <a:uFillTx/>
                  <a:latin typeface="Raleway"/>
                  <a:ea typeface="Roboto Condensed Regular"/>
                  <a:cs typeface="Raleway"/>
                </a:endParaRPr>
              </a:p>
            </p:txBody>
          </p:sp>
        </p:grpSp>
        <p:sp>
          <p:nvSpPr>
            <p:cNvPr id="43" name="TextBox 107"/>
            <p:cNvSpPr txBox="1">
              <a:spLocks noChangeArrowheads="1"/>
            </p:cNvSpPr>
            <p:nvPr/>
          </p:nvSpPr>
          <p:spPr bwMode="auto">
            <a:xfrm>
              <a:off x="4967392" y="3232934"/>
              <a:ext cx="1188828" cy="193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0" rIns="72000" bIns="0"/>
            <a:lstStyle>
              <a:lvl1pPr eaLnBrk="0" hangingPunct="0">
                <a:defRPr sz="3600">
                  <a:solidFill>
                    <a:schemeClr val="tx1"/>
                  </a:solidFill>
                  <a:latin typeface="Lato Light" panose="020F0502020204030203" pitchFamily="34" charset="0"/>
                  <a:ea typeface="MS PGothic" panose="020B0600070205080204" charset="-128"/>
                </a:defRPr>
              </a:lvl1pPr>
              <a:lvl2pPr marL="742950" indent="-285750" eaLnBrk="0" hangingPunct="0">
                <a:defRPr sz="3600">
                  <a:solidFill>
                    <a:schemeClr val="tx1"/>
                  </a:solidFill>
                  <a:latin typeface="Lato Light" panose="020F0502020204030203" pitchFamily="34" charset="0"/>
                  <a:ea typeface="MS PGothic" panose="020B0600070205080204" charset="-128"/>
                </a:defRPr>
              </a:lvl2pPr>
              <a:lvl3pPr marL="1143000" indent="-228600" eaLnBrk="0" hangingPunct="0">
                <a:defRPr sz="3600">
                  <a:solidFill>
                    <a:schemeClr val="tx1"/>
                  </a:solidFill>
                  <a:latin typeface="Lato Light" panose="020F0502020204030203" pitchFamily="34" charset="0"/>
                  <a:ea typeface="MS PGothic" panose="020B0600070205080204" charset="-128"/>
                </a:defRPr>
              </a:lvl3pPr>
              <a:lvl4pPr marL="1600200" indent="-228600" eaLnBrk="0" hangingPunct="0">
                <a:defRPr sz="3600">
                  <a:solidFill>
                    <a:schemeClr val="tx1"/>
                  </a:solidFill>
                  <a:latin typeface="Lato Light" panose="020F0502020204030203" pitchFamily="34" charset="0"/>
                  <a:ea typeface="MS PGothic" panose="020B0600070205080204" charset="-128"/>
                </a:defRPr>
              </a:lvl4pPr>
              <a:lvl5pPr marL="2057400" indent="-228600" eaLnBrk="0" hangingPunct="0">
                <a:defRPr sz="3600">
                  <a:solidFill>
                    <a:schemeClr val="tx1"/>
                  </a:solidFill>
                  <a:latin typeface="Lato Light" panose="020F0502020204030203"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9pPr>
            </a:lstStyle>
            <a:p>
              <a:pPr lvl="0" algn="ctr" eaLnBrk="1" hangingPunct="1"/>
              <a:r>
                <a:rPr lang="zh-CN" altLang="en-US" sz="1000" kern="0" dirty="0">
                  <a:solidFill>
                    <a:schemeClr val="bg1"/>
                  </a:solidFill>
                  <a:latin typeface="微软雅黑" panose="020B0503020204020204" pitchFamily="34" charset="-122"/>
                  <a:ea typeface="微软雅黑" panose="020B0503020204020204" pitchFamily="34" charset="-122"/>
                </a:rPr>
                <a:t>单击输入标题</a:t>
              </a:r>
              <a:endParaRPr lang="en-US" altLang="zh-CN" sz="1000" kern="0" dirty="0">
                <a:solidFill>
                  <a:schemeClr val="bg1"/>
                </a:solidFill>
                <a:latin typeface="微软雅黑" panose="020B0503020204020204" pitchFamily="34" charset="-122"/>
                <a:ea typeface="微软雅黑" panose="020B0503020204020204" pitchFamily="34" charset="-122"/>
              </a:endParaRPr>
            </a:p>
          </p:txBody>
        </p:sp>
      </p:grpSp>
      <p:grpSp>
        <p:nvGrpSpPr>
          <p:cNvPr id="48" name="그룹 96"/>
          <p:cNvGrpSpPr/>
          <p:nvPr/>
        </p:nvGrpSpPr>
        <p:grpSpPr bwMode="auto">
          <a:xfrm>
            <a:off x="3743406" y="3593225"/>
            <a:ext cx="1547620" cy="870616"/>
            <a:chOff x="4788030" y="3652671"/>
            <a:chExt cx="1547554" cy="870315"/>
          </a:xfrm>
        </p:grpSpPr>
        <p:grpSp>
          <p:nvGrpSpPr>
            <p:cNvPr id="49" name="그룹 95"/>
            <p:cNvGrpSpPr/>
            <p:nvPr/>
          </p:nvGrpSpPr>
          <p:grpSpPr bwMode="auto">
            <a:xfrm>
              <a:off x="4788030" y="3653188"/>
              <a:ext cx="1547554" cy="869798"/>
              <a:chOff x="4788030" y="3653188"/>
              <a:chExt cx="1547554" cy="869798"/>
            </a:xfrm>
          </p:grpSpPr>
          <p:grpSp>
            <p:nvGrpSpPr>
              <p:cNvPr id="51" name="그룹 86"/>
              <p:cNvGrpSpPr/>
              <p:nvPr/>
            </p:nvGrpSpPr>
            <p:grpSpPr bwMode="auto">
              <a:xfrm>
                <a:off x="5117724" y="3653188"/>
                <a:ext cx="886499" cy="869798"/>
                <a:chOff x="4384676" y="3600450"/>
                <a:chExt cx="844550" cy="793750"/>
              </a:xfrm>
            </p:grpSpPr>
            <p:sp>
              <p:nvSpPr>
                <p:cNvPr id="53" name="Freeform 39"/>
                <p:cNvSpPr/>
                <p:nvPr/>
              </p:nvSpPr>
              <p:spPr bwMode="auto">
                <a:xfrm>
                  <a:off x="4384848" y="3600522"/>
                  <a:ext cx="422613" cy="793678"/>
                </a:xfrm>
                <a:custGeom>
                  <a:avLst/>
                  <a:gdLst>
                    <a:gd name="T0" fmla="*/ 0 w 266"/>
                    <a:gd name="T1" fmla="*/ 0 h 500"/>
                    <a:gd name="T2" fmla="*/ 0 w 266"/>
                    <a:gd name="T3" fmla="*/ 96 h 500"/>
                    <a:gd name="T4" fmla="*/ 266 w 266"/>
                    <a:gd name="T5" fmla="*/ 500 h 500"/>
                    <a:gd name="T6" fmla="*/ 266 w 266"/>
                    <a:gd name="T7" fmla="*/ 404 h 500"/>
                    <a:gd name="T8" fmla="*/ 0 w 266"/>
                    <a:gd name="T9" fmla="*/ 0 h 500"/>
                  </a:gdLst>
                  <a:ahLst/>
                  <a:cxnLst>
                    <a:cxn ang="0">
                      <a:pos x="T0" y="T1"/>
                    </a:cxn>
                    <a:cxn ang="0">
                      <a:pos x="T2" y="T3"/>
                    </a:cxn>
                    <a:cxn ang="0">
                      <a:pos x="T4" y="T5"/>
                    </a:cxn>
                    <a:cxn ang="0">
                      <a:pos x="T6" y="T7"/>
                    </a:cxn>
                    <a:cxn ang="0">
                      <a:pos x="T8" y="T9"/>
                    </a:cxn>
                  </a:cxnLst>
                  <a:rect l="0" t="0" r="r" b="b"/>
                  <a:pathLst>
                    <a:path w="266" h="500">
                      <a:moveTo>
                        <a:pt x="0" y="0"/>
                      </a:moveTo>
                      <a:lnTo>
                        <a:pt x="0" y="96"/>
                      </a:lnTo>
                      <a:lnTo>
                        <a:pt x="266" y="500"/>
                      </a:lnTo>
                      <a:lnTo>
                        <a:pt x="266" y="404"/>
                      </a:lnTo>
                      <a:lnTo>
                        <a:pt x="0" y="0"/>
                      </a:lnTo>
                      <a:close/>
                    </a:path>
                  </a:pathLst>
                </a:custGeom>
                <a:solidFill>
                  <a:schemeClr val="accent2">
                    <a:lumMod val="60000"/>
                    <a:lumOff val="40000"/>
                  </a:schemeClr>
                </a:solidFill>
                <a:ln w="3175">
                  <a:noFill/>
                </a:ln>
              </p:spPr>
              <p:txBody>
                <a:bodyPr/>
                <a:lstStyle/>
                <a:p>
                  <a:pPr marL="0" marR="0" lvl="0" indent="0" algn="ctr" defTabSz="685165" eaLnBrk="1" fontAlgn="auto" latinLnBrk="0" hangingPunct="1">
                    <a:lnSpc>
                      <a:spcPct val="100000"/>
                    </a:lnSpc>
                    <a:spcBef>
                      <a:spcPts val="0"/>
                    </a:spcBef>
                    <a:spcAft>
                      <a:spcPts val="0"/>
                    </a:spcAft>
                    <a:buClrTx/>
                    <a:buSzTx/>
                    <a:buFontTx/>
                    <a:buNone/>
                    <a:defRPr/>
                  </a:pPr>
                  <a:endParaRPr kumimoji="0" lang="ko-KR" altLang="en-US" sz="1000" b="1" i="0" u="none" strike="noStrike" kern="0" cap="none" spc="0" normalizeH="0" baseline="0" noProof="0" dirty="0">
                    <a:ln>
                      <a:noFill/>
                    </a:ln>
                    <a:solidFill>
                      <a:schemeClr val="bg1"/>
                    </a:solidFill>
                    <a:effectLst/>
                    <a:uLnTx/>
                    <a:uFillTx/>
                    <a:latin typeface="Raleway"/>
                    <a:ea typeface="+mn-ea"/>
                    <a:cs typeface="Raleway"/>
                  </a:endParaRPr>
                </a:p>
              </p:txBody>
            </p:sp>
            <p:sp>
              <p:nvSpPr>
                <p:cNvPr id="54" name="Freeform 40"/>
                <p:cNvSpPr/>
                <p:nvPr/>
              </p:nvSpPr>
              <p:spPr bwMode="auto">
                <a:xfrm>
                  <a:off x="4807461" y="3600522"/>
                  <a:ext cx="422046" cy="793678"/>
                </a:xfrm>
                <a:custGeom>
                  <a:avLst/>
                  <a:gdLst>
                    <a:gd name="T0" fmla="*/ 266 w 266"/>
                    <a:gd name="T1" fmla="*/ 0 h 500"/>
                    <a:gd name="T2" fmla="*/ 266 w 266"/>
                    <a:gd name="T3" fmla="*/ 96 h 500"/>
                    <a:gd name="T4" fmla="*/ 0 w 266"/>
                    <a:gd name="T5" fmla="*/ 500 h 500"/>
                    <a:gd name="T6" fmla="*/ 0 w 266"/>
                    <a:gd name="T7" fmla="*/ 404 h 500"/>
                    <a:gd name="T8" fmla="*/ 266 w 266"/>
                    <a:gd name="T9" fmla="*/ 0 h 500"/>
                  </a:gdLst>
                  <a:ahLst/>
                  <a:cxnLst>
                    <a:cxn ang="0">
                      <a:pos x="T0" y="T1"/>
                    </a:cxn>
                    <a:cxn ang="0">
                      <a:pos x="T2" y="T3"/>
                    </a:cxn>
                    <a:cxn ang="0">
                      <a:pos x="T4" y="T5"/>
                    </a:cxn>
                    <a:cxn ang="0">
                      <a:pos x="T6" y="T7"/>
                    </a:cxn>
                    <a:cxn ang="0">
                      <a:pos x="T8" y="T9"/>
                    </a:cxn>
                  </a:cxnLst>
                  <a:rect l="0" t="0" r="r" b="b"/>
                  <a:pathLst>
                    <a:path w="266" h="500">
                      <a:moveTo>
                        <a:pt x="266" y="0"/>
                      </a:moveTo>
                      <a:lnTo>
                        <a:pt x="266" y="96"/>
                      </a:lnTo>
                      <a:lnTo>
                        <a:pt x="0" y="500"/>
                      </a:lnTo>
                      <a:lnTo>
                        <a:pt x="0" y="404"/>
                      </a:lnTo>
                      <a:lnTo>
                        <a:pt x="266" y="0"/>
                      </a:lnTo>
                      <a:close/>
                    </a:path>
                  </a:pathLst>
                </a:custGeom>
                <a:solidFill>
                  <a:schemeClr val="accent2">
                    <a:lumMod val="60000"/>
                    <a:lumOff val="40000"/>
                  </a:schemeClr>
                </a:solidFill>
                <a:ln w="3175">
                  <a:noFill/>
                </a:ln>
              </p:spPr>
              <p:txBody>
                <a:bodyPr/>
                <a:lstStyle/>
                <a:p>
                  <a:pPr marL="0" marR="0" lvl="0" indent="0" algn="ctr" defTabSz="685165" eaLnBrk="1" fontAlgn="auto" latinLnBrk="0" hangingPunct="1">
                    <a:lnSpc>
                      <a:spcPct val="100000"/>
                    </a:lnSpc>
                    <a:spcBef>
                      <a:spcPts val="0"/>
                    </a:spcBef>
                    <a:spcAft>
                      <a:spcPts val="0"/>
                    </a:spcAft>
                    <a:buClrTx/>
                    <a:buSzTx/>
                    <a:buFontTx/>
                    <a:buNone/>
                    <a:defRPr/>
                  </a:pPr>
                  <a:endParaRPr kumimoji="0" lang="ko-KR" altLang="en-US" sz="1000" b="1" i="0" u="none" strike="noStrike" kern="0" cap="none" spc="0" normalizeH="0" baseline="0" noProof="0" dirty="0">
                    <a:ln>
                      <a:noFill/>
                    </a:ln>
                    <a:solidFill>
                      <a:schemeClr val="bg1"/>
                    </a:solidFill>
                    <a:effectLst/>
                    <a:uLnTx/>
                    <a:uFillTx/>
                    <a:latin typeface="Raleway"/>
                    <a:ea typeface="+mn-ea"/>
                    <a:cs typeface="Raleway"/>
                  </a:endParaRPr>
                </a:p>
              </p:txBody>
            </p:sp>
            <p:sp>
              <p:nvSpPr>
                <p:cNvPr id="55" name="Freeform 119"/>
                <p:cNvSpPr/>
                <p:nvPr/>
              </p:nvSpPr>
              <p:spPr bwMode="auto">
                <a:xfrm>
                  <a:off x="4384848" y="3600522"/>
                  <a:ext cx="844659" cy="641027"/>
                </a:xfrm>
                <a:custGeom>
                  <a:avLst/>
                  <a:gdLst>
                    <a:gd name="T0" fmla="*/ 266 w 532"/>
                    <a:gd name="T1" fmla="*/ 404 h 404"/>
                    <a:gd name="T2" fmla="*/ 532 w 532"/>
                    <a:gd name="T3" fmla="*/ 0 h 404"/>
                    <a:gd name="T4" fmla="*/ 0 w 532"/>
                    <a:gd name="T5" fmla="*/ 0 h 404"/>
                    <a:gd name="T6" fmla="*/ 266 w 532"/>
                    <a:gd name="T7" fmla="*/ 404 h 404"/>
                  </a:gdLst>
                  <a:ahLst/>
                  <a:cxnLst>
                    <a:cxn ang="0">
                      <a:pos x="T0" y="T1"/>
                    </a:cxn>
                    <a:cxn ang="0">
                      <a:pos x="T2" y="T3"/>
                    </a:cxn>
                    <a:cxn ang="0">
                      <a:pos x="T4" y="T5"/>
                    </a:cxn>
                    <a:cxn ang="0">
                      <a:pos x="T6" y="T7"/>
                    </a:cxn>
                  </a:cxnLst>
                  <a:rect l="0" t="0" r="r" b="b"/>
                  <a:pathLst>
                    <a:path w="532" h="404">
                      <a:moveTo>
                        <a:pt x="266" y="404"/>
                      </a:moveTo>
                      <a:lnTo>
                        <a:pt x="532" y="0"/>
                      </a:lnTo>
                      <a:lnTo>
                        <a:pt x="0" y="0"/>
                      </a:lnTo>
                      <a:lnTo>
                        <a:pt x="266" y="404"/>
                      </a:lnTo>
                      <a:close/>
                    </a:path>
                  </a:pathLst>
                </a:custGeom>
                <a:solidFill>
                  <a:schemeClr val="accent2"/>
                </a:solidFill>
                <a:ln w="3175">
                  <a:noFill/>
                </a:ln>
              </p:spPr>
              <p:txBody>
                <a:bodyPr lIns="0" tIns="0" rIns="0" bIns="0" anchor="ctr"/>
                <a:lstStyle/>
                <a:p>
                  <a:pPr marL="0" marR="0" lvl="0" indent="0" algn="ctr" defTabSz="685165" eaLnBrk="1" fontAlgn="auto" latinLnBrk="0" hangingPunct="1">
                    <a:lnSpc>
                      <a:spcPct val="100000"/>
                    </a:lnSpc>
                    <a:spcBef>
                      <a:spcPts val="0"/>
                    </a:spcBef>
                    <a:spcAft>
                      <a:spcPts val="300"/>
                    </a:spcAft>
                    <a:buClrTx/>
                    <a:buSzTx/>
                    <a:buFontTx/>
                    <a:buNone/>
                    <a:defRPr/>
                  </a:pPr>
                  <a:endParaRPr kumimoji="0" lang="ko-KR" altLang="en-US" sz="1000" b="1" i="0" u="none" strike="noStrike" kern="0" cap="none" spc="0" normalizeH="0" baseline="0" noProof="0" dirty="0">
                    <a:ln>
                      <a:noFill/>
                    </a:ln>
                    <a:solidFill>
                      <a:schemeClr val="bg1"/>
                    </a:solidFill>
                    <a:effectLst/>
                    <a:uLnTx/>
                    <a:uFillTx/>
                    <a:latin typeface="Raleway"/>
                    <a:ea typeface="Roboto Condensed Regular"/>
                    <a:cs typeface="Raleway"/>
                  </a:endParaRPr>
                </a:p>
              </p:txBody>
            </p:sp>
          </p:grpSp>
          <p:sp>
            <p:nvSpPr>
              <p:cNvPr id="52" name="TextBox 116"/>
              <p:cNvSpPr txBox="1">
                <a:spLocks noChangeArrowheads="1"/>
              </p:cNvSpPr>
              <p:nvPr/>
            </p:nvSpPr>
            <p:spPr bwMode="auto">
              <a:xfrm>
                <a:off x="4788030" y="3740934"/>
                <a:ext cx="1547554" cy="193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0" rIns="72000" bIns="0"/>
              <a:lstStyle>
                <a:lvl1pPr eaLnBrk="0" hangingPunct="0">
                  <a:defRPr sz="3600">
                    <a:solidFill>
                      <a:schemeClr val="tx1"/>
                    </a:solidFill>
                    <a:latin typeface="Lato Light" panose="020F0502020204030203" pitchFamily="34" charset="0"/>
                    <a:ea typeface="MS PGothic" panose="020B0600070205080204" charset="-128"/>
                  </a:defRPr>
                </a:lvl1pPr>
                <a:lvl2pPr marL="742950" indent="-285750" eaLnBrk="0" hangingPunct="0">
                  <a:defRPr sz="3600">
                    <a:solidFill>
                      <a:schemeClr val="tx1"/>
                    </a:solidFill>
                    <a:latin typeface="Lato Light" panose="020F0502020204030203" pitchFamily="34" charset="0"/>
                    <a:ea typeface="MS PGothic" panose="020B0600070205080204" charset="-128"/>
                  </a:defRPr>
                </a:lvl2pPr>
                <a:lvl3pPr marL="1143000" indent="-228600" eaLnBrk="0" hangingPunct="0">
                  <a:defRPr sz="3600">
                    <a:solidFill>
                      <a:schemeClr val="tx1"/>
                    </a:solidFill>
                    <a:latin typeface="Lato Light" panose="020F0502020204030203" pitchFamily="34" charset="0"/>
                    <a:ea typeface="MS PGothic" panose="020B0600070205080204" charset="-128"/>
                  </a:defRPr>
                </a:lvl3pPr>
                <a:lvl4pPr marL="1600200" indent="-228600" eaLnBrk="0" hangingPunct="0">
                  <a:defRPr sz="3600">
                    <a:solidFill>
                      <a:schemeClr val="tx1"/>
                    </a:solidFill>
                    <a:latin typeface="Lato Light" panose="020F0502020204030203" pitchFamily="34" charset="0"/>
                    <a:ea typeface="MS PGothic" panose="020B0600070205080204" charset="-128"/>
                  </a:defRPr>
                </a:lvl4pPr>
                <a:lvl5pPr marL="2057400" indent="-228600" eaLnBrk="0" hangingPunct="0">
                  <a:defRPr sz="3600">
                    <a:solidFill>
                      <a:schemeClr val="tx1"/>
                    </a:solidFill>
                    <a:latin typeface="Lato Light" panose="020F0502020204030203"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9pPr>
              </a:lstStyle>
              <a:p>
                <a:pPr lvl="0" algn="ctr" eaLnBrk="1" hangingPunct="1"/>
                <a:r>
                  <a:rPr lang="zh-CN" altLang="en-US" sz="1000" kern="0" dirty="0">
                    <a:solidFill>
                      <a:schemeClr val="bg1"/>
                    </a:solidFill>
                    <a:latin typeface="微软雅黑" panose="020B0503020204020204" pitchFamily="34" charset="-122"/>
                    <a:ea typeface="微软雅黑" panose="020B0503020204020204" pitchFamily="34" charset="-122"/>
                  </a:rPr>
                  <a:t>标题</a:t>
                </a:r>
                <a:endParaRPr lang="en-US" altLang="zh-CN" sz="1000" kern="0" dirty="0">
                  <a:solidFill>
                    <a:schemeClr val="bg1"/>
                  </a:solidFill>
                  <a:latin typeface="微软雅黑" panose="020B0503020204020204" pitchFamily="34" charset="-122"/>
                  <a:ea typeface="微软雅黑" panose="020B0503020204020204" pitchFamily="34" charset="-122"/>
                </a:endParaRPr>
              </a:p>
            </p:txBody>
          </p:sp>
        </p:grpSp>
        <p:sp>
          <p:nvSpPr>
            <p:cNvPr id="50" name="Freeform 79"/>
            <p:cNvSpPr/>
            <p:nvPr/>
          </p:nvSpPr>
          <p:spPr bwMode="auto">
            <a:xfrm>
              <a:off x="5117309" y="3652671"/>
              <a:ext cx="887209" cy="100009"/>
            </a:xfrm>
            <a:custGeom>
              <a:avLst/>
              <a:gdLst>
                <a:gd name="T0" fmla="*/ 0 w 490"/>
                <a:gd name="T1" fmla="*/ 0 h 53"/>
                <a:gd name="T2" fmla="*/ 35 w 490"/>
                <a:gd name="T3" fmla="*/ 53 h 53"/>
                <a:gd name="T4" fmla="*/ 455 w 490"/>
                <a:gd name="T5" fmla="*/ 53 h 53"/>
                <a:gd name="T6" fmla="*/ 490 w 490"/>
                <a:gd name="T7" fmla="*/ 0 h 53"/>
                <a:gd name="T8" fmla="*/ 0 w 490"/>
                <a:gd name="T9" fmla="*/ 0 h 53"/>
              </a:gdLst>
              <a:ahLst/>
              <a:cxnLst>
                <a:cxn ang="0">
                  <a:pos x="T0" y="T1"/>
                </a:cxn>
                <a:cxn ang="0">
                  <a:pos x="T2" y="T3"/>
                </a:cxn>
                <a:cxn ang="0">
                  <a:pos x="T4" y="T5"/>
                </a:cxn>
                <a:cxn ang="0">
                  <a:pos x="T6" y="T7"/>
                </a:cxn>
                <a:cxn ang="0">
                  <a:pos x="T8" y="T9"/>
                </a:cxn>
              </a:cxnLst>
              <a:rect l="0" t="0" r="r" b="b"/>
              <a:pathLst>
                <a:path w="490" h="53">
                  <a:moveTo>
                    <a:pt x="0" y="0"/>
                  </a:moveTo>
                  <a:lnTo>
                    <a:pt x="35" y="53"/>
                  </a:lnTo>
                  <a:lnTo>
                    <a:pt x="455" y="53"/>
                  </a:lnTo>
                  <a:lnTo>
                    <a:pt x="490" y="0"/>
                  </a:lnTo>
                  <a:lnTo>
                    <a:pt x="0" y="0"/>
                  </a:lnTo>
                  <a:close/>
                </a:path>
              </a:pathLst>
            </a:custGeom>
            <a:solidFill>
              <a:srgbClr val="041B31">
                <a:lumMod val="50000"/>
                <a:alpha val="40000"/>
              </a:srgbClr>
            </a:solidFill>
            <a:ln w="9525">
              <a:noFill/>
              <a:round/>
            </a:ln>
          </p:spPr>
          <p:txBody>
            <a:bodyPr/>
            <a:lstStyle/>
            <a:p>
              <a:pPr marL="0" marR="0" lvl="0" indent="0" algn="ctr" defTabSz="685165" eaLnBrk="1" fontAlgn="auto" latinLnBrk="0" hangingPunct="1">
                <a:lnSpc>
                  <a:spcPct val="100000"/>
                </a:lnSpc>
                <a:spcBef>
                  <a:spcPts val="0"/>
                </a:spcBef>
                <a:spcAft>
                  <a:spcPts val="0"/>
                </a:spcAft>
                <a:buClrTx/>
                <a:buSzTx/>
                <a:buFontTx/>
                <a:buNone/>
                <a:defRPr/>
              </a:pPr>
              <a:endParaRPr kumimoji="0" lang="ko-KR" altLang="en-US" sz="1000" b="1" i="0" u="none" strike="noStrike" kern="0" cap="none" spc="0" normalizeH="0" baseline="0" noProof="0" dirty="0">
                <a:ln>
                  <a:noFill/>
                </a:ln>
                <a:solidFill>
                  <a:schemeClr val="bg1"/>
                </a:solidFill>
                <a:effectLst/>
                <a:uLnTx/>
                <a:uFillTx/>
                <a:latin typeface="Raleway"/>
                <a:ea typeface="+mn-ea"/>
                <a:cs typeface="Raleway"/>
              </a:endParaRPr>
            </a:p>
          </p:txBody>
        </p:sp>
      </p:grpSp>
      <p:cxnSp>
        <p:nvCxnSpPr>
          <p:cNvPr id="56" name="Straight Connector 120"/>
          <p:cNvCxnSpPr/>
          <p:nvPr/>
        </p:nvCxnSpPr>
        <p:spPr>
          <a:xfrm flipH="1">
            <a:off x="2613804" y="3354431"/>
            <a:ext cx="1129602" cy="0"/>
          </a:xfrm>
          <a:prstGeom prst="line">
            <a:avLst/>
          </a:prstGeom>
          <a:noFill/>
          <a:ln w="6350" cap="flat" cmpd="sng" algn="ctr">
            <a:solidFill>
              <a:srgbClr val="FFFFFF">
                <a:lumMod val="65000"/>
              </a:srgbClr>
            </a:solidFill>
            <a:prstDash val="sysDash"/>
            <a:miter lim="800000"/>
            <a:headEnd type="arrow" w="sm" len="sm"/>
            <a:tailEnd type="none" w="sm" len="sm"/>
          </a:ln>
          <a:effectLst/>
        </p:spPr>
      </p:cxnSp>
      <p:sp>
        <p:nvSpPr>
          <p:cNvPr id="57" name="TextBox 56"/>
          <p:cNvSpPr txBox="1">
            <a:spLocks noChangeArrowheads="1"/>
          </p:cNvSpPr>
          <p:nvPr/>
        </p:nvSpPr>
        <p:spPr bwMode="auto">
          <a:xfrm>
            <a:off x="1151621" y="3193646"/>
            <a:ext cx="1469926" cy="646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5710" rIns="0" bIns="0">
            <a:spAutoFit/>
          </a:bodyPr>
          <a:lstStyle>
            <a:lvl1pPr eaLnBrk="0" hangingPunct="0">
              <a:defRPr sz="3600">
                <a:solidFill>
                  <a:schemeClr val="tx1"/>
                </a:solidFill>
                <a:latin typeface="Lato Light" panose="020F0502020204030203" pitchFamily="34" charset="0"/>
                <a:ea typeface="MS PGothic" panose="020B0600070205080204" charset="-128"/>
              </a:defRPr>
            </a:lvl1pPr>
            <a:lvl2pPr marL="742950" indent="-285750" eaLnBrk="0" hangingPunct="0">
              <a:defRPr sz="3600">
                <a:solidFill>
                  <a:schemeClr val="tx1"/>
                </a:solidFill>
                <a:latin typeface="Lato Light" panose="020F0502020204030203" pitchFamily="34" charset="0"/>
                <a:ea typeface="MS PGothic" panose="020B0600070205080204" charset="-128"/>
              </a:defRPr>
            </a:lvl2pPr>
            <a:lvl3pPr marL="1143000" indent="-228600" eaLnBrk="0" hangingPunct="0">
              <a:defRPr sz="3600">
                <a:solidFill>
                  <a:schemeClr val="tx1"/>
                </a:solidFill>
                <a:latin typeface="Lato Light" panose="020F0502020204030203" pitchFamily="34" charset="0"/>
                <a:ea typeface="MS PGothic" panose="020B0600070205080204" charset="-128"/>
              </a:defRPr>
            </a:lvl3pPr>
            <a:lvl4pPr marL="1600200" indent="-228600" eaLnBrk="0" hangingPunct="0">
              <a:defRPr sz="3600">
                <a:solidFill>
                  <a:schemeClr val="tx1"/>
                </a:solidFill>
                <a:latin typeface="Lato Light" panose="020F0502020204030203" pitchFamily="34" charset="0"/>
                <a:ea typeface="MS PGothic" panose="020B0600070205080204" charset="-128"/>
              </a:defRPr>
            </a:lvl4pPr>
            <a:lvl5pPr marL="2057400" indent="-228600" eaLnBrk="0" hangingPunct="0">
              <a:defRPr sz="3600">
                <a:solidFill>
                  <a:schemeClr val="tx1"/>
                </a:solidFill>
                <a:latin typeface="Lato Light" panose="020F0502020204030203"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9pPr>
          </a:lstStyle>
          <a:p>
            <a:pPr lvl="0" algn="r" eaLnBrk="1" hangingPunct="1"/>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单击输入你的标题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r" eaLnBrk="1" hangingPunct="1"/>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a:p>
            <a:pPr lvl="0" algn="r" eaLnBrk="1" hangingPunct="1"/>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a:p>
            <a:pPr lvl="0" algn="r" eaLnBrk="1" hangingPunct="1"/>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p:txBody>
      </p:sp>
      <p:cxnSp>
        <p:nvCxnSpPr>
          <p:cNvPr id="58" name="Straight Connector 127"/>
          <p:cNvCxnSpPr/>
          <p:nvPr/>
        </p:nvCxnSpPr>
        <p:spPr>
          <a:xfrm>
            <a:off x="4959947" y="3851670"/>
            <a:ext cx="1305861" cy="0"/>
          </a:xfrm>
          <a:prstGeom prst="line">
            <a:avLst/>
          </a:prstGeom>
          <a:noFill/>
          <a:ln w="6350" cap="flat" cmpd="sng" algn="ctr">
            <a:solidFill>
              <a:srgbClr val="FFFFFF">
                <a:lumMod val="65000"/>
              </a:srgbClr>
            </a:solidFill>
            <a:prstDash val="sysDash"/>
            <a:miter lim="800000"/>
            <a:headEnd type="arrow" w="sm" len="sm"/>
            <a:tailEnd type="none" w="sm" len="sm"/>
          </a:ln>
          <a:effectLst/>
        </p:spPr>
      </p:cxnSp>
      <p:sp>
        <p:nvSpPr>
          <p:cNvPr id="59" name="TextBox 58"/>
          <p:cNvSpPr txBox="1">
            <a:spLocks noChangeArrowheads="1"/>
          </p:cNvSpPr>
          <p:nvPr/>
        </p:nvSpPr>
        <p:spPr bwMode="auto">
          <a:xfrm>
            <a:off x="6280692" y="3695054"/>
            <a:ext cx="1387651" cy="646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5710" rIns="0" bIns="0">
            <a:spAutoFit/>
          </a:bodyPr>
          <a:lstStyle>
            <a:lvl1pPr eaLnBrk="0" hangingPunct="0">
              <a:defRPr sz="3600">
                <a:solidFill>
                  <a:schemeClr val="tx1"/>
                </a:solidFill>
                <a:latin typeface="Lato Light" panose="020F0502020204030203" pitchFamily="34" charset="0"/>
                <a:ea typeface="MS PGothic" panose="020B0600070205080204" charset="-128"/>
              </a:defRPr>
            </a:lvl1pPr>
            <a:lvl2pPr marL="742950" indent="-285750" eaLnBrk="0" hangingPunct="0">
              <a:defRPr sz="3600">
                <a:solidFill>
                  <a:schemeClr val="tx1"/>
                </a:solidFill>
                <a:latin typeface="Lato Light" panose="020F0502020204030203" pitchFamily="34" charset="0"/>
                <a:ea typeface="MS PGothic" panose="020B0600070205080204" charset="-128"/>
              </a:defRPr>
            </a:lvl2pPr>
            <a:lvl3pPr marL="1143000" indent="-228600" eaLnBrk="0" hangingPunct="0">
              <a:defRPr sz="3600">
                <a:solidFill>
                  <a:schemeClr val="tx1"/>
                </a:solidFill>
                <a:latin typeface="Lato Light" panose="020F0502020204030203" pitchFamily="34" charset="0"/>
                <a:ea typeface="MS PGothic" panose="020B0600070205080204" charset="-128"/>
              </a:defRPr>
            </a:lvl3pPr>
            <a:lvl4pPr marL="1600200" indent="-228600" eaLnBrk="0" hangingPunct="0">
              <a:defRPr sz="3600">
                <a:solidFill>
                  <a:schemeClr val="tx1"/>
                </a:solidFill>
                <a:latin typeface="Lato Light" panose="020F0502020204030203" pitchFamily="34" charset="0"/>
                <a:ea typeface="MS PGothic" panose="020B0600070205080204" charset="-128"/>
              </a:defRPr>
            </a:lvl4pPr>
            <a:lvl5pPr marL="2057400" indent="-228600" eaLnBrk="0" hangingPunct="0">
              <a:defRPr sz="3600">
                <a:solidFill>
                  <a:schemeClr val="tx1"/>
                </a:solidFill>
                <a:latin typeface="Lato Light" panose="020F0502020204030203"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9pPr>
          </a:lstStyle>
          <a:p>
            <a:pPr lvl="0" eaLnBrk="1" hangingPunct="1"/>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单击输入你的标题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lvl="0" eaLnBrk="1" hangingPunct="1"/>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a:p>
            <a:pPr lvl="0" eaLnBrk="1" hangingPunct="1"/>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a:p>
            <a:pPr lvl="0" eaLnBrk="1" hangingPunct="1"/>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p:txBody>
      </p:sp>
    </p:spTree>
  </p:cSld>
  <p:clrMapOvr>
    <a:masterClrMapping/>
  </p:clrMapOvr>
  <mc:AlternateContent xmlns:mc="http://schemas.openxmlformats.org/markup-compatibility/2006" xmlns:p14="http://schemas.microsoft.com/office/powerpoint/2010/main">
    <mc:Choice Requires="p14">
      <p:transition spd="slow" p14:dur="4400" advClick="0" advTm="0">
        <p14:honeycomb/>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par>
                          <p:cTn id="21" fill="hold">
                            <p:stCondLst>
                              <p:cond delay="2000"/>
                            </p:stCondLst>
                            <p:childTnLst>
                              <p:par>
                                <p:cTn id="22" presetID="22" presetClass="entr" presetSubtype="2"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right)">
                                      <p:cBhvr>
                                        <p:cTn id="24" dur="500"/>
                                        <p:tgtEl>
                                          <p:spTgt spid="4"/>
                                        </p:tgtEl>
                                      </p:cBhvr>
                                    </p:animEffect>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ppt_x"/>
                                          </p:val>
                                        </p:tav>
                                        <p:tav tm="100000">
                                          <p:val>
                                            <p:strVal val="#ppt_x"/>
                                          </p:val>
                                        </p:tav>
                                      </p:tavLst>
                                    </p:anim>
                                    <p:anim calcmode="lin" valueType="num">
                                      <p:cBhvr additive="base">
                                        <p:cTn id="29" dur="500" fill="hold"/>
                                        <p:tgtEl>
                                          <p:spTgt spid="20"/>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p:stCondLst>
                              <p:cond delay="4000"/>
                            </p:stCondLst>
                            <p:childTnLst>
                              <p:par>
                                <p:cTn id="39" presetID="2" presetClass="entr" presetSubtype="4"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500" fill="hold"/>
                                        <p:tgtEl>
                                          <p:spTgt spid="27"/>
                                        </p:tgtEl>
                                        <p:attrNameLst>
                                          <p:attrName>ppt_x</p:attrName>
                                        </p:attrNameLst>
                                      </p:cBhvr>
                                      <p:tavLst>
                                        <p:tav tm="0">
                                          <p:val>
                                            <p:strVal val="#ppt_x"/>
                                          </p:val>
                                        </p:tav>
                                        <p:tav tm="100000">
                                          <p:val>
                                            <p:strVal val="#ppt_x"/>
                                          </p:val>
                                        </p:tav>
                                      </p:tavLst>
                                    </p:anim>
                                    <p:anim calcmode="lin" valueType="num">
                                      <p:cBhvr additive="base">
                                        <p:cTn id="42" dur="500" fill="hold"/>
                                        <p:tgtEl>
                                          <p:spTgt spid="27"/>
                                        </p:tgtEl>
                                        <p:attrNameLst>
                                          <p:attrName>ppt_y</p:attrName>
                                        </p:attrNameLst>
                                      </p:cBhvr>
                                      <p:tavLst>
                                        <p:tav tm="0">
                                          <p:val>
                                            <p:strVal val="1+#ppt_h/2"/>
                                          </p:val>
                                        </p:tav>
                                        <p:tav tm="100000">
                                          <p:val>
                                            <p:strVal val="#ppt_y"/>
                                          </p:val>
                                        </p:tav>
                                      </p:tavLst>
                                    </p:anim>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par>
                          <p:cTn id="47" fill="hold">
                            <p:stCondLst>
                              <p:cond delay="5000"/>
                            </p:stCondLst>
                            <p:childTnLst>
                              <p:par>
                                <p:cTn id="48" presetID="22" presetClass="entr" presetSubtype="2" fill="hold" nodeType="after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wipe(right)">
                                      <p:cBhvr>
                                        <p:cTn id="50" dur="500"/>
                                        <p:tgtEl>
                                          <p:spTgt spid="3"/>
                                        </p:tgtEl>
                                      </p:cBhvr>
                                    </p:animEffect>
                                  </p:childTnLst>
                                </p:cTn>
                              </p:par>
                            </p:childTnLst>
                          </p:cTn>
                        </p:par>
                        <p:par>
                          <p:cTn id="51" fill="hold">
                            <p:stCondLst>
                              <p:cond delay="5500"/>
                            </p:stCondLst>
                            <p:childTnLst>
                              <p:par>
                                <p:cTn id="52" presetID="2" presetClass="entr" presetSubtype="4" fill="hold" nodeType="afterEffect">
                                  <p:stCondLst>
                                    <p:cond delay="0"/>
                                  </p:stCondLst>
                                  <p:childTnLst>
                                    <p:set>
                                      <p:cBhvr>
                                        <p:cTn id="53" dur="1" fill="hold">
                                          <p:stCondLst>
                                            <p:cond delay="0"/>
                                          </p:stCondLst>
                                        </p:cTn>
                                        <p:tgtEl>
                                          <p:spTgt spid="34"/>
                                        </p:tgtEl>
                                        <p:attrNameLst>
                                          <p:attrName>style.visibility</p:attrName>
                                        </p:attrNameLst>
                                      </p:cBhvr>
                                      <p:to>
                                        <p:strVal val="visible"/>
                                      </p:to>
                                    </p:set>
                                    <p:anim calcmode="lin" valueType="num">
                                      <p:cBhvr additive="base">
                                        <p:cTn id="54" dur="500" fill="hold"/>
                                        <p:tgtEl>
                                          <p:spTgt spid="34"/>
                                        </p:tgtEl>
                                        <p:attrNameLst>
                                          <p:attrName>ppt_x</p:attrName>
                                        </p:attrNameLst>
                                      </p:cBhvr>
                                      <p:tavLst>
                                        <p:tav tm="0">
                                          <p:val>
                                            <p:strVal val="#ppt_x"/>
                                          </p:val>
                                        </p:tav>
                                        <p:tav tm="100000">
                                          <p:val>
                                            <p:strVal val="#ppt_x"/>
                                          </p:val>
                                        </p:tav>
                                      </p:tavLst>
                                    </p:anim>
                                    <p:anim calcmode="lin" valueType="num">
                                      <p:cBhvr additive="base">
                                        <p:cTn id="55" dur="500" fill="hold"/>
                                        <p:tgtEl>
                                          <p:spTgt spid="34"/>
                                        </p:tgtEl>
                                        <p:attrNameLst>
                                          <p:attrName>ppt_y</p:attrName>
                                        </p:attrNameLst>
                                      </p:cBhvr>
                                      <p:tavLst>
                                        <p:tav tm="0">
                                          <p:val>
                                            <p:strVal val="1+#ppt_h/2"/>
                                          </p:val>
                                        </p:tav>
                                        <p:tav tm="100000">
                                          <p:val>
                                            <p:strVal val="#ppt_y"/>
                                          </p:val>
                                        </p:tav>
                                      </p:tavLst>
                                    </p:anim>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fade">
                                      <p:cBhvr>
                                        <p:cTn id="59" dur="500"/>
                                        <p:tgtEl>
                                          <p:spTgt spid="57"/>
                                        </p:tgtEl>
                                      </p:cBhvr>
                                    </p:animEffect>
                                  </p:childTnLst>
                                </p:cTn>
                              </p:par>
                            </p:childTnLst>
                          </p:cTn>
                        </p:par>
                        <p:par>
                          <p:cTn id="60" fill="hold">
                            <p:stCondLst>
                              <p:cond delay="6500"/>
                            </p:stCondLst>
                            <p:childTnLst>
                              <p:par>
                                <p:cTn id="61" presetID="22" presetClass="entr" presetSubtype="8" fill="hold"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wipe(left)">
                                      <p:cBhvr>
                                        <p:cTn id="63" dur="500"/>
                                        <p:tgtEl>
                                          <p:spTgt spid="56"/>
                                        </p:tgtEl>
                                      </p:cBhvr>
                                    </p:animEffect>
                                  </p:childTnLst>
                                </p:cTn>
                              </p:par>
                            </p:childTnLst>
                          </p:cTn>
                        </p:par>
                        <p:par>
                          <p:cTn id="64" fill="hold">
                            <p:stCondLst>
                              <p:cond delay="7000"/>
                            </p:stCondLst>
                            <p:childTnLst>
                              <p:par>
                                <p:cTn id="65" presetID="2" presetClass="entr" presetSubtype="4"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additive="base">
                                        <p:cTn id="67" dur="500" fill="hold"/>
                                        <p:tgtEl>
                                          <p:spTgt spid="41"/>
                                        </p:tgtEl>
                                        <p:attrNameLst>
                                          <p:attrName>ppt_x</p:attrName>
                                        </p:attrNameLst>
                                      </p:cBhvr>
                                      <p:tavLst>
                                        <p:tav tm="0">
                                          <p:val>
                                            <p:strVal val="#ppt_x"/>
                                          </p:val>
                                        </p:tav>
                                        <p:tav tm="100000">
                                          <p:val>
                                            <p:strVal val="#ppt_x"/>
                                          </p:val>
                                        </p:tav>
                                      </p:tavLst>
                                    </p:anim>
                                    <p:anim calcmode="lin" valueType="num">
                                      <p:cBhvr additive="base">
                                        <p:cTn id="68" dur="500" fill="hold"/>
                                        <p:tgtEl>
                                          <p:spTgt spid="41"/>
                                        </p:tgtEl>
                                        <p:attrNameLst>
                                          <p:attrName>ppt_y</p:attrName>
                                        </p:attrNameLst>
                                      </p:cBhvr>
                                      <p:tavLst>
                                        <p:tav tm="0">
                                          <p:val>
                                            <p:strVal val="1+#ppt_h/2"/>
                                          </p:val>
                                        </p:tav>
                                        <p:tav tm="100000">
                                          <p:val>
                                            <p:strVal val="#ppt_y"/>
                                          </p:val>
                                        </p:tav>
                                      </p:tavLst>
                                    </p:anim>
                                  </p:childTnLst>
                                </p:cTn>
                              </p:par>
                            </p:childTnLst>
                          </p:cTn>
                        </p:par>
                        <p:par>
                          <p:cTn id="69" fill="hold">
                            <p:stCondLst>
                              <p:cond delay="7500"/>
                            </p:stCondLst>
                            <p:childTnLst>
                              <p:par>
                                <p:cTn id="70" presetID="10" presetClass="entr" presetSubtype="0" fill="hold" grpId="0" nodeType="afterEffect">
                                  <p:stCondLst>
                                    <p:cond delay="0"/>
                                  </p:stCondLst>
                                  <p:childTnLst>
                                    <p:set>
                                      <p:cBhvr>
                                        <p:cTn id="71" dur="1" fill="hold">
                                          <p:stCondLst>
                                            <p:cond delay="0"/>
                                          </p:stCondLst>
                                        </p:cTn>
                                        <p:tgtEl>
                                          <p:spTgt spid="59"/>
                                        </p:tgtEl>
                                        <p:attrNameLst>
                                          <p:attrName>style.visibility</p:attrName>
                                        </p:attrNameLst>
                                      </p:cBhvr>
                                      <p:to>
                                        <p:strVal val="visible"/>
                                      </p:to>
                                    </p:set>
                                    <p:animEffect transition="in" filter="fade">
                                      <p:cBhvr>
                                        <p:cTn id="72" dur="500"/>
                                        <p:tgtEl>
                                          <p:spTgt spid="59"/>
                                        </p:tgtEl>
                                      </p:cBhvr>
                                    </p:animEffect>
                                  </p:childTnLst>
                                </p:cTn>
                              </p:par>
                            </p:childTnLst>
                          </p:cTn>
                        </p:par>
                        <p:par>
                          <p:cTn id="73" fill="hold">
                            <p:stCondLst>
                              <p:cond delay="8000"/>
                            </p:stCondLst>
                            <p:childTnLst>
                              <p:par>
                                <p:cTn id="74" presetID="22" presetClass="entr" presetSubtype="2" fill="hold" nodeType="after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wipe(right)">
                                      <p:cBhvr>
                                        <p:cTn id="76" dur="500"/>
                                        <p:tgtEl>
                                          <p:spTgt spid="58"/>
                                        </p:tgtEl>
                                      </p:cBhvr>
                                    </p:animEffect>
                                  </p:childTnLst>
                                </p:cTn>
                              </p:par>
                            </p:childTnLst>
                          </p:cTn>
                        </p:par>
                        <p:par>
                          <p:cTn id="77" fill="hold">
                            <p:stCondLst>
                              <p:cond delay="8500"/>
                            </p:stCondLst>
                            <p:childTnLst>
                              <p:par>
                                <p:cTn id="78" presetID="2" presetClass="entr" presetSubtype="4" fill="hold" nodeType="after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additive="base">
                                        <p:cTn id="80" dur="500" fill="hold"/>
                                        <p:tgtEl>
                                          <p:spTgt spid="48"/>
                                        </p:tgtEl>
                                        <p:attrNameLst>
                                          <p:attrName>ppt_x</p:attrName>
                                        </p:attrNameLst>
                                      </p:cBhvr>
                                      <p:tavLst>
                                        <p:tav tm="0">
                                          <p:val>
                                            <p:strVal val="#ppt_x"/>
                                          </p:val>
                                        </p:tav>
                                        <p:tav tm="100000">
                                          <p:val>
                                            <p:strVal val="#ppt_x"/>
                                          </p:val>
                                        </p:tav>
                                      </p:tavLst>
                                    </p:anim>
                                    <p:anim calcmode="lin" valueType="num">
                                      <p:cBhvr additive="base">
                                        <p:cTn id="81"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p:bldP spid="57" grpId="0"/>
      <p:bldP spid="5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900114" y="1241808"/>
            <a:ext cx="1525587" cy="2032627"/>
            <a:chOff x="900113" y="1241425"/>
            <a:chExt cx="1525587" cy="2032000"/>
          </a:xfrm>
        </p:grpSpPr>
        <p:sp>
          <p:nvSpPr>
            <p:cNvPr id="2" name="任意多边形 1"/>
            <p:cNvSpPr/>
            <p:nvPr/>
          </p:nvSpPr>
          <p:spPr>
            <a:xfrm>
              <a:off x="900113" y="1744662"/>
              <a:ext cx="1525587" cy="1528763"/>
            </a:xfrm>
            <a:custGeom>
              <a:avLst/>
              <a:gdLst>
                <a:gd name="connsiteX0" fmla="*/ 1060266 w 2116873"/>
                <a:gd name="connsiteY0" fmla="*/ 0 h 2120501"/>
                <a:gd name="connsiteX1" fmla="*/ 1060718 w 2116873"/>
                <a:gd name="connsiteY1" fmla="*/ 476 h 2120501"/>
                <a:gd name="connsiteX2" fmla="*/ 1060912 w 2116873"/>
                <a:gd name="connsiteY2" fmla="*/ 292 h 2120501"/>
                <a:gd name="connsiteX3" fmla="*/ 1060911 w 2116873"/>
                <a:gd name="connsiteY3" fmla="*/ 679 h 2120501"/>
                <a:gd name="connsiteX4" fmla="*/ 2116873 w 2116873"/>
                <a:gd name="connsiteY4" fmla="*/ 1113524 h 2120501"/>
                <a:gd name="connsiteX5" fmla="*/ 1056610 w 2116873"/>
                <a:gd name="connsiteY5" fmla="*/ 2119593 h 2120501"/>
                <a:gd name="connsiteX6" fmla="*/ 1056608 w 2116873"/>
                <a:gd name="connsiteY6" fmla="*/ 2120501 h 2120501"/>
                <a:gd name="connsiteX7" fmla="*/ 1056156 w 2116873"/>
                <a:gd name="connsiteY7" fmla="*/ 2120024 h 2120501"/>
                <a:gd name="connsiteX8" fmla="*/ 1055962 w 2116873"/>
                <a:gd name="connsiteY8" fmla="*/ 2120208 h 2120501"/>
                <a:gd name="connsiteX9" fmla="*/ 1055962 w 2116873"/>
                <a:gd name="connsiteY9" fmla="*/ 2119820 h 2120501"/>
                <a:gd name="connsiteX10" fmla="*/ 0 w 2116873"/>
                <a:gd name="connsiteY10" fmla="*/ 1006976 h 2120501"/>
                <a:gd name="connsiteX11" fmla="*/ 1060264 w 2116873"/>
                <a:gd name="connsiteY11" fmla="*/ 907 h 212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16873" h="2120501">
                  <a:moveTo>
                    <a:pt x="1060266" y="0"/>
                  </a:moveTo>
                  <a:lnTo>
                    <a:pt x="1060718" y="476"/>
                  </a:lnTo>
                  <a:lnTo>
                    <a:pt x="1060912" y="292"/>
                  </a:lnTo>
                  <a:lnTo>
                    <a:pt x="1060911" y="679"/>
                  </a:lnTo>
                  <a:lnTo>
                    <a:pt x="2116873" y="1113524"/>
                  </a:lnTo>
                  <a:lnTo>
                    <a:pt x="1056610" y="2119593"/>
                  </a:lnTo>
                  <a:lnTo>
                    <a:pt x="1056608" y="2120501"/>
                  </a:lnTo>
                  <a:lnTo>
                    <a:pt x="1056156" y="2120024"/>
                  </a:lnTo>
                  <a:lnTo>
                    <a:pt x="1055962" y="2120208"/>
                  </a:lnTo>
                  <a:lnTo>
                    <a:pt x="1055962" y="2119820"/>
                  </a:lnTo>
                  <a:lnTo>
                    <a:pt x="0" y="1006976"/>
                  </a:lnTo>
                  <a:lnTo>
                    <a:pt x="1060264" y="907"/>
                  </a:lnTo>
                  <a:close/>
                </a:path>
              </a:pathLst>
            </a:custGeom>
            <a:solidFill>
              <a:schemeClr val="accent1"/>
            </a:solidFill>
            <a:ln w="25400" cap="flat" cmpd="sng" algn="ctr">
              <a:noFill/>
              <a:prstDash val="solid"/>
            </a:ln>
            <a:effectLst>
              <a:outerShdw blurRad="50800" dist="38100" dir="2700000" algn="tl" rotWithShape="0">
                <a:prstClr val="black">
                  <a:alpha val="40000"/>
                </a:prstClr>
              </a:outerShdw>
            </a:effectLst>
          </p:spPr>
          <p:txBody>
            <a:bodyPr anchor="ctr"/>
            <a:lstStyle/>
            <a:p>
              <a:pPr algn="ctr" eaLnBrk="1" fontAlgn="auto" hangingPunct="1">
                <a:spcBef>
                  <a:spcPts val="0"/>
                </a:spcBef>
                <a:spcAft>
                  <a:spcPts val="0"/>
                </a:spcAft>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添加文本</a:t>
              </a:r>
            </a:p>
          </p:txBody>
        </p:sp>
        <p:sp>
          <p:nvSpPr>
            <p:cNvPr id="3" name="椭圆 2"/>
            <p:cNvSpPr/>
            <p:nvPr/>
          </p:nvSpPr>
          <p:spPr>
            <a:xfrm>
              <a:off x="1566863" y="1839912"/>
              <a:ext cx="192087" cy="192088"/>
            </a:xfrm>
            <a:prstGeom prst="ellipse">
              <a:avLst/>
            </a:prstGeom>
            <a:solidFill>
              <a:sysClr val="window" lastClr="FFFFFF"/>
            </a:solidFill>
            <a:ln w="50800" cap="flat" cmpd="sng" algn="ctr">
              <a:solidFill>
                <a:schemeClr val="bg1">
                  <a:lumMod val="85000"/>
                </a:schemeClr>
              </a:solidFill>
              <a:prstDash val="solid"/>
            </a:ln>
            <a:effectLst/>
          </p:spPr>
          <p:txBody>
            <a:bodyPr anchor="ctr"/>
            <a:lstStyle/>
            <a:p>
              <a:pPr algn="ctr" eaLnBrk="1" fontAlgn="auto" hangingPunct="1">
                <a:spcBef>
                  <a:spcPts val="0"/>
                </a:spcBef>
                <a:spcAft>
                  <a:spcPts val="0"/>
                </a:spcAft>
                <a:defRPr/>
              </a:pPr>
              <a:endParaRPr lang="zh-CN" altLang="en-US" sz="1200" kern="0">
                <a:solidFill>
                  <a:sysClr val="window" lastClr="FFFFFF"/>
                </a:solidFill>
                <a:latin typeface="Calibri" panose="020F0502020204030204"/>
                <a:ea typeface="宋体" panose="02010600030101010101" pitchFamily="2" charset="-122"/>
              </a:endParaRPr>
            </a:p>
          </p:txBody>
        </p:sp>
        <p:sp>
          <p:nvSpPr>
            <p:cNvPr id="4" name="任意多边形 3"/>
            <p:cNvSpPr/>
            <p:nvPr/>
          </p:nvSpPr>
          <p:spPr>
            <a:xfrm>
              <a:off x="1554163" y="1323975"/>
              <a:ext cx="173037" cy="531812"/>
            </a:xfrm>
            <a:custGeom>
              <a:avLst/>
              <a:gdLst>
                <a:gd name="connsiteX0" fmla="*/ 203943 w 390954"/>
                <a:gd name="connsiteY0" fmla="*/ 1241393 h 1241393"/>
                <a:gd name="connsiteX1" fmla="*/ 4651 w 390954"/>
                <a:gd name="connsiteY1" fmla="*/ 174593 h 1241393"/>
                <a:gd name="connsiteX2" fmla="*/ 379789 w 390954"/>
                <a:gd name="connsiteY2" fmla="*/ 104255 h 1241393"/>
                <a:gd name="connsiteX3" fmla="*/ 297728 w 390954"/>
                <a:gd name="connsiteY3" fmla="*/ 1206224 h 1241393"/>
                <a:gd name="connsiteX0-1" fmla="*/ 193176 w 391910"/>
                <a:gd name="connsiteY0-2" fmla="*/ 1167549 h 1202719"/>
                <a:gd name="connsiteX1-3" fmla="*/ 5607 w 391910"/>
                <a:gd name="connsiteY1-4" fmla="*/ 171088 h 1202719"/>
                <a:gd name="connsiteX2-5" fmla="*/ 380745 w 391910"/>
                <a:gd name="connsiteY2-6" fmla="*/ 100750 h 1202719"/>
                <a:gd name="connsiteX3-7" fmla="*/ 298684 w 391910"/>
                <a:gd name="connsiteY3-8" fmla="*/ 1202719 h 1202719"/>
              </a:gdLst>
              <a:ahLst/>
              <a:cxnLst>
                <a:cxn ang="0">
                  <a:pos x="connsiteX0-1" y="connsiteY0-2"/>
                </a:cxn>
                <a:cxn ang="0">
                  <a:pos x="connsiteX1-3" y="connsiteY1-4"/>
                </a:cxn>
                <a:cxn ang="0">
                  <a:pos x="connsiteX2-5" y="connsiteY2-6"/>
                </a:cxn>
                <a:cxn ang="0">
                  <a:pos x="connsiteX3-7" y="connsiteY3-8"/>
                </a:cxn>
              </a:cxnLst>
              <a:rect l="l" t="t" r="r" b="b"/>
              <a:pathLst>
                <a:path w="391910" h="1202719">
                  <a:moveTo>
                    <a:pt x="193176" y="1167549"/>
                  </a:moveTo>
                  <a:cubicBezTo>
                    <a:pt x="78876" y="728910"/>
                    <a:pt x="-25654" y="348888"/>
                    <a:pt x="5607" y="171088"/>
                  </a:cubicBezTo>
                  <a:cubicBezTo>
                    <a:pt x="36868" y="-6712"/>
                    <a:pt x="331899" y="-71188"/>
                    <a:pt x="380745" y="100750"/>
                  </a:cubicBezTo>
                  <a:cubicBezTo>
                    <a:pt x="429591" y="272688"/>
                    <a:pt x="302592" y="1022965"/>
                    <a:pt x="298684" y="1202719"/>
                  </a:cubicBezTo>
                </a:path>
              </a:pathLst>
            </a:custGeom>
            <a:noFill/>
            <a:ln w="25400" cap="flat" cmpd="sng" algn="ctr">
              <a:solidFill>
                <a:schemeClr val="bg1">
                  <a:lumMod val="85000"/>
                </a:schemeClr>
              </a:solidFill>
              <a:prstDash val="solid"/>
            </a:ln>
            <a:effectLst/>
          </p:spPr>
          <p:txBody>
            <a:bodyPr anchor="ctr"/>
            <a:lstStyle/>
            <a:p>
              <a:pPr algn="ctr" eaLnBrk="1" fontAlgn="auto" hangingPunct="1">
                <a:spcBef>
                  <a:spcPts val="0"/>
                </a:spcBef>
                <a:spcAft>
                  <a:spcPts val="0"/>
                </a:spcAft>
                <a:defRPr/>
              </a:pPr>
              <a:endParaRPr lang="zh-CN" altLang="en-US" sz="1200" kern="0">
                <a:solidFill>
                  <a:sysClr val="window" lastClr="FFFFFF"/>
                </a:solidFill>
                <a:latin typeface="Calibri" panose="020F0502020204030204"/>
                <a:ea typeface="宋体" panose="02010600030101010101" pitchFamily="2" charset="-122"/>
              </a:endParaRPr>
            </a:p>
          </p:txBody>
        </p:sp>
        <p:sp>
          <p:nvSpPr>
            <p:cNvPr id="5" name="椭圆 4"/>
            <p:cNvSpPr/>
            <p:nvPr/>
          </p:nvSpPr>
          <p:spPr>
            <a:xfrm>
              <a:off x="1557338" y="1241425"/>
              <a:ext cx="163512" cy="163512"/>
            </a:xfrm>
            <a:prstGeom prst="ellipse">
              <a:avLst/>
            </a:prstGeom>
            <a:solidFill>
              <a:schemeClr val="bg1"/>
            </a:soli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68580" tIns="34290" rIns="68580" bIns="34290" anchor="ctr"/>
            <a:lstStyle/>
            <a:p>
              <a:pPr algn="ctr" eaLnBrk="1" fontAlgn="auto" hangingPunct="1">
                <a:spcBef>
                  <a:spcPts val="0"/>
                </a:spcBef>
                <a:spcAft>
                  <a:spcPts val="0"/>
                </a:spcAft>
                <a:defRPr/>
              </a:pPr>
              <a:endParaRPr lang="zh-CN" altLang="en-US" sz="1200" kern="0">
                <a:solidFill>
                  <a:sysClr val="window" lastClr="FFFFFF"/>
                </a:solidFill>
                <a:latin typeface="Calibri" panose="020F0502020204030204"/>
                <a:ea typeface="宋体" panose="02010600030101010101" pitchFamily="2" charset="-122"/>
              </a:endParaRPr>
            </a:p>
          </p:txBody>
        </p:sp>
      </p:grpSp>
      <p:sp>
        <p:nvSpPr>
          <p:cNvPr id="6" name="TextBox 5"/>
          <p:cNvSpPr txBox="1"/>
          <p:nvPr/>
        </p:nvSpPr>
        <p:spPr>
          <a:xfrm>
            <a:off x="803276" y="3476110"/>
            <a:ext cx="1717675" cy="611706"/>
          </a:xfrm>
          <a:prstGeom prst="rect">
            <a:avLst/>
          </a:prstGeom>
          <a:noFill/>
        </p:spPr>
        <p:txBody>
          <a:bodyPr>
            <a:spAutoFit/>
          </a:body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panose="020F0502020204030203" pitchFamily="34" charset="0"/>
              <a:sym typeface="Lato Light" panose="020F0502020204030203" pitchFamily="34" charset="0"/>
            </a:endParaRPr>
          </a:p>
        </p:txBody>
      </p:sp>
      <p:grpSp>
        <p:nvGrpSpPr>
          <p:cNvPr id="23" name="组合 22"/>
          <p:cNvGrpSpPr/>
          <p:nvPr/>
        </p:nvGrpSpPr>
        <p:grpSpPr>
          <a:xfrm>
            <a:off x="2833689" y="1241808"/>
            <a:ext cx="1527175" cy="2032627"/>
            <a:chOff x="2833688" y="1241425"/>
            <a:chExt cx="1527175" cy="2032000"/>
          </a:xfrm>
        </p:grpSpPr>
        <p:sp>
          <p:nvSpPr>
            <p:cNvPr id="7" name="任意多边形 6"/>
            <p:cNvSpPr/>
            <p:nvPr/>
          </p:nvSpPr>
          <p:spPr>
            <a:xfrm>
              <a:off x="2833688" y="1744662"/>
              <a:ext cx="1527175" cy="1528763"/>
            </a:xfrm>
            <a:custGeom>
              <a:avLst/>
              <a:gdLst>
                <a:gd name="connsiteX0" fmla="*/ 1060266 w 2116873"/>
                <a:gd name="connsiteY0" fmla="*/ 0 h 2120501"/>
                <a:gd name="connsiteX1" fmla="*/ 1060718 w 2116873"/>
                <a:gd name="connsiteY1" fmla="*/ 476 h 2120501"/>
                <a:gd name="connsiteX2" fmla="*/ 1060912 w 2116873"/>
                <a:gd name="connsiteY2" fmla="*/ 292 h 2120501"/>
                <a:gd name="connsiteX3" fmla="*/ 1060911 w 2116873"/>
                <a:gd name="connsiteY3" fmla="*/ 679 h 2120501"/>
                <a:gd name="connsiteX4" fmla="*/ 2116873 w 2116873"/>
                <a:gd name="connsiteY4" fmla="*/ 1113524 h 2120501"/>
                <a:gd name="connsiteX5" fmla="*/ 1056610 w 2116873"/>
                <a:gd name="connsiteY5" fmla="*/ 2119593 h 2120501"/>
                <a:gd name="connsiteX6" fmla="*/ 1056608 w 2116873"/>
                <a:gd name="connsiteY6" fmla="*/ 2120501 h 2120501"/>
                <a:gd name="connsiteX7" fmla="*/ 1056156 w 2116873"/>
                <a:gd name="connsiteY7" fmla="*/ 2120024 h 2120501"/>
                <a:gd name="connsiteX8" fmla="*/ 1055962 w 2116873"/>
                <a:gd name="connsiteY8" fmla="*/ 2120208 h 2120501"/>
                <a:gd name="connsiteX9" fmla="*/ 1055962 w 2116873"/>
                <a:gd name="connsiteY9" fmla="*/ 2119820 h 2120501"/>
                <a:gd name="connsiteX10" fmla="*/ 0 w 2116873"/>
                <a:gd name="connsiteY10" fmla="*/ 1006976 h 2120501"/>
                <a:gd name="connsiteX11" fmla="*/ 1060264 w 2116873"/>
                <a:gd name="connsiteY11" fmla="*/ 907 h 212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16873" h="2120501">
                  <a:moveTo>
                    <a:pt x="1060266" y="0"/>
                  </a:moveTo>
                  <a:lnTo>
                    <a:pt x="1060718" y="476"/>
                  </a:lnTo>
                  <a:lnTo>
                    <a:pt x="1060912" y="292"/>
                  </a:lnTo>
                  <a:lnTo>
                    <a:pt x="1060911" y="679"/>
                  </a:lnTo>
                  <a:lnTo>
                    <a:pt x="2116873" y="1113524"/>
                  </a:lnTo>
                  <a:lnTo>
                    <a:pt x="1056610" y="2119593"/>
                  </a:lnTo>
                  <a:lnTo>
                    <a:pt x="1056608" y="2120501"/>
                  </a:lnTo>
                  <a:lnTo>
                    <a:pt x="1056156" y="2120024"/>
                  </a:lnTo>
                  <a:lnTo>
                    <a:pt x="1055962" y="2120208"/>
                  </a:lnTo>
                  <a:lnTo>
                    <a:pt x="1055962" y="2119820"/>
                  </a:lnTo>
                  <a:lnTo>
                    <a:pt x="0" y="1006976"/>
                  </a:lnTo>
                  <a:lnTo>
                    <a:pt x="1060264" y="907"/>
                  </a:lnTo>
                  <a:close/>
                </a:path>
              </a:pathLst>
            </a:cu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添加文本</a:t>
              </a:r>
            </a:p>
          </p:txBody>
        </p:sp>
        <p:sp>
          <p:nvSpPr>
            <p:cNvPr id="8" name="椭圆 7"/>
            <p:cNvSpPr/>
            <p:nvPr/>
          </p:nvSpPr>
          <p:spPr>
            <a:xfrm>
              <a:off x="3502025" y="1839912"/>
              <a:ext cx="190500" cy="192088"/>
            </a:xfrm>
            <a:prstGeom prst="ellipse">
              <a:avLst/>
            </a:prstGeom>
            <a:solidFill>
              <a:sysClr val="window" lastClr="FFFFFF"/>
            </a:solidFill>
            <a:ln w="50800" cap="flat" cmpd="sng" algn="ctr">
              <a:solidFill>
                <a:schemeClr val="bg1">
                  <a:lumMod val="85000"/>
                </a:schemeClr>
              </a:solidFill>
              <a:prstDash val="solid"/>
            </a:ln>
            <a:effectLst/>
          </p:spPr>
          <p:txBody>
            <a:bodyPr anchor="ctr"/>
            <a:lstStyle/>
            <a:p>
              <a:pPr algn="ctr" eaLnBrk="1" fontAlgn="auto" hangingPunct="1">
                <a:spcBef>
                  <a:spcPts val="0"/>
                </a:spcBef>
                <a:spcAft>
                  <a:spcPts val="0"/>
                </a:spcAft>
                <a:defRPr/>
              </a:pPr>
              <a:endParaRPr lang="zh-CN" altLang="en-US" sz="1200" kern="0">
                <a:solidFill>
                  <a:sysClr val="window" lastClr="FFFFFF"/>
                </a:solidFill>
                <a:latin typeface="Calibri" panose="020F0502020204030204"/>
                <a:ea typeface="宋体" panose="02010600030101010101" pitchFamily="2" charset="-122"/>
              </a:endParaRPr>
            </a:p>
          </p:txBody>
        </p:sp>
        <p:sp>
          <p:nvSpPr>
            <p:cNvPr id="9" name="任意多边形 8"/>
            <p:cNvSpPr/>
            <p:nvPr/>
          </p:nvSpPr>
          <p:spPr>
            <a:xfrm>
              <a:off x="3487738" y="1323975"/>
              <a:ext cx="174625" cy="531812"/>
            </a:xfrm>
            <a:custGeom>
              <a:avLst/>
              <a:gdLst>
                <a:gd name="connsiteX0" fmla="*/ 203943 w 390954"/>
                <a:gd name="connsiteY0" fmla="*/ 1241393 h 1241393"/>
                <a:gd name="connsiteX1" fmla="*/ 4651 w 390954"/>
                <a:gd name="connsiteY1" fmla="*/ 174593 h 1241393"/>
                <a:gd name="connsiteX2" fmla="*/ 379789 w 390954"/>
                <a:gd name="connsiteY2" fmla="*/ 104255 h 1241393"/>
                <a:gd name="connsiteX3" fmla="*/ 297728 w 390954"/>
                <a:gd name="connsiteY3" fmla="*/ 1206224 h 1241393"/>
                <a:gd name="connsiteX0-1" fmla="*/ 193176 w 391910"/>
                <a:gd name="connsiteY0-2" fmla="*/ 1167549 h 1202719"/>
                <a:gd name="connsiteX1-3" fmla="*/ 5607 w 391910"/>
                <a:gd name="connsiteY1-4" fmla="*/ 171088 h 1202719"/>
                <a:gd name="connsiteX2-5" fmla="*/ 380745 w 391910"/>
                <a:gd name="connsiteY2-6" fmla="*/ 100750 h 1202719"/>
                <a:gd name="connsiteX3-7" fmla="*/ 298684 w 391910"/>
                <a:gd name="connsiteY3-8" fmla="*/ 1202719 h 1202719"/>
              </a:gdLst>
              <a:ahLst/>
              <a:cxnLst>
                <a:cxn ang="0">
                  <a:pos x="connsiteX0-1" y="connsiteY0-2"/>
                </a:cxn>
                <a:cxn ang="0">
                  <a:pos x="connsiteX1-3" y="connsiteY1-4"/>
                </a:cxn>
                <a:cxn ang="0">
                  <a:pos x="connsiteX2-5" y="connsiteY2-6"/>
                </a:cxn>
                <a:cxn ang="0">
                  <a:pos x="connsiteX3-7" y="connsiteY3-8"/>
                </a:cxn>
              </a:cxnLst>
              <a:rect l="l" t="t" r="r" b="b"/>
              <a:pathLst>
                <a:path w="391910" h="1202719">
                  <a:moveTo>
                    <a:pt x="193176" y="1167549"/>
                  </a:moveTo>
                  <a:cubicBezTo>
                    <a:pt x="78876" y="728910"/>
                    <a:pt x="-25654" y="348888"/>
                    <a:pt x="5607" y="171088"/>
                  </a:cubicBezTo>
                  <a:cubicBezTo>
                    <a:pt x="36868" y="-6712"/>
                    <a:pt x="331899" y="-71188"/>
                    <a:pt x="380745" y="100750"/>
                  </a:cubicBezTo>
                  <a:cubicBezTo>
                    <a:pt x="429591" y="272688"/>
                    <a:pt x="302592" y="1022965"/>
                    <a:pt x="298684" y="1202719"/>
                  </a:cubicBezTo>
                </a:path>
              </a:pathLst>
            </a:custGeom>
            <a:noFill/>
            <a:ln w="25400" cap="flat" cmpd="sng" algn="ctr">
              <a:solidFill>
                <a:schemeClr val="bg1">
                  <a:lumMod val="85000"/>
                </a:schemeClr>
              </a:solidFill>
              <a:prstDash val="solid"/>
            </a:ln>
            <a:effectLst/>
          </p:spPr>
          <p:txBody>
            <a:bodyPr anchor="ctr"/>
            <a:lstStyle/>
            <a:p>
              <a:pPr algn="ctr" eaLnBrk="1" fontAlgn="auto" hangingPunct="1">
                <a:spcBef>
                  <a:spcPts val="0"/>
                </a:spcBef>
                <a:spcAft>
                  <a:spcPts val="0"/>
                </a:spcAft>
                <a:defRPr/>
              </a:pPr>
              <a:endParaRPr lang="zh-CN" altLang="en-US" sz="1200" kern="0">
                <a:solidFill>
                  <a:sysClr val="window" lastClr="FFFFFF"/>
                </a:solidFill>
                <a:latin typeface="Calibri" panose="020F0502020204030204"/>
                <a:ea typeface="宋体" panose="02010600030101010101" pitchFamily="2" charset="-122"/>
              </a:endParaRPr>
            </a:p>
          </p:txBody>
        </p:sp>
        <p:sp>
          <p:nvSpPr>
            <p:cNvPr id="10" name="椭圆 9"/>
            <p:cNvSpPr/>
            <p:nvPr/>
          </p:nvSpPr>
          <p:spPr>
            <a:xfrm>
              <a:off x="3492500" y="1241425"/>
              <a:ext cx="163513" cy="163512"/>
            </a:xfrm>
            <a:prstGeom prst="ellipse">
              <a:avLst/>
            </a:prstGeom>
            <a:solidFill>
              <a:schemeClr val="bg1"/>
            </a:soli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68580" tIns="34290" rIns="68580" bIns="34290" anchor="ctr"/>
            <a:lstStyle/>
            <a:p>
              <a:pPr algn="ctr" eaLnBrk="1" fontAlgn="auto" hangingPunct="1">
                <a:spcBef>
                  <a:spcPts val="0"/>
                </a:spcBef>
                <a:spcAft>
                  <a:spcPts val="0"/>
                </a:spcAft>
                <a:defRPr/>
              </a:pPr>
              <a:endParaRPr lang="zh-CN" altLang="en-US" sz="1200" kern="0">
                <a:solidFill>
                  <a:sysClr val="window" lastClr="FFFFFF"/>
                </a:solidFill>
                <a:latin typeface="Calibri" panose="020F0502020204030204"/>
                <a:ea typeface="宋体" panose="02010600030101010101" pitchFamily="2" charset="-122"/>
              </a:endParaRPr>
            </a:p>
          </p:txBody>
        </p:sp>
      </p:grpSp>
      <p:grpSp>
        <p:nvGrpSpPr>
          <p:cNvPr id="24" name="组合 23"/>
          <p:cNvGrpSpPr/>
          <p:nvPr/>
        </p:nvGrpSpPr>
        <p:grpSpPr>
          <a:xfrm>
            <a:off x="4778376" y="1241808"/>
            <a:ext cx="1527175" cy="2032627"/>
            <a:chOff x="4778375" y="1241425"/>
            <a:chExt cx="1527175" cy="2032000"/>
          </a:xfrm>
        </p:grpSpPr>
        <p:sp>
          <p:nvSpPr>
            <p:cNvPr id="11" name="任意多边形 10"/>
            <p:cNvSpPr/>
            <p:nvPr/>
          </p:nvSpPr>
          <p:spPr>
            <a:xfrm>
              <a:off x="4778375" y="1744662"/>
              <a:ext cx="1527175" cy="1528763"/>
            </a:xfrm>
            <a:custGeom>
              <a:avLst/>
              <a:gdLst>
                <a:gd name="connsiteX0" fmla="*/ 1060266 w 2116873"/>
                <a:gd name="connsiteY0" fmla="*/ 0 h 2120501"/>
                <a:gd name="connsiteX1" fmla="*/ 1060718 w 2116873"/>
                <a:gd name="connsiteY1" fmla="*/ 476 h 2120501"/>
                <a:gd name="connsiteX2" fmla="*/ 1060912 w 2116873"/>
                <a:gd name="connsiteY2" fmla="*/ 292 h 2120501"/>
                <a:gd name="connsiteX3" fmla="*/ 1060911 w 2116873"/>
                <a:gd name="connsiteY3" fmla="*/ 679 h 2120501"/>
                <a:gd name="connsiteX4" fmla="*/ 2116873 w 2116873"/>
                <a:gd name="connsiteY4" fmla="*/ 1113524 h 2120501"/>
                <a:gd name="connsiteX5" fmla="*/ 1056610 w 2116873"/>
                <a:gd name="connsiteY5" fmla="*/ 2119593 h 2120501"/>
                <a:gd name="connsiteX6" fmla="*/ 1056608 w 2116873"/>
                <a:gd name="connsiteY6" fmla="*/ 2120501 h 2120501"/>
                <a:gd name="connsiteX7" fmla="*/ 1056156 w 2116873"/>
                <a:gd name="connsiteY7" fmla="*/ 2120024 h 2120501"/>
                <a:gd name="connsiteX8" fmla="*/ 1055962 w 2116873"/>
                <a:gd name="connsiteY8" fmla="*/ 2120208 h 2120501"/>
                <a:gd name="connsiteX9" fmla="*/ 1055962 w 2116873"/>
                <a:gd name="connsiteY9" fmla="*/ 2119820 h 2120501"/>
                <a:gd name="connsiteX10" fmla="*/ 0 w 2116873"/>
                <a:gd name="connsiteY10" fmla="*/ 1006976 h 2120501"/>
                <a:gd name="connsiteX11" fmla="*/ 1060264 w 2116873"/>
                <a:gd name="connsiteY11" fmla="*/ 907 h 212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16873" h="2120501">
                  <a:moveTo>
                    <a:pt x="1060266" y="0"/>
                  </a:moveTo>
                  <a:lnTo>
                    <a:pt x="1060718" y="476"/>
                  </a:lnTo>
                  <a:lnTo>
                    <a:pt x="1060912" y="292"/>
                  </a:lnTo>
                  <a:lnTo>
                    <a:pt x="1060911" y="679"/>
                  </a:lnTo>
                  <a:lnTo>
                    <a:pt x="2116873" y="1113524"/>
                  </a:lnTo>
                  <a:lnTo>
                    <a:pt x="1056610" y="2119593"/>
                  </a:lnTo>
                  <a:lnTo>
                    <a:pt x="1056608" y="2120501"/>
                  </a:lnTo>
                  <a:lnTo>
                    <a:pt x="1056156" y="2120024"/>
                  </a:lnTo>
                  <a:lnTo>
                    <a:pt x="1055962" y="2120208"/>
                  </a:lnTo>
                  <a:lnTo>
                    <a:pt x="1055962" y="2119820"/>
                  </a:lnTo>
                  <a:lnTo>
                    <a:pt x="0" y="1006976"/>
                  </a:lnTo>
                  <a:lnTo>
                    <a:pt x="1060264" y="907"/>
                  </a:lnTo>
                  <a:close/>
                </a:path>
              </a:pathLst>
            </a:custGeom>
            <a:solidFill>
              <a:schemeClr val="accent3"/>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添加文本</a:t>
              </a:r>
            </a:p>
          </p:txBody>
        </p:sp>
        <p:sp>
          <p:nvSpPr>
            <p:cNvPr id="12" name="椭圆 11"/>
            <p:cNvSpPr/>
            <p:nvPr/>
          </p:nvSpPr>
          <p:spPr>
            <a:xfrm>
              <a:off x="5446713" y="1839912"/>
              <a:ext cx="190500" cy="192088"/>
            </a:xfrm>
            <a:prstGeom prst="ellipse">
              <a:avLst/>
            </a:prstGeom>
            <a:solidFill>
              <a:sysClr val="window" lastClr="FFFFFF"/>
            </a:solidFill>
            <a:ln w="50800" cap="flat" cmpd="sng" algn="ctr">
              <a:solidFill>
                <a:schemeClr val="bg1">
                  <a:lumMod val="85000"/>
                </a:schemeClr>
              </a:solidFill>
              <a:prstDash val="solid"/>
            </a:ln>
            <a:effectLst/>
          </p:spPr>
          <p:txBody>
            <a:bodyPr anchor="ctr"/>
            <a:lstStyle/>
            <a:p>
              <a:pPr algn="ctr" eaLnBrk="1" fontAlgn="auto" hangingPunct="1">
                <a:spcBef>
                  <a:spcPts val="0"/>
                </a:spcBef>
                <a:spcAft>
                  <a:spcPts val="0"/>
                </a:spcAft>
                <a:defRPr/>
              </a:pPr>
              <a:endParaRPr lang="zh-CN" altLang="en-US" sz="1200" kern="0">
                <a:solidFill>
                  <a:sysClr val="window" lastClr="FFFFFF"/>
                </a:solidFill>
                <a:latin typeface="Calibri" panose="020F0502020204030204"/>
                <a:ea typeface="宋体" panose="02010600030101010101" pitchFamily="2" charset="-122"/>
              </a:endParaRPr>
            </a:p>
          </p:txBody>
        </p:sp>
        <p:sp>
          <p:nvSpPr>
            <p:cNvPr id="13" name="任意多边形 12"/>
            <p:cNvSpPr/>
            <p:nvPr/>
          </p:nvSpPr>
          <p:spPr>
            <a:xfrm>
              <a:off x="5432425" y="1323975"/>
              <a:ext cx="174625" cy="531812"/>
            </a:xfrm>
            <a:custGeom>
              <a:avLst/>
              <a:gdLst>
                <a:gd name="connsiteX0" fmla="*/ 203943 w 390954"/>
                <a:gd name="connsiteY0" fmla="*/ 1241393 h 1241393"/>
                <a:gd name="connsiteX1" fmla="*/ 4651 w 390954"/>
                <a:gd name="connsiteY1" fmla="*/ 174593 h 1241393"/>
                <a:gd name="connsiteX2" fmla="*/ 379789 w 390954"/>
                <a:gd name="connsiteY2" fmla="*/ 104255 h 1241393"/>
                <a:gd name="connsiteX3" fmla="*/ 297728 w 390954"/>
                <a:gd name="connsiteY3" fmla="*/ 1206224 h 1241393"/>
                <a:gd name="connsiteX0-1" fmla="*/ 193176 w 391910"/>
                <a:gd name="connsiteY0-2" fmla="*/ 1167549 h 1202719"/>
                <a:gd name="connsiteX1-3" fmla="*/ 5607 w 391910"/>
                <a:gd name="connsiteY1-4" fmla="*/ 171088 h 1202719"/>
                <a:gd name="connsiteX2-5" fmla="*/ 380745 w 391910"/>
                <a:gd name="connsiteY2-6" fmla="*/ 100750 h 1202719"/>
                <a:gd name="connsiteX3-7" fmla="*/ 298684 w 391910"/>
                <a:gd name="connsiteY3-8" fmla="*/ 1202719 h 1202719"/>
              </a:gdLst>
              <a:ahLst/>
              <a:cxnLst>
                <a:cxn ang="0">
                  <a:pos x="connsiteX0-1" y="connsiteY0-2"/>
                </a:cxn>
                <a:cxn ang="0">
                  <a:pos x="connsiteX1-3" y="connsiteY1-4"/>
                </a:cxn>
                <a:cxn ang="0">
                  <a:pos x="connsiteX2-5" y="connsiteY2-6"/>
                </a:cxn>
                <a:cxn ang="0">
                  <a:pos x="connsiteX3-7" y="connsiteY3-8"/>
                </a:cxn>
              </a:cxnLst>
              <a:rect l="l" t="t" r="r" b="b"/>
              <a:pathLst>
                <a:path w="391910" h="1202719">
                  <a:moveTo>
                    <a:pt x="193176" y="1167549"/>
                  </a:moveTo>
                  <a:cubicBezTo>
                    <a:pt x="78876" y="728910"/>
                    <a:pt x="-25654" y="348888"/>
                    <a:pt x="5607" y="171088"/>
                  </a:cubicBezTo>
                  <a:cubicBezTo>
                    <a:pt x="36868" y="-6712"/>
                    <a:pt x="331899" y="-71188"/>
                    <a:pt x="380745" y="100750"/>
                  </a:cubicBezTo>
                  <a:cubicBezTo>
                    <a:pt x="429591" y="272688"/>
                    <a:pt x="302592" y="1022965"/>
                    <a:pt x="298684" y="1202719"/>
                  </a:cubicBezTo>
                </a:path>
              </a:pathLst>
            </a:custGeom>
            <a:noFill/>
            <a:ln w="25400" cap="flat" cmpd="sng" algn="ctr">
              <a:solidFill>
                <a:schemeClr val="bg1">
                  <a:lumMod val="85000"/>
                </a:schemeClr>
              </a:solidFill>
              <a:prstDash val="solid"/>
            </a:ln>
            <a:effectLst/>
          </p:spPr>
          <p:txBody>
            <a:bodyPr anchor="ctr"/>
            <a:lstStyle/>
            <a:p>
              <a:pPr algn="ctr" eaLnBrk="1" fontAlgn="auto" hangingPunct="1">
                <a:spcBef>
                  <a:spcPts val="0"/>
                </a:spcBef>
                <a:spcAft>
                  <a:spcPts val="0"/>
                </a:spcAft>
                <a:defRPr/>
              </a:pPr>
              <a:endParaRPr lang="zh-CN" altLang="en-US" sz="1200" kern="0">
                <a:solidFill>
                  <a:sysClr val="window" lastClr="FFFFFF"/>
                </a:solidFill>
                <a:latin typeface="Calibri" panose="020F0502020204030204"/>
                <a:ea typeface="宋体" panose="02010600030101010101" pitchFamily="2" charset="-122"/>
              </a:endParaRPr>
            </a:p>
          </p:txBody>
        </p:sp>
        <p:sp>
          <p:nvSpPr>
            <p:cNvPr id="14" name="椭圆 13"/>
            <p:cNvSpPr/>
            <p:nvPr/>
          </p:nvSpPr>
          <p:spPr>
            <a:xfrm>
              <a:off x="5437188" y="1241425"/>
              <a:ext cx="163512" cy="163512"/>
            </a:xfrm>
            <a:prstGeom prst="ellipse">
              <a:avLst/>
            </a:prstGeom>
            <a:solidFill>
              <a:schemeClr val="bg1"/>
            </a:soli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68580" tIns="34290" rIns="68580" bIns="34290" anchor="ctr"/>
            <a:lstStyle/>
            <a:p>
              <a:pPr algn="ctr" eaLnBrk="1" fontAlgn="auto" hangingPunct="1">
                <a:spcBef>
                  <a:spcPts val="0"/>
                </a:spcBef>
                <a:spcAft>
                  <a:spcPts val="0"/>
                </a:spcAft>
                <a:defRPr/>
              </a:pPr>
              <a:endParaRPr lang="zh-CN" altLang="en-US" sz="1200" kern="0">
                <a:solidFill>
                  <a:sysClr val="window" lastClr="FFFFFF"/>
                </a:solidFill>
                <a:latin typeface="Calibri" panose="020F0502020204030204"/>
                <a:ea typeface="宋体" panose="02010600030101010101" pitchFamily="2" charset="-122"/>
              </a:endParaRPr>
            </a:p>
          </p:txBody>
        </p:sp>
      </p:grpSp>
      <p:grpSp>
        <p:nvGrpSpPr>
          <p:cNvPr id="25" name="组合 24"/>
          <p:cNvGrpSpPr/>
          <p:nvPr/>
        </p:nvGrpSpPr>
        <p:grpSpPr>
          <a:xfrm>
            <a:off x="6723064" y="1241808"/>
            <a:ext cx="1527175" cy="2032627"/>
            <a:chOff x="6723063" y="1241425"/>
            <a:chExt cx="1527175" cy="2032000"/>
          </a:xfrm>
        </p:grpSpPr>
        <p:sp>
          <p:nvSpPr>
            <p:cNvPr id="15" name="任意多边形 14"/>
            <p:cNvSpPr/>
            <p:nvPr/>
          </p:nvSpPr>
          <p:spPr>
            <a:xfrm>
              <a:off x="6723063" y="1744662"/>
              <a:ext cx="1527175" cy="1528763"/>
            </a:xfrm>
            <a:custGeom>
              <a:avLst/>
              <a:gdLst>
                <a:gd name="connsiteX0" fmla="*/ 1060266 w 2116873"/>
                <a:gd name="connsiteY0" fmla="*/ 0 h 2120501"/>
                <a:gd name="connsiteX1" fmla="*/ 1060718 w 2116873"/>
                <a:gd name="connsiteY1" fmla="*/ 476 h 2120501"/>
                <a:gd name="connsiteX2" fmla="*/ 1060912 w 2116873"/>
                <a:gd name="connsiteY2" fmla="*/ 292 h 2120501"/>
                <a:gd name="connsiteX3" fmla="*/ 1060911 w 2116873"/>
                <a:gd name="connsiteY3" fmla="*/ 679 h 2120501"/>
                <a:gd name="connsiteX4" fmla="*/ 2116873 w 2116873"/>
                <a:gd name="connsiteY4" fmla="*/ 1113524 h 2120501"/>
                <a:gd name="connsiteX5" fmla="*/ 1056610 w 2116873"/>
                <a:gd name="connsiteY5" fmla="*/ 2119593 h 2120501"/>
                <a:gd name="connsiteX6" fmla="*/ 1056608 w 2116873"/>
                <a:gd name="connsiteY6" fmla="*/ 2120501 h 2120501"/>
                <a:gd name="connsiteX7" fmla="*/ 1056156 w 2116873"/>
                <a:gd name="connsiteY7" fmla="*/ 2120024 h 2120501"/>
                <a:gd name="connsiteX8" fmla="*/ 1055962 w 2116873"/>
                <a:gd name="connsiteY8" fmla="*/ 2120208 h 2120501"/>
                <a:gd name="connsiteX9" fmla="*/ 1055962 w 2116873"/>
                <a:gd name="connsiteY9" fmla="*/ 2119820 h 2120501"/>
                <a:gd name="connsiteX10" fmla="*/ 0 w 2116873"/>
                <a:gd name="connsiteY10" fmla="*/ 1006976 h 2120501"/>
                <a:gd name="connsiteX11" fmla="*/ 1060264 w 2116873"/>
                <a:gd name="connsiteY11" fmla="*/ 907 h 212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16873" h="2120501">
                  <a:moveTo>
                    <a:pt x="1060266" y="0"/>
                  </a:moveTo>
                  <a:lnTo>
                    <a:pt x="1060718" y="476"/>
                  </a:lnTo>
                  <a:lnTo>
                    <a:pt x="1060912" y="292"/>
                  </a:lnTo>
                  <a:lnTo>
                    <a:pt x="1060911" y="679"/>
                  </a:lnTo>
                  <a:lnTo>
                    <a:pt x="2116873" y="1113524"/>
                  </a:lnTo>
                  <a:lnTo>
                    <a:pt x="1056610" y="2119593"/>
                  </a:lnTo>
                  <a:lnTo>
                    <a:pt x="1056608" y="2120501"/>
                  </a:lnTo>
                  <a:lnTo>
                    <a:pt x="1056156" y="2120024"/>
                  </a:lnTo>
                  <a:lnTo>
                    <a:pt x="1055962" y="2120208"/>
                  </a:lnTo>
                  <a:lnTo>
                    <a:pt x="1055962" y="2119820"/>
                  </a:lnTo>
                  <a:lnTo>
                    <a:pt x="0" y="1006976"/>
                  </a:lnTo>
                  <a:lnTo>
                    <a:pt x="1060264" y="907"/>
                  </a:lnTo>
                  <a:close/>
                </a:path>
              </a:pathLst>
            </a:custGeom>
            <a:solidFill>
              <a:schemeClr val="accent4"/>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添加文本</a:t>
              </a:r>
            </a:p>
          </p:txBody>
        </p:sp>
        <p:sp>
          <p:nvSpPr>
            <p:cNvPr id="16" name="椭圆 15"/>
            <p:cNvSpPr/>
            <p:nvPr/>
          </p:nvSpPr>
          <p:spPr>
            <a:xfrm>
              <a:off x="7391400" y="1839912"/>
              <a:ext cx="190500" cy="192088"/>
            </a:xfrm>
            <a:prstGeom prst="ellipse">
              <a:avLst/>
            </a:prstGeom>
            <a:solidFill>
              <a:sysClr val="window" lastClr="FFFFFF"/>
            </a:solidFill>
            <a:ln w="50800" cap="flat" cmpd="sng" algn="ctr">
              <a:solidFill>
                <a:schemeClr val="bg1">
                  <a:lumMod val="85000"/>
                </a:schemeClr>
              </a:solidFill>
              <a:prstDash val="solid"/>
            </a:ln>
            <a:effectLst/>
          </p:spPr>
          <p:txBody>
            <a:bodyPr anchor="ctr"/>
            <a:lstStyle/>
            <a:p>
              <a:pPr algn="ctr" eaLnBrk="1" fontAlgn="auto" hangingPunct="1">
                <a:spcBef>
                  <a:spcPts val="0"/>
                </a:spcBef>
                <a:spcAft>
                  <a:spcPts val="0"/>
                </a:spcAft>
                <a:defRPr/>
              </a:pPr>
              <a:endParaRPr lang="zh-CN" altLang="en-US" sz="1200" kern="0">
                <a:solidFill>
                  <a:sysClr val="window" lastClr="FFFFFF"/>
                </a:solidFill>
                <a:latin typeface="Calibri" panose="020F0502020204030204"/>
                <a:ea typeface="宋体" panose="02010600030101010101" pitchFamily="2" charset="-122"/>
              </a:endParaRPr>
            </a:p>
          </p:txBody>
        </p:sp>
        <p:sp>
          <p:nvSpPr>
            <p:cNvPr id="17" name="任意多边形 16"/>
            <p:cNvSpPr/>
            <p:nvPr/>
          </p:nvSpPr>
          <p:spPr>
            <a:xfrm>
              <a:off x="7377113" y="1323975"/>
              <a:ext cx="174625" cy="531812"/>
            </a:xfrm>
            <a:custGeom>
              <a:avLst/>
              <a:gdLst>
                <a:gd name="connsiteX0" fmla="*/ 203943 w 390954"/>
                <a:gd name="connsiteY0" fmla="*/ 1241393 h 1241393"/>
                <a:gd name="connsiteX1" fmla="*/ 4651 w 390954"/>
                <a:gd name="connsiteY1" fmla="*/ 174593 h 1241393"/>
                <a:gd name="connsiteX2" fmla="*/ 379789 w 390954"/>
                <a:gd name="connsiteY2" fmla="*/ 104255 h 1241393"/>
                <a:gd name="connsiteX3" fmla="*/ 297728 w 390954"/>
                <a:gd name="connsiteY3" fmla="*/ 1206224 h 1241393"/>
                <a:gd name="connsiteX0-1" fmla="*/ 193176 w 391910"/>
                <a:gd name="connsiteY0-2" fmla="*/ 1167549 h 1202719"/>
                <a:gd name="connsiteX1-3" fmla="*/ 5607 w 391910"/>
                <a:gd name="connsiteY1-4" fmla="*/ 171088 h 1202719"/>
                <a:gd name="connsiteX2-5" fmla="*/ 380745 w 391910"/>
                <a:gd name="connsiteY2-6" fmla="*/ 100750 h 1202719"/>
                <a:gd name="connsiteX3-7" fmla="*/ 298684 w 391910"/>
                <a:gd name="connsiteY3-8" fmla="*/ 1202719 h 1202719"/>
              </a:gdLst>
              <a:ahLst/>
              <a:cxnLst>
                <a:cxn ang="0">
                  <a:pos x="connsiteX0-1" y="connsiteY0-2"/>
                </a:cxn>
                <a:cxn ang="0">
                  <a:pos x="connsiteX1-3" y="connsiteY1-4"/>
                </a:cxn>
                <a:cxn ang="0">
                  <a:pos x="connsiteX2-5" y="connsiteY2-6"/>
                </a:cxn>
                <a:cxn ang="0">
                  <a:pos x="connsiteX3-7" y="connsiteY3-8"/>
                </a:cxn>
              </a:cxnLst>
              <a:rect l="l" t="t" r="r" b="b"/>
              <a:pathLst>
                <a:path w="391910" h="1202719">
                  <a:moveTo>
                    <a:pt x="193176" y="1167549"/>
                  </a:moveTo>
                  <a:cubicBezTo>
                    <a:pt x="78876" y="728910"/>
                    <a:pt x="-25654" y="348888"/>
                    <a:pt x="5607" y="171088"/>
                  </a:cubicBezTo>
                  <a:cubicBezTo>
                    <a:pt x="36868" y="-6712"/>
                    <a:pt x="331899" y="-71188"/>
                    <a:pt x="380745" y="100750"/>
                  </a:cubicBezTo>
                  <a:cubicBezTo>
                    <a:pt x="429591" y="272688"/>
                    <a:pt x="302592" y="1022965"/>
                    <a:pt x="298684" y="1202719"/>
                  </a:cubicBezTo>
                </a:path>
              </a:pathLst>
            </a:custGeom>
            <a:noFill/>
            <a:ln w="25400" cap="flat" cmpd="sng" algn="ctr">
              <a:solidFill>
                <a:schemeClr val="bg1">
                  <a:lumMod val="85000"/>
                </a:schemeClr>
              </a:solidFill>
              <a:prstDash val="solid"/>
            </a:ln>
            <a:effectLst/>
          </p:spPr>
          <p:txBody>
            <a:bodyPr anchor="ctr"/>
            <a:lstStyle/>
            <a:p>
              <a:pPr algn="ctr" eaLnBrk="1" fontAlgn="auto" hangingPunct="1">
                <a:spcBef>
                  <a:spcPts val="0"/>
                </a:spcBef>
                <a:spcAft>
                  <a:spcPts val="0"/>
                </a:spcAft>
                <a:defRPr/>
              </a:pPr>
              <a:endParaRPr lang="zh-CN" altLang="en-US" sz="1200" kern="0">
                <a:solidFill>
                  <a:sysClr val="window" lastClr="FFFFFF"/>
                </a:solidFill>
                <a:latin typeface="Calibri" panose="020F0502020204030204"/>
                <a:ea typeface="宋体" panose="02010600030101010101" pitchFamily="2" charset="-122"/>
              </a:endParaRPr>
            </a:p>
          </p:txBody>
        </p:sp>
        <p:sp>
          <p:nvSpPr>
            <p:cNvPr id="18" name="椭圆 17"/>
            <p:cNvSpPr/>
            <p:nvPr/>
          </p:nvSpPr>
          <p:spPr>
            <a:xfrm>
              <a:off x="7381875" y="1241425"/>
              <a:ext cx="163513" cy="163512"/>
            </a:xfrm>
            <a:prstGeom prst="ellipse">
              <a:avLst/>
            </a:prstGeom>
            <a:solidFill>
              <a:schemeClr val="bg1"/>
            </a:soli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68580" tIns="34290" rIns="68580" bIns="34290" anchor="ctr"/>
            <a:lstStyle/>
            <a:p>
              <a:pPr algn="ctr" eaLnBrk="1" fontAlgn="auto" hangingPunct="1">
                <a:spcBef>
                  <a:spcPts val="0"/>
                </a:spcBef>
                <a:spcAft>
                  <a:spcPts val="0"/>
                </a:spcAft>
                <a:defRPr/>
              </a:pPr>
              <a:endParaRPr lang="zh-CN" altLang="en-US" sz="1200" kern="0">
                <a:solidFill>
                  <a:sysClr val="window" lastClr="FFFFFF"/>
                </a:solidFill>
                <a:latin typeface="Calibri" panose="020F0502020204030204"/>
                <a:ea typeface="宋体" panose="02010600030101010101" pitchFamily="2" charset="-122"/>
              </a:endParaRPr>
            </a:p>
          </p:txBody>
        </p:sp>
      </p:grpSp>
      <p:sp>
        <p:nvSpPr>
          <p:cNvPr id="19" name="TextBox 62"/>
          <p:cNvSpPr txBox="1"/>
          <p:nvPr/>
        </p:nvSpPr>
        <p:spPr>
          <a:xfrm>
            <a:off x="2736851" y="3476110"/>
            <a:ext cx="1719263" cy="611706"/>
          </a:xfrm>
          <a:prstGeom prst="rect">
            <a:avLst/>
          </a:prstGeom>
          <a:noFill/>
        </p:spPr>
        <p:txBody>
          <a:bodyPr>
            <a:spAutoFit/>
          </a:body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panose="020F0502020204030203" pitchFamily="34" charset="0"/>
              <a:sym typeface="Lato Light" panose="020F0502020204030203" pitchFamily="34" charset="0"/>
            </a:endParaRPr>
          </a:p>
        </p:txBody>
      </p:sp>
      <p:sp>
        <p:nvSpPr>
          <p:cNvPr id="20" name="TextBox 62"/>
          <p:cNvSpPr txBox="1"/>
          <p:nvPr/>
        </p:nvSpPr>
        <p:spPr>
          <a:xfrm>
            <a:off x="4672013" y="3476110"/>
            <a:ext cx="1719262" cy="611706"/>
          </a:xfrm>
          <a:prstGeom prst="rect">
            <a:avLst/>
          </a:prstGeom>
          <a:noFill/>
        </p:spPr>
        <p:txBody>
          <a:bodyPr>
            <a:spAutoFit/>
          </a:body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panose="020F0502020204030203" pitchFamily="34" charset="0"/>
              <a:sym typeface="Lato Light" panose="020F0502020204030203" pitchFamily="34" charset="0"/>
            </a:endParaRPr>
          </a:p>
        </p:txBody>
      </p:sp>
      <p:sp>
        <p:nvSpPr>
          <p:cNvPr id="21" name="TextBox 62"/>
          <p:cNvSpPr txBox="1"/>
          <p:nvPr/>
        </p:nvSpPr>
        <p:spPr>
          <a:xfrm>
            <a:off x="6607176" y="3476110"/>
            <a:ext cx="1719263" cy="611706"/>
          </a:xfrm>
          <a:prstGeom prst="rect">
            <a:avLst/>
          </a:prstGeom>
          <a:noFill/>
        </p:spPr>
        <p:txBody>
          <a:bodyPr>
            <a:spAutoFit/>
          </a:body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panose="020F0502020204030203" pitchFamily="34" charset="0"/>
              <a:sym typeface="Lato Light" panose="020F0502020204030203"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4400" advClick="0" advTm="0">
        <p14:honeycomb/>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75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75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75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75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p:bldP spid="20"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3206649" y="2138122"/>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lgn="ctr"/>
            <a:r>
              <a:rPr lang="zh-CN" altLang="en-US" sz="2000" dirty="0">
                <a:solidFill>
                  <a:schemeClr val="accent2"/>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p:cNvSpPr/>
          <p:nvPr/>
        </p:nvSpPr>
        <p:spPr>
          <a:xfrm>
            <a:off x="3492821" y="2520083"/>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anose="020B0604020202020204" pitchFamily="34" charset="0"/>
                <a:cs typeface="Arial" panose="020B0604020202020204" pitchFamily="34" charset="0"/>
              </a:rPr>
              <a:t>ADD YOUR TITLE HERE</a:t>
            </a:r>
            <a:endParaRPr lang="zh-CN" altLang="en-US" sz="1000" dirty="0">
              <a:solidFill>
                <a:schemeClr val="tx1">
                  <a:lumMod val="65000"/>
                  <a:lumOff val="35000"/>
                </a:schemeClr>
              </a:solidFill>
              <a:latin typeface="Arial" panose="020B0604020202020204" pitchFamily="34" charset="0"/>
              <a:cs typeface="Arial" panose="020B0604020202020204" pitchFamily="34" charset="0"/>
            </a:endParaRPr>
          </a:p>
        </p:txBody>
      </p:sp>
      <p:cxnSp>
        <p:nvCxnSpPr>
          <p:cNvPr id="6" name="直接连接符 5"/>
          <p:cNvCxnSpPr/>
          <p:nvPr/>
        </p:nvCxnSpPr>
        <p:spPr>
          <a:xfrm>
            <a:off x="3225496" y="2766227"/>
            <a:ext cx="34180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199298" y="2962419"/>
            <a:ext cx="1111215" cy="188572"/>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mj-lt"/>
              </a:rPr>
              <a:t>PART FOUR</a:t>
            </a:r>
            <a:endParaRPr lang="zh-CN" altLang="en-US" sz="1200" dirty="0">
              <a:latin typeface="+mj-lt"/>
            </a:endParaRPr>
          </a:p>
        </p:txBody>
      </p:sp>
      <p:sp>
        <p:nvSpPr>
          <p:cNvPr id="15" name="Text Box 7"/>
          <p:cNvSpPr txBox="1">
            <a:spLocks noChangeArrowheads="1"/>
          </p:cNvSpPr>
          <p:nvPr/>
        </p:nvSpPr>
        <p:spPr bwMode="auto">
          <a:xfrm>
            <a:off x="2108089" y="2125612"/>
            <a:ext cx="813657" cy="784688"/>
          </a:xfrm>
          <a:prstGeom prst="rect">
            <a:avLst/>
          </a:prstGeom>
          <a:noFill/>
          <a:ln w="9525">
            <a:noFill/>
            <a:miter lim="800000"/>
          </a:ln>
        </p:spPr>
        <p:txBody>
          <a:bodyPr wrap="none" lIns="45706" tIns="22853" rIns="45706" bIns="22853">
            <a:spAutoFit/>
          </a:bodyPr>
          <a:lstStyle/>
          <a:p>
            <a:pPr algn="ctr" defTabSz="815340"/>
            <a:r>
              <a:rPr lang="en-US" altLang="zh-CN" sz="4800" kern="0" dirty="0">
                <a:solidFill>
                  <a:schemeClr val="accent2"/>
                </a:solidFill>
                <a:latin typeface="微软雅黑" panose="020B0503020204020204" pitchFamily="34" charset="-122"/>
                <a:ea typeface="微软雅黑" panose="020B0503020204020204" pitchFamily="34" charset="-122"/>
                <a:cs typeface="IrisUPC" pitchFamily="34" charset="-34"/>
              </a:rPr>
              <a:t>04</a:t>
            </a:r>
            <a:endParaRPr lang="en-CA" sz="4800" spc="-113" dirty="0">
              <a:solidFill>
                <a:schemeClr val="accent2"/>
              </a:solidFill>
              <a:latin typeface="微软雅黑" panose="020B0503020204020204" pitchFamily="34" charset="-122"/>
              <a:ea typeface="微软雅黑" panose="020B0503020204020204" pitchFamily="34" charset="-122"/>
              <a:cs typeface="IrisUPC" pitchFamily="34" charset="-34"/>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6055" y="88978"/>
            <a:ext cx="5209326" cy="54054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16" presetClass="entr" presetSubtype="42" fill="hold" grpId="0" nodeType="withEffect">
                                  <p:stCondLst>
                                    <p:cond delay="300"/>
                                  </p:stCondLst>
                                  <p:childTnLst>
                                    <p:set>
                                      <p:cBhvr>
                                        <p:cTn id="10" dur="1" fill="hold">
                                          <p:stCondLst>
                                            <p:cond delay="0"/>
                                          </p:stCondLst>
                                        </p:cTn>
                                        <p:tgtEl>
                                          <p:spTgt spid="15"/>
                                        </p:tgtEl>
                                        <p:attrNameLst>
                                          <p:attrName>style.visibility</p:attrName>
                                        </p:attrNameLst>
                                      </p:cBhvr>
                                      <p:to>
                                        <p:strVal val="visible"/>
                                      </p:to>
                                    </p:set>
                                    <p:animEffect transition="in" filter="barn(outHorizontal)">
                                      <p:cBhvr>
                                        <p:cTn id="11" dur="700"/>
                                        <p:tgtEl>
                                          <p:spTgt spid="15"/>
                                        </p:tgtEl>
                                      </p:cBhvr>
                                    </p:animEffect>
                                  </p:childTnLst>
                                </p:cTn>
                              </p:par>
                            </p:childTnLst>
                          </p:cTn>
                        </p:par>
                        <p:par>
                          <p:cTn id="12" fill="hold">
                            <p:stCondLst>
                              <p:cond delay="500"/>
                            </p:stCondLst>
                            <p:childTnLst>
                              <p:par>
                                <p:cTn id="13" presetID="1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par>
                                <p:cTn id="16" presetID="12" presetClass="entr" presetSubtype="2"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Right)">
                                      <p:cBhvr>
                                        <p:cTn id="18" dur="500"/>
                                        <p:tgtEl>
                                          <p:spTgt spid="5"/>
                                        </p:tgtEl>
                                      </p:cBhvr>
                                    </p:animEffect>
                                  </p:childTnLst>
                                </p:cTn>
                              </p:par>
                            </p:childTnLst>
                          </p:cTn>
                        </p:par>
                        <p:par>
                          <p:cTn id="19" fill="hold">
                            <p:stCondLst>
                              <p:cond delay="1000"/>
                            </p:stCondLst>
                            <p:childTnLst>
                              <p:par>
                                <p:cTn id="20" presetID="17" presetClass="entr" presetSubtype="1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strVal val="#ppt_h"/>
                                          </p:val>
                                        </p:tav>
                                        <p:tav tm="100000">
                                          <p:val>
                                            <p:strVal val="#ppt_h"/>
                                          </p:val>
                                        </p:tav>
                                      </p:tavLst>
                                    </p:anim>
                                  </p:childTnLst>
                                </p:cTn>
                              </p:par>
                            </p:childTnLst>
                          </p:cTn>
                        </p:par>
                        <p:par>
                          <p:cTn id="24" fill="hold">
                            <p:stCondLst>
                              <p:cond delay="1500"/>
                            </p:stCondLst>
                            <p:childTnLst>
                              <p:par>
                                <p:cTn id="25" presetID="1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slide(fromBottom)">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animBg="1"/>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右箭头 7"/>
          <p:cNvSpPr/>
          <p:nvPr/>
        </p:nvSpPr>
        <p:spPr bwMode="auto">
          <a:xfrm>
            <a:off x="6016715" y="2450082"/>
            <a:ext cx="2371709" cy="1111873"/>
          </a:xfrm>
          <a:prstGeom prst="rightArrow">
            <a:avLst>
              <a:gd name="adj1" fmla="val 67746"/>
              <a:gd name="adj2" fmla="val 40105"/>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lnSpc>
                <a:spcPct val="120000"/>
              </a:lnSpc>
              <a:defRPr/>
            </a:pPr>
            <a:endParaRPr lang="zh-CN" altLang="en-US" sz="1300" b="1" dirty="0">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9" name="矩形 4"/>
          <p:cNvSpPr/>
          <p:nvPr/>
        </p:nvSpPr>
        <p:spPr bwMode="auto">
          <a:xfrm>
            <a:off x="6001714" y="2625641"/>
            <a:ext cx="925581" cy="1110373"/>
          </a:xfrm>
          <a:custGeom>
            <a:avLst/>
            <a:gdLst>
              <a:gd name="connsiteX0" fmla="*/ 0 w 1224136"/>
              <a:gd name="connsiteY0" fmla="*/ 0 h 648072"/>
              <a:gd name="connsiteX1" fmla="*/ 1224136 w 1224136"/>
              <a:gd name="connsiteY1" fmla="*/ 0 h 648072"/>
              <a:gd name="connsiteX2" fmla="*/ 1224136 w 1224136"/>
              <a:gd name="connsiteY2" fmla="*/ 648072 h 648072"/>
              <a:gd name="connsiteX3" fmla="*/ 0 w 1224136"/>
              <a:gd name="connsiteY3" fmla="*/ 648072 h 648072"/>
              <a:gd name="connsiteX4" fmla="*/ 0 w 1224136"/>
              <a:gd name="connsiteY4" fmla="*/ 0 h 648072"/>
              <a:gd name="connsiteX0-1" fmla="*/ 377372 w 1224136"/>
              <a:gd name="connsiteY0-2" fmla="*/ 0 h 1025443"/>
              <a:gd name="connsiteX1-3" fmla="*/ 1224136 w 1224136"/>
              <a:gd name="connsiteY1-4" fmla="*/ 377371 h 1025443"/>
              <a:gd name="connsiteX2-5" fmla="*/ 1224136 w 1224136"/>
              <a:gd name="connsiteY2-6" fmla="*/ 1025443 h 1025443"/>
              <a:gd name="connsiteX3-7" fmla="*/ 0 w 1224136"/>
              <a:gd name="connsiteY3-8" fmla="*/ 1025443 h 1025443"/>
              <a:gd name="connsiteX4-9" fmla="*/ 377372 w 1224136"/>
              <a:gd name="connsiteY4-10" fmla="*/ 0 h 1025443"/>
              <a:gd name="connsiteX0-11" fmla="*/ 0 w 846764"/>
              <a:gd name="connsiteY0-12" fmla="*/ 0 h 1025443"/>
              <a:gd name="connsiteX1-13" fmla="*/ 846764 w 846764"/>
              <a:gd name="connsiteY1-14" fmla="*/ 377371 h 1025443"/>
              <a:gd name="connsiteX2-15" fmla="*/ 846764 w 846764"/>
              <a:gd name="connsiteY2-16" fmla="*/ 1025443 h 1025443"/>
              <a:gd name="connsiteX3-17" fmla="*/ 43542 w 846764"/>
              <a:gd name="connsiteY3-18" fmla="*/ 706129 h 1025443"/>
              <a:gd name="connsiteX4-19" fmla="*/ 0 w 846764"/>
              <a:gd name="connsiteY4-20" fmla="*/ 0 h 1025443"/>
              <a:gd name="connsiteX0-21" fmla="*/ 19886 w 866650"/>
              <a:gd name="connsiteY0-22" fmla="*/ 0 h 1025443"/>
              <a:gd name="connsiteX1-23" fmla="*/ 866650 w 866650"/>
              <a:gd name="connsiteY1-24" fmla="*/ 377371 h 1025443"/>
              <a:gd name="connsiteX2-25" fmla="*/ 866650 w 866650"/>
              <a:gd name="connsiteY2-26" fmla="*/ 1025443 h 1025443"/>
              <a:gd name="connsiteX3-27" fmla="*/ 0 w 866650"/>
              <a:gd name="connsiteY3-28" fmla="*/ 706130 h 1025443"/>
              <a:gd name="connsiteX4-29" fmla="*/ 19886 w 866650"/>
              <a:gd name="connsiteY4-30" fmla="*/ 0 h 1025443"/>
              <a:gd name="connsiteX0-31" fmla="*/ 0 w 846764"/>
              <a:gd name="connsiteY0-32" fmla="*/ 0 h 1025443"/>
              <a:gd name="connsiteX1-33" fmla="*/ 846764 w 846764"/>
              <a:gd name="connsiteY1-34" fmla="*/ 377371 h 1025443"/>
              <a:gd name="connsiteX2-35" fmla="*/ 846764 w 846764"/>
              <a:gd name="connsiteY2-36" fmla="*/ 1025443 h 1025443"/>
              <a:gd name="connsiteX3-37" fmla="*/ 18171 w 846764"/>
              <a:gd name="connsiteY3-38" fmla="*/ 706131 h 1025443"/>
              <a:gd name="connsiteX4-39" fmla="*/ 0 w 846764"/>
              <a:gd name="connsiteY4-40" fmla="*/ 0 h 1025443"/>
              <a:gd name="connsiteX0-41" fmla="*/ 0 w 846764"/>
              <a:gd name="connsiteY0-42" fmla="*/ 0 h 1025443"/>
              <a:gd name="connsiteX1-43" fmla="*/ 846764 w 846764"/>
              <a:gd name="connsiteY1-44" fmla="*/ 377371 h 1025443"/>
              <a:gd name="connsiteX2-45" fmla="*/ 846764 w 846764"/>
              <a:gd name="connsiteY2-46" fmla="*/ 1025443 h 1025443"/>
              <a:gd name="connsiteX3-47" fmla="*/ 18171 w 846764"/>
              <a:gd name="connsiteY3-48" fmla="*/ 706132 h 1025443"/>
              <a:gd name="connsiteX4-49" fmla="*/ 0 w 846764"/>
              <a:gd name="connsiteY4-50" fmla="*/ 0 h 1025443"/>
              <a:gd name="connsiteX0-51" fmla="*/ 0 w 846764"/>
              <a:gd name="connsiteY0-52" fmla="*/ 0 h 1025443"/>
              <a:gd name="connsiteX1-53" fmla="*/ 846764 w 846764"/>
              <a:gd name="connsiteY1-54" fmla="*/ 377371 h 1025443"/>
              <a:gd name="connsiteX2-55" fmla="*/ 846764 w 846764"/>
              <a:gd name="connsiteY2-56" fmla="*/ 1025443 h 1025443"/>
              <a:gd name="connsiteX3-57" fmla="*/ 5486 w 846764"/>
              <a:gd name="connsiteY3-58" fmla="*/ 706133 h 1025443"/>
              <a:gd name="connsiteX4-59" fmla="*/ 0 w 846764"/>
              <a:gd name="connsiteY4-60" fmla="*/ 0 h 1025443"/>
              <a:gd name="connsiteX0-61" fmla="*/ 7408 w 854172"/>
              <a:gd name="connsiteY0-62" fmla="*/ 0 h 1025443"/>
              <a:gd name="connsiteX1-63" fmla="*/ 854172 w 854172"/>
              <a:gd name="connsiteY1-64" fmla="*/ 377371 h 1025443"/>
              <a:gd name="connsiteX2-65" fmla="*/ 854172 w 854172"/>
              <a:gd name="connsiteY2-66" fmla="*/ 1025443 h 1025443"/>
              <a:gd name="connsiteX3-67" fmla="*/ 208 w 854172"/>
              <a:gd name="connsiteY3-68" fmla="*/ 706134 h 1025443"/>
              <a:gd name="connsiteX4-69" fmla="*/ 7408 w 854172"/>
              <a:gd name="connsiteY4-70" fmla="*/ 0 h 10254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4172" h="1025443">
                <a:moveTo>
                  <a:pt x="7408" y="0"/>
                </a:moveTo>
                <a:lnTo>
                  <a:pt x="854172" y="377371"/>
                </a:lnTo>
                <a:lnTo>
                  <a:pt x="854172" y="1025443"/>
                </a:lnTo>
                <a:lnTo>
                  <a:pt x="208" y="706134"/>
                </a:lnTo>
                <a:cubicBezTo>
                  <a:pt x="-1621" y="470756"/>
                  <a:pt x="9237" y="235378"/>
                  <a:pt x="7408" y="0"/>
                </a:cubicBezTo>
                <a:close/>
              </a:path>
            </a:pathLst>
          </a:custGeom>
          <a:solidFill>
            <a:schemeClr val="bg1">
              <a:lumMod val="85000"/>
            </a:schemeClr>
          </a:solidFill>
          <a:ln w="3175">
            <a:solidFill>
              <a:srgbClr val="EAEAEA"/>
            </a:solidFill>
          </a:ln>
          <a:effectLst/>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lnSpc>
                <a:spcPct val="120000"/>
              </a:lnSpc>
              <a:defRPr/>
            </a:pPr>
            <a:endParaRPr lang="zh-CN" altLang="en-US" sz="800" dirty="0">
              <a:solidFill>
                <a:srgbClr val="4D4D4D"/>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0" name="矩形 9"/>
          <p:cNvSpPr/>
          <p:nvPr/>
        </p:nvSpPr>
        <p:spPr bwMode="auto">
          <a:xfrm>
            <a:off x="4978622" y="3045784"/>
            <a:ext cx="1948672" cy="700735"/>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lnSpc>
                <a:spcPct val="120000"/>
              </a:lnSpc>
              <a:defRPr/>
            </a:pPr>
            <a:endParaRPr lang="zh-CN" altLang="en-US" sz="1300" b="1" dirty="0">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1" name="矩形 4"/>
          <p:cNvSpPr/>
          <p:nvPr/>
        </p:nvSpPr>
        <p:spPr bwMode="auto">
          <a:xfrm>
            <a:off x="4968122" y="3050284"/>
            <a:ext cx="925582" cy="1110373"/>
          </a:xfrm>
          <a:custGeom>
            <a:avLst/>
            <a:gdLst>
              <a:gd name="connsiteX0" fmla="*/ 0 w 1224136"/>
              <a:gd name="connsiteY0" fmla="*/ 0 h 648072"/>
              <a:gd name="connsiteX1" fmla="*/ 1224136 w 1224136"/>
              <a:gd name="connsiteY1" fmla="*/ 0 h 648072"/>
              <a:gd name="connsiteX2" fmla="*/ 1224136 w 1224136"/>
              <a:gd name="connsiteY2" fmla="*/ 648072 h 648072"/>
              <a:gd name="connsiteX3" fmla="*/ 0 w 1224136"/>
              <a:gd name="connsiteY3" fmla="*/ 648072 h 648072"/>
              <a:gd name="connsiteX4" fmla="*/ 0 w 1224136"/>
              <a:gd name="connsiteY4" fmla="*/ 0 h 648072"/>
              <a:gd name="connsiteX0-1" fmla="*/ 377372 w 1224136"/>
              <a:gd name="connsiteY0-2" fmla="*/ 0 h 1025443"/>
              <a:gd name="connsiteX1-3" fmla="*/ 1224136 w 1224136"/>
              <a:gd name="connsiteY1-4" fmla="*/ 377371 h 1025443"/>
              <a:gd name="connsiteX2-5" fmla="*/ 1224136 w 1224136"/>
              <a:gd name="connsiteY2-6" fmla="*/ 1025443 h 1025443"/>
              <a:gd name="connsiteX3-7" fmla="*/ 0 w 1224136"/>
              <a:gd name="connsiteY3-8" fmla="*/ 1025443 h 1025443"/>
              <a:gd name="connsiteX4-9" fmla="*/ 377372 w 1224136"/>
              <a:gd name="connsiteY4-10" fmla="*/ 0 h 1025443"/>
              <a:gd name="connsiteX0-11" fmla="*/ 0 w 846764"/>
              <a:gd name="connsiteY0-12" fmla="*/ 0 h 1025443"/>
              <a:gd name="connsiteX1-13" fmla="*/ 846764 w 846764"/>
              <a:gd name="connsiteY1-14" fmla="*/ 377371 h 1025443"/>
              <a:gd name="connsiteX2-15" fmla="*/ 846764 w 846764"/>
              <a:gd name="connsiteY2-16" fmla="*/ 1025443 h 1025443"/>
              <a:gd name="connsiteX3-17" fmla="*/ 43542 w 846764"/>
              <a:gd name="connsiteY3-18" fmla="*/ 706129 h 1025443"/>
              <a:gd name="connsiteX4-19" fmla="*/ 0 w 846764"/>
              <a:gd name="connsiteY4-20" fmla="*/ 0 h 1025443"/>
              <a:gd name="connsiteX0-21" fmla="*/ 19886 w 866650"/>
              <a:gd name="connsiteY0-22" fmla="*/ 0 h 1025443"/>
              <a:gd name="connsiteX1-23" fmla="*/ 866650 w 866650"/>
              <a:gd name="connsiteY1-24" fmla="*/ 377371 h 1025443"/>
              <a:gd name="connsiteX2-25" fmla="*/ 866650 w 866650"/>
              <a:gd name="connsiteY2-26" fmla="*/ 1025443 h 1025443"/>
              <a:gd name="connsiteX3-27" fmla="*/ 0 w 866650"/>
              <a:gd name="connsiteY3-28" fmla="*/ 706130 h 1025443"/>
              <a:gd name="connsiteX4-29" fmla="*/ 19886 w 866650"/>
              <a:gd name="connsiteY4-30" fmla="*/ 0 h 1025443"/>
              <a:gd name="connsiteX0-31" fmla="*/ 0 w 846764"/>
              <a:gd name="connsiteY0-32" fmla="*/ 0 h 1025443"/>
              <a:gd name="connsiteX1-33" fmla="*/ 846764 w 846764"/>
              <a:gd name="connsiteY1-34" fmla="*/ 377371 h 1025443"/>
              <a:gd name="connsiteX2-35" fmla="*/ 846764 w 846764"/>
              <a:gd name="connsiteY2-36" fmla="*/ 1025443 h 1025443"/>
              <a:gd name="connsiteX3-37" fmla="*/ 18171 w 846764"/>
              <a:gd name="connsiteY3-38" fmla="*/ 706131 h 1025443"/>
              <a:gd name="connsiteX4-39" fmla="*/ 0 w 846764"/>
              <a:gd name="connsiteY4-40" fmla="*/ 0 h 1025443"/>
              <a:gd name="connsiteX0-41" fmla="*/ 0 w 846764"/>
              <a:gd name="connsiteY0-42" fmla="*/ 0 h 1025443"/>
              <a:gd name="connsiteX1-43" fmla="*/ 846764 w 846764"/>
              <a:gd name="connsiteY1-44" fmla="*/ 377371 h 1025443"/>
              <a:gd name="connsiteX2-45" fmla="*/ 846764 w 846764"/>
              <a:gd name="connsiteY2-46" fmla="*/ 1025443 h 1025443"/>
              <a:gd name="connsiteX3-47" fmla="*/ 18171 w 846764"/>
              <a:gd name="connsiteY3-48" fmla="*/ 706132 h 1025443"/>
              <a:gd name="connsiteX4-49" fmla="*/ 0 w 846764"/>
              <a:gd name="connsiteY4-50" fmla="*/ 0 h 1025443"/>
              <a:gd name="connsiteX0-51" fmla="*/ 0 w 846764"/>
              <a:gd name="connsiteY0-52" fmla="*/ 0 h 1025443"/>
              <a:gd name="connsiteX1-53" fmla="*/ 846764 w 846764"/>
              <a:gd name="connsiteY1-54" fmla="*/ 377371 h 1025443"/>
              <a:gd name="connsiteX2-55" fmla="*/ 846764 w 846764"/>
              <a:gd name="connsiteY2-56" fmla="*/ 1025443 h 1025443"/>
              <a:gd name="connsiteX3-57" fmla="*/ 5486 w 846764"/>
              <a:gd name="connsiteY3-58" fmla="*/ 706133 h 1025443"/>
              <a:gd name="connsiteX4-59" fmla="*/ 0 w 846764"/>
              <a:gd name="connsiteY4-60" fmla="*/ 0 h 1025443"/>
              <a:gd name="connsiteX0-61" fmla="*/ 7408 w 854172"/>
              <a:gd name="connsiteY0-62" fmla="*/ 0 h 1025443"/>
              <a:gd name="connsiteX1-63" fmla="*/ 854172 w 854172"/>
              <a:gd name="connsiteY1-64" fmla="*/ 377371 h 1025443"/>
              <a:gd name="connsiteX2-65" fmla="*/ 854172 w 854172"/>
              <a:gd name="connsiteY2-66" fmla="*/ 1025443 h 1025443"/>
              <a:gd name="connsiteX3-67" fmla="*/ 208 w 854172"/>
              <a:gd name="connsiteY3-68" fmla="*/ 706134 h 1025443"/>
              <a:gd name="connsiteX4-69" fmla="*/ 7408 w 854172"/>
              <a:gd name="connsiteY4-70" fmla="*/ 0 h 10254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4172" h="1025443">
                <a:moveTo>
                  <a:pt x="7408" y="0"/>
                </a:moveTo>
                <a:lnTo>
                  <a:pt x="854172" y="377371"/>
                </a:lnTo>
                <a:lnTo>
                  <a:pt x="854172" y="1025443"/>
                </a:lnTo>
                <a:lnTo>
                  <a:pt x="208" y="706134"/>
                </a:lnTo>
                <a:cubicBezTo>
                  <a:pt x="-1621" y="470756"/>
                  <a:pt x="9237" y="235378"/>
                  <a:pt x="7408" y="0"/>
                </a:cubicBezTo>
                <a:close/>
              </a:path>
            </a:pathLst>
          </a:custGeom>
          <a:solidFill>
            <a:schemeClr val="bg1">
              <a:lumMod val="85000"/>
            </a:schemeClr>
          </a:solidFill>
          <a:ln w="3175">
            <a:solidFill>
              <a:srgbClr val="EAEAEA"/>
            </a:solidFill>
          </a:ln>
          <a:effectLst/>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lnSpc>
                <a:spcPct val="120000"/>
              </a:lnSpc>
              <a:defRPr/>
            </a:pPr>
            <a:endParaRPr lang="zh-CN" altLang="en-US" sz="800" dirty="0">
              <a:solidFill>
                <a:srgbClr val="4D4D4D"/>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2" name="矩形 11"/>
          <p:cNvSpPr/>
          <p:nvPr/>
        </p:nvSpPr>
        <p:spPr bwMode="auto">
          <a:xfrm>
            <a:off x="3946532" y="3476429"/>
            <a:ext cx="1947172" cy="700735"/>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lnSpc>
                <a:spcPct val="120000"/>
              </a:lnSpc>
              <a:defRPr/>
            </a:pPr>
            <a:endParaRPr lang="zh-CN" altLang="en-US" sz="1300" b="1" dirty="0">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3" name="矩形 4"/>
          <p:cNvSpPr/>
          <p:nvPr/>
        </p:nvSpPr>
        <p:spPr bwMode="auto">
          <a:xfrm>
            <a:off x="3925531" y="3486932"/>
            <a:ext cx="925581" cy="1110373"/>
          </a:xfrm>
          <a:custGeom>
            <a:avLst/>
            <a:gdLst>
              <a:gd name="connsiteX0" fmla="*/ 0 w 1224136"/>
              <a:gd name="connsiteY0" fmla="*/ 0 h 648072"/>
              <a:gd name="connsiteX1" fmla="*/ 1224136 w 1224136"/>
              <a:gd name="connsiteY1" fmla="*/ 0 h 648072"/>
              <a:gd name="connsiteX2" fmla="*/ 1224136 w 1224136"/>
              <a:gd name="connsiteY2" fmla="*/ 648072 h 648072"/>
              <a:gd name="connsiteX3" fmla="*/ 0 w 1224136"/>
              <a:gd name="connsiteY3" fmla="*/ 648072 h 648072"/>
              <a:gd name="connsiteX4" fmla="*/ 0 w 1224136"/>
              <a:gd name="connsiteY4" fmla="*/ 0 h 648072"/>
              <a:gd name="connsiteX0-1" fmla="*/ 377372 w 1224136"/>
              <a:gd name="connsiteY0-2" fmla="*/ 0 h 1025443"/>
              <a:gd name="connsiteX1-3" fmla="*/ 1224136 w 1224136"/>
              <a:gd name="connsiteY1-4" fmla="*/ 377371 h 1025443"/>
              <a:gd name="connsiteX2-5" fmla="*/ 1224136 w 1224136"/>
              <a:gd name="connsiteY2-6" fmla="*/ 1025443 h 1025443"/>
              <a:gd name="connsiteX3-7" fmla="*/ 0 w 1224136"/>
              <a:gd name="connsiteY3-8" fmla="*/ 1025443 h 1025443"/>
              <a:gd name="connsiteX4-9" fmla="*/ 377372 w 1224136"/>
              <a:gd name="connsiteY4-10" fmla="*/ 0 h 1025443"/>
              <a:gd name="connsiteX0-11" fmla="*/ 0 w 846764"/>
              <a:gd name="connsiteY0-12" fmla="*/ 0 h 1025443"/>
              <a:gd name="connsiteX1-13" fmla="*/ 846764 w 846764"/>
              <a:gd name="connsiteY1-14" fmla="*/ 377371 h 1025443"/>
              <a:gd name="connsiteX2-15" fmla="*/ 846764 w 846764"/>
              <a:gd name="connsiteY2-16" fmla="*/ 1025443 h 1025443"/>
              <a:gd name="connsiteX3-17" fmla="*/ 43542 w 846764"/>
              <a:gd name="connsiteY3-18" fmla="*/ 706129 h 1025443"/>
              <a:gd name="connsiteX4-19" fmla="*/ 0 w 846764"/>
              <a:gd name="connsiteY4-20" fmla="*/ 0 h 1025443"/>
              <a:gd name="connsiteX0-21" fmla="*/ 19886 w 866650"/>
              <a:gd name="connsiteY0-22" fmla="*/ 0 h 1025443"/>
              <a:gd name="connsiteX1-23" fmla="*/ 866650 w 866650"/>
              <a:gd name="connsiteY1-24" fmla="*/ 377371 h 1025443"/>
              <a:gd name="connsiteX2-25" fmla="*/ 866650 w 866650"/>
              <a:gd name="connsiteY2-26" fmla="*/ 1025443 h 1025443"/>
              <a:gd name="connsiteX3-27" fmla="*/ 0 w 866650"/>
              <a:gd name="connsiteY3-28" fmla="*/ 706130 h 1025443"/>
              <a:gd name="connsiteX4-29" fmla="*/ 19886 w 866650"/>
              <a:gd name="connsiteY4-30" fmla="*/ 0 h 1025443"/>
              <a:gd name="connsiteX0-31" fmla="*/ 0 w 846764"/>
              <a:gd name="connsiteY0-32" fmla="*/ 0 h 1025443"/>
              <a:gd name="connsiteX1-33" fmla="*/ 846764 w 846764"/>
              <a:gd name="connsiteY1-34" fmla="*/ 377371 h 1025443"/>
              <a:gd name="connsiteX2-35" fmla="*/ 846764 w 846764"/>
              <a:gd name="connsiteY2-36" fmla="*/ 1025443 h 1025443"/>
              <a:gd name="connsiteX3-37" fmla="*/ 18171 w 846764"/>
              <a:gd name="connsiteY3-38" fmla="*/ 706131 h 1025443"/>
              <a:gd name="connsiteX4-39" fmla="*/ 0 w 846764"/>
              <a:gd name="connsiteY4-40" fmla="*/ 0 h 1025443"/>
              <a:gd name="connsiteX0-41" fmla="*/ 0 w 846764"/>
              <a:gd name="connsiteY0-42" fmla="*/ 0 h 1025443"/>
              <a:gd name="connsiteX1-43" fmla="*/ 846764 w 846764"/>
              <a:gd name="connsiteY1-44" fmla="*/ 377371 h 1025443"/>
              <a:gd name="connsiteX2-45" fmla="*/ 846764 w 846764"/>
              <a:gd name="connsiteY2-46" fmla="*/ 1025443 h 1025443"/>
              <a:gd name="connsiteX3-47" fmla="*/ 18171 w 846764"/>
              <a:gd name="connsiteY3-48" fmla="*/ 706132 h 1025443"/>
              <a:gd name="connsiteX4-49" fmla="*/ 0 w 846764"/>
              <a:gd name="connsiteY4-50" fmla="*/ 0 h 1025443"/>
              <a:gd name="connsiteX0-51" fmla="*/ 0 w 846764"/>
              <a:gd name="connsiteY0-52" fmla="*/ 0 h 1025443"/>
              <a:gd name="connsiteX1-53" fmla="*/ 846764 w 846764"/>
              <a:gd name="connsiteY1-54" fmla="*/ 377371 h 1025443"/>
              <a:gd name="connsiteX2-55" fmla="*/ 846764 w 846764"/>
              <a:gd name="connsiteY2-56" fmla="*/ 1025443 h 1025443"/>
              <a:gd name="connsiteX3-57" fmla="*/ 5486 w 846764"/>
              <a:gd name="connsiteY3-58" fmla="*/ 706133 h 1025443"/>
              <a:gd name="connsiteX4-59" fmla="*/ 0 w 846764"/>
              <a:gd name="connsiteY4-60" fmla="*/ 0 h 1025443"/>
              <a:gd name="connsiteX0-61" fmla="*/ 7408 w 854172"/>
              <a:gd name="connsiteY0-62" fmla="*/ 0 h 1025443"/>
              <a:gd name="connsiteX1-63" fmla="*/ 854172 w 854172"/>
              <a:gd name="connsiteY1-64" fmla="*/ 377371 h 1025443"/>
              <a:gd name="connsiteX2-65" fmla="*/ 854172 w 854172"/>
              <a:gd name="connsiteY2-66" fmla="*/ 1025443 h 1025443"/>
              <a:gd name="connsiteX3-67" fmla="*/ 208 w 854172"/>
              <a:gd name="connsiteY3-68" fmla="*/ 706134 h 1025443"/>
              <a:gd name="connsiteX4-69" fmla="*/ 7408 w 854172"/>
              <a:gd name="connsiteY4-70" fmla="*/ 0 h 10254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4172" h="1025443">
                <a:moveTo>
                  <a:pt x="7408" y="0"/>
                </a:moveTo>
                <a:lnTo>
                  <a:pt x="854172" y="377371"/>
                </a:lnTo>
                <a:lnTo>
                  <a:pt x="854172" y="1025443"/>
                </a:lnTo>
                <a:lnTo>
                  <a:pt x="208" y="706134"/>
                </a:lnTo>
                <a:cubicBezTo>
                  <a:pt x="-1621" y="470756"/>
                  <a:pt x="9237" y="235378"/>
                  <a:pt x="7408" y="0"/>
                </a:cubicBezTo>
                <a:close/>
              </a:path>
            </a:pathLst>
          </a:custGeom>
          <a:solidFill>
            <a:schemeClr val="bg1">
              <a:lumMod val="85000"/>
            </a:schemeClr>
          </a:solidFill>
          <a:ln w="3175">
            <a:solidFill>
              <a:srgbClr val="EAEAEA"/>
            </a:solidFill>
          </a:ln>
          <a:effectLst/>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lnSpc>
                <a:spcPct val="120000"/>
              </a:lnSpc>
              <a:defRPr/>
            </a:pPr>
            <a:endParaRPr lang="zh-CN" altLang="en-US" sz="800" dirty="0">
              <a:solidFill>
                <a:srgbClr val="4D4D4D"/>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4" name="矩形 13"/>
          <p:cNvSpPr/>
          <p:nvPr/>
        </p:nvSpPr>
        <p:spPr bwMode="auto">
          <a:xfrm>
            <a:off x="851757" y="3896570"/>
            <a:ext cx="3999354" cy="70073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lnSpc>
                <a:spcPct val="120000"/>
              </a:lnSpc>
              <a:defRPr/>
            </a:pPr>
            <a:endParaRPr lang="zh-CN" altLang="en-US" sz="1300" b="1" dirty="0">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5" name="KSO_GT5"/>
          <p:cNvSpPr txBox="1">
            <a:spLocks noChangeArrowheads="1"/>
          </p:cNvSpPr>
          <p:nvPr/>
        </p:nvSpPr>
        <p:spPr bwMode="auto">
          <a:xfrm>
            <a:off x="6154573" y="2324593"/>
            <a:ext cx="1189735" cy="184666"/>
          </a:xfrm>
          <a:prstGeom prst="rect">
            <a:avLst/>
          </a:prstGeom>
          <a:noFill/>
          <a:ln w="9525">
            <a:noFill/>
            <a:miter lim="800000"/>
          </a:ln>
        </p:spPr>
        <p:txBody>
          <a:bodyPr wrap="square" lIns="0" tIns="0" rIns="86404" bIns="0" anchor="ctr">
            <a:spAutoFit/>
          </a:bodyPr>
          <a:lstStyle/>
          <a:p>
            <a:pPr lvl="0" algn="ctr"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16" name="KSO_GT4"/>
          <p:cNvSpPr txBox="1">
            <a:spLocks noChangeArrowheads="1"/>
          </p:cNvSpPr>
          <p:nvPr/>
        </p:nvSpPr>
        <p:spPr bwMode="auto">
          <a:xfrm>
            <a:off x="5108646" y="2788395"/>
            <a:ext cx="1191546" cy="184666"/>
          </a:xfrm>
          <a:prstGeom prst="rect">
            <a:avLst/>
          </a:prstGeom>
          <a:noFill/>
          <a:ln w="9525">
            <a:noFill/>
            <a:miter lim="800000"/>
          </a:ln>
        </p:spPr>
        <p:txBody>
          <a:bodyPr wrap="square" lIns="0" tIns="0" rIns="86404" bIns="0" anchor="ctr">
            <a:spAutoFit/>
          </a:bodyPr>
          <a:lstStyle/>
          <a:p>
            <a:pPr lvl="0" algn="ctr"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17" name="KSO_GT3"/>
          <p:cNvSpPr txBox="1">
            <a:spLocks noChangeArrowheads="1"/>
          </p:cNvSpPr>
          <p:nvPr/>
        </p:nvSpPr>
        <p:spPr bwMode="auto">
          <a:xfrm>
            <a:off x="4066342" y="3217539"/>
            <a:ext cx="1189734" cy="184666"/>
          </a:xfrm>
          <a:prstGeom prst="rect">
            <a:avLst/>
          </a:prstGeom>
          <a:noFill/>
          <a:ln w="9525">
            <a:noFill/>
            <a:miter lim="800000"/>
          </a:ln>
        </p:spPr>
        <p:txBody>
          <a:bodyPr wrap="square" lIns="0" tIns="0" rIns="86404" bIns="0" anchor="ctr">
            <a:spAutoFit/>
          </a:bodyPr>
          <a:lstStyle/>
          <a:p>
            <a:pPr lvl="0" algn="ctr"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18" name="KSO_GT2"/>
          <p:cNvSpPr txBox="1">
            <a:spLocks noChangeArrowheads="1"/>
          </p:cNvSpPr>
          <p:nvPr/>
        </p:nvSpPr>
        <p:spPr bwMode="auto">
          <a:xfrm>
            <a:off x="2699792" y="3648933"/>
            <a:ext cx="1189735" cy="184666"/>
          </a:xfrm>
          <a:prstGeom prst="rect">
            <a:avLst/>
          </a:prstGeom>
          <a:noFill/>
          <a:ln w="9525">
            <a:noFill/>
            <a:miter lim="800000"/>
          </a:ln>
        </p:spPr>
        <p:txBody>
          <a:bodyPr wrap="square" lIns="0" tIns="0" rIns="86404" bIns="0" anchor="ctr">
            <a:spAutoFit/>
          </a:bodyPr>
          <a:lstStyle/>
          <a:p>
            <a:pPr lvl="0" algn="ctr"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19" name="矩形 1"/>
          <p:cNvSpPr>
            <a:spLocks noChangeArrowheads="1"/>
          </p:cNvSpPr>
          <p:nvPr/>
        </p:nvSpPr>
        <p:spPr bwMode="auto">
          <a:xfrm>
            <a:off x="827584" y="1369127"/>
            <a:ext cx="6480720" cy="483337"/>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单击添加文字单击添加文字单击添加文字单击添加文字单击添加文字单击添加文字单击添加文字单击添加文字单击添加文字单击添加文字单击添加文字单击添加文字单击添加文字单击添加文本</a:t>
            </a:r>
          </a:p>
        </p:txBody>
      </p:sp>
      <p:sp>
        <p:nvSpPr>
          <p:cNvPr id="20" name="L 形 19"/>
          <p:cNvSpPr/>
          <p:nvPr/>
        </p:nvSpPr>
        <p:spPr>
          <a:xfrm rot="5400000">
            <a:off x="731284" y="1324214"/>
            <a:ext cx="344020" cy="295436"/>
          </a:xfrm>
          <a:prstGeom prst="corner">
            <a:avLst>
              <a:gd name="adj1" fmla="val 25014"/>
              <a:gd name="adj2" fmla="val 2354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2" fill="hold" grpId="0"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500"/>
                                        <p:tgtEl>
                                          <p:spTgt spid="1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par>
                                <p:cTn id="15" presetID="22" presetClass="entr" presetSubtype="2" fill="hold" grpId="0" nodeType="withEffect">
                                  <p:stCondLst>
                                    <p:cond delay="250"/>
                                  </p:stCondLst>
                                  <p:childTnLst>
                                    <p:set>
                                      <p:cBhvr>
                                        <p:cTn id="16" dur="1" fill="hold">
                                          <p:stCondLst>
                                            <p:cond delay="0"/>
                                          </p:stCondLst>
                                        </p:cTn>
                                        <p:tgtEl>
                                          <p:spTgt spid="11"/>
                                        </p:tgtEl>
                                        <p:attrNameLst>
                                          <p:attrName>style.visibility</p:attrName>
                                        </p:attrNameLst>
                                      </p:cBhvr>
                                      <p:to>
                                        <p:strVal val="visible"/>
                                      </p:to>
                                    </p:set>
                                    <p:animEffect transition="in" filter="wipe(right)">
                                      <p:cBhvr>
                                        <p:cTn id="17" dur="500"/>
                                        <p:tgtEl>
                                          <p:spTgt spid="11"/>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par>
                                <p:cTn id="22" presetID="22" presetClass="entr" presetSubtype="2" fill="hold" grpId="0" nodeType="withEffect">
                                  <p:stCondLst>
                                    <p:cond delay="25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par>
                          <p:cTn id="29" fill="hold">
                            <p:stCondLst>
                              <p:cond delay="2000"/>
                            </p:stCondLst>
                            <p:childTnLst>
                              <p:par>
                                <p:cTn id="30" presetID="2" presetClass="entr" presetSubtype="9"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0-#ppt_w/2"/>
                                          </p:val>
                                        </p:tav>
                                        <p:tav tm="100000">
                                          <p:val>
                                            <p:strVal val="#ppt_x"/>
                                          </p:val>
                                        </p:tav>
                                      </p:tavLst>
                                    </p:anim>
                                    <p:anim calcmode="lin" valueType="num">
                                      <p:cBhvr additive="base">
                                        <p:cTn id="33" dur="500" fill="hold"/>
                                        <p:tgtEl>
                                          <p:spTgt spid="18"/>
                                        </p:tgtEl>
                                        <p:attrNameLst>
                                          <p:attrName>ppt_y</p:attrName>
                                        </p:attrNameLst>
                                      </p:cBhvr>
                                      <p:tavLst>
                                        <p:tav tm="0">
                                          <p:val>
                                            <p:strVal val="0-#ppt_h/2"/>
                                          </p:val>
                                        </p:tav>
                                        <p:tav tm="100000">
                                          <p:val>
                                            <p:strVal val="#ppt_y"/>
                                          </p:val>
                                        </p:tav>
                                      </p:tavLst>
                                    </p:anim>
                                  </p:childTnLst>
                                </p:cTn>
                              </p:par>
                              <p:par>
                                <p:cTn id="34" presetID="2" presetClass="entr" presetSubtype="9" fill="hold" grpId="0" nodeType="withEffect">
                                  <p:stCondLst>
                                    <p:cond delay="25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0-#ppt_w/2"/>
                                          </p:val>
                                        </p:tav>
                                        <p:tav tm="100000">
                                          <p:val>
                                            <p:strVal val="#ppt_x"/>
                                          </p:val>
                                        </p:tav>
                                      </p:tavLst>
                                    </p:anim>
                                    <p:anim calcmode="lin" valueType="num">
                                      <p:cBhvr additive="base">
                                        <p:cTn id="37" dur="500" fill="hold"/>
                                        <p:tgtEl>
                                          <p:spTgt spid="17"/>
                                        </p:tgtEl>
                                        <p:attrNameLst>
                                          <p:attrName>ppt_y</p:attrName>
                                        </p:attrNameLst>
                                      </p:cBhvr>
                                      <p:tavLst>
                                        <p:tav tm="0">
                                          <p:val>
                                            <p:strVal val="0-#ppt_h/2"/>
                                          </p:val>
                                        </p:tav>
                                        <p:tav tm="100000">
                                          <p:val>
                                            <p:strVal val="#ppt_y"/>
                                          </p:val>
                                        </p:tav>
                                      </p:tavLst>
                                    </p:anim>
                                  </p:childTnLst>
                                </p:cTn>
                              </p:par>
                              <p:par>
                                <p:cTn id="38" presetID="2" presetClass="entr" presetSubtype="9" fill="hold" grpId="0" nodeType="withEffect">
                                  <p:stCondLst>
                                    <p:cond delay="50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0-#ppt_w/2"/>
                                          </p:val>
                                        </p:tav>
                                        <p:tav tm="100000">
                                          <p:val>
                                            <p:strVal val="#ppt_x"/>
                                          </p:val>
                                        </p:tav>
                                      </p:tavLst>
                                    </p:anim>
                                    <p:anim calcmode="lin" valueType="num">
                                      <p:cBhvr additive="base">
                                        <p:cTn id="41" dur="500" fill="hold"/>
                                        <p:tgtEl>
                                          <p:spTgt spid="16"/>
                                        </p:tgtEl>
                                        <p:attrNameLst>
                                          <p:attrName>ppt_y</p:attrName>
                                        </p:attrNameLst>
                                      </p:cBhvr>
                                      <p:tavLst>
                                        <p:tav tm="0">
                                          <p:val>
                                            <p:strVal val="0-#ppt_h/2"/>
                                          </p:val>
                                        </p:tav>
                                        <p:tav tm="100000">
                                          <p:val>
                                            <p:strVal val="#ppt_y"/>
                                          </p:val>
                                        </p:tav>
                                      </p:tavLst>
                                    </p:anim>
                                  </p:childTnLst>
                                </p:cTn>
                              </p:par>
                              <p:par>
                                <p:cTn id="42" presetID="2" presetClass="entr" presetSubtype="9" fill="hold" grpId="0" nodeType="withEffect">
                                  <p:stCondLst>
                                    <p:cond delay="75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0-#ppt_w/2"/>
                                          </p:val>
                                        </p:tav>
                                        <p:tav tm="100000">
                                          <p:val>
                                            <p:strVal val="#ppt_x"/>
                                          </p:val>
                                        </p:tav>
                                      </p:tavLst>
                                    </p:anim>
                                    <p:anim calcmode="lin" valueType="num">
                                      <p:cBhvr additive="base">
                                        <p:cTn id="45" dur="500" fill="hold"/>
                                        <p:tgtEl>
                                          <p:spTgt spid="15"/>
                                        </p:tgtEl>
                                        <p:attrNameLst>
                                          <p:attrName>ppt_y</p:attrName>
                                        </p:attrNameLst>
                                      </p:cBhvr>
                                      <p:tavLst>
                                        <p:tav tm="0">
                                          <p:val>
                                            <p:strVal val="0-#ppt_h/2"/>
                                          </p:val>
                                        </p:tav>
                                        <p:tav tm="100000">
                                          <p:val>
                                            <p:strVal val="#ppt_y"/>
                                          </p:val>
                                        </p:tav>
                                      </p:tavLst>
                                    </p:anim>
                                  </p:childTnLst>
                                </p:cTn>
                              </p:par>
                            </p:childTnLst>
                          </p:cTn>
                        </p:par>
                        <p:par>
                          <p:cTn id="46" fill="hold">
                            <p:stCondLst>
                              <p:cond delay="2500"/>
                            </p:stCondLst>
                            <p:childTnLst>
                              <p:par>
                                <p:cTn id="47" presetID="2" presetClass="entr" presetSubtype="6"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1+#ppt_w/2"/>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par>
                          <p:cTn id="51" fill="hold">
                            <p:stCondLst>
                              <p:cond delay="3000"/>
                            </p:stCondLst>
                            <p:childTnLst>
                              <p:par>
                                <p:cTn id="52" presetID="2" presetClass="entr" presetSubtype="2" fill="hold" grpId="0" nodeType="afterEffect">
                                  <p:stCondLst>
                                    <p:cond delay="0"/>
                                  </p:stCondLst>
                                  <p:iterate type="lt">
                                    <p:tmPct val="10000"/>
                                  </p:iterate>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fill="hold"/>
                                        <p:tgtEl>
                                          <p:spTgt spid="19"/>
                                        </p:tgtEl>
                                        <p:attrNameLst>
                                          <p:attrName>ppt_x</p:attrName>
                                        </p:attrNameLst>
                                      </p:cBhvr>
                                      <p:tavLst>
                                        <p:tav tm="0">
                                          <p:val>
                                            <p:strVal val="1+#ppt_w/2"/>
                                          </p:val>
                                        </p:tav>
                                        <p:tav tm="100000">
                                          <p:val>
                                            <p:strVal val="#ppt_x"/>
                                          </p:val>
                                        </p:tav>
                                      </p:tavLst>
                                    </p:anim>
                                    <p:anim calcmode="lin" valueType="num">
                                      <p:cBhvr additive="base">
                                        <p:cTn id="55"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823912" y="1326766"/>
            <a:ext cx="1825229" cy="2331963"/>
          </a:xfrm>
          <a:prstGeom prst="roundRect">
            <a:avLst/>
          </a:prstGeom>
          <a:noFill/>
          <a:ln w="381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p>
        </p:txBody>
      </p:sp>
      <p:sp>
        <p:nvSpPr>
          <p:cNvPr id="9" name="圆角矩形 8"/>
          <p:cNvSpPr/>
          <p:nvPr/>
        </p:nvSpPr>
        <p:spPr>
          <a:xfrm>
            <a:off x="2701529" y="2044935"/>
            <a:ext cx="1825228" cy="2331963"/>
          </a:xfrm>
          <a:prstGeom prst="roundRect">
            <a:avLst/>
          </a:prstGeom>
          <a:no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p>
        </p:txBody>
      </p:sp>
      <p:sp>
        <p:nvSpPr>
          <p:cNvPr id="10" name="圆角矩形 9"/>
          <p:cNvSpPr/>
          <p:nvPr/>
        </p:nvSpPr>
        <p:spPr>
          <a:xfrm>
            <a:off x="4579144" y="1326766"/>
            <a:ext cx="1825229" cy="2331963"/>
          </a:xfrm>
          <a:prstGeom prst="roundRect">
            <a:avLst/>
          </a:prstGeom>
          <a:noFill/>
          <a:ln w="381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p>
        </p:txBody>
      </p:sp>
      <p:sp>
        <p:nvSpPr>
          <p:cNvPr id="47113" name="文本框 13"/>
          <p:cNvSpPr txBox="1">
            <a:spLocks noChangeArrowheads="1"/>
          </p:cNvSpPr>
          <p:nvPr/>
        </p:nvSpPr>
        <p:spPr bwMode="auto">
          <a:xfrm>
            <a:off x="971600" y="1960476"/>
            <a:ext cx="1329148" cy="253916"/>
          </a:xfrm>
          <a:prstGeom prst="rect">
            <a:avLst/>
          </a:prstGeom>
          <a:noFill/>
          <a:ln w="9525">
            <a:noFill/>
            <a:miter lim="800000"/>
          </a:ln>
        </p:spPr>
        <p:txBody>
          <a:bodyPr wrap="square" lIns="68580" tIns="34290" rIns="68580" bIns="34290">
            <a:spAutoFit/>
          </a:bodyPr>
          <a:lstStyle/>
          <a:p>
            <a:pPr lvl="0" algn="ctr"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47114" name="文本框 14"/>
          <p:cNvSpPr txBox="1">
            <a:spLocks noChangeArrowheads="1"/>
          </p:cNvSpPr>
          <p:nvPr/>
        </p:nvSpPr>
        <p:spPr bwMode="auto">
          <a:xfrm>
            <a:off x="2926607" y="2472603"/>
            <a:ext cx="1317045" cy="253916"/>
          </a:xfrm>
          <a:prstGeom prst="rect">
            <a:avLst/>
          </a:prstGeom>
          <a:noFill/>
          <a:ln w="9525">
            <a:noFill/>
            <a:miter lim="800000"/>
          </a:ln>
        </p:spPr>
        <p:txBody>
          <a:bodyPr wrap="square" lIns="68580" tIns="34290" rIns="68580" bIns="34290">
            <a:spAutoFit/>
          </a:bodyPr>
          <a:lstStyle/>
          <a:p>
            <a:pPr lvl="0" algn="ctr"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47115" name="文本框 15"/>
          <p:cNvSpPr txBox="1">
            <a:spLocks noChangeArrowheads="1"/>
          </p:cNvSpPr>
          <p:nvPr/>
        </p:nvSpPr>
        <p:spPr bwMode="auto">
          <a:xfrm>
            <a:off x="4799461" y="1971195"/>
            <a:ext cx="1397080" cy="253916"/>
          </a:xfrm>
          <a:prstGeom prst="rect">
            <a:avLst/>
          </a:prstGeom>
          <a:noFill/>
          <a:ln w="9525">
            <a:noFill/>
            <a:miter lim="800000"/>
          </a:ln>
        </p:spPr>
        <p:txBody>
          <a:bodyPr wrap="square" lIns="68580" tIns="34290" rIns="68580" bIns="34290">
            <a:spAutoFit/>
          </a:bodyPr>
          <a:lstStyle/>
          <a:p>
            <a:pPr lvl="0" algn="ctr"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20" name="圆角矩形 19"/>
          <p:cNvSpPr/>
          <p:nvPr/>
        </p:nvSpPr>
        <p:spPr>
          <a:xfrm>
            <a:off x="6472238" y="2035407"/>
            <a:ext cx="1826419" cy="2331963"/>
          </a:xfrm>
          <a:prstGeom prst="roundRect">
            <a:avLst/>
          </a:prstGeom>
          <a:noFill/>
          <a:ln w="381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p>
        </p:txBody>
      </p:sp>
      <p:sp>
        <p:nvSpPr>
          <p:cNvPr id="47118" name="文本框 21"/>
          <p:cNvSpPr txBox="1">
            <a:spLocks noChangeArrowheads="1"/>
          </p:cNvSpPr>
          <p:nvPr/>
        </p:nvSpPr>
        <p:spPr bwMode="auto">
          <a:xfrm>
            <a:off x="6688982" y="2463075"/>
            <a:ext cx="1377662" cy="253916"/>
          </a:xfrm>
          <a:prstGeom prst="rect">
            <a:avLst/>
          </a:prstGeom>
          <a:noFill/>
          <a:ln w="9525">
            <a:noFill/>
            <a:miter lim="800000"/>
          </a:ln>
        </p:spPr>
        <p:txBody>
          <a:bodyPr wrap="square" lIns="68580" tIns="34290" rIns="68580" bIns="34290">
            <a:spAutoFit/>
          </a:bodyPr>
          <a:lstStyle/>
          <a:p>
            <a:pPr lvl="0" algn="ctr"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2" name="Oval 53"/>
          <p:cNvSpPr>
            <a:spLocks noChangeArrowheads="1"/>
          </p:cNvSpPr>
          <p:nvPr/>
        </p:nvSpPr>
        <p:spPr bwMode="auto">
          <a:xfrm>
            <a:off x="645560" y="1109810"/>
            <a:ext cx="546949" cy="547840"/>
          </a:xfrm>
          <a:prstGeom prst="ellipse">
            <a:avLst/>
          </a:prstGeom>
          <a:solidFill>
            <a:schemeClr val="accent1"/>
          </a:solidFill>
          <a:ln w="28575">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1600" dirty="0">
                <a:solidFill>
                  <a:schemeClr val="bg1"/>
                </a:solidFill>
                <a:latin typeface="微软雅黑" panose="020B0503020204020204" pitchFamily="34" charset="-122"/>
                <a:ea typeface="微软雅黑" panose="020B0503020204020204" pitchFamily="34" charset="-122"/>
              </a:rPr>
              <a:t>01</a:t>
            </a:r>
          </a:p>
        </p:txBody>
      </p:sp>
      <p:sp>
        <p:nvSpPr>
          <p:cNvPr id="3" name="Oval 53"/>
          <p:cNvSpPr>
            <a:spLocks noChangeArrowheads="1"/>
          </p:cNvSpPr>
          <p:nvPr/>
        </p:nvSpPr>
        <p:spPr bwMode="auto">
          <a:xfrm>
            <a:off x="2487456" y="4076572"/>
            <a:ext cx="546949" cy="547840"/>
          </a:xfrm>
          <a:prstGeom prst="ellipse">
            <a:avLst/>
          </a:prstGeom>
          <a:solidFill>
            <a:schemeClr val="accent2"/>
          </a:solidFill>
          <a:ln w="28575">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1600" dirty="0">
                <a:solidFill>
                  <a:schemeClr val="bg1"/>
                </a:solidFill>
              </a:rPr>
              <a:t>02</a:t>
            </a:r>
          </a:p>
        </p:txBody>
      </p:sp>
      <p:sp>
        <p:nvSpPr>
          <p:cNvPr id="4" name="Oval 53"/>
          <p:cNvSpPr>
            <a:spLocks noChangeArrowheads="1"/>
          </p:cNvSpPr>
          <p:nvPr/>
        </p:nvSpPr>
        <p:spPr bwMode="auto">
          <a:xfrm>
            <a:off x="4380550" y="1095518"/>
            <a:ext cx="546949" cy="547840"/>
          </a:xfrm>
          <a:prstGeom prst="ellipse">
            <a:avLst/>
          </a:prstGeom>
          <a:solidFill>
            <a:schemeClr val="accent3"/>
          </a:solidFill>
          <a:ln w="28575">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1600" dirty="0">
                <a:solidFill>
                  <a:schemeClr val="bg1"/>
                </a:solidFill>
              </a:rPr>
              <a:t>03</a:t>
            </a:r>
          </a:p>
        </p:txBody>
      </p:sp>
      <p:sp>
        <p:nvSpPr>
          <p:cNvPr id="5" name="Oval 53"/>
          <p:cNvSpPr>
            <a:spLocks noChangeArrowheads="1"/>
          </p:cNvSpPr>
          <p:nvPr/>
        </p:nvSpPr>
        <p:spPr bwMode="auto">
          <a:xfrm>
            <a:off x="8010766" y="4075382"/>
            <a:ext cx="546949" cy="547840"/>
          </a:xfrm>
          <a:prstGeom prst="ellipse">
            <a:avLst/>
          </a:prstGeom>
          <a:solidFill>
            <a:schemeClr val="accent4"/>
          </a:solidFill>
          <a:ln w="28575">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1600" dirty="0">
                <a:solidFill>
                  <a:schemeClr val="bg1"/>
                </a:solidFill>
              </a:rPr>
              <a:t>04</a:t>
            </a:r>
          </a:p>
        </p:txBody>
      </p:sp>
      <p:sp>
        <p:nvSpPr>
          <p:cNvPr id="25" name="矩形 24"/>
          <p:cNvSpPr/>
          <p:nvPr/>
        </p:nvSpPr>
        <p:spPr>
          <a:xfrm>
            <a:off x="932260" y="2171924"/>
            <a:ext cx="1626394" cy="103854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HK"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矩形 24"/>
          <p:cNvSpPr/>
          <p:nvPr/>
        </p:nvSpPr>
        <p:spPr>
          <a:xfrm>
            <a:off x="2807494" y="2639976"/>
            <a:ext cx="1626394" cy="103854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HK"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矩形 24"/>
          <p:cNvSpPr/>
          <p:nvPr/>
        </p:nvSpPr>
        <p:spPr>
          <a:xfrm>
            <a:off x="4699398" y="2140496"/>
            <a:ext cx="1626394" cy="103854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HK"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矩形 24"/>
          <p:cNvSpPr/>
          <p:nvPr/>
        </p:nvSpPr>
        <p:spPr>
          <a:xfrm>
            <a:off x="6584157" y="2643094"/>
            <a:ext cx="1626394" cy="103854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HK"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strips(downRight)">
                                      <p:cBhvr>
                                        <p:cTn id="11" dur="500"/>
                                        <p:tgtEl>
                                          <p:spTgt spid="8"/>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7113"/>
                                        </p:tgtEl>
                                        <p:attrNameLst>
                                          <p:attrName>style.visibility</p:attrName>
                                        </p:attrNameLst>
                                      </p:cBhvr>
                                      <p:to>
                                        <p:strVal val="visible"/>
                                      </p:to>
                                    </p:set>
                                    <p:anim calcmode="lin" valueType="num">
                                      <p:cBhvr>
                                        <p:cTn id="15" dur="500" fill="hold"/>
                                        <p:tgtEl>
                                          <p:spTgt spid="47113"/>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7113"/>
                                        </p:tgtEl>
                                        <p:attrNameLst>
                                          <p:attrName>ppt_y</p:attrName>
                                        </p:attrNameLst>
                                      </p:cBhvr>
                                      <p:tavLst>
                                        <p:tav tm="0">
                                          <p:val>
                                            <p:strVal val="#ppt_y"/>
                                          </p:val>
                                        </p:tav>
                                        <p:tav tm="100000">
                                          <p:val>
                                            <p:strVal val="#ppt_y"/>
                                          </p:val>
                                        </p:tav>
                                      </p:tavLst>
                                    </p:anim>
                                    <p:anim calcmode="lin" valueType="num">
                                      <p:cBhvr>
                                        <p:cTn id="17" dur="500" fill="hold"/>
                                        <p:tgtEl>
                                          <p:spTgt spid="47113"/>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711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7113"/>
                                        </p:tgtEl>
                                      </p:cBhvr>
                                    </p:animEffect>
                                  </p:childTnLst>
                                </p:cTn>
                              </p:par>
                            </p:childTnLst>
                          </p:cTn>
                        </p:par>
                        <p:par>
                          <p:cTn id="20" fill="hold">
                            <p:stCondLst>
                              <p:cond delay="1750"/>
                            </p:stCondLst>
                            <p:childTnLst>
                              <p:par>
                                <p:cTn id="21" presetID="52"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Scale>
                                      <p:cBhvr>
                                        <p:cTn id="23"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25"/>
                                        </p:tgtEl>
                                        <p:attrNameLst>
                                          <p:attrName>ppt_x</p:attrName>
                                          <p:attrName>ppt_y</p:attrName>
                                        </p:attrNameLst>
                                      </p:cBhvr>
                                    </p:animMotion>
                                    <p:animEffect transition="in" filter="fade">
                                      <p:cBhvr>
                                        <p:cTn id="25" dur="1000"/>
                                        <p:tgtEl>
                                          <p:spTgt spid="25"/>
                                        </p:tgtEl>
                                      </p:cBhvr>
                                    </p:animEffect>
                                  </p:childTnLst>
                                </p:cTn>
                              </p:par>
                            </p:childTnLst>
                          </p:cTn>
                        </p:par>
                        <p:par>
                          <p:cTn id="26" fill="hold">
                            <p:stCondLst>
                              <p:cond delay="2750"/>
                            </p:stCondLst>
                            <p:childTnLst>
                              <p:par>
                                <p:cTn id="27" presetID="12" presetClass="entr" presetSubtype="4"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slide(fromBottom)">
                                      <p:cBhvr>
                                        <p:cTn id="29" dur="500"/>
                                        <p:tgtEl>
                                          <p:spTgt spid="3"/>
                                        </p:tgtEl>
                                      </p:cBhvr>
                                    </p:animEffect>
                                  </p:childTnLst>
                                </p:cTn>
                              </p:par>
                            </p:childTnLst>
                          </p:cTn>
                        </p:par>
                        <p:par>
                          <p:cTn id="30" fill="hold">
                            <p:stCondLst>
                              <p:cond delay="3250"/>
                            </p:stCondLst>
                            <p:childTnLst>
                              <p:par>
                                <p:cTn id="31" presetID="18" presetClass="entr" presetSubtype="3"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strips(upRight)">
                                      <p:cBhvr>
                                        <p:cTn id="33" dur="500"/>
                                        <p:tgtEl>
                                          <p:spTgt spid="9"/>
                                        </p:tgtEl>
                                      </p:cBhvr>
                                    </p:animEffect>
                                  </p:childTnLst>
                                </p:cTn>
                              </p:par>
                            </p:childTnLst>
                          </p:cTn>
                        </p:par>
                        <p:par>
                          <p:cTn id="34" fill="hold">
                            <p:stCondLst>
                              <p:cond delay="375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47114"/>
                                        </p:tgtEl>
                                        <p:attrNameLst>
                                          <p:attrName>style.visibility</p:attrName>
                                        </p:attrNameLst>
                                      </p:cBhvr>
                                      <p:to>
                                        <p:strVal val="visible"/>
                                      </p:to>
                                    </p:set>
                                    <p:anim calcmode="lin" valueType="num">
                                      <p:cBhvr>
                                        <p:cTn id="37" dur="500" fill="hold"/>
                                        <p:tgtEl>
                                          <p:spTgt spid="47114"/>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47114"/>
                                        </p:tgtEl>
                                        <p:attrNameLst>
                                          <p:attrName>ppt_y</p:attrName>
                                        </p:attrNameLst>
                                      </p:cBhvr>
                                      <p:tavLst>
                                        <p:tav tm="0">
                                          <p:val>
                                            <p:strVal val="#ppt_y"/>
                                          </p:val>
                                        </p:tav>
                                        <p:tav tm="100000">
                                          <p:val>
                                            <p:strVal val="#ppt_y"/>
                                          </p:val>
                                        </p:tav>
                                      </p:tavLst>
                                    </p:anim>
                                    <p:anim calcmode="lin" valueType="num">
                                      <p:cBhvr>
                                        <p:cTn id="39" dur="500" fill="hold"/>
                                        <p:tgtEl>
                                          <p:spTgt spid="47114"/>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47114"/>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47114"/>
                                        </p:tgtEl>
                                      </p:cBhvr>
                                    </p:animEffect>
                                  </p:childTnLst>
                                </p:cTn>
                              </p:par>
                            </p:childTnLst>
                          </p:cTn>
                        </p:par>
                        <p:par>
                          <p:cTn id="42" fill="hold">
                            <p:stCondLst>
                              <p:cond delay="4500"/>
                            </p:stCondLst>
                            <p:childTnLst>
                              <p:par>
                                <p:cTn id="43" presetID="30" presetClass="entr" presetSubtype="0"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800" decel="100000"/>
                                        <p:tgtEl>
                                          <p:spTgt spid="6"/>
                                        </p:tgtEl>
                                      </p:cBhvr>
                                    </p:animEffect>
                                    <p:anim calcmode="lin" valueType="num">
                                      <p:cBhvr>
                                        <p:cTn id="46" dur="800" decel="100000" fill="hold"/>
                                        <p:tgtEl>
                                          <p:spTgt spid="6"/>
                                        </p:tgtEl>
                                        <p:attrNameLst>
                                          <p:attrName>style.rotation</p:attrName>
                                        </p:attrNameLst>
                                      </p:cBhvr>
                                      <p:tavLst>
                                        <p:tav tm="0">
                                          <p:val>
                                            <p:fltVal val="-90"/>
                                          </p:val>
                                        </p:tav>
                                        <p:tav tm="100000">
                                          <p:val>
                                            <p:fltVal val="0"/>
                                          </p:val>
                                        </p:tav>
                                      </p:tavLst>
                                    </p:anim>
                                    <p:anim calcmode="lin" valueType="num">
                                      <p:cBhvr>
                                        <p:cTn id="47" dur="800" decel="100000" fill="hold"/>
                                        <p:tgtEl>
                                          <p:spTgt spid="6"/>
                                        </p:tgtEl>
                                        <p:attrNameLst>
                                          <p:attrName>ppt_x</p:attrName>
                                        </p:attrNameLst>
                                      </p:cBhvr>
                                      <p:tavLst>
                                        <p:tav tm="0">
                                          <p:val>
                                            <p:strVal val="#ppt_x+0.4"/>
                                          </p:val>
                                        </p:tav>
                                        <p:tav tm="100000">
                                          <p:val>
                                            <p:strVal val="#ppt_x-0.05"/>
                                          </p:val>
                                        </p:tav>
                                      </p:tavLst>
                                    </p:anim>
                                    <p:anim calcmode="lin" valueType="num">
                                      <p:cBhvr>
                                        <p:cTn id="48" dur="800" decel="100000" fill="hold"/>
                                        <p:tgtEl>
                                          <p:spTgt spid="6"/>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51" fill="hold">
                            <p:stCondLst>
                              <p:cond delay="5500"/>
                            </p:stCondLst>
                            <p:childTnLst>
                              <p:par>
                                <p:cTn id="52" presetID="12" presetClass="entr" presetSubtype="1" fill="hold" nodeType="after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slide(fromTop)">
                                      <p:cBhvr>
                                        <p:cTn id="54" dur="500"/>
                                        <p:tgtEl>
                                          <p:spTgt spid="4"/>
                                        </p:tgtEl>
                                      </p:cBhvr>
                                    </p:animEffect>
                                  </p:childTnLst>
                                </p:cTn>
                              </p:par>
                            </p:childTnLst>
                          </p:cTn>
                        </p:par>
                        <p:par>
                          <p:cTn id="55" fill="hold">
                            <p:stCondLst>
                              <p:cond delay="6000"/>
                            </p:stCondLst>
                            <p:childTnLst>
                              <p:par>
                                <p:cTn id="56" presetID="18" presetClass="entr" presetSubtype="6"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strips(downRight)">
                                      <p:cBhvr>
                                        <p:cTn id="58" dur="500"/>
                                        <p:tgtEl>
                                          <p:spTgt spid="10"/>
                                        </p:tgtEl>
                                      </p:cBhvr>
                                    </p:animEffect>
                                  </p:childTnLst>
                                </p:cTn>
                              </p:par>
                            </p:childTnLst>
                          </p:cTn>
                        </p:par>
                        <p:par>
                          <p:cTn id="59" fill="hold">
                            <p:stCondLst>
                              <p:cond delay="65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47115"/>
                                        </p:tgtEl>
                                        <p:attrNameLst>
                                          <p:attrName>style.visibility</p:attrName>
                                        </p:attrNameLst>
                                      </p:cBhvr>
                                      <p:to>
                                        <p:strVal val="visible"/>
                                      </p:to>
                                    </p:set>
                                    <p:anim calcmode="lin" valueType="num">
                                      <p:cBhvr>
                                        <p:cTn id="62" dur="500" fill="hold"/>
                                        <p:tgtEl>
                                          <p:spTgt spid="47115"/>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47115"/>
                                        </p:tgtEl>
                                        <p:attrNameLst>
                                          <p:attrName>ppt_y</p:attrName>
                                        </p:attrNameLst>
                                      </p:cBhvr>
                                      <p:tavLst>
                                        <p:tav tm="0">
                                          <p:val>
                                            <p:strVal val="#ppt_y"/>
                                          </p:val>
                                        </p:tav>
                                        <p:tav tm="100000">
                                          <p:val>
                                            <p:strVal val="#ppt_y"/>
                                          </p:val>
                                        </p:tav>
                                      </p:tavLst>
                                    </p:anim>
                                    <p:anim calcmode="lin" valueType="num">
                                      <p:cBhvr>
                                        <p:cTn id="64" dur="500" fill="hold"/>
                                        <p:tgtEl>
                                          <p:spTgt spid="47115"/>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47115"/>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47115"/>
                                        </p:tgtEl>
                                      </p:cBhvr>
                                    </p:animEffect>
                                  </p:childTnLst>
                                </p:cTn>
                              </p:par>
                            </p:childTnLst>
                          </p:cTn>
                        </p:par>
                        <p:par>
                          <p:cTn id="67" fill="hold">
                            <p:stCondLst>
                              <p:cond delay="7250"/>
                            </p:stCondLst>
                            <p:childTnLst>
                              <p:par>
                                <p:cTn id="68" presetID="52" presetClass="entr" presetSubtype="0" fill="hold" grpId="0" nodeType="afterEffect">
                                  <p:stCondLst>
                                    <p:cond delay="0"/>
                                  </p:stCondLst>
                                  <p:childTnLst>
                                    <p:set>
                                      <p:cBhvr>
                                        <p:cTn id="69" dur="1" fill="hold">
                                          <p:stCondLst>
                                            <p:cond delay="0"/>
                                          </p:stCondLst>
                                        </p:cTn>
                                        <p:tgtEl>
                                          <p:spTgt spid="7"/>
                                        </p:tgtEl>
                                        <p:attrNameLst>
                                          <p:attrName>style.visibility</p:attrName>
                                        </p:attrNameLst>
                                      </p:cBhvr>
                                      <p:to>
                                        <p:strVal val="visible"/>
                                      </p:to>
                                    </p:set>
                                    <p:animScale>
                                      <p:cBhvr>
                                        <p:cTn id="7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7"/>
                                        </p:tgtEl>
                                        <p:attrNameLst>
                                          <p:attrName>ppt_x</p:attrName>
                                          <p:attrName>ppt_y</p:attrName>
                                        </p:attrNameLst>
                                      </p:cBhvr>
                                    </p:animMotion>
                                    <p:animEffect transition="in" filter="fade">
                                      <p:cBhvr>
                                        <p:cTn id="72" dur="1000"/>
                                        <p:tgtEl>
                                          <p:spTgt spid="7"/>
                                        </p:tgtEl>
                                      </p:cBhvr>
                                    </p:animEffect>
                                  </p:childTnLst>
                                </p:cTn>
                              </p:par>
                            </p:childTnLst>
                          </p:cTn>
                        </p:par>
                        <p:par>
                          <p:cTn id="73" fill="hold">
                            <p:stCondLst>
                              <p:cond delay="8250"/>
                            </p:stCondLst>
                            <p:childTnLst>
                              <p:par>
                                <p:cTn id="74" presetID="12" presetClass="entr" presetSubtype="2" fill="hold" nodeType="afterEffect">
                                  <p:stCondLst>
                                    <p:cond delay="0"/>
                                  </p:stCondLst>
                                  <p:childTnLst>
                                    <p:set>
                                      <p:cBhvr>
                                        <p:cTn id="75" dur="1" fill="hold">
                                          <p:stCondLst>
                                            <p:cond delay="0"/>
                                          </p:stCondLst>
                                        </p:cTn>
                                        <p:tgtEl>
                                          <p:spTgt spid="5"/>
                                        </p:tgtEl>
                                        <p:attrNameLst>
                                          <p:attrName>style.visibility</p:attrName>
                                        </p:attrNameLst>
                                      </p:cBhvr>
                                      <p:to>
                                        <p:strVal val="visible"/>
                                      </p:to>
                                    </p:set>
                                    <p:animEffect transition="in" filter="slide(fromRight)">
                                      <p:cBhvr>
                                        <p:cTn id="76" dur="500"/>
                                        <p:tgtEl>
                                          <p:spTgt spid="5"/>
                                        </p:tgtEl>
                                      </p:cBhvr>
                                    </p:animEffect>
                                  </p:childTnLst>
                                </p:cTn>
                              </p:par>
                            </p:childTnLst>
                          </p:cTn>
                        </p:par>
                        <p:par>
                          <p:cTn id="77" fill="hold">
                            <p:stCondLst>
                              <p:cond delay="8750"/>
                            </p:stCondLst>
                            <p:childTnLst>
                              <p:par>
                                <p:cTn id="78" presetID="18" presetClass="entr" presetSubtype="9"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strips(upLeft)">
                                      <p:cBhvr>
                                        <p:cTn id="80" dur="500"/>
                                        <p:tgtEl>
                                          <p:spTgt spid="20"/>
                                        </p:tgtEl>
                                      </p:cBhvr>
                                    </p:animEffect>
                                  </p:childTnLst>
                                </p:cTn>
                              </p:par>
                            </p:childTnLst>
                          </p:cTn>
                        </p:par>
                        <p:par>
                          <p:cTn id="81" fill="hold">
                            <p:stCondLst>
                              <p:cond delay="9250"/>
                            </p:stCondLst>
                            <p:childTnLst>
                              <p:par>
                                <p:cTn id="82" presetID="41" presetClass="entr" presetSubtype="0" fill="hold" nodeType="afterEffect">
                                  <p:stCondLst>
                                    <p:cond delay="0"/>
                                  </p:stCondLst>
                                  <p:iterate type="lt">
                                    <p:tmPct val="10000"/>
                                  </p:iterate>
                                  <p:childTnLst>
                                    <p:set>
                                      <p:cBhvr>
                                        <p:cTn id="83" dur="1" fill="hold">
                                          <p:stCondLst>
                                            <p:cond delay="0"/>
                                          </p:stCondLst>
                                        </p:cTn>
                                        <p:tgtEl>
                                          <p:spTgt spid="47118">
                                            <p:txEl>
                                              <p:pRg st="0" end="0"/>
                                            </p:txEl>
                                          </p:spTgt>
                                        </p:tgtEl>
                                        <p:attrNameLst>
                                          <p:attrName>style.visibility</p:attrName>
                                        </p:attrNameLst>
                                      </p:cBhvr>
                                      <p:to>
                                        <p:strVal val="visible"/>
                                      </p:to>
                                    </p:set>
                                    <p:anim calcmode="lin" valueType="num">
                                      <p:cBhvr>
                                        <p:cTn id="84" dur="500" fill="hold"/>
                                        <p:tgtEl>
                                          <p:spTgt spid="4711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47118">
                                            <p:txEl>
                                              <p:pRg st="0" end="0"/>
                                            </p:txEl>
                                          </p:spTgt>
                                        </p:tgtEl>
                                        <p:attrNameLst>
                                          <p:attrName>ppt_y</p:attrName>
                                        </p:attrNameLst>
                                      </p:cBhvr>
                                      <p:tavLst>
                                        <p:tav tm="0">
                                          <p:val>
                                            <p:strVal val="#ppt_y"/>
                                          </p:val>
                                        </p:tav>
                                        <p:tav tm="100000">
                                          <p:val>
                                            <p:strVal val="#ppt_y"/>
                                          </p:val>
                                        </p:tav>
                                      </p:tavLst>
                                    </p:anim>
                                    <p:anim calcmode="lin" valueType="num">
                                      <p:cBhvr>
                                        <p:cTn id="86" dur="500" fill="hold"/>
                                        <p:tgtEl>
                                          <p:spTgt spid="4711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4711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88" dur="500" tmFilter="0,0; .5, 1; 1, 1"/>
                                        <p:tgtEl>
                                          <p:spTgt spid="47118">
                                            <p:txEl>
                                              <p:pRg st="0" end="0"/>
                                            </p:txEl>
                                          </p:spTgt>
                                        </p:tgtEl>
                                      </p:cBhvr>
                                    </p:animEffect>
                                  </p:childTnLst>
                                </p:cTn>
                              </p:par>
                            </p:childTnLst>
                          </p:cTn>
                        </p:par>
                        <p:par>
                          <p:cTn id="89" fill="hold">
                            <p:stCondLst>
                              <p:cond delay="10000"/>
                            </p:stCondLst>
                            <p:childTnLst>
                              <p:par>
                                <p:cTn id="90" presetID="30" presetClass="entr" presetSubtype="0" fill="hold" grpId="0" nodeType="afterEffect">
                                  <p:stCondLst>
                                    <p:cond delay="0"/>
                                  </p:stCondLst>
                                  <p:childTnLst>
                                    <p:set>
                                      <p:cBhvr>
                                        <p:cTn id="91" dur="1" fill="hold">
                                          <p:stCondLst>
                                            <p:cond delay="0"/>
                                          </p:stCondLst>
                                        </p:cTn>
                                        <p:tgtEl>
                                          <p:spTgt spid="11"/>
                                        </p:tgtEl>
                                        <p:attrNameLst>
                                          <p:attrName>style.visibility</p:attrName>
                                        </p:attrNameLst>
                                      </p:cBhvr>
                                      <p:to>
                                        <p:strVal val="visible"/>
                                      </p:to>
                                    </p:set>
                                    <p:animEffect transition="in" filter="fade">
                                      <p:cBhvr>
                                        <p:cTn id="92" dur="800" decel="100000"/>
                                        <p:tgtEl>
                                          <p:spTgt spid="11"/>
                                        </p:tgtEl>
                                      </p:cBhvr>
                                    </p:animEffect>
                                    <p:anim calcmode="lin" valueType="num">
                                      <p:cBhvr>
                                        <p:cTn id="93" dur="800" decel="100000" fill="hold"/>
                                        <p:tgtEl>
                                          <p:spTgt spid="11"/>
                                        </p:tgtEl>
                                        <p:attrNameLst>
                                          <p:attrName>style.rotation</p:attrName>
                                        </p:attrNameLst>
                                      </p:cBhvr>
                                      <p:tavLst>
                                        <p:tav tm="0">
                                          <p:val>
                                            <p:fltVal val="-90"/>
                                          </p:val>
                                        </p:tav>
                                        <p:tav tm="100000">
                                          <p:val>
                                            <p:fltVal val="0"/>
                                          </p:val>
                                        </p:tav>
                                      </p:tavLst>
                                    </p:anim>
                                    <p:anim calcmode="lin" valueType="num">
                                      <p:cBhvr>
                                        <p:cTn id="94" dur="800" decel="100000" fill="hold"/>
                                        <p:tgtEl>
                                          <p:spTgt spid="11"/>
                                        </p:tgtEl>
                                        <p:attrNameLst>
                                          <p:attrName>ppt_x</p:attrName>
                                        </p:attrNameLst>
                                      </p:cBhvr>
                                      <p:tavLst>
                                        <p:tav tm="0">
                                          <p:val>
                                            <p:strVal val="#ppt_x+0.4"/>
                                          </p:val>
                                        </p:tav>
                                        <p:tav tm="100000">
                                          <p:val>
                                            <p:strVal val="#ppt_x-0.05"/>
                                          </p:val>
                                        </p:tav>
                                      </p:tavLst>
                                    </p:anim>
                                    <p:anim calcmode="lin" valueType="num">
                                      <p:cBhvr>
                                        <p:cTn id="95" dur="800" decel="100000" fill="hold"/>
                                        <p:tgtEl>
                                          <p:spTgt spid="11"/>
                                        </p:tgtEl>
                                        <p:attrNameLst>
                                          <p:attrName>ppt_y</p:attrName>
                                        </p:attrNameLst>
                                      </p:cBhvr>
                                      <p:tavLst>
                                        <p:tav tm="0">
                                          <p:val>
                                            <p:strVal val="#ppt_y-0.4"/>
                                          </p:val>
                                        </p:tav>
                                        <p:tav tm="100000">
                                          <p:val>
                                            <p:strVal val="#ppt_y+0.1"/>
                                          </p:val>
                                        </p:tav>
                                      </p:tavLst>
                                    </p:anim>
                                    <p:anim calcmode="lin" valueType="num">
                                      <p:cBhvr>
                                        <p:cTn id="96"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97"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47113" grpId="0"/>
      <p:bldP spid="47114" grpId="0"/>
      <p:bldP spid="47115" grpId="0"/>
      <p:bldP spid="20" grpId="0" animBg="1"/>
      <p:bldP spid="25" grpId="0"/>
      <p:bldP spid="6" grpId="0"/>
      <p:bldP spid="7"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5856" y="1633692"/>
            <a:ext cx="1926440" cy="1927035"/>
            <a:chOff x="3275856" y="1534758"/>
            <a:chExt cx="1926440" cy="1926440"/>
          </a:xfrm>
          <a:solidFill>
            <a:schemeClr val="accent1"/>
          </a:solidFill>
        </p:grpSpPr>
        <p:sp>
          <p:nvSpPr>
            <p:cNvPr id="3" name="Freeform 12"/>
            <p:cNvSpPr>
              <a:spLocks noEditPoints="1"/>
            </p:cNvSpPr>
            <p:nvPr/>
          </p:nvSpPr>
          <p:spPr bwMode="auto">
            <a:xfrm>
              <a:off x="3853275" y="1947787"/>
              <a:ext cx="749000" cy="1063395"/>
            </a:xfrm>
            <a:custGeom>
              <a:avLst/>
              <a:gdLst>
                <a:gd name="T0" fmla="*/ 76164973 w 408"/>
                <a:gd name="T1" fmla="*/ 197332205 h 578"/>
                <a:gd name="T2" fmla="*/ 68823691 w 408"/>
                <a:gd name="T3" fmla="*/ 193661209 h 578"/>
                <a:gd name="T4" fmla="*/ 67905862 w 408"/>
                <a:gd name="T5" fmla="*/ 185400621 h 578"/>
                <a:gd name="T6" fmla="*/ 69741521 w 408"/>
                <a:gd name="T7" fmla="*/ 165208408 h 578"/>
                <a:gd name="T8" fmla="*/ 75247144 w 408"/>
                <a:gd name="T9" fmla="*/ 149605151 h 578"/>
                <a:gd name="T10" fmla="*/ 94517521 w 408"/>
                <a:gd name="T11" fmla="*/ 125741984 h 578"/>
                <a:gd name="T12" fmla="*/ 122964819 w 408"/>
                <a:gd name="T13" fmla="*/ 101878817 h 578"/>
                <a:gd name="T14" fmla="*/ 133976742 w 408"/>
                <a:gd name="T15" fmla="*/ 89029315 h 578"/>
                <a:gd name="T16" fmla="*/ 137647383 w 408"/>
                <a:gd name="T17" fmla="*/ 74343955 h 578"/>
                <a:gd name="T18" fmla="*/ 134893894 w 408"/>
                <a:gd name="T19" fmla="*/ 60576535 h 578"/>
                <a:gd name="T20" fmla="*/ 126635460 w 408"/>
                <a:gd name="T21" fmla="*/ 48644951 h 578"/>
                <a:gd name="T22" fmla="*/ 103694462 w 408"/>
                <a:gd name="T23" fmla="*/ 39466435 h 578"/>
                <a:gd name="T24" fmla="*/ 85341237 w 408"/>
                <a:gd name="T25" fmla="*/ 39466435 h 578"/>
                <a:gd name="T26" fmla="*/ 62400239 w 408"/>
                <a:gd name="T27" fmla="*/ 49562870 h 578"/>
                <a:gd name="T28" fmla="*/ 51388316 w 408"/>
                <a:gd name="T29" fmla="*/ 63329612 h 578"/>
                <a:gd name="T30" fmla="*/ 5505624 w 408"/>
                <a:gd name="T31" fmla="*/ 78014951 h 578"/>
                <a:gd name="T32" fmla="*/ 917830 w 408"/>
                <a:gd name="T33" fmla="*/ 75261873 h 578"/>
                <a:gd name="T34" fmla="*/ 0 w 408"/>
                <a:gd name="T35" fmla="*/ 69754363 h 578"/>
                <a:gd name="T36" fmla="*/ 10094096 w 408"/>
                <a:gd name="T37" fmla="*/ 44055349 h 578"/>
                <a:gd name="T38" fmla="*/ 25693820 w 408"/>
                <a:gd name="T39" fmla="*/ 22945937 h 578"/>
                <a:gd name="T40" fmla="*/ 39458554 w 408"/>
                <a:gd name="T41" fmla="*/ 12849507 h 578"/>
                <a:gd name="T42" fmla="*/ 63317391 w 408"/>
                <a:gd name="T43" fmla="*/ 3670997 h 578"/>
                <a:gd name="T44" fmla="*/ 92682540 w 408"/>
                <a:gd name="T45" fmla="*/ 0 h 578"/>
                <a:gd name="T46" fmla="*/ 112870726 w 408"/>
                <a:gd name="T47" fmla="*/ 1835837 h 578"/>
                <a:gd name="T48" fmla="*/ 139482364 w 408"/>
                <a:gd name="T49" fmla="*/ 9178509 h 578"/>
                <a:gd name="T50" fmla="*/ 161506210 w 408"/>
                <a:gd name="T51" fmla="*/ 22945937 h 578"/>
                <a:gd name="T52" fmla="*/ 172517455 w 408"/>
                <a:gd name="T53" fmla="*/ 34877520 h 578"/>
                <a:gd name="T54" fmla="*/ 183529420 w 408"/>
                <a:gd name="T55" fmla="*/ 54151784 h 578"/>
                <a:gd name="T56" fmla="*/ 187200061 w 408"/>
                <a:gd name="T57" fmla="*/ 75261873 h 578"/>
                <a:gd name="T58" fmla="*/ 184447250 w 408"/>
                <a:gd name="T59" fmla="*/ 91782392 h 578"/>
                <a:gd name="T60" fmla="*/ 178023798 w 408"/>
                <a:gd name="T61" fmla="*/ 107385649 h 578"/>
                <a:gd name="T62" fmla="*/ 151412117 w 408"/>
                <a:gd name="T63" fmla="*/ 135838408 h 578"/>
                <a:gd name="T64" fmla="*/ 124799801 w 408"/>
                <a:gd name="T65" fmla="*/ 159701575 h 578"/>
                <a:gd name="T66" fmla="*/ 117459196 w 408"/>
                <a:gd name="T67" fmla="*/ 168880081 h 578"/>
                <a:gd name="T68" fmla="*/ 113788555 w 408"/>
                <a:gd name="T69" fmla="*/ 188154376 h 578"/>
                <a:gd name="T70" fmla="*/ 76164973 w 408"/>
                <a:gd name="T71" fmla="*/ 265251388 h 578"/>
                <a:gd name="T72" fmla="*/ 70658673 w 408"/>
                <a:gd name="T73" fmla="*/ 263415551 h 578"/>
                <a:gd name="T74" fmla="*/ 68823691 w 408"/>
                <a:gd name="T75" fmla="*/ 222113290 h 578"/>
                <a:gd name="T76" fmla="*/ 70658673 w 408"/>
                <a:gd name="T77" fmla="*/ 217524376 h 578"/>
                <a:gd name="T78" fmla="*/ 111035067 w 408"/>
                <a:gd name="T79" fmla="*/ 214771299 h 578"/>
                <a:gd name="T80" fmla="*/ 116541367 w 408"/>
                <a:gd name="T81" fmla="*/ 217524376 h 578"/>
                <a:gd name="T82" fmla="*/ 118376349 w 408"/>
                <a:gd name="T83" fmla="*/ 257908719 h 578"/>
                <a:gd name="T84" fmla="*/ 116541367 w 408"/>
                <a:gd name="T85" fmla="*/ 263415551 h 578"/>
                <a:gd name="T86" fmla="*/ 76164973 w 408"/>
                <a:gd name="T87" fmla="*/ 265251388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grpFill/>
            <a:ln w="9525">
              <a:noFill/>
              <a:round/>
            </a:ln>
          </p:spPr>
          <p:txBody>
            <a:bodyPr/>
            <a:lstStyle/>
            <a:p>
              <a:pPr defTabSz="685800">
                <a:defRPr/>
              </a:pPr>
              <a:endParaRPr lang="en-US" sz="1400" kern="0" dirty="0">
                <a:solidFill>
                  <a:sysClr val="windowText" lastClr="000000"/>
                </a:solidFill>
                <a:latin typeface="Arial" panose="020B0604020202020204" pitchFamily="34" charset="0"/>
                <a:ea typeface="MS PGothic" panose="020B0600070205080204" charset="-128"/>
              </a:endParaRPr>
            </a:p>
          </p:txBody>
        </p:sp>
        <p:sp>
          <p:nvSpPr>
            <p:cNvPr id="4" name="Donut 8"/>
            <p:cNvSpPr>
              <a:spLocks noChangeArrowheads="1"/>
            </p:cNvSpPr>
            <p:nvPr/>
          </p:nvSpPr>
          <p:spPr bwMode="auto">
            <a:xfrm>
              <a:off x="3275856" y="1534758"/>
              <a:ext cx="1926440" cy="1926440"/>
            </a:xfrm>
            <a:custGeom>
              <a:avLst/>
              <a:gdLst>
                <a:gd name="T0" fmla="*/ 1097280 w 2194560"/>
                <a:gd name="T1" fmla="*/ 0 h 2194560"/>
                <a:gd name="T2" fmla="*/ 321386 w 2194560"/>
                <a:gd name="T3" fmla="*/ 321386 h 2194560"/>
                <a:gd name="T4" fmla="*/ 0 w 2194560"/>
                <a:gd name="T5" fmla="*/ 1097280 h 2194560"/>
                <a:gd name="T6" fmla="*/ 321386 w 2194560"/>
                <a:gd name="T7" fmla="*/ 1873174 h 2194560"/>
                <a:gd name="T8" fmla="*/ 1097280 w 2194560"/>
                <a:gd name="T9" fmla="*/ 2194560 h 2194560"/>
                <a:gd name="T10" fmla="*/ 1873174 w 2194560"/>
                <a:gd name="T11" fmla="*/ 1873174 h 2194560"/>
                <a:gd name="T12" fmla="*/ 2194560 w 2194560"/>
                <a:gd name="T13" fmla="*/ 1097280 h 2194560"/>
                <a:gd name="T14" fmla="*/ 1873174 w 2194560"/>
                <a:gd name="T15" fmla="*/ 321386 h 219456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321386 w 2194560"/>
                <a:gd name="T25" fmla="*/ 321386 h 2194560"/>
                <a:gd name="T26" fmla="*/ 1873174 w 2194560"/>
                <a:gd name="T27" fmla="*/ 1873174 h 21945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94560" h="2194560">
                  <a:moveTo>
                    <a:pt x="0" y="1097280"/>
                  </a:moveTo>
                  <a:lnTo>
                    <a:pt x="0" y="1097280"/>
                  </a:lnTo>
                  <a:cubicBezTo>
                    <a:pt x="0" y="491269"/>
                    <a:pt x="491269" y="0"/>
                    <a:pt x="1097280" y="0"/>
                  </a:cubicBezTo>
                  <a:cubicBezTo>
                    <a:pt x="1097280" y="0"/>
                    <a:pt x="1097281" y="1"/>
                    <a:pt x="1097281" y="1"/>
                  </a:cubicBezTo>
                  <a:cubicBezTo>
                    <a:pt x="1703292" y="1"/>
                    <a:pt x="2194561" y="491270"/>
                    <a:pt x="2194561" y="1097281"/>
                  </a:cubicBezTo>
                  <a:cubicBezTo>
                    <a:pt x="2194561" y="1097281"/>
                    <a:pt x="2194560" y="1097282"/>
                    <a:pt x="2194560" y="1097282"/>
                  </a:cubicBezTo>
                  <a:lnTo>
                    <a:pt x="2194561" y="1097283"/>
                  </a:lnTo>
                  <a:cubicBezTo>
                    <a:pt x="2194561" y="1703294"/>
                    <a:pt x="1703292" y="2194563"/>
                    <a:pt x="1097281" y="2194563"/>
                  </a:cubicBezTo>
                  <a:cubicBezTo>
                    <a:pt x="1097280" y="2194562"/>
                    <a:pt x="1097280" y="2194562"/>
                    <a:pt x="1097280" y="2194562"/>
                  </a:cubicBezTo>
                  <a:cubicBezTo>
                    <a:pt x="491269" y="2194562"/>
                    <a:pt x="1" y="1703293"/>
                    <a:pt x="1" y="1097283"/>
                  </a:cubicBezTo>
                  <a:cubicBezTo>
                    <a:pt x="1" y="1097282"/>
                    <a:pt x="1" y="1097282"/>
                    <a:pt x="1" y="1097282"/>
                  </a:cubicBezTo>
                  <a:close/>
                  <a:moveTo>
                    <a:pt x="262974" y="1097280"/>
                  </a:moveTo>
                  <a:lnTo>
                    <a:pt x="262974" y="1097280"/>
                  </a:lnTo>
                  <a:cubicBezTo>
                    <a:pt x="262974" y="1097280"/>
                    <a:pt x="262973" y="1097280"/>
                    <a:pt x="262973" y="1097280"/>
                  </a:cubicBezTo>
                  <a:cubicBezTo>
                    <a:pt x="262973" y="1558055"/>
                    <a:pt x="636504" y="1931586"/>
                    <a:pt x="1097279" y="1931586"/>
                  </a:cubicBezTo>
                  <a:cubicBezTo>
                    <a:pt x="1558053" y="1931586"/>
                    <a:pt x="1931585" y="1558055"/>
                    <a:pt x="1931585" y="1097281"/>
                  </a:cubicBezTo>
                  <a:cubicBezTo>
                    <a:pt x="1931585" y="636506"/>
                    <a:pt x="1558053" y="262975"/>
                    <a:pt x="1097279" y="262975"/>
                  </a:cubicBezTo>
                  <a:lnTo>
                    <a:pt x="1097278" y="262975"/>
                  </a:lnTo>
                  <a:cubicBezTo>
                    <a:pt x="1097278" y="262975"/>
                    <a:pt x="1097278" y="262974"/>
                    <a:pt x="1097278" y="262974"/>
                  </a:cubicBezTo>
                  <a:cubicBezTo>
                    <a:pt x="636503" y="262974"/>
                    <a:pt x="262972" y="636505"/>
                    <a:pt x="262972" y="1097280"/>
                  </a:cubicBezTo>
                  <a:close/>
                </a:path>
              </a:pathLst>
            </a:custGeom>
            <a:grpFill/>
            <a:ln w="9525">
              <a:noFill/>
              <a:miter lim="800000"/>
            </a:ln>
            <a:effectLst/>
          </p:spPr>
          <p:txBody>
            <a:bodyPr anchor="ctr"/>
            <a:lstStyle/>
            <a:p>
              <a:pPr algn="ctr" defTabSz="342900">
                <a:defRPr/>
              </a:pPr>
              <a:endParaRPr lang="en-US" sz="1400" dirty="0">
                <a:solidFill>
                  <a:prstClr val="black"/>
                </a:solidFill>
                <a:ea typeface="MS PGothic" panose="020B0600070205080204" charset="-128"/>
              </a:endParaRPr>
            </a:p>
          </p:txBody>
        </p:sp>
      </p:grpSp>
      <p:grpSp>
        <p:nvGrpSpPr>
          <p:cNvPr id="5" name="Group 144"/>
          <p:cNvGrpSpPr/>
          <p:nvPr/>
        </p:nvGrpSpPr>
        <p:grpSpPr bwMode="auto">
          <a:xfrm>
            <a:off x="4139952" y="3651689"/>
            <a:ext cx="625896" cy="626202"/>
            <a:chOff x="5109976" y="4636766"/>
            <a:chExt cx="713233" cy="713231"/>
          </a:xfrm>
          <a:solidFill>
            <a:schemeClr val="accent2"/>
          </a:solidFill>
        </p:grpSpPr>
        <p:sp>
          <p:nvSpPr>
            <p:cNvPr id="11" name="Donut 33"/>
            <p:cNvSpPr>
              <a:spLocks noChangeArrowheads="1"/>
            </p:cNvSpPr>
            <p:nvPr/>
          </p:nvSpPr>
          <p:spPr bwMode="auto">
            <a:xfrm>
              <a:off x="5109859" y="4637346"/>
              <a:ext cx="713018"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ln>
            <a:effectLst/>
          </p:spPr>
          <p:txBody>
            <a:bodyPr anchor="ctr"/>
            <a:lstStyle/>
            <a:p>
              <a:pPr algn="ctr" defTabSz="342900">
                <a:defRPr/>
              </a:pPr>
              <a:endParaRPr lang="en-US" sz="1400" dirty="0">
                <a:solidFill>
                  <a:prstClr val="black"/>
                </a:solidFill>
                <a:ea typeface="MS PGothic" panose="020B0600070205080204" charset="-128"/>
              </a:endParaRPr>
            </a:p>
          </p:txBody>
        </p:sp>
        <p:grpSp>
          <p:nvGrpSpPr>
            <p:cNvPr id="6" name="Gruppe 66"/>
            <p:cNvGrpSpPr/>
            <p:nvPr/>
          </p:nvGrpSpPr>
          <p:grpSpPr bwMode="auto">
            <a:xfrm>
              <a:off x="5308125" y="4834464"/>
              <a:ext cx="316926" cy="317844"/>
              <a:chOff x="4167326" y="4389120"/>
              <a:chExt cx="785174" cy="787473"/>
            </a:xfrm>
            <a:grpFill/>
          </p:grpSpPr>
          <p:sp>
            <p:nvSpPr>
              <p:cNvPr id="13" name="Freeform 36"/>
              <p:cNvSpPr/>
              <p:nvPr/>
            </p:nvSpPr>
            <p:spPr bwMode="auto">
              <a:xfrm>
                <a:off x="4469208" y="4794927"/>
                <a:ext cx="190814" cy="381664"/>
              </a:xfrm>
              <a:custGeom>
                <a:avLst/>
                <a:gdLst/>
                <a:ahLst/>
                <a:cxnLst>
                  <a:cxn ang="0">
                    <a:pos x="17" y="30"/>
                  </a:cxn>
                  <a:cxn ang="0">
                    <a:pos x="14" y="34"/>
                  </a:cxn>
                  <a:cxn ang="0">
                    <a:pos x="4" y="34"/>
                  </a:cxn>
                  <a:cxn ang="0">
                    <a:pos x="0" y="30"/>
                  </a:cxn>
                  <a:cxn ang="0">
                    <a:pos x="0" y="3"/>
                  </a:cxn>
                  <a:cxn ang="0">
                    <a:pos x="4" y="0"/>
                  </a:cxn>
                  <a:cxn ang="0">
                    <a:pos x="14" y="0"/>
                  </a:cxn>
                  <a:cxn ang="0">
                    <a:pos x="17" y="3"/>
                  </a:cxn>
                  <a:cxn ang="0">
                    <a:pos x="17" y="30"/>
                  </a:cxn>
                </a:cxnLst>
                <a:rect l="0" t="0" r="r" b="b"/>
                <a:pathLst>
                  <a:path w="17" h="34">
                    <a:moveTo>
                      <a:pt x="17" y="30"/>
                    </a:moveTo>
                    <a:cubicBezTo>
                      <a:pt x="17" y="32"/>
                      <a:pt x="16" y="34"/>
                      <a:pt x="14" y="34"/>
                    </a:cubicBezTo>
                    <a:cubicBezTo>
                      <a:pt x="4" y="34"/>
                      <a:pt x="4" y="34"/>
                      <a:pt x="4" y="34"/>
                    </a:cubicBezTo>
                    <a:cubicBezTo>
                      <a:pt x="2" y="34"/>
                      <a:pt x="0" y="32"/>
                      <a:pt x="0" y="30"/>
                    </a:cubicBezTo>
                    <a:cubicBezTo>
                      <a:pt x="0" y="3"/>
                      <a:pt x="0" y="3"/>
                      <a:pt x="0" y="3"/>
                    </a:cubicBezTo>
                    <a:cubicBezTo>
                      <a:pt x="0" y="1"/>
                      <a:pt x="2" y="0"/>
                      <a:pt x="4" y="0"/>
                    </a:cubicBezTo>
                    <a:cubicBezTo>
                      <a:pt x="14" y="0"/>
                      <a:pt x="14" y="0"/>
                      <a:pt x="14" y="0"/>
                    </a:cubicBezTo>
                    <a:cubicBezTo>
                      <a:pt x="16" y="0"/>
                      <a:pt x="17" y="1"/>
                      <a:pt x="17" y="3"/>
                    </a:cubicBezTo>
                    <a:lnTo>
                      <a:pt x="17" y="30"/>
                    </a:lnTo>
                    <a:close/>
                  </a:path>
                </a:pathLst>
              </a:custGeom>
              <a:grpFill/>
              <a:ln w="9525">
                <a:noFill/>
                <a:round/>
              </a:ln>
            </p:spPr>
            <p:txBody>
              <a:bodyPr/>
              <a:lstStyle/>
              <a:p>
                <a:pPr defTabSz="685800">
                  <a:defRPr/>
                </a:pPr>
                <a:endParaRPr lang="da-DK" sz="1400" kern="0" dirty="0">
                  <a:solidFill>
                    <a:sysClr val="windowText" lastClr="000000"/>
                  </a:solidFill>
                  <a:latin typeface="Arial" panose="020B0604020202020204" pitchFamily="34" charset="0"/>
                  <a:ea typeface="MS PGothic" panose="020B0600070205080204" charset="-128"/>
                </a:endParaRPr>
              </a:p>
            </p:txBody>
          </p:sp>
          <p:sp>
            <p:nvSpPr>
              <p:cNvPr id="14" name="Freeform 37"/>
              <p:cNvSpPr/>
              <p:nvPr/>
            </p:nvSpPr>
            <p:spPr bwMode="auto">
              <a:xfrm>
                <a:off x="4761686" y="4671356"/>
                <a:ext cx="190814" cy="505237"/>
              </a:xfrm>
              <a:custGeom>
                <a:avLst/>
                <a:gdLst/>
                <a:ahLst/>
                <a:cxnLst>
                  <a:cxn ang="0">
                    <a:pos x="17" y="41"/>
                  </a:cxn>
                  <a:cxn ang="0">
                    <a:pos x="13" y="45"/>
                  </a:cxn>
                  <a:cxn ang="0">
                    <a:pos x="3" y="45"/>
                  </a:cxn>
                  <a:cxn ang="0">
                    <a:pos x="0" y="41"/>
                  </a:cxn>
                  <a:cxn ang="0">
                    <a:pos x="0" y="3"/>
                  </a:cxn>
                  <a:cxn ang="0">
                    <a:pos x="3" y="0"/>
                  </a:cxn>
                  <a:cxn ang="0">
                    <a:pos x="13" y="0"/>
                  </a:cxn>
                  <a:cxn ang="0">
                    <a:pos x="17" y="3"/>
                  </a:cxn>
                  <a:cxn ang="0">
                    <a:pos x="17" y="41"/>
                  </a:cxn>
                </a:cxnLst>
                <a:rect l="0" t="0" r="r" b="b"/>
                <a:pathLst>
                  <a:path w="17" h="45">
                    <a:moveTo>
                      <a:pt x="17" y="41"/>
                    </a:moveTo>
                    <a:cubicBezTo>
                      <a:pt x="17" y="43"/>
                      <a:pt x="15" y="45"/>
                      <a:pt x="13" y="45"/>
                    </a:cubicBezTo>
                    <a:cubicBezTo>
                      <a:pt x="3" y="45"/>
                      <a:pt x="3" y="45"/>
                      <a:pt x="3" y="45"/>
                    </a:cubicBezTo>
                    <a:cubicBezTo>
                      <a:pt x="1" y="45"/>
                      <a:pt x="0" y="43"/>
                      <a:pt x="0" y="41"/>
                    </a:cubicBezTo>
                    <a:cubicBezTo>
                      <a:pt x="0" y="3"/>
                      <a:pt x="0" y="3"/>
                      <a:pt x="0" y="3"/>
                    </a:cubicBezTo>
                    <a:cubicBezTo>
                      <a:pt x="0" y="1"/>
                      <a:pt x="1" y="0"/>
                      <a:pt x="3" y="0"/>
                    </a:cubicBezTo>
                    <a:cubicBezTo>
                      <a:pt x="13" y="0"/>
                      <a:pt x="13" y="0"/>
                      <a:pt x="13" y="0"/>
                    </a:cubicBezTo>
                    <a:cubicBezTo>
                      <a:pt x="15" y="0"/>
                      <a:pt x="17" y="1"/>
                      <a:pt x="17" y="3"/>
                    </a:cubicBezTo>
                    <a:lnTo>
                      <a:pt x="17" y="41"/>
                    </a:lnTo>
                    <a:close/>
                  </a:path>
                </a:pathLst>
              </a:custGeom>
              <a:grpFill/>
              <a:ln w="9525">
                <a:noFill/>
                <a:round/>
              </a:ln>
            </p:spPr>
            <p:txBody>
              <a:bodyPr/>
              <a:lstStyle/>
              <a:p>
                <a:pPr defTabSz="685800">
                  <a:defRPr/>
                </a:pPr>
                <a:endParaRPr lang="da-DK" sz="1400" kern="0" dirty="0">
                  <a:solidFill>
                    <a:sysClr val="windowText" lastClr="000000"/>
                  </a:solidFill>
                  <a:latin typeface="Arial" panose="020B0604020202020204" pitchFamily="34" charset="0"/>
                  <a:ea typeface="MS PGothic" panose="020B0600070205080204" charset="-128"/>
                </a:endParaRPr>
              </a:p>
            </p:txBody>
          </p:sp>
          <p:sp>
            <p:nvSpPr>
              <p:cNvPr id="15" name="Freeform 37"/>
              <p:cNvSpPr/>
              <p:nvPr/>
            </p:nvSpPr>
            <p:spPr bwMode="auto">
              <a:xfrm>
                <a:off x="4167326" y="4389120"/>
                <a:ext cx="206554" cy="787473"/>
              </a:xfrm>
              <a:custGeom>
                <a:avLst/>
                <a:gdLst/>
                <a:ahLst/>
                <a:cxnLst>
                  <a:cxn ang="0">
                    <a:pos x="17" y="41"/>
                  </a:cxn>
                  <a:cxn ang="0">
                    <a:pos x="13" y="45"/>
                  </a:cxn>
                  <a:cxn ang="0">
                    <a:pos x="3" y="45"/>
                  </a:cxn>
                  <a:cxn ang="0">
                    <a:pos x="0" y="41"/>
                  </a:cxn>
                  <a:cxn ang="0">
                    <a:pos x="0" y="3"/>
                  </a:cxn>
                  <a:cxn ang="0">
                    <a:pos x="3" y="0"/>
                  </a:cxn>
                  <a:cxn ang="0">
                    <a:pos x="13" y="0"/>
                  </a:cxn>
                  <a:cxn ang="0">
                    <a:pos x="17" y="3"/>
                  </a:cxn>
                  <a:cxn ang="0">
                    <a:pos x="17" y="41"/>
                  </a:cxn>
                </a:cxnLst>
                <a:rect l="0" t="0" r="r" b="b"/>
                <a:pathLst>
                  <a:path w="17" h="45">
                    <a:moveTo>
                      <a:pt x="17" y="41"/>
                    </a:moveTo>
                    <a:cubicBezTo>
                      <a:pt x="17" y="43"/>
                      <a:pt x="15" y="45"/>
                      <a:pt x="13" y="45"/>
                    </a:cubicBezTo>
                    <a:cubicBezTo>
                      <a:pt x="3" y="45"/>
                      <a:pt x="3" y="45"/>
                      <a:pt x="3" y="45"/>
                    </a:cubicBezTo>
                    <a:cubicBezTo>
                      <a:pt x="1" y="45"/>
                      <a:pt x="0" y="43"/>
                      <a:pt x="0" y="41"/>
                    </a:cubicBezTo>
                    <a:cubicBezTo>
                      <a:pt x="0" y="3"/>
                      <a:pt x="0" y="3"/>
                      <a:pt x="0" y="3"/>
                    </a:cubicBezTo>
                    <a:cubicBezTo>
                      <a:pt x="0" y="1"/>
                      <a:pt x="1" y="0"/>
                      <a:pt x="3" y="0"/>
                    </a:cubicBezTo>
                    <a:cubicBezTo>
                      <a:pt x="13" y="0"/>
                      <a:pt x="13" y="0"/>
                      <a:pt x="13" y="0"/>
                    </a:cubicBezTo>
                    <a:cubicBezTo>
                      <a:pt x="15" y="0"/>
                      <a:pt x="17" y="1"/>
                      <a:pt x="17" y="3"/>
                    </a:cubicBezTo>
                    <a:lnTo>
                      <a:pt x="17" y="41"/>
                    </a:lnTo>
                    <a:close/>
                  </a:path>
                </a:pathLst>
              </a:custGeom>
              <a:grpFill/>
              <a:ln w="9525">
                <a:noFill/>
                <a:round/>
              </a:ln>
            </p:spPr>
            <p:txBody>
              <a:bodyPr/>
              <a:lstStyle/>
              <a:p>
                <a:pPr defTabSz="685800">
                  <a:defRPr/>
                </a:pPr>
                <a:endParaRPr lang="da-DK" sz="1400" kern="0" dirty="0">
                  <a:solidFill>
                    <a:sysClr val="windowText" lastClr="000000"/>
                  </a:solidFill>
                  <a:latin typeface="Arial" panose="020B0604020202020204" pitchFamily="34" charset="0"/>
                  <a:ea typeface="MS PGothic" panose="020B0600070205080204" charset="-128"/>
                </a:endParaRPr>
              </a:p>
            </p:txBody>
          </p:sp>
        </p:grpSp>
      </p:grpSp>
      <p:grpSp>
        <p:nvGrpSpPr>
          <p:cNvPr id="7" name="Group 35"/>
          <p:cNvGrpSpPr/>
          <p:nvPr/>
        </p:nvGrpSpPr>
        <p:grpSpPr bwMode="auto">
          <a:xfrm>
            <a:off x="5089416" y="3093822"/>
            <a:ext cx="625896" cy="627598"/>
            <a:chOff x="6093795" y="4270789"/>
            <a:chExt cx="967236" cy="969390"/>
          </a:xfrm>
          <a:solidFill>
            <a:schemeClr val="accent1"/>
          </a:solidFill>
        </p:grpSpPr>
        <p:sp>
          <p:nvSpPr>
            <p:cNvPr id="17" name="Donut 34"/>
            <p:cNvSpPr>
              <a:spLocks noChangeArrowheads="1"/>
            </p:cNvSpPr>
            <p:nvPr/>
          </p:nvSpPr>
          <p:spPr bwMode="auto">
            <a:xfrm>
              <a:off x="6093093" y="4271262"/>
              <a:ext cx="968532" cy="96835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ln>
            <a:effectLst/>
          </p:spPr>
          <p:txBody>
            <a:bodyPr anchor="ctr"/>
            <a:lstStyle/>
            <a:p>
              <a:pPr algn="ctr" defTabSz="342900">
                <a:defRPr/>
              </a:pPr>
              <a:endParaRPr lang="en-US" sz="1400" dirty="0">
                <a:solidFill>
                  <a:prstClr val="black"/>
                </a:solidFill>
                <a:ea typeface="MS PGothic" panose="020B0600070205080204" charset="-128"/>
              </a:endParaRPr>
            </a:p>
          </p:txBody>
        </p:sp>
        <p:grpSp>
          <p:nvGrpSpPr>
            <p:cNvPr id="8" name="Gruppe 344"/>
            <p:cNvGrpSpPr/>
            <p:nvPr/>
          </p:nvGrpSpPr>
          <p:grpSpPr bwMode="auto">
            <a:xfrm>
              <a:off x="6431797" y="4509479"/>
              <a:ext cx="291210" cy="492007"/>
              <a:chOff x="2114233" y="1516380"/>
              <a:chExt cx="263525" cy="444500"/>
            </a:xfrm>
            <a:grpFill/>
          </p:grpSpPr>
          <p:sp>
            <p:nvSpPr>
              <p:cNvPr id="19" name="Freeform 15"/>
              <p:cNvSpPr>
                <a:spLocks noEditPoints="1"/>
              </p:cNvSpPr>
              <p:nvPr/>
            </p:nvSpPr>
            <p:spPr bwMode="auto">
              <a:xfrm>
                <a:off x="2113770" y="1516292"/>
                <a:ext cx="264373" cy="444598"/>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w="9525">
                <a:noFill/>
                <a:round/>
              </a:ln>
            </p:spPr>
            <p:txBody>
              <a:bodyPr/>
              <a:lstStyle/>
              <a:p>
                <a:pPr defTabSz="685800">
                  <a:defRPr/>
                </a:pPr>
                <a:endParaRPr lang="en-US" sz="1400" kern="0" dirty="0">
                  <a:solidFill>
                    <a:sysClr val="windowText" lastClr="000000"/>
                  </a:solidFill>
                  <a:latin typeface="Arial" panose="020B0604020202020204" pitchFamily="34" charset="0"/>
                  <a:ea typeface="MS PGothic" panose="020B0600070205080204" charset="-128"/>
                </a:endParaRPr>
              </a:p>
            </p:txBody>
          </p:sp>
          <p:sp>
            <p:nvSpPr>
              <p:cNvPr id="20" name="Freeform 16"/>
              <p:cNvSpPr>
                <a:spLocks noEditPoints="1"/>
              </p:cNvSpPr>
              <p:nvPr/>
            </p:nvSpPr>
            <p:spPr bwMode="auto">
              <a:xfrm>
                <a:off x="2135322" y="1557883"/>
                <a:ext cx="221269" cy="361415"/>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w="9525">
                <a:noFill/>
                <a:round/>
              </a:ln>
            </p:spPr>
            <p:txBody>
              <a:bodyPr/>
              <a:lstStyle/>
              <a:p>
                <a:pPr defTabSz="685800">
                  <a:defRPr/>
                </a:pPr>
                <a:endParaRPr lang="en-US" sz="1400" kern="0" dirty="0">
                  <a:solidFill>
                    <a:sysClr val="windowText" lastClr="000000"/>
                  </a:solidFill>
                  <a:latin typeface="Arial" panose="020B0604020202020204" pitchFamily="34" charset="0"/>
                  <a:ea typeface="MS PGothic" panose="020B0600070205080204" charset="-128"/>
                </a:endParaRPr>
              </a:p>
            </p:txBody>
          </p:sp>
          <p:sp>
            <p:nvSpPr>
              <p:cNvPr id="21" name="Freeform 17"/>
              <p:cNvSpPr/>
              <p:nvPr/>
            </p:nvSpPr>
            <p:spPr bwMode="auto">
              <a:xfrm>
                <a:off x="2171242" y="1666881"/>
                <a:ext cx="149428" cy="252417"/>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w="9525">
                <a:noFill/>
                <a:round/>
              </a:ln>
            </p:spPr>
            <p:txBody>
              <a:bodyPr/>
              <a:lstStyle/>
              <a:p>
                <a:pPr defTabSz="685800">
                  <a:defRPr/>
                </a:pPr>
                <a:endParaRPr lang="en-US" sz="1400" kern="0" dirty="0">
                  <a:solidFill>
                    <a:sysClr val="windowText" lastClr="000000"/>
                  </a:solidFill>
                  <a:latin typeface="Arial" panose="020B0604020202020204" pitchFamily="34" charset="0"/>
                  <a:ea typeface="MS PGothic" panose="020B0600070205080204" charset="-128"/>
                </a:endParaRPr>
              </a:p>
            </p:txBody>
          </p:sp>
        </p:grpSp>
      </p:grpSp>
      <p:grpSp>
        <p:nvGrpSpPr>
          <p:cNvPr id="9" name="Group 131"/>
          <p:cNvGrpSpPr/>
          <p:nvPr/>
        </p:nvGrpSpPr>
        <p:grpSpPr bwMode="auto">
          <a:xfrm>
            <a:off x="4139952" y="902810"/>
            <a:ext cx="625896" cy="626203"/>
            <a:chOff x="5109971" y="1507999"/>
            <a:chExt cx="713232" cy="713232"/>
          </a:xfrm>
          <a:solidFill>
            <a:schemeClr val="accent2"/>
          </a:solidFill>
        </p:grpSpPr>
        <p:sp>
          <p:nvSpPr>
            <p:cNvPr id="23" name="Donut 12"/>
            <p:cNvSpPr>
              <a:spLocks noChangeArrowheads="1"/>
            </p:cNvSpPr>
            <p:nvPr/>
          </p:nvSpPr>
          <p:spPr bwMode="auto">
            <a:xfrm flipV="1">
              <a:off x="5109852" y="1508172"/>
              <a:ext cx="713017"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ln>
            <a:effectLst/>
          </p:spPr>
          <p:txBody>
            <a:bodyPr anchor="ctr"/>
            <a:lstStyle/>
            <a:p>
              <a:pPr algn="ctr" defTabSz="342900">
                <a:defRPr/>
              </a:pPr>
              <a:endParaRPr lang="en-US" sz="1400" dirty="0">
                <a:solidFill>
                  <a:prstClr val="black"/>
                </a:solidFill>
                <a:ea typeface="MS PGothic" panose="020B0600070205080204" charset="-128"/>
              </a:endParaRPr>
            </a:p>
          </p:txBody>
        </p:sp>
        <p:sp>
          <p:nvSpPr>
            <p:cNvPr id="24" name="Freeform 41"/>
            <p:cNvSpPr>
              <a:spLocks noEditPoints="1"/>
            </p:cNvSpPr>
            <p:nvPr/>
          </p:nvSpPr>
          <p:spPr bwMode="auto">
            <a:xfrm>
              <a:off x="5293668" y="1709513"/>
              <a:ext cx="345387" cy="31020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grpFill/>
            <a:ln w="9525">
              <a:noFill/>
              <a:round/>
            </a:ln>
          </p:spPr>
          <p:txBody>
            <a:bodyPr/>
            <a:lstStyle/>
            <a:p>
              <a:pPr defTabSz="685800">
                <a:defRPr/>
              </a:pPr>
              <a:endParaRPr lang="en-US" sz="1400" kern="0" dirty="0">
                <a:solidFill>
                  <a:sysClr val="windowText" lastClr="000000"/>
                </a:solidFill>
                <a:latin typeface="Arial" panose="020B0604020202020204" pitchFamily="34" charset="0"/>
                <a:ea typeface="MS PGothic" panose="020B0600070205080204" charset="-128"/>
              </a:endParaRPr>
            </a:p>
          </p:txBody>
        </p:sp>
      </p:grpSp>
      <p:grpSp>
        <p:nvGrpSpPr>
          <p:cNvPr id="10" name="Group 132"/>
          <p:cNvGrpSpPr/>
          <p:nvPr/>
        </p:nvGrpSpPr>
        <p:grpSpPr bwMode="auto">
          <a:xfrm>
            <a:off x="5148064" y="1420060"/>
            <a:ext cx="625896" cy="627598"/>
            <a:chOff x="5765300" y="2141983"/>
            <a:chExt cx="713233" cy="713232"/>
          </a:xfrm>
          <a:solidFill>
            <a:schemeClr val="accent3"/>
          </a:solidFill>
        </p:grpSpPr>
        <p:sp>
          <p:nvSpPr>
            <p:cNvPr id="26"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ln>
            <a:effectLst/>
          </p:spPr>
          <p:txBody>
            <a:bodyPr anchor="ctr"/>
            <a:lstStyle/>
            <a:p>
              <a:pPr algn="ctr" defTabSz="342900">
                <a:defRPr/>
              </a:pPr>
              <a:endParaRPr lang="en-US" sz="1400" dirty="0">
                <a:solidFill>
                  <a:prstClr val="black"/>
                </a:solidFill>
                <a:ea typeface="MS PGothic" panose="020B0600070205080204" charset="-128"/>
              </a:endParaRPr>
            </a:p>
          </p:txBody>
        </p:sp>
        <p:sp>
          <p:nvSpPr>
            <p:cNvPr id="27"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grpFill/>
            <a:ln w="9525">
              <a:noFill/>
              <a:round/>
            </a:ln>
          </p:spPr>
          <p:txBody>
            <a:bodyPr/>
            <a:lstStyle/>
            <a:p>
              <a:pPr defTabSz="685800">
                <a:defRPr/>
              </a:pPr>
              <a:endParaRPr lang="en-US" sz="1400" kern="0" dirty="0">
                <a:solidFill>
                  <a:sysClr val="windowText" lastClr="000000"/>
                </a:solidFill>
                <a:latin typeface="Arial" panose="020B0604020202020204" pitchFamily="34" charset="0"/>
                <a:ea typeface="MS PGothic" panose="020B0600070205080204" charset="-128"/>
              </a:endParaRPr>
            </a:p>
          </p:txBody>
        </p:sp>
      </p:grpSp>
      <p:grpSp>
        <p:nvGrpSpPr>
          <p:cNvPr id="12" name="Group 133"/>
          <p:cNvGrpSpPr/>
          <p:nvPr/>
        </p:nvGrpSpPr>
        <p:grpSpPr bwMode="auto">
          <a:xfrm>
            <a:off x="5471146" y="2270972"/>
            <a:ext cx="625896" cy="626202"/>
            <a:chOff x="5993893" y="3065525"/>
            <a:chExt cx="713232" cy="713232"/>
          </a:xfrm>
          <a:solidFill>
            <a:schemeClr val="accent4"/>
          </a:solidFill>
        </p:grpSpPr>
        <p:sp>
          <p:nvSpPr>
            <p:cNvPr id="29"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ln>
            <a:effectLst/>
          </p:spPr>
          <p:txBody>
            <a:bodyPr anchor="ctr"/>
            <a:lstStyle/>
            <a:p>
              <a:pPr algn="ctr" defTabSz="342900">
                <a:defRPr/>
              </a:pPr>
              <a:endParaRPr lang="en-US" sz="1400" dirty="0">
                <a:solidFill>
                  <a:prstClr val="black"/>
                </a:solidFill>
                <a:ea typeface="MS PGothic" panose="020B0600070205080204" charset="-128"/>
              </a:endParaRPr>
            </a:p>
          </p:txBody>
        </p:sp>
        <p:sp>
          <p:nvSpPr>
            <p:cNvPr id="30"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grpFill/>
            <a:ln w="9525">
              <a:noFill/>
              <a:round/>
            </a:ln>
          </p:spPr>
          <p:txBody>
            <a:bodyPr/>
            <a:lstStyle/>
            <a:p>
              <a:pPr defTabSz="685800">
                <a:defRPr/>
              </a:pPr>
              <a:endParaRPr lang="en-US" sz="1400" kern="0" dirty="0">
                <a:solidFill>
                  <a:sysClr val="windowText" lastClr="000000"/>
                </a:solidFill>
                <a:latin typeface="Arial" panose="020B0604020202020204" pitchFamily="34" charset="0"/>
                <a:ea typeface="MS PGothic" panose="020B0600070205080204" charset="-128"/>
              </a:endParaRPr>
            </a:p>
          </p:txBody>
        </p:sp>
      </p:grpSp>
      <p:sp>
        <p:nvSpPr>
          <p:cNvPr id="34" name="Content Placeholder 2"/>
          <p:cNvSpPr txBox="1"/>
          <p:nvPr/>
        </p:nvSpPr>
        <p:spPr bwMode="auto">
          <a:xfrm>
            <a:off x="755576" y="1893182"/>
            <a:ext cx="2375694" cy="1265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lvl="0"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输入简单的文字这里输入简单的文字概述里输入简单文字概述输入简单的文字概述里输入输入里这里输入简单的文字概述里输入简单文字概述输入简单的文字</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6" name="矩形 35"/>
          <p:cNvSpPr/>
          <p:nvPr/>
        </p:nvSpPr>
        <p:spPr>
          <a:xfrm>
            <a:off x="4836740" y="1017438"/>
            <a:ext cx="1107996" cy="276999"/>
          </a:xfrm>
          <a:prstGeom prst="rect">
            <a:avLst/>
          </a:prstGeom>
        </p:spPr>
        <p:txBody>
          <a:bodyPr wrap="none">
            <a:spAutoFit/>
          </a:bodyPr>
          <a:lstStyle/>
          <a:p>
            <a:pPr lvl="0"/>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矩形 36"/>
          <p:cNvSpPr/>
          <p:nvPr/>
        </p:nvSpPr>
        <p:spPr>
          <a:xfrm>
            <a:off x="5793480" y="1541101"/>
            <a:ext cx="1107996" cy="276999"/>
          </a:xfrm>
          <a:prstGeom prst="rect">
            <a:avLst/>
          </a:prstGeom>
        </p:spPr>
        <p:txBody>
          <a:bodyPr wrap="none">
            <a:spAutoFit/>
          </a:bodyPr>
          <a:lstStyle/>
          <a:p>
            <a:pPr lvl="0"/>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6133238" y="2469416"/>
            <a:ext cx="1107996" cy="276999"/>
          </a:xfrm>
          <a:prstGeom prst="rect">
            <a:avLst/>
          </a:prstGeom>
        </p:spPr>
        <p:txBody>
          <a:bodyPr wrap="none">
            <a:spAutoFit/>
          </a:bodyPr>
          <a:lstStyle/>
          <a:p>
            <a:pPr lvl="0"/>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5773198" y="3307342"/>
            <a:ext cx="1107996" cy="276999"/>
          </a:xfrm>
          <a:prstGeom prst="rect">
            <a:avLst/>
          </a:prstGeom>
        </p:spPr>
        <p:txBody>
          <a:bodyPr wrap="none">
            <a:spAutoFit/>
          </a:bodyPr>
          <a:lstStyle/>
          <a:p>
            <a:pPr lvl="0"/>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4772797" y="3908602"/>
            <a:ext cx="1107996" cy="276999"/>
          </a:xfrm>
          <a:prstGeom prst="rect">
            <a:avLst/>
          </a:prstGeom>
        </p:spPr>
        <p:txBody>
          <a:bodyPr wrap="none">
            <a:spAutoFit/>
          </a:bodyPr>
          <a:lstStyle/>
          <a:p>
            <a:pPr lvl="0"/>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60" name="图片 59"/>
          <p:cNvPicPr>
            <a:picLocks noChangeAspect="1"/>
          </p:cNvPicPr>
          <p:nvPr/>
        </p:nvPicPr>
        <p:blipFill rotWithShape="1">
          <a:blip r:embed="rId3" cstate="print">
            <a:extLst>
              <a:ext uri="{28A0092B-C50C-407E-A947-70E740481C1C}">
                <a14:useLocalDpi xmlns:a14="http://schemas.microsoft.com/office/drawing/2010/main" val="0"/>
              </a:ext>
            </a:extLst>
          </a:blip>
          <a:srcRect l="40646" t="68853" r="16294" b="18206"/>
          <a:stretch>
            <a:fillRect/>
          </a:stretch>
        </p:blipFill>
        <p:spPr>
          <a:xfrm>
            <a:off x="954756" y="4740493"/>
            <a:ext cx="1587004" cy="327061"/>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p:cTn id="33" dur="500" fill="hold"/>
                                        <p:tgtEl>
                                          <p:spTgt spid="37"/>
                                        </p:tgtEl>
                                        <p:attrNameLst>
                                          <p:attrName>ppt_w</p:attrName>
                                        </p:attrNameLst>
                                      </p:cBhvr>
                                      <p:tavLst>
                                        <p:tav tm="0">
                                          <p:val>
                                            <p:fltVal val="0"/>
                                          </p:val>
                                        </p:tav>
                                        <p:tav tm="100000">
                                          <p:val>
                                            <p:strVal val="#ppt_w"/>
                                          </p:val>
                                        </p:tav>
                                      </p:tavLst>
                                    </p:anim>
                                    <p:anim calcmode="lin" valueType="num">
                                      <p:cBhvr>
                                        <p:cTn id="34" dur="500" fill="hold"/>
                                        <p:tgtEl>
                                          <p:spTgt spid="37"/>
                                        </p:tgtEl>
                                        <p:attrNameLst>
                                          <p:attrName>ppt_h</p:attrName>
                                        </p:attrNameLst>
                                      </p:cBhvr>
                                      <p:tavLst>
                                        <p:tav tm="0">
                                          <p:val>
                                            <p:fltVal val="0"/>
                                          </p:val>
                                        </p:tav>
                                        <p:tav tm="100000">
                                          <p:val>
                                            <p:strVal val="#ppt_h"/>
                                          </p:val>
                                        </p:tav>
                                      </p:tavLst>
                                    </p:anim>
                                    <p:animEffect transition="in" filter="fade">
                                      <p:cBhvr>
                                        <p:cTn id="35" dur="500"/>
                                        <p:tgtEl>
                                          <p:spTgt spid="37"/>
                                        </p:tgtEl>
                                      </p:cBhvr>
                                    </p:animEffect>
                                  </p:childTnLst>
                                </p:cTn>
                              </p:par>
                            </p:childTnLst>
                          </p:cTn>
                        </p:par>
                        <p:par>
                          <p:cTn id="36" fill="hold">
                            <p:stCondLst>
                              <p:cond delay="3000"/>
                            </p:stCondLst>
                            <p:childTnLst>
                              <p:par>
                                <p:cTn id="37" presetID="10" presetClass="entr" presetSubtype="0"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p:cTn id="43" dur="500" fill="hold"/>
                                        <p:tgtEl>
                                          <p:spTgt spid="38"/>
                                        </p:tgtEl>
                                        <p:attrNameLst>
                                          <p:attrName>ppt_w</p:attrName>
                                        </p:attrNameLst>
                                      </p:cBhvr>
                                      <p:tavLst>
                                        <p:tav tm="0">
                                          <p:val>
                                            <p:fltVal val="0"/>
                                          </p:val>
                                        </p:tav>
                                        <p:tav tm="100000">
                                          <p:val>
                                            <p:strVal val="#ppt_w"/>
                                          </p:val>
                                        </p:tav>
                                      </p:tavLst>
                                    </p:anim>
                                    <p:anim calcmode="lin" valueType="num">
                                      <p:cBhvr>
                                        <p:cTn id="44" dur="500" fill="hold"/>
                                        <p:tgtEl>
                                          <p:spTgt spid="38"/>
                                        </p:tgtEl>
                                        <p:attrNameLst>
                                          <p:attrName>ppt_h</p:attrName>
                                        </p:attrNameLst>
                                      </p:cBhvr>
                                      <p:tavLst>
                                        <p:tav tm="0">
                                          <p:val>
                                            <p:fltVal val="0"/>
                                          </p:val>
                                        </p:tav>
                                        <p:tav tm="100000">
                                          <p:val>
                                            <p:strVal val="#ppt_h"/>
                                          </p:val>
                                        </p:tav>
                                      </p:tavLst>
                                    </p:anim>
                                    <p:animEffect transition="in" filter="fade">
                                      <p:cBhvr>
                                        <p:cTn id="45" dur="500"/>
                                        <p:tgtEl>
                                          <p:spTgt spid="38"/>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500"/>
                                        <p:tgtEl>
                                          <p:spTgt spid="7"/>
                                        </p:tgtEl>
                                      </p:cBhvr>
                                    </p:animEffect>
                                  </p:childTnLst>
                                </p:cTn>
                              </p:par>
                            </p:childTnLst>
                          </p:cTn>
                        </p:par>
                        <p:par>
                          <p:cTn id="50" fill="hold">
                            <p:stCondLst>
                              <p:cond delay="4500"/>
                            </p:stCondLst>
                            <p:childTnLst>
                              <p:par>
                                <p:cTn id="51" presetID="53" presetClass="entr" presetSubtype="16"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p:cTn id="53" dur="500" fill="hold"/>
                                        <p:tgtEl>
                                          <p:spTgt spid="39"/>
                                        </p:tgtEl>
                                        <p:attrNameLst>
                                          <p:attrName>ppt_w</p:attrName>
                                        </p:attrNameLst>
                                      </p:cBhvr>
                                      <p:tavLst>
                                        <p:tav tm="0">
                                          <p:val>
                                            <p:fltVal val="0"/>
                                          </p:val>
                                        </p:tav>
                                        <p:tav tm="100000">
                                          <p:val>
                                            <p:strVal val="#ppt_w"/>
                                          </p:val>
                                        </p:tav>
                                      </p:tavLst>
                                    </p:anim>
                                    <p:anim calcmode="lin" valueType="num">
                                      <p:cBhvr>
                                        <p:cTn id="54" dur="500" fill="hold"/>
                                        <p:tgtEl>
                                          <p:spTgt spid="39"/>
                                        </p:tgtEl>
                                        <p:attrNameLst>
                                          <p:attrName>ppt_h</p:attrName>
                                        </p:attrNameLst>
                                      </p:cBhvr>
                                      <p:tavLst>
                                        <p:tav tm="0">
                                          <p:val>
                                            <p:fltVal val="0"/>
                                          </p:val>
                                        </p:tav>
                                        <p:tav tm="100000">
                                          <p:val>
                                            <p:strVal val="#ppt_h"/>
                                          </p:val>
                                        </p:tav>
                                      </p:tavLst>
                                    </p:anim>
                                    <p:animEffect transition="in" filter="fade">
                                      <p:cBhvr>
                                        <p:cTn id="55" dur="500"/>
                                        <p:tgtEl>
                                          <p:spTgt spid="39"/>
                                        </p:tgtEl>
                                      </p:cBhvr>
                                    </p:animEffect>
                                  </p:childTnLst>
                                </p:cTn>
                              </p:par>
                            </p:childTnLst>
                          </p:cTn>
                        </p:par>
                        <p:par>
                          <p:cTn id="56" fill="hold">
                            <p:stCondLst>
                              <p:cond delay="5000"/>
                            </p:stCondLst>
                            <p:childTnLst>
                              <p:par>
                                <p:cTn id="57" presetID="10" presetClass="entr" presetSubtype="0" fill="hold"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500"/>
                                        <p:tgtEl>
                                          <p:spTgt spid="5"/>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Effect transition="in" filter="fade">
                                      <p:cBhvr>
                                        <p:cTn id="6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6" grpId="0"/>
      <p:bldP spid="37" grpId="0"/>
      <p:bldP spid="38" grpId="0"/>
      <p:bldP spid="39" grpId="0"/>
      <p:bldP spid="4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2"/>
          <p:cNvCxnSpPr/>
          <p:nvPr/>
        </p:nvCxnSpPr>
        <p:spPr>
          <a:xfrm>
            <a:off x="1645481" y="3925006"/>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Straight Connector 3"/>
          <p:cNvCxnSpPr/>
          <p:nvPr/>
        </p:nvCxnSpPr>
        <p:spPr>
          <a:xfrm>
            <a:off x="2818500" y="3925006"/>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4"/>
          <p:cNvCxnSpPr/>
          <p:nvPr/>
        </p:nvCxnSpPr>
        <p:spPr>
          <a:xfrm>
            <a:off x="4002511" y="3925006"/>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5"/>
          <p:cNvCxnSpPr/>
          <p:nvPr/>
        </p:nvCxnSpPr>
        <p:spPr>
          <a:xfrm>
            <a:off x="5175530" y="3925006"/>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6"/>
          <p:cNvCxnSpPr/>
          <p:nvPr/>
        </p:nvCxnSpPr>
        <p:spPr>
          <a:xfrm rot="10800000">
            <a:off x="7548365" y="3925007"/>
            <a:ext cx="891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7"/>
          <p:cNvCxnSpPr/>
          <p:nvPr/>
        </p:nvCxnSpPr>
        <p:spPr>
          <a:xfrm rot="10800000">
            <a:off x="6359371" y="3925006"/>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8"/>
          <p:cNvCxnSpPr/>
          <p:nvPr/>
        </p:nvCxnSpPr>
        <p:spPr>
          <a:xfrm rot="10800000">
            <a:off x="686423" y="3925006"/>
            <a:ext cx="891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Box 9"/>
          <p:cNvSpPr txBox="1"/>
          <p:nvPr/>
        </p:nvSpPr>
        <p:spPr>
          <a:xfrm>
            <a:off x="1146692" y="2921664"/>
            <a:ext cx="946414" cy="230904"/>
          </a:xfrm>
          <a:prstGeom prst="rect">
            <a:avLst/>
          </a:prstGeom>
          <a:noFill/>
        </p:spPr>
        <p:txBody>
          <a:bodyPr wrap="none" lIns="68580" tIns="34290" rIns="68580" bIns="34290">
            <a:normAutofit lnSpcReduction="10000"/>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16" name="TextBox 10"/>
          <p:cNvSpPr txBox="1"/>
          <p:nvPr/>
        </p:nvSpPr>
        <p:spPr>
          <a:xfrm>
            <a:off x="930791" y="3090670"/>
            <a:ext cx="1378216" cy="415627"/>
          </a:xfrm>
          <a:prstGeom prst="rect">
            <a:avLst/>
          </a:prstGeom>
          <a:noFill/>
        </p:spPr>
        <p:txBody>
          <a:bodyPr wrap="square" lIns="68580" tIns="34290" rIns="68580" bIns="34290">
            <a:normAutofit/>
          </a:bodyPr>
          <a:lstStyle/>
          <a:p>
            <a:pPr algn="ctr">
              <a:lnSpc>
                <a:spcPct val="12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sp>
        <p:nvSpPr>
          <p:cNvPr id="17" name="TextBox 11"/>
          <p:cNvSpPr txBox="1"/>
          <p:nvPr/>
        </p:nvSpPr>
        <p:spPr>
          <a:xfrm>
            <a:off x="7312189" y="3999084"/>
            <a:ext cx="393377" cy="207813"/>
          </a:xfrm>
          <a:prstGeom prst="rect">
            <a:avLst/>
          </a:prstGeom>
          <a:noFill/>
        </p:spPr>
        <p:txBody>
          <a:bodyPr wrap="none" lIns="68580" tIns="34290" rIns="68580" bIns="34290">
            <a:normAutofit/>
          </a:bodyPr>
          <a:lstStyle/>
          <a:p>
            <a:r>
              <a:rPr lang="id-ID" sz="900" b="1" dirty="0"/>
              <a:t>2017</a:t>
            </a:r>
          </a:p>
        </p:txBody>
      </p:sp>
      <p:sp>
        <p:nvSpPr>
          <p:cNvPr id="18" name="TextBox 12"/>
          <p:cNvSpPr txBox="1"/>
          <p:nvPr/>
        </p:nvSpPr>
        <p:spPr>
          <a:xfrm>
            <a:off x="6125201" y="3999084"/>
            <a:ext cx="393377" cy="207813"/>
          </a:xfrm>
          <a:prstGeom prst="rect">
            <a:avLst/>
          </a:prstGeom>
          <a:noFill/>
        </p:spPr>
        <p:txBody>
          <a:bodyPr wrap="none" lIns="68580" tIns="34290" rIns="68580" bIns="34290">
            <a:normAutofit/>
          </a:bodyPr>
          <a:lstStyle/>
          <a:p>
            <a:r>
              <a:rPr lang="id-ID" sz="900" b="1" dirty="0"/>
              <a:t>2016</a:t>
            </a:r>
          </a:p>
        </p:txBody>
      </p:sp>
      <p:sp>
        <p:nvSpPr>
          <p:cNvPr id="19" name="TextBox 13"/>
          <p:cNvSpPr txBox="1"/>
          <p:nvPr/>
        </p:nvSpPr>
        <p:spPr>
          <a:xfrm>
            <a:off x="4959718" y="3991938"/>
            <a:ext cx="393377" cy="207813"/>
          </a:xfrm>
          <a:prstGeom prst="rect">
            <a:avLst/>
          </a:prstGeom>
          <a:noFill/>
        </p:spPr>
        <p:txBody>
          <a:bodyPr wrap="none" lIns="68580" tIns="34290" rIns="68580" bIns="34290">
            <a:normAutofit/>
          </a:bodyPr>
          <a:lstStyle/>
          <a:p>
            <a:r>
              <a:rPr lang="id-ID" sz="900" b="1" dirty="0"/>
              <a:t>2015</a:t>
            </a:r>
          </a:p>
        </p:txBody>
      </p:sp>
      <p:sp>
        <p:nvSpPr>
          <p:cNvPr id="20" name="TextBox 14"/>
          <p:cNvSpPr txBox="1"/>
          <p:nvPr/>
        </p:nvSpPr>
        <p:spPr>
          <a:xfrm>
            <a:off x="3787018" y="3999084"/>
            <a:ext cx="393377" cy="207813"/>
          </a:xfrm>
          <a:prstGeom prst="rect">
            <a:avLst/>
          </a:prstGeom>
          <a:noFill/>
        </p:spPr>
        <p:txBody>
          <a:bodyPr wrap="none" lIns="68580" tIns="34290" rIns="68580" bIns="34290">
            <a:normAutofit/>
          </a:bodyPr>
          <a:lstStyle/>
          <a:p>
            <a:r>
              <a:rPr lang="id-ID" sz="900" b="1" dirty="0"/>
              <a:t>2014</a:t>
            </a:r>
          </a:p>
        </p:txBody>
      </p:sp>
      <p:sp>
        <p:nvSpPr>
          <p:cNvPr id="21" name="TextBox 15"/>
          <p:cNvSpPr txBox="1"/>
          <p:nvPr/>
        </p:nvSpPr>
        <p:spPr>
          <a:xfrm>
            <a:off x="2594608" y="3999084"/>
            <a:ext cx="393377" cy="207813"/>
          </a:xfrm>
          <a:prstGeom prst="rect">
            <a:avLst/>
          </a:prstGeom>
          <a:noFill/>
        </p:spPr>
        <p:txBody>
          <a:bodyPr wrap="none" lIns="68580" tIns="34290" rIns="68580" bIns="34290">
            <a:normAutofit/>
          </a:bodyPr>
          <a:lstStyle/>
          <a:p>
            <a:r>
              <a:rPr lang="id-ID" sz="900" b="1" dirty="0"/>
              <a:t>2013</a:t>
            </a:r>
          </a:p>
        </p:txBody>
      </p:sp>
      <p:sp>
        <p:nvSpPr>
          <p:cNvPr id="22" name="TextBox 16"/>
          <p:cNvSpPr txBox="1"/>
          <p:nvPr/>
        </p:nvSpPr>
        <p:spPr>
          <a:xfrm>
            <a:off x="1414795" y="3999084"/>
            <a:ext cx="393377" cy="207813"/>
          </a:xfrm>
          <a:prstGeom prst="rect">
            <a:avLst/>
          </a:prstGeom>
          <a:noFill/>
        </p:spPr>
        <p:txBody>
          <a:bodyPr wrap="none" lIns="68580" tIns="34290" rIns="68580" bIns="34290">
            <a:normAutofit/>
          </a:bodyPr>
          <a:lstStyle/>
          <a:p>
            <a:r>
              <a:rPr lang="id-ID" sz="900" b="1" dirty="0"/>
              <a:t>2012</a:t>
            </a:r>
          </a:p>
        </p:txBody>
      </p:sp>
      <p:sp>
        <p:nvSpPr>
          <p:cNvPr id="23" name="Oval 17"/>
          <p:cNvSpPr/>
          <p:nvPr/>
        </p:nvSpPr>
        <p:spPr>
          <a:xfrm>
            <a:off x="1579398" y="3884493"/>
            <a:ext cx="81000" cy="81025"/>
          </a:xfrm>
          <a:prstGeom prst="ellipse">
            <a:avLst/>
          </a:prstGeom>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p>
        </p:txBody>
      </p:sp>
      <p:sp>
        <p:nvSpPr>
          <p:cNvPr id="24" name="Oval 18"/>
          <p:cNvSpPr/>
          <p:nvPr/>
        </p:nvSpPr>
        <p:spPr>
          <a:xfrm>
            <a:off x="2749593" y="3884493"/>
            <a:ext cx="81000" cy="81025"/>
          </a:xfrm>
          <a:prstGeom prst="ellipse">
            <a:avLst/>
          </a:prstGeom>
          <a:solidFill>
            <a:schemeClr val="accent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p>
        </p:txBody>
      </p:sp>
      <p:sp>
        <p:nvSpPr>
          <p:cNvPr id="25" name="Oval 19"/>
          <p:cNvSpPr/>
          <p:nvPr/>
        </p:nvSpPr>
        <p:spPr>
          <a:xfrm>
            <a:off x="3931183" y="3884493"/>
            <a:ext cx="81000" cy="81025"/>
          </a:xfrm>
          <a:prstGeom prst="ellipse">
            <a:avLst/>
          </a:prstGeom>
          <a:solidFill>
            <a:schemeClr val="accent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p>
        </p:txBody>
      </p:sp>
      <p:sp>
        <p:nvSpPr>
          <p:cNvPr id="26" name="Oval 20"/>
          <p:cNvSpPr/>
          <p:nvPr/>
        </p:nvSpPr>
        <p:spPr>
          <a:xfrm>
            <a:off x="5109895" y="3884493"/>
            <a:ext cx="81000" cy="81025"/>
          </a:xfrm>
          <a:prstGeom prst="ellipse">
            <a:avLst/>
          </a:prstGeom>
          <a:solidFill>
            <a:schemeClr val="accent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p>
        </p:txBody>
      </p:sp>
      <p:sp>
        <p:nvSpPr>
          <p:cNvPr id="27" name="Oval 21"/>
          <p:cNvSpPr/>
          <p:nvPr/>
        </p:nvSpPr>
        <p:spPr>
          <a:xfrm>
            <a:off x="6270953" y="3884493"/>
            <a:ext cx="81000" cy="81025"/>
          </a:xfrm>
          <a:prstGeom prst="ellipse">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p>
        </p:txBody>
      </p:sp>
      <p:sp>
        <p:nvSpPr>
          <p:cNvPr id="28" name="Oval 22"/>
          <p:cNvSpPr/>
          <p:nvPr/>
        </p:nvSpPr>
        <p:spPr>
          <a:xfrm rot="10800000">
            <a:off x="7462967" y="3884494"/>
            <a:ext cx="81000" cy="81025"/>
          </a:xfrm>
          <a:prstGeom prst="ellipse">
            <a:avLst/>
          </a:prstGeom>
          <a:solidFill>
            <a:schemeClr val="accent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p>
        </p:txBody>
      </p:sp>
      <p:cxnSp>
        <p:nvCxnSpPr>
          <p:cNvPr id="29" name="Straight Connector 23"/>
          <p:cNvCxnSpPr/>
          <p:nvPr/>
        </p:nvCxnSpPr>
        <p:spPr>
          <a:xfrm flipV="1">
            <a:off x="1619898" y="3568891"/>
            <a:ext cx="0" cy="270083"/>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30" name="Straight Connector 24"/>
          <p:cNvCxnSpPr/>
          <p:nvPr/>
        </p:nvCxnSpPr>
        <p:spPr>
          <a:xfrm flipV="1">
            <a:off x="1619898" y="2635825"/>
            <a:ext cx="0" cy="297092"/>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4" name="Group 25"/>
          <p:cNvGrpSpPr/>
          <p:nvPr/>
        </p:nvGrpSpPr>
        <p:grpSpPr>
          <a:xfrm>
            <a:off x="1421606" y="2196867"/>
            <a:ext cx="405000" cy="405125"/>
            <a:chOff x="1895475" y="3190875"/>
            <a:chExt cx="540000" cy="540000"/>
          </a:xfrm>
        </p:grpSpPr>
        <p:sp>
          <p:nvSpPr>
            <p:cNvPr id="79" name="Oval 73"/>
            <p:cNvSpPr/>
            <p:nvPr/>
          </p:nvSpPr>
          <p:spPr>
            <a:xfrm>
              <a:off x="1895475" y="3190875"/>
              <a:ext cx="540000" cy="540000"/>
            </a:xfrm>
            <a:prstGeom prst="ellipse">
              <a:avLst/>
            </a:prstGeom>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0" name="Freeform: Shape 74"/>
            <p:cNvSpPr/>
            <p:nvPr/>
          </p:nvSpPr>
          <p:spPr bwMode="auto">
            <a:xfrm>
              <a:off x="2000853" y="3295413"/>
              <a:ext cx="329244" cy="330924"/>
            </a:xfrm>
            <a:custGeom>
              <a:avLst/>
              <a:gdLst>
                <a:gd name="T0" fmla="*/ 234 w 246"/>
                <a:gd name="T1" fmla="*/ 13 h 247"/>
                <a:gd name="T2" fmla="*/ 175 w 246"/>
                <a:gd name="T3" fmla="*/ 35 h 247"/>
                <a:gd name="T4" fmla="*/ 153 w 246"/>
                <a:gd name="T5" fmla="*/ 60 h 247"/>
                <a:gd name="T6" fmla="*/ 24 w 246"/>
                <a:gd name="T7" fmla="*/ 36 h 247"/>
                <a:gd name="T8" fmla="*/ 5 w 246"/>
                <a:gd name="T9" fmla="*/ 55 h 247"/>
                <a:gd name="T10" fmla="*/ 107 w 246"/>
                <a:gd name="T11" fmla="*/ 109 h 247"/>
                <a:gd name="T12" fmla="*/ 65 w 246"/>
                <a:gd name="T13" fmla="*/ 159 h 247"/>
                <a:gd name="T14" fmla="*/ 54 w 246"/>
                <a:gd name="T15" fmla="*/ 172 h 247"/>
                <a:gd name="T16" fmla="*/ 12 w 246"/>
                <a:gd name="T17" fmla="*/ 161 h 247"/>
                <a:gd name="T18" fmla="*/ 0 w 246"/>
                <a:gd name="T19" fmla="*/ 173 h 247"/>
                <a:gd name="T20" fmla="*/ 47 w 246"/>
                <a:gd name="T21" fmla="*/ 200 h 247"/>
                <a:gd name="T22" fmla="*/ 74 w 246"/>
                <a:gd name="T23" fmla="*/ 247 h 247"/>
                <a:gd name="T24" fmla="*/ 86 w 246"/>
                <a:gd name="T25" fmla="*/ 235 h 247"/>
                <a:gd name="T26" fmla="*/ 75 w 246"/>
                <a:gd name="T27" fmla="*/ 193 h 247"/>
                <a:gd name="T28" fmla="*/ 88 w 246"/>
                <a:gd name="T29" fmla="*/ 182 h 247"/>
                <a:gd name="T30" fmla="*/ 138 w 246"/>
                <a:gd name="T31" fmla="*/ 140 h 247"/>
                <a:gd name="T32" fmla="*/ 192 w 246"/>
                <a:gd name="T33" fmla="*/ 242 h 247"/>
                <a:gd name="T34" fmla="*/ 211 w 246"/>
                <a:gd name="T35" fmla="*/ 223 h 247"/>
                <a:gd name="T36" fmla="*/ 187 w 246"/>
                <a:gd name="T37" fmla="*/ 94 h 247"/>
                <a:gd name="T38" fmla="*/ 212 w 246"/>
                <a:gd name="T39" fmla="*/ 72 h 247"/>
                <a:gd name="T40" fmla="*/ 234 w 246"/>
                <a:gd name="T41" fmla="*/ 1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6" h="247">
                  <a:moveTo>
                    <a:pt x="234" y="13"/>
                  </a:moveTo>
                  <a:cubicBezTo>
                    <a:pt x="221" y="0"/>
                    <a:pt x="196" y="11"/>
                    <a:pt x="175" y="35"/>
                  </a:cubicBezTo>
                  <a:cubicBezTo>
                    <a:pt x="153" y="60"/>
                    <a:pt x="153" y="60"/>
                    <a:pt x="153" y="60"/>
                  </a:cubicBezTo>
                  <a:cubicBezTo>
                    <a:pt x="24" y="36"/>
                    <a:pt x="24" y="36"/>
                    <a:pt x="24" y="36"/>
                  </a:cubicBezTo>
                  <a:cubicBezTo>
                    <a:pt x="5" y="55"/>
                    <a:pt x="5" y="55"/>
                    <a:pt x="5" y="55"/>
                  </a:cubicBezTo>
                  <a:cubicBezTo>
                    <a:pt x="107" y="109"/>
                    <a:pt x="107" y="109"/>
                    <a:pt x="107" y="109"/>
                  </a:cubicBezTo>
                  <a:cubicBezTo>
                    <a:pt x="65" y="159"/>
                    <a:pt x="65" y="159"/>
                    <a:pt x="65" y="159"/>
                  </a:cubicBezTo>
                  <a:cubicBezTo>
                    <a:pt x="61" y="164"/>
                    <a:pt x="57" y="168"/>
                    <a:pt x="54" y="172"/>
                  </a:cubicBezTo>
                  <a:cubicBezTo>
                    <a:pt x="12" y="161"/>
                    <a:pt x="12" y="161"/>
                    <a:pt x="12" y="161"/>
                  </a:cubicBezTo>
                  <a:cubicBezTo>
                    <a:pt x="0" y="173"/>
                    <a:pt x="0" y="173"/>
                    <a:pt x="0" y="173"/>
                  </a:cubicBezTo>
                  <a:cubicBezTo>
                    <a:pt x="47" y="200"/>
                    <a:pt x="47" y="200"/>
                    <a:pt x="47" y="200"/>
                  </a:cubicBezTo>
                  <a:cubicBezTo>
                    <a:pt x="74" y="247"/>
                    <a:pt x="74" y="247"/>
                    <a:pt x="74" y="247"/>
                  </a:cubicBezTo>
                  <a:cubicBezTo>
                    <a:pt x="86" y="235"/>
                    <a:pt x="86" y="235"/>
                    <a:pt x="86" y="235"/>
                  </a:cubicBezTo>
                  <a:cubicBezTo>
                    <a:pt x="75" y="193"/>
                    <a:pt x="75" y="193"/>
                    <a:pt x="75" y="193"/>
                  </a:cubicBezTo>
                  <a:cubicBezTo>
                    <a:pt x="79" y="190"/>
                    <a:pt x="83" y="186"/>
                    <a:pt x="88" y="182"/>
                  </a:cubicBezTo>
                  <a:cubicBezTo>
                    <a:pt x="138" y="140"/>
                    <a:pt x="138" y="140"/>
                    <a:pt x="138" y="140"/>
                  </a:cubicBezTo>
                  <a:cubicBezTo>
                    <a:pt x="192" y="242"/>
                    <a:pt x="192" y="242"/>
                    <a:pt x="192" y="242"/>
                  </a:cubicBezTo>
                  <a:cubicBezTo>
                    <a:pt x="211" y="223"/>
                    <a:pt x="211" y="223"/>
                    <a:pt x="211" y="223"/>
                  </a:cubicBezTo>
                  <a:cubicBezTo>
                    <a:pt x="187" y="94"/>
                    <a:pt x="187" y="94"/>
                    <a:pt x="187" y="94"/>
                  </a:cubicBezTo>
                  <a:cubicBezTo>
                    <a:pt x="212" y="72"/>
                    <a:pt x="212" y="72"/>
                    <a:pt x="212" y="72"/>
                  </a:cubicBezTo>
                  <a:cubicBezTo>
                    <a:pt x="236" y="51"/>
                    <a:pt x="246" y="25"/>
                    <a:pt x="234" y="13"/>
                  </a:cubicBezTo>
                  <a:close/>
                </a:path>
              </a:pathLst>
            </a:custGeom>
            <a:solidFill>
              <a:schemeClr val="bg1"/>
            </a:solidFill>
            <a:ln>
              <a:noFill/>
            </a:ln>
          </p:spPr>
          <p:txBody>
            <a:bodyPr anchor="ctr"/>
            <a:lstStyle/>
            <a:p>
              <a:pPr algn="ctr"/>
              <a:endParaRPr/>
            </a:p>
          </p:txBody>
        </p:sp>
      </p:grpSp>
      <p:sp>
        <p:nvSpPr>
          <p:cNvPr id="32" name="TextBox 26"/>
          <p:cNvSpPr txBox="1"/>
          <p:nvPr/>
        </p:nvSpPr>
        <p:spPr>
          <a:xfrm>
            <a:off x="2324343" y="1956960"/>
            <a:ext cx="946413" cy="230904"/>
          </a:xfrm>
          <a:prstGeom prst="rect">
            <a:avLst/>
          </a:prstGeom>
          <a:noFill/>
        </p:spPr>
        <p:txBody>
          <a:bodyPr wrap="none" lIns="68580" tIns="34290" rIns="68580" bIns="34290">
            <a:normAutofit lnSpcReduction="10000"/>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33" name="TextBox 27"/>
          <p:cNvSpPr txBox="1"/>
          <p:nvPr/>
        </p:nvSpPr>
        <p:spPr>
          <a:xfrm>
            <a:off x="2108440" y="2125966"/>
            <a:ext cx="1378216" cy="415627"/>
          </a:xfrm>
          <a:prstGeom prst="rect">
            <a:avLst/>
          </a:prstGeom>
          <a:noFill/>
        </p:spPr>
        <p:txBody>
          <a:bodyPr wrap="square" lIns="68580" tIns="34290" rIns="68580" bIns="34290">
            <a:normAutofit/>
          </a:bodyPr>
          <a:lstStyle/>
          <a:p>
            <a:pPr algn="ctr">
              <a:lnSpc>
                <a:spcPct val="12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34" name="Straight Connector 28"/>
          <p:cNvCxnSpPr/>
          <p:nvPr/>
        </p:nvCxnSpPr>
        <p:spPr>
          <a:xfrm flipV="1">
            <a:off x="2797547" y="2604187"/>
            <a:ext cx="0" cy="1242383"/>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29"/>
          <p:cNvCxnSpPr/>
          <p:nvPr/>
        </p:nvCxnSpPr>
        <p:spPr>
          <a:xfrm flipV="1">
            <a:off x="2790093" y="1663975"/>
            <a:ext cx="0" cy="297092"/>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7" name="Group 30"/>
          <p:cNvGrpSpPr/>
          <p:nvPr/>
        </p:nvGrpSpPr>
        <p:grpSpPr>
          <a:xfrm>
            <a:off x="2595047" y="1221977"/>
            <a:ext cx="405000" cy="405125"/>
            <a:chOff x="3450124" y="2009775"/>
            <a:chExt cx="540000" cy="540000"/>
          </a:xfrm>
        </p:grpSpPr>
        <p:sp>
          <p:nvSpPr>
            <p:cNvPr id="69" name="Oval 63"/>
            <p:cNvSpPr/>
            <p:nvPr/>
          </p:nvSpPr>
          <p:spPr>
            <a:xfrm>
              <a:off x="3450124" y="2009775"/>
              <a:ext cx="540000" cy="54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1" name="Group 64"/>
            <p:cNvGrpSpPr/>
            <p:nvPr/>
          </p:nvGrpSpPr>
          <p:grpSpPr>
            <a:xfrm>
              <a:off x="3567882" y="2071853"/>
              <a:ext cx="304483" cy="415884"/>
              <a:chOff x="5772150" y="2981325"/>
              <a:chExt cx="650875" cy="889001"/>
            </a:xfrm>
            <a:solidFill>
              <a:schemeClr val="bg1"/>
            </a:solidFill>
          </p:grpSpPr>
          <p:sp>
            <p:nvSpPr>
              <p:cNvPr id="71" name="Rectangle 65"/>
              <p:cNvSpPr/>
              <p:nvPr/>
            </p:nvSpPr>
            <p:spPr bwMode="auto">
              <a:xfrm>
                <a:off x="5875338" y="3159125"/>
                <a:ext cx="14605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2" name="Rectangle 66"/>
              <p:cNvSpPr/>
              <p:nvPr/>
            </p:nvSpPr>
            <p:spPr bwMode="auto">
              <a:xfrm>
                <a:off x="5875338" y="3375025"/>
                <a:ext cx="368300" cy="42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3" name="Rectangle 67"/>
              <p:cNvSpPr/>
              <p:nvPr/>
            </p:nvSpPr>
            <p:spPr bwMode="auto">
              <a:xfrm>
                <a:off x="5875338" y="3470275"/>
                <a:ext cx="36830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4" name="Rectangle 68"/>
              <p:cNvSpPr/>
              <p:nvPr/>
            </p:nvSpPr>
            <p:spPr bwMode="auto">
              <a:xfrm>
                <a:off x="5875338" y="3565525"/>
                <a:ext cx="20637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5" name="Freeform: Shape 69"/>
              <p:cNvSpPr/>
              <p:nvPr/>
            </p:nvSpPr>
            <p:spPr bwMode="auto">
              <a:xfrm>
                <a:off x="5772150" y="2981325"/>
                <a:ext cx="650875" cy="835025"/>
              </a:xfrm>
              <a:custGeom>
                <a:avLst/>
                <a:gdLst>
                  <a:gd name="T0" fmla="*/ 87 w 170"/>
                  <a:gd name="T1" fmla="*/ 0 h 220"/>
                  <a:gd name="T2" fmla="*/ 34 w 170"/>
                  <a:gd name="T3" fmla="*/ 0 h 220"/>
                  <a:gd name="T4" fmla="*/ 0 w 170"/>
                  <a:gd name="T5" fmla="*/ 34 h 220"/>
                  <a:gd name="T6" fmla="*/ 0 w 170"/>
                  <a:gd name="T7" fmla="*/ 185 h 220"/>
                  <a:gd name="T8" fmla="*/ 34 w 170"/>
                  <a:gd name="T9" fmla="*/ 220 h 220"/>
                  <a:gd name="T10" fmla="*/ 91 w 170"/>
                  <a:gd name="T11" fmla="*/ 220 h 220"/>
                  <a:gd name="T12" fmla="*/ 91 w 170"/>
                  <a:gd name="T13" fmla="*/ 203 h 220"/>
                  <a:gd name="T14" fmla="*/ 34 w 170"/>
                  <a:gd name="T15" fmla="*/ 203 h 220"/>
                  <a:gd name="T16" fmla="*/ 16 w 170"/>
                  <a:gd name="T17" fmla="*/ 185 h 220"/>
                  <a:gd name="T18" fmla="*/ 16 w 170"/>
                  <a:gd name="T19" fmla="*/ 34 h 220"/>
                  <a:gd name="T20" fmla="*/ 34 w 170"/>
                  <a:gd name="T21" fmla="*/ 16 h 220"/>
                  <a:gd name="T22" fmla="*/ 79 w 170"/>
                  <a:gd name="T23" fmla="*/ 16 h 220"/>
                  <a:gd name="T24" fmla="*/ 79 w 170"/>
                  <a:gd name="T25" fmla="*/ 67 h 220"/>
                  <a:gd name="T26" fmla="*/ 105 w 170"/>
                  <a:gd name="T27" fmla="*/ 93 h 220"/>
                  <a:gd name="T28" fmla="*/ 154 w 170"/>
                  <a:gd name="T29" fmla="*/ 93 h 220"/>
                  <a:gd name="T30" fmla="*/ 154 w 170"/>
                  <a:gd name="T31" fmla="*/ 185 h 220"/>
                  <a:gd name="T32" fmla="*/ 143 w 170"/>
                  <a:gd name="T33" fmla="*/ 202 h 220"/>
                  <a:gd name="T34" fmla="*/ 143 w 170"/>
                  <a:gd name="T35" fmla="*/ 219 h 220"/>
                  <a:gd name="T36" fmla="*/ 170 w 170"/>
                  <a:gd name="T37" fmla="*/ 185 h 220"/>
                  <a:gd name="T38" fmla="*/ 170 w 170"/>
                  <a:gd name="T39" fmla="*/ 83 h 220"/>
                  <a:gd name="T40" fmla="*/ 87 w 170"/>
                  <a:gd name="T41"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220">
                    <a:moveTo>
                      <a:pt x="87" y="0"/>
                    </a:moveTo>
                    <a:cubicBezTo>
                      <a:pt x="34" y="0"/>
                      <a:pt x="34" y="0"/>
                      <a:pt x="34" y="0"/>
                    </a:cubicBezTo>
                    <a:cubicBezTo>
                      <a:pt x="15" y="0"/>
                      <a:pt x="0" y="15"/>
                      <a:pt x="0" y="34"/>
                    </a:cubicBezTo>
                    <a:cubicBezTo>
                      <a:pt x="0" y="185"/>
                      <a:pt x="0" y="185"/>
                      <a:pt x="0" y="185"/>
                    </a:cubicBezTo>
                    <a:cubicBezTo>
                      <a:pt x="0" y="204"/>
                      <a:pt x="15" y="220"/>
                      <a:pt x="34" y="220"/>
                    </a:cubicBezTo>
                    <a:cubicBezTo>
                      <a:pt x="91" y="220"/>
                      <a:pt x="91" y="220"/>
                      <a:pt x="91" y="220"/>
                    </a:cubicBezTo>
                    <a:cubicBezTo>
                      <a:pt x="91" y="203"/>
                      <a:pt x="91" y="203"/>
                      <a:pt x="91" y="203"/>
                    </a:cubicBezTo>
                    <a:cubicBezTo>
                      <a:pt x="34" y="203"/>
                      <a:pt x="34" y="203"/>
                      <a:pt x="34" y="203"/>
                    </a:cubicBezTo>
                    <a:cubicBezTo>
                      <a:pt x="24" y="203"/>
                      <a:pt x="16" y="195"/>
                      <a:pt x="16" y="185"/>
                    </a:cubicBezTo>
                    <a:cubicBezTo>
                      <a:pt x="16" y="34"/>
                      <a:pt x="16" y="34"/>
                      <a:pt x="16" y="34"/>
                    </a:cubicBezTo>
                    <a:cubicBezTo>
                      <a:pt x="16" y="24"/>
                      <a:pt x="24" y="16"/>
                      <a:pt x="34" y="16"/>
                    </a:cubicBezTo>
                    <a:cubicBezTo>
                      <a:pt x="79" y="16"/>
                      <a:pt x="79" y="16"/>
                      <a:pt x="79" y="16"/>
                    </a:cubicBezTo>
                    <a:cubicBezTo>
                      <a:pt x="79" y="67"/>
                      <a:pt x="79" y="67"/>
                      <a:pt x="79" y="67"/>
                    </a:cubicBezTo>
                    <a:cubicBezTo>
                      <a:pt x="79" y="81"/>
                      <a:pt x="90" y="93"/>
                      <a:pt x="105" y="93"/>
                    </a:cubicBezTo>
                    <a:cubicBezTo>
                      <a:pt x="154" y="93"/>
                      <a:pt x="154" y="93"/>
                      <a:pt x="154" y="93"/>
                    </a:cubicBezTo>
                    <a:cubicBezTo>
                      <a:pt x="154" y="185"/>
                      <a:pt x="154" y="185"/>
                      <a:pt x="154" y="185"/>
                    </a:cubicBezTo>
                    <a:cubicBezTo>
                      <a:pt x="154" y="193"/>
                      <a:pt x="149" y="199"/>
                      <a:pt x="143" y="202"/>
                    </a:cubicBezTo>
                    <a:cubicBezTo>
                      <a:pt x="143" y="219"/>
                      <a:pt x="143" y="219"/>
                      <a:pt x="143" y="219"/>
                    </a:cubicBezTo>
                    <a:cubicBezTo>
                      <a:pt x="158" y="216"/>
                      <a:pt x="170" y="202"/>
                      <a:pt x="170" y="185"/>
                    </a:cubicBezTo>
                    <a:cubicBezTo>
                      <a:pt x="170" y="83"/>
                      <a:pt x="170" y="83"/>
                      <a:pt x="170" y="83"/>
                    </a:cubicBezTo>
                    <a:lnTo>
                      <a:pt x="8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6" name="Freeform: Shape 70"/>
              <p:cNvSpPr/>
              <p:nvPr/>
            </p:nvSpPr>
            <p:spPr bwMode="auto">
              <a:xfrm>
                <a:off x="6154738" y="3744913"/>
                <a:ext cx="130175" cy="125413"/>
              </a:xfrm>
              <a:custGeom>
                <a:avLst/>
                <a:gdLst>
                  <a:gd name="T0" fmla="*/ 32 w 34"/>
                  <a:gd name="T1" fmla="*/ 0 h 33"/>
                  <a:gd name="T2" fmla="*/ 31 w 34"/>
                  <a:gd name="T3" fmla="*/ 2 h 33"/>
                  <a:gd name="T4" fmla="*/ 26 w 34"/>
                  <a:gd name="T5" fmla="*/ 7 h 33"/>
                  <a:gd name="T6" fmla="*/ 24 w 34"/>
                  <a:gd name="T7" fmla="*/ 8 h 33"/>
                  <a:gd name="T8" fmla="*/ 19 w 34"/>
                  <a:gd name="T9" fmla="*/ 6 h 33"/>
                  <a:gd name="T10" fmla="*/ 17 w 34"/>
                  <a:gd name="T11" fmla="*/ 5 h 33"/>
                  <a:gd name="T12" fmla="*/ 16 w 34"/>
                  <a:gd name="T13" fmla="*/ 6 h 33"/>
                  <a:gd name="T14" fmla="*/ 10 w 34"/>
                  <a:gd name="T15" fmla="*/ 8 h 33"/>
                  <a:gd name="T16" fmla="*/ 10 w 34"/>
                  <a:gd name="T17" fmla="*/ 8 h 33"/>
                  <a:gd name="T18" fmla="*/ 8 w 34"/>
                  <a:gd name="T19" fmla="*/ 7 h 33"/>
                  <a:gd name="T20" fmla="*/ 3 w 34"/>
                  <a:gd name="T21" fmla="*/ 2 h 33"/>
                  <a:gd name="T22" fmla="*/ 2 w 34"/>
                  <a:gd name="T23" fmla="*/ 0 h 33"/>
                  <a:gd name="T24" fmla="*/ 1 w 34"/>
                  <a:gd name="T25" fmla="*/ 0 h 33"/>
                  <a:gd name="T26" fmla="*/ 0 w 34"/>
                  <a:gd name="T27" fmla="*/ 0 h 33"/>
                  <a:gd name="T28" fmla="*/ 0 w 34"/>
                  <a:gd name="T29" fmla="*/ 33 h 33"/>
                  <a:gd name="T30" fmla="*/ 17 w 34"/>
                  <a:gd name="T31" fmla="*/ 21 h 33"/>
                  <a:gd name="T32" fmla="*/ 34 w 34"/>
                  <a:gd name="T33" fmla="*/ 33 h 33"/>
                  <a:gd name="T34" fmla="*/ 34 w 34"/>
                  <a:gd name="T35" fmla="*/ 0 h 33"/>
                  <a:gd name="T36" fmla="*/ 34 w 34"/>
                  <a:gd name="T37" fmla="*/ 0 h 33"/>
                  <a:gd name="T38" fmla="*/ 32 w 34"/>
                  <a:gd name="T3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33">
                    <a:moveTo>
                      <a:pt x="32" y="0"/>
                    </a:moveTo>
                    <a:cubicBezTo>
                      <a:pt x="32" y="1"/>
                      <a:pt x="31" y="1"/>
                      <a:pt x="31" y="2"/>
                    </a:cubicBezTo>
                    <a:cubicBezTo>
                      <a:pt x="30" y="4"/>
                      <a:pt x="29" y="6"/>
                      <a:pt x="26" y="7"/>
                    </a:cubicBezTo>
                    <a:cubicBezTo>
                      <a:pt x="25" y="7"/>
                      <a:pt x="25" y="8"/>
                      <a:pt x="24" y="8"/>
                    </a:cubicBezTo>
                    <a:cubicBezTo>
                      <a:pt x="22" y="8"/>
                      <a:pt x="20" y="7"/>
                      <a:pt x="19" y="6"/>
                    </a:cubicBezTo>
                    <a:cubicBezTo>
                      <a:pt x="18" y="6"/>
                      <a:pt x="17" y="5"/>
                      <a:pt x="17" y="5"/>
                    </a:cubicBezTo>
                    <a:cubicBezTo>
                      <a:pt x="17" y="5"/>
                      <a:pt x="16" y="6"/>
                      <a:pt x="16" y="6"/>
                    </a:cubicBezTo>
                    <a:cubicBezTo>
                      <a:pt x="14" y="7"/>
                      <a:pt x="12" y="8"/>
                      <a:pt x="10" y="8"/>
                    </a:cubicBezTo>
                    <a:cubicBezTo>
                      <a:pt x="10" y="8"/>
                      <a:pt x="10" y="8"/>
                      <a:pt x="10" y="8"/>
                    </a:cubicBezTo>
                    <a:cubicBezTo>
                      <a:pt x="9" y="8"/>
                      <a:pt x="9" y="7"/>
                      <a:pt x="8" y="7"/>
                    </a:cubicBezTo>
                    <a:cubicBezTo>
                      <a:pt x="5" y="6"/>
                      <a:pt x="4" y="4"/>
                      <a:pt x="3" y="2"/>
                    </a:cubicBezTo>
                    <a:cubicBezTo>
                      <a:pt x="3" y="1"/>
                      <a:pt x="2" y="1"/>
                      <a:pt x="2" y="0"/>
                    </a:cubicBezTo>
                    <a:cubicBezTo>
                      <a:pt x="2" y="0"/>
                      <a:pt x="1" y="0"/>
                      <a:pt x="1" y="0"/>
                    </a:cubicBezTo>
                    <a:cubicBezTo>
                      <a:pt x="1" y="0"/>
                      <a:pt x="0" y="0"/>
                      <a:pt x="0" y="0"/>
                    </a:cubicBezTo>
                    <a:cubicBezTo>
                      <a:pt x="0" y="33"/>
                      <a:pt x="0" y="33"/>
                      <a:pt x="0" y="33"/>
                    </a:cubicBezTo>
                    <a:cubicBezTo>
                      <a:pt x="17" y="21"/>
                      <a:pt x="17" y="21"/>
                      <a:pt x="17" y="21"/>
                    </a:cubicBezTo>
                    <a:cubicBezTo>
                      <a:pt x="34" y="33"/>
                      <a:pt x="34" y="33"/>
                      <a:pt x="34" y="33"/>
                    </a:cubicBezTo>
                    <a:cubicBezTo>
                      <a:pt x="34" y="0"/>
                      <a:pt x="34" y="0"/>
                      <a:pt x="34" y="0"/>
                    </a:cubicBezTo>
                    <a:cubicBezTo>
                      <a:pt x="34" y="0"/>
                      <a:pt x="34" y="0"/>
                      <a:pt x="34" y="0"/>
                    </a:cubicBezTo>
                    <a:cubicBezTo>
                      <a:pt x="33" y="0"/>
                      <a:pt x="32" y="0"/>
                      <a:pt x="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7" name="Oval 71"/>
              <p:cNvSpPr/>
              <p:nvPr/>
            </p:nvSpPr>
            <p:spPr bwMode="auto">
              <a:xfrm>
                <a:off x="6178550" y="3625850"/>
                <a:ext cx="84138" cy="809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8" name="Freeform: Shape 72"/>
              <p:cNvSpPr/>
              <p:nvPr/>
            </p:nvSpPr>
            <p:spPr bwMode="auto">
              <a:xfrm>
                <a:off x="6127750" y="3573463"/>
                <a:ext cx="187325" cy="185738"/>
              </a:xfrm>
              <a:custGeom>
                <a:avLst/>
                <a:gdLst>
                  <a:gd name="T0" fmla="*/ 44 w 49"/>
                  <a:gd name="T1" fmla="*/ 18 h 49"/>
                  <a:gd name="T2" fmla="*/ 44 w 49"/>
                  <a:gd name="T3" fmla="*/ 10 h 49"/>
                  <a:gd name="T4" fmla="*/ 36 w 49"/>
                  <a:gd name="T5" fmla="*/ 7 h 49"/>
                  <a:gd name="T6" fmla="*/ 32 w 49"/>
                  <a:gd name="T7" fmla="*/ 1 h 49"/>
                  <a:gd name="T8" fmla="*/ 24 w 49"/>
                  <a:gd name="T9" fmla="*/ 3 h 49"/>
                  <a:gd name="T10" fmla="*/ 16 w 49"/>
                  <a:gd name="T11" fmla="*/ 1 h 49"/>
                  <a:gd name="T12" fmla="*/ 12 w 49"/>
                  <a:gd name="T13" fmla="*/ 7 h 49"/>
                  <a:gd name="T14" fmla="*/ 4 w 49"/>
                  <a:gd name="T15" fmla="*/ 10 h 49"/>
                  <a:gd name="T16" fmla="*/ 4 w 49"/>
                  <a:gd name="T17" fmla="*/ 18 h 49"/>
                  <a:gd name="T18" fmla="*/ 0 w 49"/>
                  <a:gd name="T19" fmla="*/ 24 h 49"/>
                  <a:gd name="T20" fmla="*/ 4 w 49"/>
                  <a:gd name="T21" fmla="*/ 31 h 49"/>
                  <a:gd name="T22" fmla="*/ 4 w 49"/>
                  <a:gd name="T23" fmla="*/ 39 h 49"/>
                  <a:gd name="T24" fmla="*/ 12 w 49"/>
                  <a:gd name="T25" fmla="*/ 41 h 49"/>
                  <a:gd name="T26" fmla="*/ 16 w 49"/>
                  <a:gd name="T27" fmla="*/ 48 h 49"/>
                  <a:gd name="T28" fmla="*/ 24 w 49"/>
                  <a:gd name="T29" fmla="*/ 45 h 49"/>
                  <a:gd name="T30" fmla="*/ 32 w 49"/>
                  <a:gd name="T31" fmla="*/ 48 h 49"/>
                  <a:gd name="T32" fmla="*/ 36 w 49"/>
                  <a:gd name="T33" fmla="*/ 41 h 49"/>
                  <a:gd name="T34" fmla="*/ 44 w 49"/>
                  <a:gd name="T35" fmla="*/ 39 h 49"/>
                  <a:gd name="T36" fmla="*/ 44 w 49"/>
                  <a:gd name="T37" fmla="*/ 31 h 49"/>
                  <a:gd name="T38" fmla="*/ 49 w 49"/>
                  <a:gd name="T39" fmla="*/ 24 h 49"/>
                  <a:gd name="T40" fmla="*/ 44 w 49"/>
                  <a:gd name="T41" fmla="*/ 18 h 49"/>
                  <a:gd name="T42" fmla="*/ 24 w 49"/>
                  <a:gd name="T43" fmla="*/ 37 h 49"/>
                  <a:gd name="T44" fmla="*/ 11 w 49"/>
                  <a:gd name="T45" fmla="*/ 24 h 49"/>
                  <a:gd name="T46" fmla="*/ 24 w 49"/>
                  <a:gd name="T47" fmla="*/ 12 h 49"/>
                  <a:gd name="T48" fmla="*/ 37 w 49"/>
                  <a:gd name="T49" fmla="*/ 24 h 49"/>
                  <a:gd name="T50" fmla="*/ 24 w 49"/>
                  <a:gd name="T51"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49">
                    <a:moveTo>
                      <a:pt x="44" y="18"/>
                    </a:moveTo>
                    <a:cubicBezTo>
                      <a:pt x="43" y="16"/>
                      <a:pt x="45" y="12"/>
                      <a:pt x="44" y="10"/>
                    </a:cubicBezTo>
                    <a:cubicBezTo>
                      <a:pt x="42" y="8"/>
                      <a:pt x="38" y="9"/>
                      <a:pt x="36" y="7"/>
                    </a:cubicBezTo>
                    <a:cubicBezTo>
                      <a:pt x="34" y="6"/>
                      <a:pt x="34" y="2"/>
                      <a:pt x="32" y="1"/>
                    </a:cubicBezTo>
                    <a:cubicBezTo>
                      <a:pt x="29" y="0"/>
                      <a:pt x="27" y="3"/>
                      <a:pt x="24" y="3"/>
                    </a:cubicBezTo>
                    <a:cubicBezTo>
                      <a:pt x="22" y="3"/>
                      <a:pt x="19" y="0"/>
                      <a:pt x="16" y="1"/>
                    </a:cubicBezTo>
                    <a:cubicBezTo>
                      <a:pt x="14" y="2"/>
                      <a:pt x="14" y="6"/>
                      <a:pt x="12" y="7"/>
                    </a:cubicBezTo>
                    <a:cubicBezTo>
                      <a:pt x="10" y="9"/>
                      <a:pt x="6" y="8"/>
                      <a:pt x="4" y="10"/>
                    </a:cubicBezTo>
                    <a:cubicBezTo>
                      <a:pt x="3" y="12"/>
                      <a:pt x="5" y="16"/>
                      <a:pt x="4" y="18"/>
                    </a:cubicBezTo>
                    <a:cubicBezTo>
                      <a:pt x="3" y="20"/>
                      <a:pt x="0" y="22"/>
                      <a:pt x="0" y="24"/>
                    </a:cubicBezTo>
                    <a:cubicBezTo>
                      <a:pt x="0" y="27"/>
                      <a:pt x="3" y="29"/>
                      <a:pt x="4" y="31"/>
                    </a:cubicBezTo>
                    <a:cubicBezTo>
                      <a:pt x="5" y="33"/>
                      <a:pt x="3" y="37"/>
                      <a:pt x="4" y="39"/>
                    </a:cubicBezTo>
                    <a:cubicBezTo>
                      <a:pt x="6" y="41"/>
                      <a:pt x="10" y="40"/>
                      <a:pt x="12" y="41"/>
                    </a:cubicBezTo>
                    <a:cubicBezTo>
                      <a:pt x="14" y="43"/>
                      <a:pt x="14" y="47"/>
                      <a:pt x="16" y="48"/>
                    </a:cubicBezTo>
                    <a:cubicBezTo>
                      <a:pt x="19" y="49"/>
                      <a:pt x="22" y="45"/>
                      <a:pt x="24" y="45"/>
                    </a:cubicBezTo>
                    <a:cubicBezTo>
                      <a:pt x="27" y="45"/>
                      <a:pt x="29" y="49"/>
                      <a:pt x="32" y="48"/>
                    </a:cubicBezTo>
                    <a:cubicBezTo>
                      <a:pt x="34" y="47"/>
                      <a:pt x="34" y="43"/>
                      <a:pt x="36" y="41"/>
                    </a:cubicBezTo>
                    <a:cubicBezTo>
                      <a:pt x="38" y="40"/>
                      <a:pt x="42" y="41"/>
                      <a:pt x="44" y="39"/>
                    </a:cubicBezTo>
                    <a:cubicBezTo>
                      <a:pt x="45" y="37"/>
                      <a:pt x="43" y="33"/>
                      <a:pt x="44" y="31"/>
                    </a:cubicBezTo>
                    <a:cubicBezTo>
                      <a:pt x="45" y="29"/>
                      <a:pt x="49" y="27"/>
                      <a:pt x="49" y="24"/>
                    </a:cubicBezTo>
                    <a:cubicBezTo>
                      <a:pt x="49" y="22"/>
                      <a:pt x="45" y="20"/>
                      <a:pt x="44" y="18"/>
                    </a:cubicBezTo>
                    <a:close/>
                    <a:moveTo>
                      <a:pt x="24" y="37"/>
                    </a:moveTo>
                    <a:cubicBezTo>
                      <a:pt x="17" y="37"/>
                      <a:pt x="11" y="32"/>
                      <a:pt x="11" y="24"/>
                    </a:cubicBezTo>
                    <a:cubicBezTo>
                      <a:pt x="11" y="17"/>
                      <a:pt x="17" y="12"/>
                      <a:pt x="24" y="12"/>
                    </a:cubicBezTo>
                    <a:cubicBezTo>
                      <a:pt x="31" y="12"/>
                      <a:pt x="37" y="17"/>
                      <a:pt x="37" y="24"/>
                    </a:cubicBezTo>
                    <a:cubicBezTo>
                      <a:pt x="37" y="32"/>
                      <a:pt x="31" y="37"/>
                      <a:pt x="2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sp>
        <p:nvSpPr>
          <p:cNvPr id="37" name="TextBox 31"/>
          <p:cNvSpPr txBox="1"/>
          <p:nvPr/>
        </p:nvSpPr>
        <p:spPr>
          <a:xfrm>
            <a:off x="3504883" y="2920748"/>
            <a:ext cx="946414" cy="230904"/>
          </a:xfrm>
          <a:prstGeom prst="rect">
            <a:avLst/>
          </a:prstGeom>
          <a:noFill/>
        </p:spPr>
        <p:txBody>
          <a:bodyPr wrap="none" lIns="68580" tIns="34290" rIns="68580" bIns="34290">
            <a:normAutofit lnSpcReduction="10000"/>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38" name="TextBox 32"/>
          <p:cNvSpPr txBox="1"/>
          <p:nvPr/>
        </p:nvSpPr>
        <p:spPr>
          <a:xfrm>
            <a:off x="3288981" y="3089754"/>
            <a:ext cx="1378216" cy="415627"/>
          </a:xfrm>
          <a:prstGeom prst="rect">
            <a:avLst/>
          </a:prstGeom>
          <a:noFill/>
        </p:spPr>
        <p:txBody>
          <a:bodyPr wrap="square" lIns="68580" tIns="34290" rIns="68580" bIns="34290">
            <a:normAutofit/>
          </a:bodyPr>
          <a:lstStyle/>
          <a:p>
            <a:pPr algn="ctr">
              <a:lnSpc>
                <a:spcPct val="12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39" name="Straight Connector 33"/>
          <p:cNvCxnSpPr/>
          <p:nvPr/>
        </p:nvCxnSpPr>
        <p:spPr>
          <a:xfrm flipV="1">
            <a:off x="3978089" y="3553061"/>
            <a:ext cx="0" cy="297092"/>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4"/>
          <p:cNvCxnSpPr/>
          <p:nvPr/>
        </p:nvCxnSpPr>
        <p:spPr>
          <a:xfrm flipV="1">
            <a:off x="3978089" y="2664735"/>
            <a:ext cx="0" cy="243075"/>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sp>
        <p:nvSpPr>
          <p:cNvPr id="41" name="TextBox 35"/>
          <p:cNvSpPr txBox="1"/>
          <p:nvPr/>
        </p:nvSpPr>
        <p:spPr>
          <a:xfrm>
            <a:off x="4675082" y="2090262"/>
            <a:ext cx="946414" cy="230904"/>
          </a:xfrm>
          <a:prstGeom prst="rect">
            <a:avLst/>
          </a:prstGeom>
          <a:noFill/>
        </p:spPr>
        <p:txBody>
          <a:bodyPr wrap="none" lIns="68580" tIns="34290" rIns="68580" bIns="34290">
            <a:normAutofit lnSpcReduction="10000"/>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42" name="TextBox 36"/>
          <p:cNvSpPr txBox="1"/>
          <p:nvPr/>
        </p:nvSpPr>
        <p:spPr>
          <a:xfrm>
            <a:off x="4459176" y="2259267"/>
            <a:ext cx="1378216" cy="415627"/>
          </a:xfrm>
          <a:prstGeom prst="rect">
            <a:avLst/>
          </a:prstGeom>
          <a:noFill/>
        </p:spPr>
        <p:txBody>
          <a:bodyPr wrap="square" lIns="68580" tIns="34290" rIns="68580" bIns="34290">
            <a:normAutofit/>
          </a:bodyPr>
          <a:lstStyle/>
          <a:p>
            <a:pPr algn="ctr">
              <a:lnSpc>
                <a:spcPct val="12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43" name="Straight Connector 37"/>
          <p:cNvCxnSpPr/>
          <p:nvPr/>
        </p:nvCxnSpPr>
        <p:spPr>
          <a:xfrm flipV="1">
            <a:off x="5148284" y="2737488"/>
            <a:ext cx="0" cy="1107342"/>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44" name="Straight Connector 38"/>
          <p:cNvCxnSpPr/>
          <p:nvPr/>
        </p:nvCxnSpPr>
        <p:spPr>
          <a:xfrm flipV="1">
            <a:off x="5148284" y="1797277"/>
            <a:ext cx="0" cy="297092"/>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36" name="Group 39"/>
          <p:cNvGrpSpPr/>
          <p:nvPr/>
        </p:nvGrpSpPr>
        <p:grpSpPr>
          <a:xfrm>
            <a:off x="3779797" y="2210864"/>
            <a:ext cx="405000" cy="405125"/>
            <a:chOff x="5039729" y="3314307"/>
            <a:chExt cx="540000" cy="540000"/>
          </a:xfrm>
        </p:grpSpPr>
        <p:sp>
          <p:nvSpPr>
            <p:cNvPr id="67" name="Oval 61"/>
            <p:cNvSpPr/>
            <p:nvPr/>
          </p:nvSpPr>
          <p:spPr>
            <a:xfrm>
              <a:off x="5039729" y="3314307"/>
              <a:ext cx="540000" cy="5400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8" name="Freeform: Shape 62"/>
            <p:cNvSpPr/>
            <p:nvPr/>
          </p:nvSpPr>
          <p:spPr bwMode="auto">
            <a:xfrm>
              <a:off x="5142973" y="3395648"/>
              <a:ext cx="333512" cy="377319"/>
            </a:xfrm>
            <a:custGeom>
              <a:avLst/>
              <a:gdLst>
                <a:gd name="T0" fmla="*/ 182 w 193"/>
                <a:gd name="T1" fmla="*/ 147 h 219"/>
                <a:gd name="T2" fmla="*/ 175 w 193"/>
                <a:gd name="T3" fmla="*/ 150 h 219"/>
                <a:gd name="T4" fmla="*/ 146 w 193"/>
                <a:gd name="T5" fmla="*/ 110 h 219"/>
                <a:gd name="T6" fmla="*/ 175 w 193"/>
                <a:gd name="T7" fmla="*/ 70 h 219"/>
                <a:gd name="T8" fmla="*/ 182 w 193"/>
                <a:gd name="T9" fmla="*/ 72 h 219"/>
                <a:gd name="T10" fmla="*/ 193 w 193"/>
                <a:gd name="T11" fmla="*/ 60 h 219"/>
                <a:gd name="T12" fmla="*/ 182 w 193"/>
                <a:gd name="T13" fmla="*/ 49 h 219"/>
                <a:gd name="T14" fmla="*/ 170 w 193"/>
                <a:gd name="T15" fmla="*/ 60 h 219"/>
                <a:gd name="T16" fmla="*/ 170 w 193"/>
                <a:gd name="T17" fmla="*/ 62 h 219"/>
                <a:gd name="T18" fmla="*/ 121 w 193"/>
                <a:gd name="T19" fmla="*/ 67 h 219"/>
                <a:gd name="T20" fmla="*/ 101 w 193"/>
                <a:gd name="T21" fmla="*/ 22 h 219"/>
                <a:gd name="T22" fmla="*/ 108 w 193"/>
                <a:gd name="T23" fmla="*/ 12 h 219"/>
                <a:gd name="T24" fmla="*/ 97 w 193"/>
                <a:gd name="T25" fmla="*/ 0 h 219"/>
                <a:gd name="T26" fmla="*/ 85 w 193"/>
                <a:gd name="T27" fmla="*/ 12 h 219"/>
                <a:gd name="T28" fmla="*/ 92 w 193"/>
                <a:gd name="T29" fmla="*/ 22 h 219"/>
                <a:gd name="T30" fmla="*/ 72 w 193"/>
                <a:gd name="T31" fmla="*/ 67 h 219"/>
                <a:gd name="T32" fmla="*/ 23 w 193"/>
                <a:gd name="T33" fmla="*/ 62 h 219"/>
                <a:gd name="T34" fmla="*/ 23 w 193"/>
                <a:gd name="T35" fmla="*/ 60 h 219"/>
                <a:gd name="T36" fmla="*/ 12 w 193"/>
                <a:gd name="T37" fmla="*/ 49 h 219"/>
                <a:gd name="T38" fmla="*/ 0 w 193"/>
                <a:gd name="T39" fmla="*/ 60 h 219"/>
                <a:gd name="T40" fmla="*/ 12 w 193"/>
                <a:gd name="T41" fmla="*/ 72 h 219"/>
                <a:gd name="T42" fmla="*/ 18 w 193"/>
                <a:gd name="T43" fmla="*/ 70 h 219"/>
                <a:gd name="T44" fmla="*/ 48 w 193"/>
                <a:gd name="T45" fmla="*/ 110 h 219"/>
                <a:gd name="T46" fmla="*/ 19 w 193"/>
                <a:gd name="T47" fmla="*/ 150 h 219"/>
                <a:gd name="T48" fmla="*/ 12 w 193"/>
                <a:gd name="T49" fmla="*/ 147 h 219"/>
                <a:gd name="T50" fmla="*/ 0 w 193"/>
                <a:gd name="T51" fmla="*/ 159 h 219"/>
                <a:gd name="T52" fmla="*/ 12 w 193"/>
                <a:gd name="T53" fmla="*/ 170 h 219"/>
                <a:gd name="T54" fmla="*/ 23 w 193"/>
                <a:gd name="T55" fmla="*/ 159 h 219"/>
                <a:gd name="T56" fmla="*/ 23 w 193"/>
                <a:gd name="T57" fmla="*/ 158 h 219"/>
                <a:gd name="T58" fmla="*/ 72 w 193"/>
                <a:gd name="T59" fmla="*/ 152 h 219"/>
                <a:gd name="T60" fmla="*/ 92 w 193"/>
                <a:gd name="T61" fmla="*/ 197 h 219"/>
                <a:gd name="T62" fmla="*/ 85 w 193"/>
                <a:gd name="T63" fmla="*/ 208 h 219"/>
                <a:gd name="T64" fmla="*/ 97 w 193"/>
                <a:gd name="T65" fmla="*/ 219 h 219"/>
                <a:gd name="T66" fmla="*/ 108 w 193"/>
                <a:gd name="T67" fmla="*/ 208 h 219"/>
                <a:gd name="T68" fmla="*/ 101 w 193"/>
                <a:gd name="T69" fmla="*/ 197 h 219"/>
                <a:gd name="T70" fmla="*/ 121 w 193"/>
                <a:gd name="T71" fmla="*/ 152 h 219"/>
                <a:gd name="T72" fmla="*/ 170 w 193"/>
                <a:gd name="T73" fmla="*/ 158 h 219"/>
                <a:gd name="T74" fmla="*/ 170 w 193"/>
                <a:gd name="T75" fmla="*/ 159 h 219"/>
                <a:gd name="T76" fmla="*/ 182 w 193"/>
                <a:gd name="T77" fmla="*/ 170 h 219"/>
                <a:gd name="T78" fmla="*/ 193 w 193"/>
                <a:gd name="T79" fmla="*/ 159 h 219"/>
                <a:gd name="T80" fmla="*/ 182 w 193"/>
                <a:gd name="T81" fmla="*/ 14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3" h="219">
                  <a:moveTo>
                    <a:pt x="182" y="147"/>
                  </a:moveTo>
                  <a:cubicBezTo>
                    <a:pt x="179" y="147"/>
                    <a:pt x="177" y="148"/>
                    <a:pt x="175" y="150"/>
                  </a:cubicBezTo>
                  <a:cubicBezTo>
                    <a:pt x="146" y="110"/>
                    <a:pt x="146" y="110"/>
                    <a:pt x="146" y="110"/>
                  </a:cubicBezTo>
                  <a:cubicBezTo>
                    <a:pt x="175" y="70"/>
                    <a:pt x="175" y="70"/>
                    <a:pt x="175" y="70"/>
                  </a:cubicBezTo>
                  <a:cubicBezTo>
                    <a:pt x="177" y="71"/>
                    <a:pt x="179" y="72"/>
                    <a:pt x="182" y="72"/>
                  </a:cubicBezTo>
                  <a:cubicBezTo>
                    <a:pt x="188" y="72"/>
                    <a:pt x="193" y="67"/>
                    <a:pt x="193" y="60"/>
                  </a:cubicBezTo>
                  <a:cubicBezTo>
                    <a:pt x="193" y="54"/>
                    <a:pt x="188" y="49"/>
                    <a:pt x="182" y="49"/>
                  </a:cubicBezTo>
                  <a:cubicBezTo>
                    <a:pt x="175" y="49"/>
                    <a:pt x="170" y="54"/>
                    <a:pt x="170" y="60"/>
                  </a:cubicBezTo>
                  <a:cubicBezTo>
                    <a:pt x="170" y="61"/>
                    <a:pt x="170" y="61"/>
                    <a:pt x="170" y="62"/>
                  </a:cubicBezTo>
                  <a:cubicBezTo>
                    <a:pt x="121" y="67"/>
                    <a:pt x="121" y="67"/>
                    <a:pt x="121" y="67"/>
                  </a:cubicBezTo>
                  <a:cubicBezTo>
                    <a:pt x="101" y="22"/>
                    <a:pt x="101" y="22"/>
                    <a:pt x="101" y="22"/>
                  </a:cubicBezTo>
                  <a:cubicBezTo>
                    <a:pt x="105" y="20"/>
                    <a:pt x="108" y="16"/>
                    <a:pt x="108" y="12"/>
                  </a:cubicBezTo>
                  <a:cubicBezTo>
                    <a:pt x="108" y="5"/>
                    <a:pt x="103" y="0"/>
                    <a:pt x="97" y="0"/>
                  </a:cubicBezTo>
                  <a:cubicBezTo>
                    <a:pt x="90" y="0"/>
                    <a:pt x="85" y="5"/>
                    <a:pt x="85" y="12"/>
                  </a:cubicBezTo>
                  <a:cubicBezTo>
                    <a:pt x="85" y="16"/>
                    <a:pt x="88" y="20"/>
                    <a:pt x="92" y="22"/>
                  </a:cubicBezTo>
                  <a:cubicBezTo>
                    <a:pt x="72" y="67"/>
                    <a:pt x="72" y="67"/>
                    <a:pt x="72" y="67"/>
                  </a:cubicBezTo>
                  <a:cubicBezTo>
                    <a:pt x="23" y="62"/>
                    <a:pt x="23" y="62"/>
                    <a:pt x="23" y="62"/>
                  </a:cubicBezTo>
                  <a:cubicBezTo>
                    <a:pt x="23" y="61"/>
                    <a:pt x="23" y="61"/>
                    <a:pt x="23" y="60"/>
                  </a:cubicBezTo>
                  <a:cubicBezTo>
                    <a:pt x="23" y="54"/>
                    <a:pt x="18" y="49"/>
                    <a:pt x="12" y="49"/>
                  </a:cubicBezTo>
                  <a:cubicBezTo>
                    <a:pt x="5" y="49"/>
                    <a:pt x="0" y="54"/>
                    <a:pt x="0" y="60"/>
                  </a:cubicBezTo>
                  <a:cubicBezTo>
                    <a:pt x="0" y="67"/>
                    <a:pt x="5" y="72"/>
                    <a:pt x="12" y="72"/>
                  </a:cubicBezTo>
                  <a:cubicBezTo>
                    <a:pt x="14" y="72"/>
                    <a:pt x="16" y="71"/>
                    <a:pt x="18" y="70"/>
                  </a:cubicBezTo>
                  <a:cubicBezTo>
                    <a:pt x="48" y="110"/>
                    <a:pt x="48" y="110"/>
                    <a:pt x="48" y="110"/>
                  </a:cubicBezTo>
                  <a:cubicBezTo>
                    <a:pt x="19" y="150"/>
                    <a:pt x="19" y="150"/>
                    <a:pt x="19" y="150"/>
                  </a:cubicBezTo>
                  <a:cubicBezTo>
                    <a:pt x="17" y="148"/>
                    <a:pt x="14" y="147"/>
                    <a:pt x="12" y="147"/>
                  </a:cubicBezTo>
                  <a:cubicBezTo>
                    <a:pt x="5" y="147"/>
                    <a:pt x="0" y="152"/>
                    <a:pt x="0" y="159"/>
                  </a:cubicBezTo>
                  <a:cubicBezTo>
                    <a:pt x="0" y="165"/>
                    <a:pt x="5" y="170"/>
                    <a:pt x="12" y="170"/>
                  </a:cubicBezTo>
                  <a:cubicBezTo>
                    <a:pt x="18" y="170"/>
                    <a:pt x="23" y="165"/>
                    <a:pt x="23" y="159"/>
                  </a:cubicBezTo>
                  <a:cubicBezTo>
                    <a:pt x="23" y="158"/>
                    <a:pt x="23" y="158"/>
                    <a:pt x="23" y="158"/>
                  </a:cubicBezTo>
                  <a:cubicBezTo>
                    <a:pt x="72" y="152"/>
                    <a:pt x="72" y="152"/>
                    <a:pt x="72" y="152"/>
                  </a:cubicBezTo>
                  <a:cubicBezTo>
                    <a:pt x="92" y="197"/>
                    <a:pt x="92" y="197"/>
                    <a:pt x="92" y="197"/>
                  </a:cubicBezTo>
                  <a:cubicBezTo>
                    <a:pt x="88" y="199"/>
                    <a:pt x="85" y="203"/>
                    <a:pt x="85" y="208"/>
                  </a:cubicBezTo>
                  <a:cubicBezTo>
                    <a:pt x="85" y="214"/>
                    <a:pt x="90" y="219"/>
                    <a:pt x="97" y="219"/>
                  </a:cubicBezTo>
                  <a:cubicBezTo>
                    <a:pt x="103" y="219"/>
                    <a:pt x="108" y="214"/>
                    <a:pt x="108" y="208"/>
                  </a:cubicBezTo>
                  <a:cubicBezTo>
                    <a:pt x="108" y="203"/>
                    <a:pt x="105" y="199"/>
                    <a:pt x="101" y="197"/>
                  </a:cubicBezTo>
                  <a:cubicBezTo>
                    <a:pt x="121" y="152"/>
                    <a:pt x="121" y="152"/>
                    <a:pt x="121" y="152"/>
                  </a:cubicBezTo>
                  <a:cubicBezTo>
                    <a:pt x="170" y="158"/>
                    <a:pt x="170" y="158"/>
                    <a:pt x="170" y="158"/>
                  </a:cubicBezTo>
                  <a:cubicBezTo>
                    <a:pt x="170" y="158"/>
                    <a:pt x="170" y="158"/>
                    <a:pt x="170" y="159"/>
                  </a:cubicBezTo>
                  <a:cubicBezTo>
                    <a:pt x="170" y="165"/>
                    <a:pt x="175" y="170"/>
                    <a:pt x="182" y="170"/>
                  </a:cubicBezTo>
                  <a:cubicBezTo>
                    <a:pt x="188" y="170"/>
                    <a:pt x="193" y="165"/>
                    <a:pt x="193" y="159"/>
                  </a:cubicBezTo>
                  <a:cubicBezTo>
                    <a:pt x="193" y="152"/>
                    <a:pt x="188" y="147"/>
                    <a:pt x="182" y="147"/>
                  </a:cubicBezTo>
                  <a:close/>
                </a:path>
              </a:pathLst>
            </a:custGeom>
            <a:solidFill>
              <a:schemeClr val="bg1"/>
            </a:solidFill>
            <a:ln>
              <a:noFill/>
            </a:ln>
          </p:spPr>
          <p:txBody>
            <a:bodyPr anchor="ctr"/>
            <a:lstStyle/>
            <a:p>
              <a:pPr algn="ctr"/>
              <a:endParaRPr/>
            </a:p>
          </p:txBody>
        </p:sp>
      </p:grpSp>
      <p:grpSp>
        <p:nvGrpSpPr>
          <p:cNvPr id="45" name="Group 40"/>
          <p:cNvGrpSpPr/>
          <p:nvPr/>
        </p:nvGrpSpPr>
        <p:grpSpPr>
          <a:xfrm>
            <a:off x="4945784" y="1358319"/>
            <a:ext cx="405000" cy="405125"/>
            <a:chOff x="6594378" y="2177931"/>
            <a:chExt cx="540000" cy="540000"/>
          </a:xfrm>
        </p:grpSpPr>
        <p:sp>
          <p:nvSpPr>
            <p:cNvPr id="63" name="Oval 57"/>
            <p:cNvSpPr/>
            <p:nvPr/>
          </p:nvSpPr>
          <p:spPr>
            <a:xfrm>
              <a:off x="6594378" y="2177931"/>
              <a:ext cx="540000" cy="540000"/>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46" name="Group 58"/>
            <p:cNvGrpSpPr/>
            <p:nvPr/>
          </p:nvGrpSpPr>
          <p:grpSpPr>
            <a:xfrm>
              <a:off x="6675953" y="2239847"/>
              <a:ext cx="371937" cy="351888"/>
              <a:chOff x="8493125" y="2289175"/>
              <a:chExt cx="854075" cy="808038"/>
            </a:xfrm>
            <a:solidFill>
              <a:schemeClr val="bg1"/>
            </a:solidFill>
          </p:grpSpPr>
          <p:sp>
            <p:nvSpPr>
              <p:cNvPr id="65" name="Freeform: Shape 59"/>
              <p:cNvSpPr/>
              <p:nvPr/>
            </p:nvSpPr>
            <p:spPr bwMode="auto">
              <a:xfrm>
                <a:off x="8493125" y="2762250"/>
                <a:ext cx="854075" cy="334963"/>
              </a:xfrm>
              <a:custGeom>
                <a:avLst/>
                <a:gdLst>
                  <a:gd name="T0" fmla="*/ 517 w 538"/>
                  <a:gd name="T1" fmla="*/ 57 h 211"/>
                  <a:gd name="T2" fmla="*/ 335 w 538"/>
                  <a:gd name="T3" fmla="*/ 0 h 211"/>
                  <a:gd name="T4" fmla="*/ 299 w 538"/>
                  <a:gd name="T5" fmla="*/ 161 h 211"/>
                  <a:gd name="T6" fmla="*/ 278 w 538"/>
                  <a:gd name="T7" fmla="*/ 33 h 211"/>
                  <a:gd name="T8" fmla="*/ 287 w 538"/>
                  <a:gd name="T9" fmla="*/ 24 h 211"/>
                  <a:gd name="T10" fmla="*/ 304 w 538"/>
                  <a:gd name="T11" fmla="*/ 5 h 211"/>
                  <a:gd name="T12" fmla="*/ 235 w 538"/>
                  <a:gd name="T13" fmla="*/ 5 h 211"/>
                  <a:gd name="T14" fmla="*/ 251 w 538"/>
                  <a:gd name="T15" fmla="*/ 24 h 211"/>
                  <a:gd name="T16" fmla="*/ 261 w 538"/>
                  <a:gd name="T17" fmla="*/ 33 h 211"/>
                  <a:gd name="T18" fmla="*/ 239 w 538"/>
                  <a:gd name="T19" fmla="*/ 161 h 211"/>
                  <a:gd name="T20" fmla="*/ 204 w 538"/>
                  <a:gd name="T21" fmla="*/ 0 h 211"/>
                  <a:gd name="T22" fmla="*/ 20 w 538"/>
                  <a:gd name="T23" fmla="*/ 57 h 211"/>
                  <a:gd name="T24" fmla="*/ 0 w 538"/>
                  <a:gd name="T25" fmla="*/ 211 h 211"/>
                  <a:gd name="T26" fmla="*/ 538 w 538"/>
                  <a:gd name="T27" fmla="*/ 211 h 211"/>
                  <a:gd name="T28" fmla="*/ 517 w 538"/>
                  <a:gd name="T29" fmla="*/ 57 h 211"/>
                  <a:gd name="T30" fmla="*/ 459 w 538"/>
                  <a:gd name="T31" fmla="*/ 156 h 211"/>
                  <a:gd name="T32" fmla="*/ 366 w 538"/>
                  <a:gd name="T33" fmla="*/ 156 h 211"/>
                  <a:gd name="T34" fmla="*/ 366 w 538"/>
                  <a:gd name="T35" fmla="*/ 129 h 211"/>
                  <a:gd name="T36" fmla="*/ 412 w 538"/>
                  <a:gd name="T37" fmla="*/ 122 h 211"/>
                  <a:gd name="T38" fmla="*/ 459 w 538"/>
                  <a:gd name="T39" fmla="*/ 129 h 211"/>
                  <a:gd name="T40" fmla="*/ 459 w 538"/>
                  <a:gd name="T41" fmla="*/ 15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8" h="211">
                    <a:moveTo>
                      <a:pt x="517" y="57"/>
                    </a:moveTo>
                    <a:lnTo>
                      <a:pt x="335" y="0"/>
                    </a:lnTo>
                    <a:lnTo>
                      <a:pt x="299" y="161"/>
                    </a:lnTo>
                    <a:lnTo>
                      <a:pt x="278" y="33"/>
                    </a:lnTo>
                    <a:lnTo>
                      <a:pt x="287" y="24"/>
                    </a:lnTo>
                    <a:lnTo>
                      <a:pt x="304" y="5"/>
                    </a:lnTo>
                    <a:lnTo>
                      <a:pt x="235" y="5"/>
                    </a:lnTo>
                    <a:lnTo>
                      <a:pt x="251" y="24"/>
                    </a:lnTo>
                    <a:lnTo>
                      <a:pt x="261" y="33"/>
                    </a:lnTo>
                    <a:lnTo>
                      <a:pt x="239" y="161"/>
                    </a:lnTo>
                    <a:lnTo>
                      <a:pt x="204" y="0"/>
                    </a:lnTo>
                    <a:lnTo>
                      <a:pt x="20" y="57"/>
                    </a:lnTo>
                    <a:lnTo>
                      <a:pt x="0" y="211"/>
                    </a:lnTo>
                    <a:lnTo>
                      <a:pt x="538" y="211"/>
                    </a:lnTo>
                    <a:lnTo>
                      <a:pt x="517" y="57"/>
                    </a:lnTo>
                    <a:close/>
                    <a:moveTo>
                      <a:pt x="459" y="156"/>
                    </a:moveTo>
                    <a:lnTo>
                      <a:pt x="366" y="156"/>
                    </a:lnTo>
                    <a:lnTo>
                      <a:pt x="366" y="129"/>
                    </a:lnTo>
                    <a:lnTo>
                      <a:pt x="412" y="122"/>
                    </a:lnTo>
                    <a:lnTo>
                      <a:pt x="459" y="129"/>
                    </a:lnTo>
                    <a:lnTo>
                      <a:pt x="459" y="1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6" name="Oval 60"/>
              <p:cNvSpPr/>
              <p:nvPr/>
            </p:nvSpPr>
            <p:spPr bwMode="auto">
              <a:xfrm>
                <a:off x="8729663" y="2289175"/>
                <a:ext cx="382588" cy="4270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sp>
        <p:nvSpPr>
          <p:cNvPr id="47" name="TextBox 41"/>
          <p:cNvSpPr txBox="1"/>
          <p:nvPr/>
        </p:nvSpPr>
        <p:spPr>
          <a:xfrm>
            <a:off x="5843850" y="2903377"/>
            <a:ext cx="946413" cy="230904"/>
          </a:xfrm>
          <a:prstGeom prst="rect">
            <a:avLst/>
          </a:prstGeom>
          <a:noFill/>
        </p:spPr>
        <p:txBody>
          <a:bodyPr wrap="none" lIns="68580" tIns="34290" rIns="68580" bIns="34290">
            <a:normAutofit lnSpcReduction="10000"/>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48" name="TextBox 42"/>
          <p:cNvSpPr txBox="1"/>
          <p:nvPr/>
        </p:nvSpPr>
        <p:spPr>
          <a:xfrm>
            <a:off x="5627946" y="3072383"/>
            <a:ext cx="1378216" cy="415627"/>
          </a:xfrm>
          <a:prstGeom prst="rect">
            <a:avLst/>
          </a:prstGeom>
          <a:noFill/>
        </p:spPr>
        <p:txBody>
          <a:bodyPr wrap="square" lIns="68580" tIns="34290" rIns="68580" bIns="34290">
            <a:normAutofit/>
          </a:bodyPr>
          <a:lstStyle/>
          <a:p>
            <a:pPr algn="ctr">
              <a:lnSpc>
                <a:spcPct val="12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49" name="Straight Connector 43"/>
          <p:cNvCxnSpPr/>
          <p:nvPr/>
        </p:nvCxnSpPr>
        <p:spPr>
          <a:xfrm flipV="1">
            <a:off x="6317054" y="3550603"/>
            <a:ext cx="0" cy="297092"/>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50" name="Straight Connector 44"/>
          <p:cNvCxnSpPr/>
          <p:nvPr/>
        </p:nvCxnSpPr>
        <p:spPr>
          <a:xfrm flipV="1">
            <a:off x="6317054" y="2617538"/>
            <a:ext cx="0" cy="297092"/>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sp>
        <p:nvSpPr>
          <p:cNvPr id="51" name="TextBox 45"/>
          <p:cNvSpPr txBox="1"/>
          <p:nvPr/>
        </p:nvSpPr>
        <p:spPr>
          <a:xfrm>
            <a:off x="7028955" y="1946130"/>
            <a:ext cx="946414" cy="230904"/>
          </a:xfrm>
          <a:prstGeom prst="rect">
            <a:avLst/>
          </a:prstGeom>
          <a:noFill/>
        </p:spPr>
        <p:txBody>
          <a:bodyPr wrap="none" lIns="68580" tIns="34290" rIns="68580" bIns="34290">
            <a:normAutofit lnSpcReduction="10000"/>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52" name="TextBox 46"/>
          <p:cNvSpPr txBox="1"/>
          <p:nvPr/>
        </p:nvSpPr>
        <p:spPr>
          <a:xfrm>
            <a:off x="6813050" y="2115135"/>
            <a:ext cx="1378216" cy="415627"/>
          </a:xfrm>
          <a:prstGeom prst="rect">
            <a:avLst/>
          </a:prstGeom>
          <a:noFill/>
        </p:spPr>
        <p:txBody>
          <a:bodyPr wrap="square" lIns="68580" tIns="34290" rIns="68580" bIns="34290">
            <a:normAutofit/>
          </a:bodyPr>
          <a:lstStyle/>
          <a:p>
            <a:pPr algn="ctr">
              <a:lnSpc>
                <a:spcPct val="12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53" name="Straight Connector 47"/>
          <p:cNvCxnSpPr/>
          <p:nvPr/>
        </p:nvCxnSpPr>
        <p:spPr>
          <a:xfrm flipV="1">
            <a:off x="7502157" y="2593356"/>
            <a:ext cx="0" cy="1242383"/>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54" name="Straight Connector 48"/>
          <p:cNvCxnSpPr/>
          <p:nvPr/>
        </p:nvCxnSpPr>
        <p:spPr>
          <a:xfrm flipV="1">
            <a:off x="7502157" y="1653145"/>
            <a:ext cx="0" cy="297092"/>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55" name="Group 49"/>
          <p:cNvGrpSpPr/>
          <p:nvPr/>
        </p:nvGrpSpPr>
        <p:grpSpPr>
          <a:xfrm>
            <a:off x="6118762" y="2178580"/>
            <a:ext cx="405000" cy="405125"/>
            <a:chOff x="8158349" y="3271275"/>
            <a:chExt cx="540000" cy="540000"/>
          </a:xfrm>
        </p:grpSpPr>
        <p:sp>
          <p:nvSpPr>
            <p:cNvPr id="59" name="Oval 53"/>
            <p:cNvSpPr/>
            <p:nvPr/>
          </p:nvSpPr>
          <p:spPr>
            <a:xfrm>
              <a:off x="8158349" y="3271275"/>
              <a:ext cx="540000" cy="5400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6" name="Group 54"/>
            <p:cNvGrpSpPr/>
            <p:nvPr/>
          </p:nvGrpSpPr>
          <p:grpSpPr>
            <a:xfrm>
              <a:off x="8252383" y="3379975"/>
              <a:ext cx="351933" cy="322606"/>
              <a:chOff x="7816850" y="1350963"/>
              <a:chExt cx="895350" cy="820737"/>
            </a:xfrm>
            <a:solidFill>
              <a:schemeClr val="bg1"/>
            </a:solidFill>
          </p:grpSpPr>
          <p:sp>
            <p:nvSpPr>
              <p:cNvPr id="61" name="Freeform: Shape 55"/>
              <p:cNvSpPr/>
              <p:nvPr/>
            </p:nvSpPr>
            <p:spPr bwMode="auto">
              <a:xfrm>
                <a:off x="7850188" y="1792288"/>
                <a:ext cx="828675" cy="379412"/>
              </a:xfrm>
              <a:custGeom>
                <a:avLst/>
                <a:gdLst>
                  <a:gd name="T0" fmla="*/ 119 w 218"/>
                  <a:gd name="T1" fmla="*/ 26 h 100"/>
                  <a:gd name="T2" fmla="*/ 99 w 218"/>
                  <a:gd name="T3" fmla="*/ 26 h 100"/>
                  <a:gd name="T4" fmla="*/ 73 w 218"/>
                  <a:gd name="T5" fmla="*/ 0 h 100"/>
                  <a:gd name="T6" fmla="*/ 0 w 218"/>
                  <a:gd name="T7" fmla="*/ 0 h 100"/>
                  <a:gd name="T8" fmla="*/ 0 w 218"/>
                  <a:gd name="T9" fmla="*/ 70 h 100"/>
                  <a:gd name="T10" fmla="*/ 29 w 218"/>
                  <a:gd name="T11" fmla="*/ 100 h 100"/>
                  <a:gd name="T12" fmla="*/ 189 w 218"/>
                  <a:gd name="T13" fmla="*/ 100 h 100"/>
                  <a:gd name="T14" fmla="*/ 218 w 218"/>
                  <a:gd name="T15" fmla="*/ 70 h 100"/>
                  <a:gd name="T16" fmla="*/ 218 w 218"/>
                  <a:gd name="T17" fmla="*/ 0 h 100"/>
                  <a:gd name="T18" fmla="*/ 145 w 218"/>
                  <a:gd name="T19" fmla="*/ 0 h 100"/>
                  <a:gd name="T20" fmla="*/ 119 w 218"/>
                  <a:gd name="T21" fmla="*/ 2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100">
                    <a:moveTo>
                      <a:pt x="119" y="26"/>
                    </a:moveTo>
                    <a:cubicBezTo>
                      <a:pt x="99" y="26"/>
                      <a:pt x="99" y="26"/>
                      <a:pt x="99" y="26"/>
                    </a:cubicBezTo>
                    <a:cubicBezTo>
                      <a:pt x="85" y="26"/>
                      <a:pt x="73" y="14"/>
                      <a:pt x="73" y="0"/>
                    </a:cubicBezTo>
                    <a:cubicBezTo>
                      <a:pt x="0" y="0"/>
                      <a:pt x="0" y="0"/>
                      <a:pt x="0" y="0"/>
                    </a:cubicBezTo>
                    <a:cubicBezTo>
                      <a:pt x="0" y="70"/>
                      <a:pt x="0" y="70"/>
                      <a:pt x="0" y="70"/>
                    </a:cubicBezTo>
                    <a:cubicBezTo>
                      <a:pt x="0" y="86"/>
                      <a:pt x="13" y="100"/>
                      <a:pt x="29" y="100"/>
                    </a:cubicBezTo>
                    <a:cubicBezTo>
                      <a:pt x="189" y="100"/>
                      <a:pt x="189" y="100"/>
                      <a:pt x="189" y="100"/>
                    </a:cubicBezTo>
                    <a:cubicBezTo>
                      <a:pt x="205" y="100"/>
                      <a:pt x="218" y="86"/>
                      <a:pt x="218" y="70"/>
                    </a:cubicBezTo>
                    <a:cubicBezTo>
                      <a:pt x="218" y="0"/>
                      <a:pt x="218" y="0"/>
                      <a:pt x="218" y="0"/>
                    </a:cubicBezTo>
                    <a:cubicBezTo>
                      <a:pt x="145" y="0"/>
                      <a:pt x="145" y="0"/>
                      <a:pt x="145" y="0"/>
                    </a:cubicBezTo>
                    <a:cubicBezTo>
                      <a:pt x="145" y="14"/>
                      <a:pt x="133" y="26"/>
                      <a:pt x="11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2" name="Freeform: Shape 56"/>
              <p:cNvSpPr/>
              <p:nvPr/>
            </p:nvSpPr>
            <p:spPr bwMode="auto">
              <a:xfrm>
                <a:off x="7816850" y="1350963"/>
                <a:ext cx="895350" cy="498475"/>
              </a:xfrm>
              <a:custGeom>
                <a:avLst/>
                <a:gdLst>
                  <a:gd name="T0" fmla="*/ 204 w 236"/>
                  <a:gd name="T1" fmla="*/ 44 h 131"/>
                  <a:gd name="T2" fmla="*/ 163 w 236"/>
                  <a:gd name="T3" fmla="*/ 44 h 131"/>
                  <a:gd name="T4" fmla="*/ 163 w 236"/>
                  <a:gd name="T5" fmla="*/ 30 h 131"/>
                  <a:gd name="T6" fmla="*/ 133 w 236"/>
                  <a:gd name="T7" fmla="*/ 0 h 131"/>
                  <a:gd name="T8" fmla="*/ 103 w 236"/>
                  <a:gd name="T9" fmla="*/ 0 h 131"/>
                  <a:gd name="T10" fmla="*/ 73 w 236"/>
                  <a:gd name="T11" fmla="*/ 30 h 131"/>
                  <a:gd name="T12" fmla="*/ 73 w 236"/>
                  <a:gd name="T13" fmla="*/ 44 h 131"/>
                  <a:gd name="T14" fmla="*/ 32 w 236"/>
                  <a:gd name="T15" fmla="*/ 44 h 131"/>
                  <a:gd name="T16" fmla="*/ 0 w 236"/>
                  <a:gd name="T17" fmla="*/ 75 h 131"/>
                  <a:gd name="T18" fmla="*/ 0 w 236"/>
                  <a:gd name="T19" fmla="*/ 106 h 131"/>
                  <a:gd name="T20" fmla="*/ 92 w 236"/>
                  <a:gd name="T21" fmla="*/ 106 h 131"/>
                  <a:gd name="T22" fmla="*/ 92 w 236"/>
                  <a:gd name="T23" fmla="*/ 115 h 131"/>
                  <a:gd name="T24" fmla="*/ 108 w 236"/>
                  <a:gd name="T25" fmla="*/ 131 h 131"/>
                  <a:gd name="T26" fmla="*/ 128 w 236"/>
                  <a:gd name="T27" fmla="*/ 131 h 131"/>
                  <a:gd name="T28" fmla="*/ 144 w 236"/>
                  <a:gd name="T29" fmla="*/ 115 h 131"/>
                  <a:gd name="T30" fmla="*/ 144 w 236"/>
                  <a:gd name="T31" fmla="*/ 106 h 131"/>
                  <a:gd name="T32" fmla="*/ 236 w 236"/>
                  <a:gd name="T33" fmla="*/ 106 h 131"/>
                  <a:gd name="T34" fmla="*/ 236 w 236"/>
                  <a:gd name="T35" fmla="*/ 75 h 131"/>
                  <a:gd name="T36" fmla="*/ 204 w 236"/>
                  <a:gd name="T37" fmla="*/ 44 h 131"/>
                  <a:gd name="T38" fmla="*/ 92 w 236"/>
                  <a:gd name="T39" fmla="*/ 30 h 131"/>
                  <a:gd name="T40" fmla="*/ 103 w 236"/>
                  <a:gd name="T41" fmla="*/ 19 h 131"/>
                  <a:gd name="T42" fmla="*/ 133 w 236"/>
                  <a:gd name="T43" fmla="*/ 19 h 131"/>
                  <a:gd name="T44" fmla="*/ 144 w 236"/>
                  <a:gd name="T45" fmla="*/ 30 h 131"/>
                  <a:gd name="T46" fmla="*/ 144 w 236"/>
                  <a:gd name="T47" fmla="*/ 44 h 131"/>
                  <a:gd name="T48" fmla="*/ 92 w 236"/>
                  <a:gd name="T49" fmla="*/ 44 h 131"/>
                  <a:gd name="T50" fmla="*/ 92 w 236"/>
                  <a:gd name="T5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6" h="131">
                    <a:moveTo>
                      <a:pt x="204" y="44"/>
                    </a:moveTo>
                    <a:cubicBezTo>
                      <a:pt x="163" y="44"/>
                      <a:pt x="163" y="44"/>
                      <a:pt x="163" y="44"/>
                    </a:cubicBezTo>
                    <a:cubicBezTo>
                      <a:pt x="163" y="30"/>
                      <a:pt x="163" y="30"/>
                      <a:pt x="163" y="30"/>
                    </a:cubicBezTo>
                    <a:cubicBezTo>
                      <a:pt x="163" y="14"/>
                      <a:pt x="150" y="0"/>
                      <a:pt x="133" y="0"/>
                    </a:cubicBezTo>
                    <a:cubicBezTo>
                      <a:pt x="103" y="0"/>
                      <a:pt x="103" y="0"/>
                      <a:pt x="103" y="0"/>
                    </a:cubicBezTo>
                    <a:cubicBezTo>
                      <a:pt x="86" y="0"/>
                      <a:pt x="73" y="14"/>
                      <a:pt x="73" y="30"/>
                    </a:cubicBezTo>
                    <a:cubicBezTo>
                      <a:pt x="73" y="44"/>
                      <a:pt x="73" y="44"/>
                      <a:pt x="73" y="44"/>
                    </a:cubicBezTo>
                    <a:cubicBezTo>
                      <a:pt x="32" y="44"/>
                      <a:pt x="32" y="44"/>
                      <a:pt x="32" y="44"/>
                    </a:cubicBezTo>
                    <a:cubicBezTo>
                      <a:pt x="15" y="44"/>
                      <a:pt x="0" y="58"/>
                      <a:pt x="0" y="75"/>
                    </a:cubicBezTo>
                    <a:cubicBezTo>
                      <a:pt x="0" y="106"/>
                      <a:pt x="0" y="106"/>
                      <a:pt x="0" y="106"/>
                    </a:cubicBezTo>
                    <a:cubicBezTo>
                      <a:pt x="92" y="106"/>
                      <a:pt x="92" y="106"/>
                      <a:pt x="92" y="106"/>
                    </a:cubicBezTo>
                    <a:cubicBezTo>
                      <a:pt x="92" y="115"/>
                      <a:pt x="92" y="115"/>
                      <a:pt x="92" y="115"/>
                    </a:cubicBezTo>
                    <a:cubicBezTo>
                      <a:pt x="92" y="124"/>
                      <a:pt x="99" y="131"/>
                      <a:pt x="108" y="131"/>
                    </a:cubicBezTo>
                    <a:cubicBezTo>
                      <a:pt x="128" y="131"/>
                      <a:pt x="128" y="131"/>
                      <a:pt x="128" y="131"/>
                    </a:cubicBezTo>
                    <a:cubicBezTo>
                      <a:pt x="137" y="131"/>
                      <a:pt x="144" y="124"/>
                      <a:pt x="144" y="115"/>
                    </a:cubicBezTo>
                    <a:cubicBezTo>
                      <a:pt x="144" y="106"/>
                      <a:pt x="144" y="106"/>
                      <a:pt x="144" y="106"/>
                    </a:cubicBezTo>
                    <a:cubicBezTo>
                      <a:pt x="236" y="106"/>
                      <a:pt x="236" y="106"/>
                      <a:pt x="236" y="106"/>
                    </a:cubicBezTo>
                    <a:cubicBezTo>
                      <a:pt x="236" y="75"/>
                      <a:pt x="236" y="75"/>
                      <a:pt x="236" y="75"/>
                    </a:cubicBezTo>
                    <a:cubicBezTo>
                      <a:pt x="236" y="58"/>
                      <a:pt x="221" y="44"/>
                      <a:pt x="204" y="44"/>
                    </a:cubicBezTo>
                    <a:close/>
                    <a:moveTo>
                      <a:pt x="92" y="30"/>
                    </a:moveTo>
                    <a:cubicBezTo>
                      <a:pt x="92" y="24"/>
                      <a:pt x="97" y="19"/>
                      <a:pt x="103" y="19"/>
                    </a:cubicBezTo>
                    <a:cubicBezTo>
                      <a:pt x="133" y="19"/>
                      <a:pt x="133" y="19"/>
                      <a:pt x="133" y="19"/>
                    </a:cubicBezTo>
                    <a:cubicBezTo>
                      <a:pt x="139" y="19"/>
                      <a:pt x="144" y="24"/>
                      <a:pt x="144" y="30"/>
                    </a:cubicBezTo>
                    <a:cubicBezTo>
                      <a:pt x="144" y="44"/>
                      <a:pt x="144" y="44"/>
                      <a:pt x="144" y="44"/>
                    </a:cubicBezTo>
                    <a:cubicBezTo>
                      <a:pt x="92" y="44"/>
                      <a:pt x="92" y="44"/>
                      <a:pt x="92" y="44"/>
                    </a:cubicBezTo>
                    <a:lnTo>
                      <a:pt x="92"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60" name="Group 50"/>
          <p:cNvGrpSpPr/>
          <p:nvPr/>
        </p:nvGrpSpPr>
        <p:grpSpPr>
          <a:xfrm>
            <a:off x="7299657" y="1244013"/>
            <a:ext cx="405000" cy="405125"/>
            <a:chOff x="9732876" y="1985814"/>
            <a:chExt cx="540000" cy="540000"/>
          </a:xfrm>
        </p:grpSpPr>
        <p:sp>
          <p:nvSpPr>
            <p:cNvPr id="57" name="Oval 51"/>
            <p:cNvSpPr/>
            <p:nvPr/>
          </p:nvSpPr>
          <p:spPr>
            <a:xfrm>
              <a:off x="9732876" y="1985814"/>
              <a:ext cx="540000" cy="54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8" name="Freeform: Shape 52"/>
            <p:cNvSpPr/>
            <p:nvPr/>
          </p:nvSpPr>
          <p:spPr bwMode="auto">
            <a:xfrm>
              <a:off x="9842613" y="2095551"/>
              <a:ext cx="320527" cy="320527"/>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bg1"/>
            </a:solidFill>
            <a:ln>
              <a:noFill/>
            </a:ln>
          </p:spPr>
          <p:txBody>
            <a:bodyPr anchor="ctr"/>
            <a:lstStyle/>
            <a:p>
              <a:pPr algn="ctr"/>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250"/>
                                        <p:tgtEl>
                                          <p:spTgt spid="1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250"/>
                                        <p:tgtEl>
                                          <p:spTgt spid="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250"/>
                                        <p:tgtEl>
                                          <p:spTgt spid="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250"/>
                                        <p:tgtEl>
                                          <p:spTgt spid="10"/>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250"/>
                                        <p:tgtEl>
                                          <p:spTgt spid="11"/>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250"/>
                                        <p:tgtEl>
                                          <p:spTgt spid="13"/>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250"/>
                                        <p:tgtEl>
                                          <p:spTgt spid="12"/>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250"/>
                                        <p:tgtEl>
                                          <p:spTgt spid="17"/>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down)">
                                      <p:cBhvr>
                                        <p:cTn id="39" dur="250"/>
                                        <p:tgtEl>
                                          <p:spTgt spid="18"/>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down)">
                                      <p:cBhvr>
                                        <p:cTn id="43" dur="250"/>
                                        <p:tgtEl>
                                          <p:spTgt spid="19"/>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250"/>
                                        <p:tgtEl>
                                          <p:spTgt spid="20"/>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down)">
                                      <p:cBhvr>
                                        <p:cTn id="51" dur="250"/>
                                        <p:tgtEl>
                                          <p:spTgt spid="21"/>
                                        </p:tgtEl>
                                      </p:cBhvr>
                                    </p:animEffect>
                                  </p:childTnLst>
                                </p:cTn>
                              </p:par>
                            </p:childTnLst>
                          </p:cTn>
                        </p:par>
                        <p:par>
                          <p:cTn id="52" fill="hold">
                            <p:stCondLst>
                              <p:cond delay="6000"/>
                            </p:stCondLst>
                            <p:childTnLst>
                              <p:par>
                                <p:cTn id="53" presetID="22" presetClass="entr" presetSubtype="4"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down)">
                                      <p:cBhvr>
                                        <p:cTn id="55" dur="250"/>
                                        <p:tgtEl>
                                          <p:spTgt spid="22"/>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down)">
                                      <p:cBhvr>
                                        <p:cTn id="59" dur="250"/>
                                        <p:tgtEl>
                                          <p:spTgt spid="23"/>
                                        </p:tgtEl>
                                      </p:cBhvr>
                                    </p:animEffect>
                                  </p:childTnLst>
                                </p:cTn>
                              </p:par>
                            </p:childTnLst>
                          </p:cTn>
                        </p:par>
                        <p:par>
                          <p:cTn id="60" fill="hold">
                            <p:stCondLst>
                              <p:cond delay="7000"/>
                            </p:stCondLst>
                            <p:childTnLst>
                              <p:par>
                                <p:cTn id="61" presetID="22" presetClass="entr" presetSubtype="4"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down)">
                                      <p:cBhvr>
                                        <p:cTn id="63" dur="250"/>
                                        <p:tgtEl>
                                          <p:spTgt spid="24"/>
                                        </p:tgtEl>
                                      </p:cBhvr>
                                    </p:animEffect>
                                  </p:childTnLst>
                                </p:cTn>
                              </p:par>
                            </p:childTnLst>
                          </p:cTn>
                        </p:par>
                        <p:par>
                          <p:cTn id="64" fill="hold">
                            <p:stCondLst>
                              <p:cond delay="7500"/>
                            </p:stCondLst>
                            <p:childTnLst>
                              <p:par>
                                <p:cTn id="65" presetID="22" presetClass="entr" presetSubtype="4"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down)">
                                      <p:cBhvr>
                                        <p:cTn id="67" dur="250"/>
                                        <p:tgtEl>
                                          <p:spTgt spid="25"/>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wipe(down)">
                                      <p:cBhvr>
                                        <p:cTn id="71" dur="250"/>
                                        <p:tgtEl>
                                          <p:spTgt spid="26"/>
                                        </p:tgtEl>
                                      </p:cBhvr>
                                    </p:animEffect>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wipe(down)">
                                      <p:cBhvr>
                                        <p:cTn id="75" dur="250"/>
                                        <p:tgtEl>
                                          <p:spTgt spid="27"/>
                                        </p:tgtEl>
                                      </p:cBhvr>
                                    </p:animEffect>
                                  </p:childTnLst>
                                </p:cTn>
                              </p:par>
                            </p:childTnLst>
                          </p:cTn>
                        </p:par>
                        <p:par>
                          <p:cTn id="76" fill="hold">
                            <p:stCondLst>
                              <p:cond delay="9000"/>
                            </p:stCondLst>
                            <p:childTnLst>
                              <p:par>
                                <p:cTn id="77" presetID="22" presetClass="entr" presetSubtype="4"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wipe(down)">
                                      <p:cBhvr>
                                        <p:cTn id="79" dur="250"/>
                                        <p:tgtEl>
                                          <p:spTgt spid="28"/>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wipe(down)">
                                      <p:cBhvr>
                                        <p:cTn id="83" dur="250"/>
                                        <p:tgtEl>
                                          <p:spTgt spid="29"/>
                                        </p:tgtEl>
                                      </p:cBhvr>
                                    </p:animEffect>
                                  </p:childTnLst>
                                </p:cTn>
                              </p:par>
                            </p:childTnLst>
                          </p:cTn>
                        </p:par>
                        <p:par>
                          <p:cTn id="84" fill="hold">
                            <p:stCondLst>
                              <p:cond delay="10000"/>
                            </p:stCondLst>
                            <p:childTnLst>
                              <p:par>
                                <p:cTn id="85" presetID="22" presetClass="entr" presetSubtype="4" fill="hold" nodeType="after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wipe(down)">
                                      <p:cBhvr>
                                        <p:cTn id="87" dur="250"/>
                                        <p:tgtEl>
                                          <p:spTgt spid="30"/>
                                        </p:tgtEl>
                                      </p:cBhvr>
                                    </p:animEffect>
                                  </p:childTnLst>
                                </p:cTn>
                              </p:par>
                            </p:childTnLst>
                          </p:cTn>
                        </p:par>
                        <p:par>
                          <p:cTn id="88" fill="hold">
                            <p:stCondLst>
                              <p:cond delay="10500"/>
                            </p:stCondLst>
                            <p:childTnLst>
                              <p:par>
                                <p:cTn id="89" presetID="22" presetClass="entr" presetSubtype="4" fill="hold" nodeType="afterEffect">
                                  <p:stCondLst>
                                    <p:cond delay="0"/>
                                  </p:stCondLst>
                                  <p:childTnLst>
                                    <p:set>
                                      <p:cBhvr>
                                        <p:cTn id="90" dur="1" fill="hold">
                                          <p:stCondLst>
                                            <p:cond delay="0"/>
                                          </p:stCondLst>
                                        </p:cTn>
                                        <p:tgtEl>
                                          <p:spTgt spid="4"/>
                                        </p:tgtEl>
                                        <p:attrNameLst>
                                          <p:attrName>style.visibility</p:attrName>
                                        </p:attrNameLst>
                                      </p:cBhvr>
                                      <p:to>
                                        <p:strVal val="visible"/>
                                      </p:to>
                                    </p:set>
                                    <p:animEffect transition="in" filter="wipe(down)">
                                      <p:cBhvr>
                                        <p:cTn id="91" dur="250"/>
                                        <p:tgtEl>
                                          <p:spTgt spid="4"/>
                                        </p:tgtEl>
                                      </p:cBhvr>
                                    </p:animEffect>
                                  </p:childTnLst>
                                </p:cTn>
                              </p:par>
                            </p:childTnLst>
                          </p:cTn>
                        </p:par>
                        <p:par>
                          <p:cTn id="92" fill="hold">
                            <p:stCondLst>
                              <p:cond delay="11000"/>
                            </p:stCondLst>
                            <p:childTnLst>
                              <p:par>
                                <p:cTn id="93" presetID="22" presetClass="entr" presetSubtype="4" fill="hold" grpId="0" nodeType="after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wipe(down)">
                                      <p:cBhvr>
                                        <p:cTn id="95" dur="250"/>
                                        <p:tgtEl>
                                          <p:spTgt spid="15"/>
                                        </p:tgtEl>
                                      </p:cBhvr>
                                    </p:animEffect>
                                  </p:childTnLst>
                                </p:cTn>
                              </p:par>
                            </p:childTnLst>
                          </p:cTn>
                        </p:par>
                        <p:par>
                          <p:cTn id="96" fill="hold">
                            <p:stCondLst>
                              <p:cond delay="11500"/>
                            </p:stCondLst>
                            <p:childTnLst>
                              <p:par>
                                <p:cTn id="97" presetID="22" presetClass="entr" presetSubtype="4" fill="hold" grpId="0" nodeType="afterEffect">
                                  <p:stCondLst>
                                    <p:cond delay="0"/>
                                  </p:stCondLst>
                                  <p:childTnLst>
                                    <p:set>
                                      <p:cBhvr>
                                        <p:cTn id="98" dur="1" fill="hold">
                                          <p:stCondLst>
                                            <p:cond delay="0"/>
                                          </p:stCondLst>
                                        </p:cTn>
                                        <p:tgtEl>
                                          <p:spTgt spid="16"/>
                                        </p:tgtEl>
                                        <p:attrNameLst>
                                          <p:attrName>style.visibility</p:attrName>
                                        </p:attrNameLst>
                                      </p:cBhvr>
                                      <p:to>
                                        <p:strVal val="visible"/>
                                      </p:to>
                                    </p:set>
                                    <p:animEffect transition="in" filter="wipe(down)">
                                      <p:cBhvr>
                                        <p:cTn id="99" dur="250"/>
                                        <p:tgtEl>
                                          <p:spTgt spid="16"/>
                                        </p:tgtEl>
                                      </p:cBhvr>
                                    </p:animEffect>
                                  </p:childTnLst>
                                </p:cTn>
                              </p:par>
                            </p:childTnLst>
                          </p:cTn>
                        </p:par>
                        <p:par>
                          <p:cTn id="100" fill="hold">
                            <p:stCondLst>
                              <p:cond delay="12000"/>
                            </p:stCondLst>
                            <p:childTnLst>
                              <p:par>
                                <p:cTn id="101" presetID="22" presetClass="entr" presetSubtype="4" fill="hold" grpId="0" nodeType="afterEffect">
                                  <p:stCondLst>
                                    <p:cond delay="0"/>
                                  </p:stCondLst>
                                  <p:childTnLst>
                                    <p:set>
                                      <p:cBhvr>
                                        <p:cTn id="102" dur="1" fill="hold">
                                          <p:stCondLst>
                                            <p:cond delay="0"/>
                                          </p:stCondLst>
                                        </p:cTn>
                                        <p:tgtEl>
                                          <p:spTgt spid="32"/>
                                        </p:tgtEl>
                                        <p:attrNameLst>
                                          <p:attrName>style.visibility</p:attrName>
                                        </p:attrNameLst>
                                      </p:cBhvr>
                                      <p:to>
                                        <p:strVal val="visible"/>
                                      </p:to>
                                    </p:set>
                                    <p:animEffect transition="in" filter="wipe(down)">
                                      <p:cBhvr>
                                        <p:cTn id="103" dur="250"/>
                                        <p:tgtEl>
                                          <p:spTgt spid="32"/>
                                        </p:tgtEl>
                                      </p:cBhvr>
                                    </p:animEffect>
                                  </p:childTnLst>
                                </p:cTn>
                              </p:par>
                            </p:childTnLst>
                          </p:cTn>
                        </p:par>
                        <p:par>
                          <p:cTn id="104" fill="hold">
                            <p:stCondLst>
                              <p:cond delay="12500"/>
                            </p:stCondLst>
                            <p:childTnLst>
                              <p:par>
                                <p:cTn id="105" presetID="22" presetClass="entr" presetSubtype="4" fill="hold" grpId="0" nodeType="afterEffect">
                                  <p:stCondLst>
                                    <p:cond delay="0"/>
                                  </p:stCondLst>
                                  <p:childTnLst>
                                    <p:set>
                                      <p:cBhvr>
                                        <p:cTn id="106" dur="1" fill="hold">
                                          <p:stCondLst>
                                            <p:cond delay="0"/>
                                          </p:stCondLst>
                                        </p:cTn>
                                        <p:tgtEl>
                                          <p:spTgt spid="33"/>
                                        </p:tgtEl>
                                        <p:attrNameLst>
                                          <p:attrName>style.visibility</p:attrName>
                                        </p:attrNameLst>
                                      </p:cBhvr>
                                      <p:to>
                                        <p:strVal val="visible"/>
                                      </p:to>
                                    </p:set>
                                    <p:animEffect transition="in" filter="wipe(down)">
                                      <p:cBhvr>
                                        <p:cTn id="107" dur="250"/>
                                        <p:tgtEl>
                                          <p:spTgt spid="33"/>
                                        </p:tgtEl>
                                      </p:cBhvr>
                                    </p:animEffect>
                                  </p:childTnLst>
                                </p:cTn>
                              </p:par>
                            </p:childTnLst>
                          </p:cTn>
                        </p:par>
                        <p:par>
                          <p:cTn id="108" fill="hold">
                            <p:stCondLst>
                              <p:cond delay="13000"/>
                            </p:stCondLst>
                            <p:childTnLst>
                              <p:par>
                                <p:cTn id="109" presetID="22" presetClass="entr" presetSubtype="4" fill="hold" nodeType="afterEffect">
                                  <p:stCondLst>
                                    <p:cond delay="0"/>
                                  </p:stCondLst>
                                  <p:childTnLst>
                                    <p:set>
                                      <p:cBhvr>
                                        <p:cTn id="110" dur="1" fill="hold">
                                          <p:stCondLst>
                                            <p:cond delay="0"/>
                                          </p:stCondLst>
                                        </p:cTn>
                                        <p:tgtEl>
                                          <p:spTgt spid="34"/>
                                        </p:tgtEl>
                                        <p:attrNameLst>
                                          <p:attrName>style.visibility</p:attrName>
                                        </p:attrNameLst>
                                      </p:cBhvr>
                                      <p:to>
                                        <p:strVal val="visible"/>
                                      </p:to>
                                    </p:set>
                                    <p:animEffect transition="in" filter="wipe(down)">
                                      <p:cBhvr>
                                        <p:cTn id="111" dur="250"/>
                                        <p:tgtEl>
                                          <p:spTgt spid="34"/>
                                        </p:tgtEl>
                                      </p:cBhvr>
                                    </p:animEffect>
                                  </p:childTnLst>
                                </p:cTn>
                              </p:par>
                            </p:childTnLst>
                          </p:cTn>
                        </p:par>
                        <p:par>
                          <p:cTn id="112" fill="hold">
                            <p:stCondLst>
                              <p:cond delay="13500"/>
                            </p:stCondLst>
                            <p:childTnLst>
                              <p:par>
                                <p:cTn id="113" presetID="22" presetClass="entr" presetSubtype="4" fill="hold" nodeType="afterEffect">
                                  <p:stCondLst>
                                    <p:cond delay="0"/>
                                  </p:stCondLst>
                                  <p:childTnLst>
                                    <p:set>
                                      <p:cBhvr>
                                        <p:cTn id="114" dur="1" fill="hold">
                                          <p:stCondLst>
                                            <p:cond delay="0"/>
                                          </p:stCondLst>
                                        </p:cTn>
                                        <p:tgtEl>
                                          <p:spTgt spid="35"/>
                                        </p:tgtEl>
                                        <p:attrNameLst>
                                          <p:attrName>style.visibility</p:attrName>
                                        </p:attrNameLst>
                                      </p:cBhvr>
                                      <p:to>
                                        <p:strVal val="visible"/>
                                      </p:to>
                                    </p:set>
                                    <p:animEffect transition="in" filter="wipe(down)">
                                      <p:cBhvr>
                                        <p:cTn id="115" dur="250"/>
                                        <p:tgtEl>
                                          <p:spTgt spid="35"/>
                                        </p:tgtEl>
                                      </p:cBhvr>
                                    </p:animEffect>
                                  </p:childTnLst>
                                </p:cTn>
                              </p:par>
                            </p:childTnLst>
                          </p:cTn>
                        </p:par>
                        <p:par>
                          <p:cTn id="116" fill="hold">
                            <p:stCondLst>
                              <p:cond delay="14000"/>
                            </p:stCondLst>
                            <p:childTnLst>
                              <p:par>
                                <p:cTn id="117" presetID="22" presetClass="entr" presetSubtype="4" fill="hold" nodeType="afterEffect">
                                  <p:stCondLst>
                                    <p:cond delay="0"/>
                                  </p:stCondLst>
                                  <p:childTnLst>
                                    <p:set>
                                      <p:cBhvr>
                                        <p:cTn id="118" dur="1" fill="hold">
                                          <p:stCondLst>
                                            <p:cond delay="0"/>
                                          </p:stCondLst>
                                        </p:cTn>
                                        <p:tgtEl>
                                          <p:spTgt spid="7"/>
                                        </p:tgtEl>
                                        <p:attrNameLst>
                                          <p:attrName>style.visibility</p:attrName>
                                        </p:attrNameLst>
                                      </p:cBhvr>
                                      <p:to>
                                        <p:strVal val="visible"/>
                                      </p:to>
                                    </p:set>
                                    <p:animEffect transition="in" filter="wipe(down)">
                                      <p:cBhvr>
                                        <p:cTn id="119" dur="250"/>
                                        <p:tgtEl>
                                          <p:spTgt spid="7"/>
                                        </p:tgtEl>
                                      </p:cBhvr>
                                    </p:animEffect>
                                  </p:childTnLst>
                                </p:cTn>
                              </p:par>
                            </p:childTnLst>
                          </p:cTn>
                        </p:par>
                        <p:par>
                          <p:cTn id="120" fill="hold">
                            <p:stCondLst>
                              <p:cond delay="14500"/>
                            </p:stCondLst>
                            <p:childTnLst>
                              <p:par>
                                <p:cTn id="121" presetID="22" presetClass="entr" presetSubtype="4" fill="hold" grpId="0" nodeType="afterEffect">
                                  <p:stCondLst>
                                    <p:cond delay="0"/>
                                  </p:stCondLst>
                                  <p:childTnLst>
                                    <p:set>
                                      <p:cBhvr>
                                        <p:cTn id="122" dur="1" fill="hold">
                                          <p:stCondLst>
                                            <p:cond delay="0"/>
                                          </p:stCondLst>
                                        </p:cTn>
                                        <p:tgtEl>
                                          <p:spTgt spid="37"/>
                                        </p:tgtEl>
                                        <p:attrNameLst>
                                          <p:attrName>style.visibility</p:attrName>
                                        </p:attrNameLst>
                                      </p:cBhvr>
                                      <p:to>
                                        <p:strVal val="visible"/>
                                      </p:to>
                                    </p:set>
                                    <p:animEffect transition="in" filter="wipe(down)">
                                      <p:cBhvr>
                                        <p:cTn id="123" dur="250"/>
                                        <p:tgtEl>
                                          <p:spTgt spid="37"/>
                                        </p:tgtEl>
                                      </p:cBhvr>
                                    </p:animEffect>
                                  </p:childTnLst>
                                </p:cTn>
                              </p:par>
                            </p:childTnLst>
                          </p:cTn>
                        </p:par>
                        <p:par>
                          <p:cTn id="124" fill="hold">
                            <p:stCondLst>
                              <p:cond delay="15000"/>
                            </p:stCondLst>
                            <p:childTnLst>
                              <p:par>
                                <p:cTn id="125" presetID="22" presetClass="entr" presetSubtype="4" fill="hold" grpId="0" nodeType="afterEffect">
                                  <p:stCondLst>
                                    <p:cond delay="0"/>
                                  </p:stCondLst>
                                  <p:childTnLst>
                                    <p:set>
                                      <p:cBhvr>
                                        <p:cTn id="126" dur="1" fill="hold">
                                          <p:stCondLst>
                                            <p:cond delay="0"/>
                                          </p:stCondLst>
                                        </p:cTn>
                                        <p:tgtEl>
                                          <p:spTgt spid="38"/>
                                        </p:tgtEl>
                                        <p:attrNameLst>
                                          <p:attrName>style.visibility</p:attrName>
                                        </p:attrNameLst>
                                      </p:cBhvr>
                                      <p:to>
                                        <p:strVal val="visible"/>
                                      </p:to>
                                    </p:set>
                                    <p:animEffect transition="in" filter="wipe(down)">
                                      <p:cBhvr>
                                        <p:cTn id="127" dur="250"/>
                                        <p:tgtEl>
                                          <p:spTgt spid="38"/>
                                        </p:tgtEl>
                                      </p:cBhvr>
                                    </p:animEffect>
                                  </p:childTnLst>
                                </p:cTn>
                              </p:par>
                            </p:childTnLst>
                          </p:cTn>
                        </p:par>
                        <p:par>
                          <p:cTn id="128" fill="hold">
                            <p:stCondLst>
                              <p:cond delay="15500"/>
                            </p:stCondLst>
                            <p:childTnLst>
                              <p:par>
                                <p:cTn id="129" presetID="22" presetClass="entr" presetSubtype="4" fill="hold" nodeType="afterEffect">
                                  <p:stCondLst>
                                    <p:cond delay="0"/>
                                  </p:stCondLst>
                                  <p:childTnLst>
                                    <p:set>
                                      <p:cBhvr>
                                        <p:cTn id="130" dur="1" fill="hold">
                                          <p:stCondLst>
                                            <p:cond delay="0"/>
                                          </p:stCondLst>
                                        </p:cTn>
                                        <p:tgtEl>
                                          <p:spTgt spid="39"/>
                                        </p:tgtEl>
                                        <p:attrNameLst>
                                          <p:attrName>style.visibility</p:attrName>
                                        </p:attrNameLst>
                                      </p:cBhvr>
                                      <p:to>
                                        <p:strVal val="visible"/>
                                      </p:to>
                                    </p:set>
                                    <p:animEffect transition="in" filter="wipe(down)">
                                      <p:cBhvr>
                                        <p:cTn id="131" dur="250"/>
                                        <p:tgtEl>
                                          <p:spTgt spid="39"/>
                                        </p:tgtEl>
                                      </p:cBhvr>
                                    </p:animEffect>
                                  </p:childTnLst>
                                </p:cTn>
                              </p:par>
                            </p:childTnLst>
                          </p:cTn>
                        </p:par>
                        <p:par>
                          <p:cTn id="132" fill="hold">
                            <p:stCondLst>
                              <p:cond delay="16000"/>
                            </p:stCondLst>
                            <p:childTnLst>
                              <p:par>
                                <p:cTn id="133" presetID="22" presetClass="entr" presetSubtype="4" fill="hold" nodeType="afterEffect">
                                  <p:stCondLst>
                                    <p:cond delay="0"/>
                                  </p:stCondLst>
                                  <p:childTnLst>
                                    <p:set>
                                      <p:cBhvr>
                                        <p:cTn id="134" dur="1" fill="hold">
                                          <p:stCondLst>
                                            <p:cond delay="0"/>
                                          </p:stCondLst>
                                        </p:cTn>
                                        <p:tgtEl>
                                          <p:spTgt spid="40"/>
                                        </p:tgtEl>
                                        <p:attrNameLst>
                                          <p:attrName>style.visibility</p:attrName>
                                        </p:attrNameLst>
                                      </p:cBhvr>
                                      <p:to>
                                        <p:strVal val="visible"/>
                                      </p:to>
                                    </p:set>
                                    <p:animEffect transition="in" filter="wipe(down)">
                                      <p:cBhvr>
                                        <p:cTn id="135" dur="250"/>
                                        <p:tgtEl>
                                          <p:spTgt spid="40"/>
                                        </p:tgtEl>
                                      </p:cBhvr>
                                    </p:animEffect>
                                  </p:childTnLst>
                                </p:cTn>
                              </p:par>
                            </p:childTnLst>
                          </p:cTn>
                        </p:par>
                        <p:par>
                          <p:cTn id="136" fill="hold">
                            <p:stCondLst>
                              <p:cond delay="16500"/>
                            </p:stCondLst>
                            <p:childTnLst>
                              <p:par>
                                <p:cTn id="137" presetID="22" presetClass="entr" presetSubtype="4" fill="hold" nodeType="afterEffect">
                                  <p:stCondLst>
                                    <p:cond delay="0"/>
                                  </p:stCondLst>
                                  <p:childTnLst>
                                    <p:set>
                                      <p:cBhvr>
                                        <p:cTn id="138" dur="1" fill="hold">
                                          <p:stCondLst>
                                            <p:cond delay="0"/>
                                          </p:stCondLst>
                                        </p:cTn>
                                        <p:tgtEl>
                                          <p:spTgt spid="36"/>
                                        </p:tgtEl>
                                        <p:attrNameLst>
                                          <p:attrName>style.visibility</p:attrName>
                                        </p:attrNameLst>
                                      </p:cBhvr>
                                      <p:to>
                                        <p:strVal val="visible"/>
                                      </p:to>
                                    </p:set>
                                    <p:animEffect transition="in" filter="wipe(down)">
                                      <p:cBhvr>
                                        <p:cTn id="139" dur="250"/>
                                        <p:tgtEl>
                                          <p:spTgt spid="36"/>
                                        </p:tgtEl>
                                      </p:cBhvr>
                                    </p:animEffect>
                                  </p:childTnLst>
                                </p:cTn>
                              </p:par>
                            </p:childTnLst>
                          </p:cTn>
                        </p:par>
                        <p:par>
                          <p:cTn id="140" fill="hold">
                            <p:stCondLst>
                              <p:cond delay="17000"/>
                            </p:stCondLst>
                            <p:childTnLst>
                              <p:par>
                                <p:cTn id="141" presetID="22" presetClass="entr" presetSubtype="4" fill="hold" grpId="0" nodeType="afterEffect">
                                  <p:stCondLst>
                                    <p:cond delay="0"/>
                                  </p:stCondLst>
                                  <p:childTnLst>
                                    <p:set>
                                      <p:cBhvr>
                                        <p:cTn id="142" dur="1" fill="hold">
                                          <p:stCondLst>
                                            <p:cond delay="0"/>
                                          </p:stCondLst>
                                        </p:cTn>
                                        <p:tgtEl>
                                          <p:spTgt spid="41"/>
                                        </p:tgtEl>
                                        <p:attrNameLst>
                                          <p:attrName>style.visibility</p:attrName>
                                        </p:attrNameLst>
                                      </p:cBhvr>
                                      <p:to>
                                        <p:strVal val="visible"/>
                                      </p:to>
                                    </p:set>
                                    <p:animEffect transition="in" filter="wipe(down)">
                                      <p:cBhvr>
                                        <p:cTn id="143" dur="250"/>
                                        <p:tgtEl>
                                          <p:spTgt spid="41"/>
                                        </p:tgtEl>
                                      </p:cBhvr>
                                    </p:animEffect>
                                  </p:childTnLst>
                                </p:cTn>
                              </p:par>
                            </p:childTnLst>
                          </p:cTn>
                        </p:par>
                        <p:par>
                          <p:cTn id="144" fill="hold">
                            <p:stCondLst>
                              <p:cond delay="17500"/>
                            </p:stCondLst>
                            <p:childTnLst>
                              <p:par>
                                <p:cTn id="145" presetID="22" presetClass="entr" presetSubtype="4" fill="hold" grpId="0" nodeType="afterEffect">
                                  <p:stCondLst>
                                    <p:cond delay="0"/>
                                  </p:stCondLst>
                                  <p:childTnLst>
                                    <p:set>
                                      <p:cBhvr>
                                        <p:cTn id="146" dur="1" fill="hold">
                                          <p:stCondLst>
                                            <p:cond delay="0"/>
                                          </p:stCondLst>
                                        </p:cTn>
                                        <p:tgtEl>
                                          <p:spTgt spid="42"/>
                                        </p:tgtEl>
                                        <p:attrNameLst>
                                          <p:attrName>style.visibility</p:attrName>
                                        </p:attrNameLst>
                                      </p:cBhvr>
                                      <p:to>
                                        <p:strVal val="visible"/>
                                      </p:to>
                                    </p:set>
                                    <p:animEffect transition="in" filter="wipe(down)">
                                      <p:cBhvr>
                                        <p:cTn id="147" dur="250"/>
                                        <p:tgtEl>
                                          <p:spTgt spid="42"/>
                                        </p:tgtEl>
                                      </p:cBhvr>
                                    </p:animEffect>
                                  </p:childTnLst>
                                </p:cTn>
                              </p:par>
                            </p:childTnLst>
                          </p:cTn>
                        </p:par>
                        <p:par>
                          <p:cTn id="148" fill="hold">
                            <p:stCondLst>
                              <p:cond delay="18000"/>
                            </p:stCondLst>
                            <p:childTnLst>
                              <p:par>
                                <p:cTn id="149" presetID="22" presetClass="entr" presetSubtype="4" fill="hold" nodeType="afterEffect">
                                  <p:stCondLst>
                                    <p:cond delay="0"/>
                                  </p:stCondLst>
                                  <p:childTnLst>
                                    <p:set>
                                      <p:cBhvr>
                                        <p:cTn id="150" dur="1" fill="hold">
                                          <p:stCondLst>
                                            <p:cond delay="0"/>
                                          </p:stCondLst>
                                        </p:cTn>
                                        <p:tgtEl>
                                          <p:spTgt spid="43"/>
                                        </p:tgtEl>
                                        <p:attrNameLst>
                                          <p:attrName>style.visibility</p:attrName>
                                        </p:attrNameLst>
                                      </p:cBhvr>
                                      <p:to>
                                        <p:strVal val="visible"/>
                                      </p:to>
                                    </p:set>
                                    <p:animEffect transition="in" filter="wipe(down)">
                                      <p:cBhvr>
                                        <p:cTn id="151" dur="250"/>
                                        <p:tgtEl>
                                          <p:spTgt spid="43"/>
                                        </p:tgtEl>
                                      </p:cBhvr>
                                    </p:animEffect>
                                  </p:childTnLst>
                                </p:cTn>
                              </p:par>
                            </p:childTnLst>
                          </p:cTn>
                        </p:par>
                        <p:par>
                          <p:cTn id="152" fill="hold">
                            <p:stCondLst>
                              <p:cond delay="18500"/>
                            </p:stCondLst>
                            <p:childTnLst>
                              <p:par>
                                <p:cTn id="153" presetID="22" presetClass="entr" presetSubtype="4" fill="hold" nodeType="afterEffect">
                                  <p:stCondLst>
                                    <p:cond delay="0"/>
                                  </p:stCondLst>
                                  <p:childTnLst>
                                    <p:set>
                                      <p:cBhvr>
                                        <p:cTn id="154" dur="1" fill="hold">
                                          <p:stCondLst>
                                            <p:cond delay="0"/>
                                          </p:stCondLst>
                                        </p:cTn>
                                        <p:tgtEl>
                                          <p:spTgt spid="44"/>
                                        </p:tgtEl>
                                        <p:attrNameLst>
                                          <p:attrName>style.visibility</p:attrName>
                                        </p:attrNameLst>
                                      </p:cBhvr>
                                      <p:to>
                                        <p:strVal val="visible"/>
                                      </p:to>
                                    </p:set>
                                    <p:animEffect transition="in" filter="wipe(down)">
                                      <p:cBhvr>
                                        <p:cTn id="155" dur="250"/>
                                        <p:tgtEl>
                                          <p:spTgt spid="44"/>
                                        </p:tgtEl>
                                      </p:cBhvr>
                                    </p:animEffect>
                                  </p:childTnLst>
                                </p:cTn>
                              </p:par>
                            </p:childTnLst>
                          </p:cTn>
                        </p:par>
                        <p:par>
                          <p:cTn id="156" fill="hold">
                            <p:stCondLst>
                              <p:cond delay="19000"/>
                            </p:stCondLst>
                            <p:childTnLst>
                              <p:par>
                                <p:cTn id="157" presetID="22" presetClass="entr" presetSubtype="4" fill="hold" nodeType="afterEffect">
                                  <p:stCondLst>
                                    <p:cond delay="0"/>
                                  </p:stCondLst>
                                  <p:childTnLst>
                                    <p:set>
                                      <p:cBhvr>
                                        <p:cTn id="158" dur="1" fill="hold">
                                          <p:stCondLst>
                                            <p:cond delay="0"/>
                                          </p:stCondLst>
                                        </p:cTn>
                                        <p:tgtEl>
                                          <p:spTgt spid="45"/>
                                        </p:tgtEl>
                                        <p:attrNameLst>
                                          <p:attrName>style.visibility</p:attrName>
                                        </p:attrNameLst>
                                      </p:cBhvr>
                                      <p:to>
                                        <p:strVal val="visible"/>
                                      </p:to>
                                    </p:set>
                                    <p:animEffect transition="in" filter="wipe(down)">
                                      <p:cBhvr>
                                        <p:cTn id="159" dur="250"/>
                                        <p:tgtEl>
                                          <p:spTgt spid="45"/>
                                        </p:tgtEl>
                                      </p:cBhvr>
                                    </p:animEffect>
                                  </p:childTnLst>
                                </p:cTn>
                              </p:par>
                            </p:childTnLst>
                          </p:cTn>
                        </p:par>
                        <p:par>
                          <p:cTn id="160" fill="hold">
                            <p:stCondLst>
                              <p:cond delay="19500"/>
                            </p:stCondLst>
                            <p:childTnLst>
                              <p:par>
                                <p:cTn id="161" presetID="22" presetClass="entr" presetSubtype="4" fill="hold" grpId="0" nodeType="afterEffect">
                                  <p:stCondLst>
                                    <p:cond delay="0"/>
                                  </p:stCondLst>
                                  <p:childTnLst>
                                    <p:set>
                                      <p:cBhvr>
                                        <p:cTn id="162" dur="1" fill="hold">
                                          <p:stCondLst>
                                            <p:cond delay="0"/>
                                          </p:stCondLst>
                                        </p:cTn>
                                        <p:tgtEl>
                                          <p:spTgt spid="47"/>
                                        </p:tgtEl>
                                        <p:attrNameLst>
                                          <p:attrName>style.visibility</p:attrName>
                                        </p:attrNameLst>
                                      </p:cBhvr>
                                      <p:to>
                                        <p:strVal val="visible"/>
                                      </p:to>
                                    </p:set>
                                    <p:animEffect transition="in" filter="wipe(down)">
                                      <p:cBhvr>
                                        <p:cTn id="163" dur="250"/>
                                        <p:tgtEl>
                                          <p:spTgt spid="47"/>
                                        </p:tgtEl>
                                      </p:cBhvr>
                                    </p:animEffect>
                                  </p:childTnLst>
                                </p:cTn>
                              </p:par>
                            </p:childTnLst>
                          </p:cTn>
                        </p:par>
                        <p:par>
                          <p:cTn id="164" fill="hold">
                            <p:stCondLst>
                              <p:cond delay="20000"/>
                            </p:stCondLst>
                            <p:childTnLst>
                              <p:par>
                                <p:cTn id="165" presetID="22" presetClass="entr" presetSubtype="4" fill="hold" grpId="0" nodeType="afterEffect">
                                  <p:stCondLst>
                                    <p:cond delay="0"/>
                                  </p:stCondLst>
                                  <p:childTnLst>
                                    <p:set>
                                      <p:cBhvr>
                                        <p:cTn id="166" dur="1" fill="hold">
                                          <p:stCondLst>
                                            <p:cond delay="0"/>
                                          </p:stCondLst>
                                        </p:cTn>
                                        <p:tgtEl>
                                          <p:spTgt spid="48"/>
                                        </p:tgtEl>
                                        <p:attrNameLst>
                                          <p:attrName>style.visibility</p:attrName>
                                        </p:attrNameLst>
                                      </p:cBhvr>
                                      <p:to>
                                        <p:strVal val="visible"/>
                                      </p:to>
                                    </p:set>
                                    <p:animEffect transition="in" filter="wipe(down)">
                                      <p:cBhvr>
                                        <p:cTn id="167" dur="250"/>
                                        <p:tgtEl>
                                          <p:spTgt spid="48"/>
                                        </p:tgtEl>
                                      </p:cBhvr>
                                    </p:animEffect>
                                  </p:childTnLst>
                                </p:cTn>
                              </p:par>
                            </p:childTnLst>
                          </p:cTn>
                        </p:par>
                        <p:par>
                          <p:cTn id="168" fill="hold">
                            <p:stCondLst>
                              <p:cond delay="20500"/>
                            </p:stCondLst>
                            <p:childTnLst>
                              <p:par>
                                <p:cTn id="169" presetID="22" presetClass="entr" presetSubtype="4" fill="hold" nodeType="afterEffect">
                                  <p:stCondLst>
                                    <p:cond delay="0"/>
                                  </p:stCondLst>
                                  <p:childTnLst>
                                    <p:set>
                                      <p:cBhvr>
                                        <p:cTn id="170" dur="1" fill="hold">
                                          <p:stCondLst>
                                            <p:cond delay="0"/>
                                          </p:stCondLst>
                                        </p:cTn>
                                        <p:tgtEl>
                                          <p:spTgt spid="49"/>
                                        </p:tgtEl>
                                        <p:attrNameLst>
                                          <p:attrName>style.visibility</p:attrName>
                                        </p:attrNameLst>
                                      </p:cBhvr>
                                      <p:to>
                                        <p:strVal val="visible"/>
                                      </p:to>
                                    </p:set>
                                    <p:animEffect transition="in" filter="wipe(down)">
                                      <p:cBhvr>
                                        <p:cTn id="171" dur="250"/>
                                        <p:tgtEl>
                                          <p:spTgt spid="49"/>
                                        </p:tgtEl>
                                      </p:cBhvr>
                                    </p:animEffect>
                                  </p:childTnLst>
                                </p:cTn>
                              </p:par>
                            </p:childTnLst>
                          </p:cTn>
                        </p:par>
                        <p:par>
                          <p:cTn id="172" fill="hold">
                            <p:stCondLst>
                              <p:cond delay="21000"/>
                            </p:stCondLst>
                            <p:childTnLst>
                              <p:par>
                                <p:cTn id="173" presetID="22" presetClass="entr" presetSubtype="4" fill="hold" nodeType="afterEffect">
                                  <p:stCondLst>
                                    <p:cond delay="0"/>
                                  </p:stCondLst>
                                  <p:childTnLst>
                                    <p:set>
                                      <p:cBhvr>
                                        <p:cTn id="174" dur="1" fill="hold">
                                          <p:stCondLst>
                                            <p:cond delay="0"/>
                                          </p:stCondLst>
                                        </p:cTn>
                                        <p:tgtEl>
                                          <p:spTgt spid="50"/>
                                        </p:tgtEl>
                                        <p:attrNameLst>
                                          <p:attrName>style.visibility</p:attrName>
                                        </p:attrNameLst>
                                      </p:cBhvr>
                                      <p:to>
                                        <p:strVal val="visible"/>
                                      </p:to>
                                    </p:set>
                                    <p:animEffect transition="in" filter="wipe(down)">
                                      <p:cBhvr>
                                        <p:cTn id="175" dur="250"/>
                                        <p:tgtEl>
                                          <p:spTgt spid="50"/>
                                        </p:tgtEl>
                                      </p:cBhvr>
                                    </p:animEffect>
                                  </p:childTnLst>
                                </p:cTn>
                              </p:par>
                            </p:childTnLst>
                          </p:cTn>
                        </p:par>
                        <p:par>
                          <p:cTn id="176" fill="hold">
                            <p:stCondLst>
                              <p:cond delay="21500"/>
                            </p:stCondLst>
                            <p:childTnLst>
                              <p:par>
                                <p:cTn id="177" presetID="22" presetClass="entr" presetSubtype="4" fill="hold" nodeType="afterEffect">
                                  <p:stCondLst>
                                    <p:cond delay="0"/>
                                  </p:stCondLst>
                                  <p:childTnLst>
                                    <p:set>
                                      <p:cBhvr>
                                        <p:cTn id="178" dur="1" fill="hold">
                                          <p:stCondLst>
                                            <p:cond delay="0"/>
                                          </p:stCondLst>
                                        </p:cTn>
                                        <p:tgtEl>
                                          <p:spTgt spid="55"/>
                                        </p:tgtEl>
                                        <p:attrNameLst>
                                          <p:attrName>style.visibility</p:attrName>
                                        </p:attrNameLst>
                                      </p:cBhvr>
                                      <p:to>
                                        <p:strVal val="visible"/>
                                      </p:to>
                                    </p:set>
                                    <p:animEffect transition="in" filter="wipe(down)">
                                      <p:cBhvr>
                                        <p:cTn id="179" dur="250"/>
                                        <p:tgtEl>
                                          <p:spTgt spid="55"/>
                                        </p:tgtEl>
                                      </p:cBhvr>
                                    </p:animEffect>
                                  </p:childTnLst>
                                </p:cTn>
                              </p:par>
                            </p:childTnLst>
                          </p:cTn>
                        </p:par>
                        <p:par>
                          <p:cTn id="180" fill="hold">
                            <p:stCondLst>
                              <p:cond delay="22000"/>
                            </p:stCondLst>
                            <p:childTnLst>
                              <p:par>
                                <p:cTn id="181" presetID="22" presetClass="entr" presetSubtype="4" fill="hold" grpId="0" nodeType="afterEffect">
                                  <p:stCondLst>
                                    <p:cond delay="0"/>
                                  </p:stCondLst>
                                  <p:childTnLst>
                                    <p:set>
                                      <p:cBhvr>
                                        <p:cTn id="182" dur="1" fill="hold">
                                          <p:stCondLst>
                                            <p:cond delay="0"/>
                                          </p:stCondLst>
                                        </p:cTn>
                                        <p:tgtEl>
                                          <p:spTgt spid="51"/>
                                        </p:tgtEl>
                                        <p:attrNameLst>
                                          <p:attrName>style.visibility</p:attrName>
                                        </p:attrNameLst>
                                      </p:cBhvr>
                                      <p:to>
                                        <p:strVal val="visible"/>
                                      </p:to>
                                    </p:set>
                                    <p:animEffect transition="in" filter="wipe(down)">
                                      <p:cBhvr>
                                        <p:cTn id="183" dur="250"/>
                                        <p:tgtEl>
                                          <p:spTgt spid="51"/>
                                        </p:tgtEl>
                                      </p:cBhvr>
                                    </p:animEffect>
                                  </p:childTnLst>
                                </p:cTn>
                              </p:par>
                            </p:childTnLst>
                          </p:cTn>
                        </p:par>
                        <p:par>
                          <p:cTn id="184" fill="hold">
                            <p:stCondLst>
                              <p:cond delay="22500"/>
                            </p:stCondLst>
                            <p:childTnLst>
                              <p:par>
                                <p:cTn id="185" presetID="22" presetClass="entr" presetSubtype="4" fill="hold" grpId="0" nodeType="afterEffect">
                                  <p:stCondLst>
                                    <p:cond delay="0"/>
                                  </p:stCondLst>
                                  <p:childTnLst>
                                    <p:set>
                                      <p:cBhvr>
                                        <p:cTn id="186" dur="1" fill="hold">
                                          <p:stCondLst>
                                            <p:cond delay="0"/>
                                          </p:stCondLst>
                                        </p:cTn>
                                        <p:tgtEl>
                                          <p:spTgt spid="52"/>
                                        </p:tgtEl>
                                        <p:attrNameLst>
                                          <p:attrName>style.visibility</p:attrName>
                                        </p:attrNameLst>
                                      </p:cBhvr>
                                      <p:to>
                                        <p:strVal val="visible"/>
                                      </p:to>
                                    </p:set>
                                    <p:animEffect transition="in" filter="wipe(down)">
                                      <p:cBhvr>
                                        <p:cTn id="187" dur="250"/>
                                        <p:tgtEl>
                                          <p:spTgt spid="52"/>
                                        </p:tgtEl>
                                      </p:cBhvr>
                                    </p:animEffect>
                                  </p:childTnLst>
                                </p:cTn>
                              </p:par>
                            </p:childTnLst>
                          </p:cTn>
                        </p:par>
                        <p:par>
                          <p:cTn id="188" fill="hold">
                            <p:stCondLst>
                              <p:cond delay="23000"/>
                            </p:stCondLst>
                            <p:childTnLst>
                              <p:par>
                                <p:cTn id="189" presetID="22" presetClass="entr" presetSubtype="4" fill="hold" nodeType="afterEffect">
                                  <p:stCondLst>
                                    <p:cond delay="0"/>
                                  </p:stCondLst>
                                  <p:childTnLst>
                                    <p:set>
                                      <p:cBhvr>
                                        <p:cTn id="190" dur="1" fill="hold">
                                          <p:stCondLst>
                                            <p:cond delay="0"/>
                                          </p:stCondLst>
                                        </p:cTn>
                                        <p:tgtEl>
                                          <p:spTgt spid="53"/>
                                        </p:tgtEl>
                                        <p:attrNameLst>
                                          <p:attrName>style.visibility</p:attrName>
                                        </p:attrNameLst>
                                      </p:cBhvr>
                                      <p:to>
                                        <p:strVal val="visible"/>
                                      </p:to>
                                    </p:set>
                                    <p:animEffect transition="in" filter="wipe(down)">
                                      <p:cBhvr>
                                        <p:cTn id="191" dur="250"/>
                                        <p:tgtEl>
                                          <p:spTgt spid="53"/>
                                        </p:tgtEl>
                                      </p:cBhvr>
                                    </p:animEffect>
                                  </p:childTnLst>
                                </p:cTn>
                              </p:par>
                            </p:childTnLst>
                          </p:cTn>
                        </p:par>
                        <p:par>
                          <p:cTn id="192" fill="hold">
                            <p:stCondLst>
                              <p:cond delay="23500"/>
                            </p:stCondLst>
                            <p:childTnLst>
                              <p:par>
                                <p:cTn id="193" presetID="22" presetClass="entr" presetSubtype="4" fill="hold" nodeType="afterEffect">
                                  <p:stCondLst>
                                    <p:cond delay="0"/>
                                  </p:stCondLst>
                                  <p:childTnLst>
                                    <p:set>
                                      <p:cBhvr>
                                        <p:cTn id="194" dur="1" fill="hold">
                                          <p:stCondLst>
                                            <p:cond delay="0"/>
                                          </p:stCondLst>
                                        </p:cTn>
                                        <p:tgtEl>
                                          <p:spTgt spid="54"/>
                                        </p:tgtEl>
                                        <p:attrNameLst>
                                          <p:attrName>style.visibility</p:attrName>
                                        </p:attrNameLst>
                                      </p:cBhvr>
                                      <p:to>
                                        <p:strVal val="visible"/>
                                      </p:to>
                                    </p:set>
                                    <p:animEffect transition="in" filter="wipe(down)">
                                      <p:cBhvr>
                                        <p:cTn id="195" dur="250"/>
                                        <p:tgtEl>
                                          <p:spTgt spid="54"/>
                                        </p:tgtEl>
                                      </p:cBhvr>
                                    </p:animEffect>
                                  </p:childTnLst>
                                </p:cTn>
                              </p:par>
                            </p:childTnLst>
                          </p:cTn>
                        </p:par>
                        <p:par>
                          <p:cTn id="196" fill="hold">
                            <p:stCondLst>
                              <p:cond delay="24000"/>
                            </p:stCondLst>
                            <p:childTnLst>
                              <p:par>
                                <p:cTn id="197" presetID="22" presetClass="entr" presetSubtype="4" fill="hold" nodeType="afterEffect">
                                  <p:stCondLst>
                                    <p:cond delay="0"/>
                                  </p:stCondLst>
                                  <p:childTnLst>
                                    <p:set>
                                      <p:cBhvr>
                                        <p:cTn id="198" dur="1" fill="hold">
                                          <p:stCondLst>
                                            <p:cond delay="0"/>
                                          </p:stCondLst>
                                        </p:cTn>
                                        <p:tgtEl>
                                          <p:spTgt spid="60"/>
                                        </p:tgtEl>
                                        <p:attrNameLst>
                                          <p:attrName>style.visibility</p:attrName>
                                        </p:attrNameLst>
                                      </p:cBhvr>
                                      <p:to>
                                        <p:strVal val="visible"/>
                                      </p:to>
                                    </p:set>
                                    <p:animEffect transition="in" filter="wipe(down)">
                                      <p:cBhvr>
                                        <p:cTn id="199" dur="25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P spid="23" grpId="0" animBg="1"/>
      <p:bldP spid="24" grpId="0" animBg="1"/>
      <p:bldP spid="25" grpId="0" animBg="1"/>
      <p:bldP spid="26" grpId="0" animBg="1"/>
      <p:bldP spid="27" grpId="0" animBg="1"/>
      <p:bldP spid="28" grpId="0" animBg="1"/>
      <p:bldP spid="32" grpId="0"/>
      <p:bldP spid="33" grpId="0"/>
      <p:bldP spid="37" grpId="0"/>
      <p:bldP spid="38" grpId="0"/>
      <p:bldP spid="41" grpId="0"/>
      <p:bldP spid="42" grpId="0"/>
      <p:bldP spid="47" grpId="0"/>
      <p:bldP spid="48" grpId="0"/>
      <p:bldP spid="51" grpId="0"/>
      <p:bldP spid="5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69678" y="127479"/>
            <a:ext cx="5454127" cy="5405480"/>
          </a:xfrm>
          <a:prstGeom prst="rect">
            <a:avLst/>
          </a:prstGeom>
        </p:spPr>
      </p:pic>
      <p:grpSp>
        <p:nvGrpSpPr>
          <p:cNvPr id="6" name="组合 5"/>
          <p:cNvGrpSpPr/>
          <p:nvPr/>
        </p:nvGrpSpPr>
        <p:grpSpPr>
          <a:xfrm>
            <a:off x="4517337" y="1348851"/>
            <a:ext cx="1617044" cy="597084"/>
            <a:chOff x="4312118" y="875900"/>
            <a:chExt cx="1617044" cy="597084"/>
          </a:xfrm>
        </p:grpSpPr>
        <p:sp>
          <p:nvSpPr>
            <p:cNvPr id="5" name="矩形 4"/>
            <p:cNvSpPr/>
            <p:nvPr/>
          </p:nvSpPr>
          <p:spPr>
            <a:xfrm>
              <a:off x="4312118" y="875900"/>
              <a:ext cx="808522" cy="5970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120640" y="875900"/>
              <a:ext cx="808522" cy="5970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TextBox 4"/>
          <p:cNvSpPr txBox="1"/>
          <p:nvPr/>
        </p:nvSpPr>
        <p:spPr>
          <a:xfrm>
            <a:off x="4421087" y="3602172"/>
            <a:ext cx="3027214" cy="297815"/>
          </a:xfrm>
          <a:prstGeom prst="rect">
            <a:avLst/>
          </a:prstGeom>
          <a:noFill/>
          <a:ln>
            <a:noFill/>
          </a:ln>
        </p:spPr>
        <p:txBody>
          <a:bodyPr wrap="square" lIns="68559" tIns="34280" rIns="68559" bIns="3428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eaLnBrk="1" hangingPunct="1">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汇报人：ＸＸＸ            时间：</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2019</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X</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月</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X</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日</a:t>
            </a:r>
            <a:endParaRPr lang="id-ID" altLang="zh-CN" sz="800" dirty="0">
              <a:solidFill>
                <a:schemeClr val="tx1">
                  <a:lumMod val="65000"/>
                  <a:lumOff val="35000"/>
                </a:schemeClr>
              </a:solidFill>
              <a:latin typeface="微软雅黑" panose="020B0503020204020204" pitchFamily="34" charset="-122"/>
              <a:ea typeface="微软雅黑" panose="020B0503020204020204" pitchFamily="34" charset="-122"/>
              <a:cs typeface="Clear Sans Light" pitchFamily="34" charset="0"/>
            </a:endParaRPr>
          </a:p>
        </p:txBody>
      </p:sp>
      <p:sp>
        <p:nvSpPr>
          <p:cNvPr id="8" name="TextBox 5"/>
          <p:cNvSpPr txBox="1"/>
          <p:nvPr/>
        </p:nvSpPr>
        <p:spPr>
          <a:xfrm>
            <a:off x="4395887" y="2022326"/>
            <a:ext cx="4613358" cy="807893"/>
          </a:xfrm>
          <a:prstGeom prst="rect">
            <a:avLst/>
          </a:prstGeom>
          <a:noFill/>
        </p:spPr>
        <p:txBody>
          <a:bodyPr wrap="square" lIns="68559" tIns="34280" rIns="68559" bIns="3428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3200" dirty="0">
                <a:solidFill>
                  <a:schemeClr val="accent3"/>
                </a:solidFill>
                <a:latin typeface="微软雅黑" panose="020B0503020204020204" pitchFamily="34" charset="-122"/>
                <a:ea typeface="微软雅黑" panose="020B0503020204020204" pitchFamily="34" charset="-122"/>
                <a:cs typeface="Clear Sans Light" pitchFamily="34" charset="0"/>
              </a:rPr>
              <a:t>演讲完毕  谢谢您的观看</a:t>
            </a:r>
            <a:endParaRPr lang="id-ID" altLang="zh-CN" sz="3200" dirty="0">
              <a:solidFill>
                <a:schemeClr val="accent3"/>
              </a:solidFill>
              <a:latin typeface="微软雅黑" panose="020B0503020204020204" pitchFamily="34" charset="-122"/>
              <a:ea typeface="微软雅黑" panose="020B0503020204020204" pitchFamily="34" charset="-122"/>
              <a:cs typeface="Clear Sans Light" pitchFamily="34" charset="0"/>
            </a:endParaRPr>
          </a:p>
        </p:txBody>
      </p:sp>
      <p:sp>
        <p:nvSpPr>
          <p:cNvPr id="13" name="文本框 159"/>
          <p:cNvSpPr txBox="1"/>
          <p:nvPr/>
        </p:nvSpPr>
        <p:spPr>
          <a:xfrm>
            <a:off x="4430712" y="3244890"/>
            <a:ext cx="4578533" cy="342666"/>
          </a:xfrm>
          <a:prstGeom prst="rect">
            <a:avLst/>
          </a:prstGeom>
          <a:noFill/>
        </p:spPr>
        <p:txBody>
          <a:bodyPr wrap="square" lIns="65032" tIns="32516" rIns="65032" bIns="32516" rtlCol="0">
            <a:spAutoFit/>
          </a:bodyPr>
          <a:lstStyle/>
          <a:p>
            <a:pPr>
              <a:lnSpc>
                <a:spcPct val="150000"/>
              </a:lnSpc>
              <a:buNone/>
            </a:pPr>
            <a:r>
              <a:rPr lang="en-US" altLang="zh-CN" sz="600" dirty="0">
                <a:solidFill>
                  <a:schemeClr val="bg1">
                    <a:lumMod val="65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a:t>
            </a:r>
            <a:endParaRPr lang="zh-CN" altLang="en-US" sz="600" dirty="0">
              <a:solidFill>
                <a:schemeClr val="bg1">
                  <a:lumMod val="65000"/>
                </a:schemeClr>
              </a:solidFill>
              <a:latin typeface="Arial" panose="020B0604020202020204" pitchFamily="34" charset="0"/>
              <a:cs typeface="Arial" panose="020B0604020202020204" pitchFamily="34" charset="0"/>
            </a:endParaRPr>
          </a:p>
        </p:txBody>
      </p:sp>
      <p:sp>
        <p:nvSpPr>
          <p:cNvPr id="10" name="TextBox 5"/>
          <p:cNvSpPr txBox="1"/>
          <p:nvPr/>
        </p:nvSpPr>
        <p:spPr>
          <a:xfrm>
            <a:off x="4202007" y="1073398"/>
            <a:ext cx="1830094" cy="965244"/>
          </a:xfrm>
          <a:prstGeom prst="rect">
            <a:avLst/>
          </a:prstGeom>
          <a:noFill/>
        </p:spPr>
        <p:txBody>
          <a:bodyPr wrap="square" lIns="68559" tIns="34280" rIns="68559" bIns="3428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r" eaLnBrk="1" hangingPunct="1">
              <a:lnSpc>
                <a:spcPct val="150000"/>
              </a:lnSpc>
            </a:pPr>
            <a:r>
              <a:rPr lang="en-US" altLang="zh-CN" sz="4400" dirty="0">
                <a:solidFill>
                  <a:schemeClr val="bg1"/>
                </a:solidFill>
                <a:latin typeface="微软雅黑" panose="020B0503020204020204" pitchFamily="34" charset="-122"/>
                <a:ea typeface="微软雅黑" panose="020B0503020204020204" pitchFamily="34" charset="-122"/>
                <a:cs typeface="Clear Sans Light" pitchFamily="34" charset="0"/>
              </a:rPr>
              <a:t>2019</a:t>
            </a:r>
            <a:endParaRPr lang="id-ID" altLang="zh-CN" sz="4400" dirty="0">
              <a:solidFill>
                <a:schemeClr val="bg1"/>
              </a:solidFill>
              <a:latin typeface="微软雅黑" panose="020B0503020204020204" pitchFamily="34" charset="-122"/>
              <a:ea typeface="微软雅黑" panose="020B0503020204020204" pitchFamily="34" charset="-122"/>
              <a:cs typeface="Clear Sans Light"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37"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outVertical)">
                                      <p:cBhvr>
                                        <p:cTn id="12" dur="500"/>
                                        <p:tgtEl>
                                          <p:spTgt spid="6"/>
                                        </p:tgtEl>
                                      </p:cBhvr>
                                    </p:animEffect>
                                  </p:childTnLst>
                                </p:cTn>
                              </p:par>
                              <p:par>
                                <p:cTn id="13" presetID="52" presetClass="entr" presetSubtype="0" fill="hold" grpId="0" nodeType="with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Scale>
                                      <p:cBhvr>
                                        <p:cTn id="15" dur="1000" decel="50000" fill="hold">
                                          <p:stCondLst>
                                            <p:cond delay="0"/>
                                          </p:stCondLst>
                                        </p:cTn>
                                        <p:tgtEl>
                                          <p:spTgt spid="10">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0">
                                            <p:txEl>
                                              <p:pRg st="0" end="0"/>
                                            </p:txEl>
                                          </p:spTgt>
                                        </p:tgtEl>
                                        <p:attrNameLst>
                                          <p:attrName>ppt_x</p:attrName>
                                          <p:attrName>ppt_y</p:attrName>
                                        </p:attrNameLst>
                                      </p:cBhvr>
                                    </p:animMotion>
                                    <p:animEffect transition="in" filter="fade">
                                      <p:cBhvr>
                                        <p:cTn id="17" dur="1000"/>
                                        <p:tgtEl>
                                          <p:spTgt spid="10">
                                            <p:txEl>
                                              <p:pRg st="0" end="0"/>
                                            </p:txEl>
                                          </p:spTgt>
                                        </p:tgtEl>
                                      </p:cBhvr>
                                    </p:animEffect>
                                  </p:childTnLst>
                                </p:cTn>
                              </p:par>
                            </p:childTnLst>
                          </p:cTn>
                        </p:par>
                        <p:par>
                          <p:cTn id="18" fill="hold">
                            <p:stCondLst>
                              <p:cond delay="1000"/>
                            </p:stCondLst>
                            <p:childTnLst>
                              <p:par>
                                <p:cTn id="19" presetID="52" presetClass="entr" presetSubtype="0" fill="hold" grpId="0" nodeType="after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Scale>
                                      <p:cBhvr>
                                        <p:cTn id="21" dur="1000" decel="50000" fill="hold">
                                          <p:stCondLst>
                                            <p:cond delay="0"/>
                                          </p:stCondLst>
                                        </p:cTn>
                                        <p:tgtEl>
                                          <p:spTgt spid="8">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8">
                                            <p:txEl>
                                              <p:pRg st="0" end="0"/>
                                            </p:txEl>
                                          </p:spTgt>
                                        </p:tgtEl>
                                        <p:attrNameLst>
                                          <p:attrName>ppt_x</p:attrName>
                                          <p:attrName>ppt_y</p:attrName>
                                        </p:attrNameLst>
                                      </p:cBhvr>
                                    </p:animMotion>
                                    <p:animEffect transition="in" filter="fade">
                                      <p:cBhvr>
                                        <p:cTn id="23" dur="1000"/>
                                        <p:tgtEl>
                                          <p:spTgt spid="8">
                                            <p:txEl>
                                              <p:pRg st="0" end="0"/>
                                            </p:txEl>
                                          </p:spTgt>
                                        </p:tgtEl>
                                      </p:cBhvr>
                                    </p:animEffect>
                                  </p:childTnLst>
                                </p:cTn>
                              </p:par>
                            </p:childTnLst>
                          </p:cTn>
                        </p:par>
                        <p:par>
                          <p:cTn id="24" fill="hold">
                            <p:stCondLst>
                              <p:cond delay="2000"/>
                            </p:stCondLst>
                            <p:childTnLst>
                              <p:par>
                                <p:cTn id="25" presetID="41" presetClass="entr" presetSubtype="0" fill="hold" grpId="0" nodeType="afterEffect">
                                  <p:stCondLst>
                                    <p:cond delay="0"/>
                                  </p:stCondLst>
                                  <p:iterate type="lt">
                                    <p:tmPct val="3161"/>
                                  </p:iterate>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3"/>
                                        </p:tgtEl>
                                        <p:attrNameLst>
                                          <p:attrName>ppt_y</p:attrName>
                                        </p:attrNameLst>
                                      </p:cBhvr>
                                      <p:tavLst>
                                        <p:tav tm="0">
                                          <p:val>
                                            <p:strVal val="#ppt_y"/>
                                          </p:val>
                                        </p:tav>
                                        <p:tav tm="100000">
                                          <p:val>
                                            <p:strVal val="#ppt_y"/>
                                          </p:val>
                                        </p:tav>
                                      </p:tavLst>
                                    </p:anim>
                                    <p:anim calcmode="lin" valueType="num">
                                      <p:cBhvr>
                                        <p:cTn id="2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3"/>
                                        </p:tgtEl>
                                      </p:cBhvr>
                                    </p:animEffect>
                                  </p:childTnLst>
                                </p:cTn>
                              </p:par>
                            </p:childTnLst>
                          </p:cTn>
                        </p:par>
                        <p:par>
                          <p:cTn id="32" fill="hold">
                            <p:stCondLst>
                              <p:cond delay="4555"/>
                            </p:stCondLst>
                            <p:childTnLst>
                              <p:par>
                                <p:cTn id="33" presetID="22" presetClass="entr" presetSubtype="8"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bldP spid="13" grpId="0"/>
      <p:bldP spid="10" grpId="0" build="p"/>
    </p:bldLst>
  </p:timing>
</p:sld>
</file>

<file path=ppt/theme/theme1.xml><?xml version="1.0" encoding="utf-8"?>
<a:theme xmlns:a="http://schemas.openxmlformats.org/drawingml/2006/main" name="Office 主题​​">
  <a:themeElements>
    <a:clrScheme name="自定义 1225">
      <a:dk1>
        <a:sysClr val="windowText" lastClr="000000"/>
      </a:dk1>
      <a:lt1>
        <a:sysClr val="window" lastClr="FFFFFF"/>
      </a:lt1>
      <a:dk2>
        <a:srgbClr val="44546A"/>
      </a:dk2>
      <a:lt2>
        <a:srgbClr val="E7E6E6"/>
      </a:lt2>
      <a:accent1>
        <a:srgbClr val="419098"/>
      </a:accent1>
      <a:accent2>
        <a:srgbClr val="7F6A51"/>
      </a:accent2>
      <a:accent3>
        <a:srgbClr val="419098"/>
      </a:accent3>
      <a:accent4>
        <a:srgbClr val="7F6A51"/>
      </a:accent4>
      <a:accent5>
        <a:srgbClr val="419098"/>
      </a:accent5>
      <a:accent6>
        <a:srgbClr val="7F6A51"/>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TotalTime>
  <Words>2100</Words>
  <Application>Microsoft Office PowerPoint</Application>
  <PresentationFormat>自定义</PresentationFormat>
  <Paragraphs>296</Paragraphs>
  <Slides>24</Slides>
  <Notes>21</Notes>
  <HiddenSlides>0</HiddenSlides>
  <MMClips>1</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24</vt:i4>
      </vt:variant>
    </vt:vector>
  </HeadingPairs>
  <TitlesOfParts>
    <vt:vector size="52" baseType="lpstr">
      <vt:lpstr>Avant GardeBook</vt:lpstr>
      <vt:lpstr>Clear Sans Light</vt:lpstr>
      <vt:lpstr>Gill Sans</vt:lpstr>
      <vt:lpstr>IrisUPC</vt:lpstr>
      <vt:lpstr>Lato Hairline</vt:lpstr>
      <vt:lpstr>Lato Light</vt:lpstr>
      <vt:lpstr>Lato Regular</vt:lpstr>
      <vt:lpstr>맑은 고딕</vt:lpstr>
      <vt:lpstr>MS PGothic</vt:lpstr>
      <vt:lpstr>Raleway</vt:lpstr>
      <vt:lpstr>Raleway Light</vt:lpstr>
      <vt:lpstr>Roboto Condensed</vt:lpstr>
      <vt:lpstr>Roboto Condensed Regular</vt:lpstr>
      <vt:lpstr>Roboto Light</vt:lpstr>
      <vt:lpstr>Sosa</vt:lpstr>
      <vt:lpstr>STIXGeneral-Bold</vt:lpstr>
      <vt:lpstr>等线</vt:lpstr>
      <vt:lpstr>等线 Light</vt:lpstr>
      <vt:lpstr>时尚中黑简体</vt:lpstr>
      <vt:lpstr>宋体</vt:lpstr>
      <vt:lpstr>微软雅黑</vt:lpstr>
      <vt:lpstr>微软雅黑 Light</vt:lpstr>
      <vt:lpstr>Arial</vt:lpstr>
      <vt:lpstr>Calibri</vt:lpstr>
      <vt:lpstr>Calibri Light</vt:lpstr>
      <vt:lpstr>Impact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97</cp:revision>
  <dcterms:created xsi:type="dcterms:W3CDTF">2017-06-21T11:05:00Z</dcterms:created>
  <dcterms:modified xsi:type="dcterms:W3CDTF">2018-05-25T01:14:01Z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