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12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notesSlides/notesSlide1.xml" ContentType="application/vnd.openxmlformats-officedocument.presentationml.notesSlide+xml"/>
  <Override PartName="/ppt/tags/tag7.xml" ContentType="application/vnd.openxmlformats-officedocument.presentationml.tags+xml"/>
  <Override PartName="/ppt/notesSlides/notesSlide3.xml" ContentType="application/vnd.openxmlformats-officedocument.presentationml.notesSlide+xml"/>
  <Default Extension="png" ContentType="image/png"/>
  <Override PartName="/ppt/charts/style1.xml" ContentType="application/vnd.ms-office.chart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tags/tag3.xml" ContentType="application/vnd.openxmlformats-officedocument.presentationml.tags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Default Extension="wdp" ContentType="image/vnd.ms-photo"/>
  <Override PartName="/ppt/charts/colors1.xml" ContentType="application/vnd.ms-office.chartcolorstyle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40" r:id="rId1"/>
  </p:sldMasterIdLst>
  <p:notesMasterIdLst>
    <p:notesMasterId r:id="rId28"/>
  </p:notesMasterIdLst>
  <p:handoutMasterIdLst>
    <p:handoutMasterId r:id="rId29"/>
  </p:handoutMasterIdLst>
  <p:sldIdLst>
    <p:sldId id="3086" r:id="rId2"/>
    <p:sldId id="3120" r:id="rId3"/>
    <p:sldId id="3119" r:id="rId4"/>
    <p:sldId id="3106" r:id="rId5"/>
    <p:sldId id="3097" r:id="rId6"/>
    <p:sldId id="3095" r:id="rId7"/>
    <p:sldId id="3098" r:id="rId8"/>
    <p:sldId id="3105" r:id="rId9"/>
    <p:sldId id="3121" r:id="rId10"/>
    <p:sldId id="3094" r:id="rId11"/>
    <p:sldId id="3111" r:id="rId12"/>
    <p:sldId id="3100" r:id="rId13"/>
    <p:sldId id="3093" r:id="rId14"/>
    <p:sldId id="3101" r:id="rId15"/>
    <p:sldId id="3122" r:id="rId16"/>
    <p:sldId id="3099" r:id="rId17"/>
    <p:sldId id="3102" r:id="rId18"/>
    <p:sldId id="3103" r:id="rId19"/>
    <p:sldId id="3104" r:id="rId20"/>
    <p:sldId id="3110" r:id="rId21"/>
    <p:sldId id="3123" r:id="rId22"/>
    <p:sldId id="3112" r:id="rId23"/>
    <p:sldId id="3109" r:id="rId24"/>
    <p:sldId id="3096" r:id="rId25"/>
    <p:sldId id="3107" r:id="rId26"/>
    <p:sldId id="3124" r:id="rId27"/>
  </p:sldIdLst>
  <p:sldSz cx="12858750" cy="7232650"/>
  <p:notesSz cx="6858000" cy="9144000"/>
  <p:custDataLst>
    <p:tags r:id="rId30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588" userDrawn="1">
          <p15:clr>
            <a:srgbClr val="A4A3A4"/>
          </p15:clr>
        </p15:guide>
        <p15:guide id="7" pos="376" userDrawn="1">
          <p15:clr>
            <a:srgbClr val="A4A3A4"/>
          </p15:clr>
        </p15:guide>
        <p15:guide id="8" pos="1350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clrMru>
    <a:srgbClr val="0070C0"/>
    <a:srgbClr val="FFFFFF"/>
    <a:srgbClr val="08B689"/>
    <a:srgbClr val="79B50F"/>
    <a:srgbClr val="09B0DE"/>
    <a:srgbClr val="6669D2"/>
    <a:srgbClr val="33BE9B"/>
    <a:srgbClr val="33FCC4"/>
    <a:srgbClr val="42D2FB"/>
    <a:srgbClr val="A78357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2458" autoAdjust="0"/>
    <p:restoredTop sz="92986" autoAdjust="0"/>
  </p:normalViewPr>
  <p:slideViewPr>
    <p:cSldViewPr>
      <p:cViewPr>
        <p:scale>
          <a:sx n="50" d="100"/>
          <a:sy n="50" d="100"/>
        </p:scale>
        <p:origin x="-2958" y="-1410"/>
      </p:cViewPr>
      <p:guideLst>
        <p:guide orient="horz" pos="328"/>
        <p:guide orient="horz" pos="4183"/>
        <p:guide pos="4050"/>
        <p:guide pos="557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howGuides="1">
      <p:cViewPr varScale="1">
        <p:scale>
          <a:sx n="85" d="100"/>
          <a:sy n="85" d="100"/>
        </p:scale>
        <p:origin x="3804" y="96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Office_Excel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chart>
    <c:autoTitleDeleted val="1"/>
    <c:plotArea>
      <c:layout/>
      <c:doughnutChart>
        <c:varyColors val="1"/>
        <c:ser>
          <c:idx val="0"/>
          <c:order val="0"/>
          <c:dPt>
            <c:idx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A30-46FE-ACC2-AE39B8724303}"/>
              </c:ext>
            </c:extLst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A30-46FE-ACC2-AE39B8724303}"/>
              </c:ext>
            </c:extLst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DA30-46FE-ACC2-AE39B8724303}"/>
              </c:ext>
            </c:extLst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DA30-46FE-ACC2-AE39B8724303}"/>
              </c:ext>
            </c:extLst>
          </c:dPt>
          <c:dPt>
            <c:idx val="4"/>
            <c:spPr>
              <a:solidFill>
                <a:schemeClr val="tx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DA30-46FE-ACC2-AE39B8724303}"/>
              </c:ext>
            </c:extLst>
          </c:dPt>
          <c:val>
            <c:numRef>
              <c:f>Sheet1!$B$2:$B$6</c:f>
              <c:numCache>
                <c:formatCode>General</c:formatCode>
                <c:ptCount val="5"/>
                <c:pt idx="0">
                  <c:v>8.2000000000000011</c:v>
                </c:pt>
                <c:pt idx="1">
                  <c:v>3.2</c:v>
                </c:pt>
                <c:pt idx="2">
                  <c:v>2.6</c:v>
                </c:pt>
                <c:pt idx="3">
                  <c:v>2.2000000000000002</c:v>
                </c:pt>
                <c:pt idx="4">
                  <c:v>2.2999999999999998</c:v>
                </c:pt>
              </c:numCache>
            </c:numRef>
          </c:val>
          <c:extLst xmlns:c16r2="http://schemas.microsoft.com/office/drawing/2015/06/chart"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strCache>
                      <c:ptCount val="5"/>
                      <c:pt idx="0">
                        <c:v>1st Qtr</c:v>
                      </c:pt>
                      <c:pt idx="1">
                        <c:v>2nd Qtr</c:v>
                      </c:pt>
                      <c:pt idx="2">
                        <c:v>3rd Qtr</c:v>
                      </c:pt>
                      <c:pt idx="3">
                        <c:v>4th Qtr</c:v>
                      </c:pt>
                      <c:pt idx="4">
                        <c:v>5th Qtr</c:v>
                      </c:pt>
                    </c:strCache>
                  </c:strRef>
                </c15:cat>
              </c15:filteredCategoryTitle>
            </c:ext>
            <c:ext xmlns:c16="http://schemas.microsoft.com/office/drawing/2014/chart" uri="{C3380CC4-5D6E-409C-BE32-E72D297353CC}">
              <c16:uniqueId val="{0000000A-DA30-46FE-ACC2-AE39B8724303}"/>
            </c:ext>
          </c:extLst>
        </c:ser>
        <c:dLbls/>
        <c:firstSliceAng val="0"/>
        <c:holeSize val="56"/>
      </c:doughnutChart>
      <c:spPr>
        <a:noFill/>
        <a:ln>
          <a:noFill/>
        </a:ln>
        <a:effectLst/>
      </c:spPr>
    </c:plotArea>
    <c:plotVisOnly val="1"/>
    <c:dispBlanksAs val="zero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  <a:endParaRPr lang="zh-CN"/>
    </a:p>
  </c:tx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  <a:pPr/>
              <a:t>2020/7/6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425143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2020/7/6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788234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525890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564073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390C9-E209-452A-AF2C-23D0DB5DF8D6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706400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708905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186795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213829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390C9-E209-452A-AF2C-23D0DB5DF8D6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524269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pPr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4817442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pPr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4936090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856703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pPr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5593938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pPr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9260225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pPr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2499906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pPr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785340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5255118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52024767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27430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032250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354" y="36163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06045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6937742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>
          <a:xfrm>
            <a:off x="643018" y="6704013"/>
            <a:ext cx="3000745" cy="3857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E45C20-9DC3-4C93-855F-0906F529D9E0}" type="datetimeFigureOut">
              <a:rPr lang="zh-CN" altLang="en-US"/>
              <a:pPr>
                <a:defRPr/>
              </a:pPr>
              <a:t>2020/7/6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393156" y="6704013"/>
            <a:ext cx="4072440" cy="3857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9214988" y="6704013"/>
            <a:ext cx="3000745" cy="3857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438595A7-F137-4A1C-94F3-17BF434764D1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031053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  <a:pPr/>
              <a:t>2020/7/6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8975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0" r:id="rId1"/>
    <p:sldLayoutId id="2147483963" r:id="rId2"/>
    <p:sldLayoutId id="2147483964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slideLayout" Target="../slideLayouts/slideLayout3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484" y="0"/>
            <a:ext cx="12839781" cy="723265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3960511"/>
            <a:ext cx="12858750" cy="855412"/>
          </a:xfrm>
          <a:prstGeom prst="rect">
            <a:avLst/>
          </a:prstGeom>
          <a:solidFill>
            <a:srgbClr val="0070C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259"/>
          <p:cNvSpPr>
            <a:spLocks noChangeArrowheads="1"/>
          </p:cNvSpPr>
          <p:nvPr/>
        </p:nvSpPr>
        <p:spPr bwMode="auto">
          <a:xfrm>
            <a:off x="2486950" y="2933462"/>
            <a:ext cx="7884851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6000" cap="all" dirty="0" smtClean="0"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商务年终总结汇报模板</a:t>
            </a:r>
            <a:endParaRPr lang="zh-CN" altLang="en-US" sz="6000" cap="all" dirty="0">
              <a:latin typeface="方正正准黑简体" panose="02000000000000000000" pitchFamily="2" charset="-122"/>
              <a:ea typeface="方正正准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19" name="矩形 259"/>
          <p:cNvSpPr>
            <a:spLocks noChangeArrowheads="1"/>
          </p:cNvSpPr>
          <p:nvPr/>
        </p:nvSpPr>
        <p:spPr bwMode="auto">
          <a:xfrm>
            <a:off x="4143404" y="4379608"/>
            <a:ext cx="4571942" cy="33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1600" cap="all" dirty="0">
                <a:solidFill>
                  <a:schemeClr val="bg1"/>
                </a:solidFill>
                <a:cs typeface="Arial" panose="020B0604020202020204" pitchFamily="34" charset="0"/>
              </a:rPr>
              <a:t>|</a:t>
            </a:r>
            <a:r>
              <a:rPr lang="zh-CN" altLang="en-US" sz="1600" cap="all" dirty="0">
                <a:solidFill>
                  <a:schemeClr val="bg1"/>
                </a:solidFill>
                <a:cs typeface="Arial" panose="020B0604020202020204" pitchFamily="34" charset="0"/>
              </a:rPr>
              <a:t>适用于述职报告</a:t>
            </a:r>
            <a:r>
              <a:rPr lang="en-US" altLang="zh-CN" sz="1600" cap="all" dirty="0">
                <a:solidFill>
                  <a:schemeClr val="bg1"/>
                </a:solidFill>
                <a:cs typeface="Arial" panose="020B0604020202020204" pitchFamily="34" charset="0"/>
              </a:rPr>
              <a:t>|</a:t>
            </a:r>
            <a:r>
              <a:rPr lang="zh-CN" altLang="en-US" sz="1600" cap="all" dirty="0">
                <a:solidFill>
                  <a:schemeClr val="bg1"/>
                </a:solidFill>
                <a:cs typeface="Arial" panose="020B0604020202020204" pitchFamily="34" charset="0"/>
              </a:rPr>
              <a:t>个人简介</a:t>
            </a:r>
            <a:r>
              <a:rPr lang="en-US" altLang="zh-CN" sz="1600" cap="all" dirty="0">
                <a:solidFill>
                  <a:schemeClr val="bg1"/>
                </a:solidFill>
                <a:cs typeface="Arial" panose="020B0604020202020204" pitchFamily="34" charset="0"/>
              </a:rPr>
              <a:t>|</a:t>
            </a:r>
            <a:r>
              <a:rPr lang="zh-CN" altLang="en-US" sz="1600" cap="all" dirty="0">
                <a:solidFill>
                  <a:schemeClr val="bg1"/>
                </a:solidFill>
                <a:cs typeface="Arial" panose="020B0604020202020204" pitchFamily="34" charset="0"/>
              </a:rPr>
              <a:t>工作总结</a:t>
            </a:r>
            <a:r>
              <a:rPr lang="en-US" altLang="zh-CN" sz="1600" cap="all" dirty="0">
                <a:solidFill>
                  <a:schemeClr val="bg1"/>
                </a:solidFill>
                <a:cs typeface="Arial" panose="020B0604020202020204" pitchFamily="34" charset="0"/>
              </a:rPr>
              <a:t>|</a:t>
            </a:r>
            <a:r>
              <a:rPr lang="zh-CN" altLang="en-US" sz="1600" cap="all" dirty="0">
                <a:solidFill>
                  <a:schemeClr val="bg1"/>
                </a:solidFill>
                <a:cs typeface="Arial" panose="020B0604020202020204" pitchFamily="34" charset="0"/>
              </a:rPr>
              <a:t>会议报告等</a:t>
            </a:r>
            <a:r>
              <a:rPr lang="en-US" altLang="zh-CN" sz="1600" cap="all" dirty="0">
                <a:solidFill>
                  <a:schemeClr val="bg1"/>
                </a:solidFill>
                <a:cs typeface="Arial" panose="020B0604020202020204" pitchFamily="34" charset="0"/>
              </a:rPr>
              <a:t>|</a:t>
            </a:r>
            <a:endParaRPr lang="zh-CN" altLang="en-US" sz="1600" cap="all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7" name="矩形 259"/>
          <p:cNvSpPr>
            <a:spLocks noChangeArrowheads="1"/>
          </p:cNvSpPr>
          <p:nvPr/>
        </p:nvSpPr>
        <p:spPr bwMode="auto">
          <a:xfrm>
            <a:off x="5133232" y="1744117"/>
            <a:ext cx="2592287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8000" cap="all" dirty="0" smtClean="0">
                <a:solidFill>
                  <a:srgbClr val="002060"/>
                </a:solidFill>
                <a:latin typeface="Arial" panose="020B0604020202020204" pitchFamily="34" charset="0"/>
                <a:ea typeface="方正正准黑简体" panose="02000000000000000000" pitchFamily="2" charset="-122"/>
                <a:cs typeface="Arial" panose="020B0604020202020204" pitchFamily="34" charset="0"/>
              </a:rPr>
              <a:t>2020</a:t>
            </a:r>
            <a:endParaRPr lang="zh-CN" altLang="en-US" sz="8000" cap="all" dirty="0">
              <a:solidFill>
                <a:srgbClr val="002060"/>
              </a:solidFill>
              <a:latin typeface="Arial" panose="020B0604020202020204" pitchFamily="34" charset="0"/>
              <a:ea typeface="方正正准黑简体" panose="02000000000000000000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307648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950"/>
                            </p:stCondLst>
                            <p:childTnLst>
                              <p:par>
                                <p:cTn id="1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450"/>
                            </p:stCondLst>
                            <p:childTnLst>
                              <p:par>
                                <p:cTn id="1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150"/>
                            </p:stCondLst>
                            <p:childTnLst>
                              <p:par>
                                <p:cTn id="2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650"/>
                            </p:stCondLst>
                            <p:childTnLst>
                              <p:par>
                                <p:cTn id="2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300"/>
                            </p:stCondLst>
                            <p:childTnLst>
                              <p:par>
                                <p:cTn id="3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7" grpId="1"/>
      <p:bldP spid="19" grpId="0"/>
      <p:bldP spid="19" grpId="1"/>
      <p:bldP spid="7" grpId="0"/>
      <p:bldP spid="7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H_Number_1"/>
          <p:cNvSpPr/>
          <p:nvPr>
            <p:custDataLst>
              <p:tags r:id="rId2"/>
            </p:custDataLst>
          </p:nvPr>
        </p:nvSpPr>
        <p:spPr>
          <a:xfrm>
            <a:off x="4510305" y="1522738"/>
            <a:ext cx="468220" cy="565026"/>
          </a:xfrm>
          <a:custGeom>
            <a:avLst/>
            <a:gdLst>
              <a:gd name="connsiteX0" fmla="*/ 167526 w 335051"/>
              <a:gd name="connsiteY0" fmla="*/ 0 h 404441"/>
              <a:gd name="connsiteX1" fmla="*/ 285984 w 335051"/>
              <a:gd name="connsiteY1" fmla="*/ 49067 h 404441"/>
              <a:gd name="connsiteX2" fmla="*/ 285984 w 335051"/>
              <a:gd name="connsiteY2" fmla="*/ 285983 h 404441"/>
              <a:gd name="connsiteX3" fmla="*/ 167526 w 335051"/>
              <a:gd name="connsiteY3" fmla="*/ 404441 h 404441"/>
              <a:gd name="connsiteX4" fmla="*/ 49068 w 335051"/>
              <a:gd name="connsiteY4" fmla="*/ 285983 h 404441"/>
              <a:gd name="connsiteX5" fmla="*/ 49068 w 335051"/>
              <a:gd name="connsiteY5" fmla="*/ 49067 h 404441"/>
              <a:gd name="connsiteX6" fmla="*/ 167526 w 335051"/>
              <a:gd name="connsiteY6" fmla="*/ 0 h 404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5051" h="404441">
                <a:moveTo>
                  <a:pt x="167526" y="0"/>
                </a:moveTo>
                <a:cubicBezTo>
                  <a:pt x="210400" y="0"/>
                  <a:pt x="253273" y="16355"/>
                  <a:pt x="285984" y="49067"/>
                </a:cubicBezTo>
                <a:cubicBezTo>
                  <a:pt x="351407" y="114490"/>
                  <a:pt x="351407" y="220560"/>
                  <a:pt x="285984" y="285983"/>
                </a:cubicBezTo>
                <a:lnTo>
                  <a:pt x="167526" y="404441"/>
                </a:lnTo>
                <a:lnTo>
                  <a:pt x="49068" y="285983"/>
                </a:lnTo>
                <a:cubicBezTo>
                  <a:pt x="-16355" y="220560"/>
                  <a:pt x="-16355" y="114490"/>
                  <a:pt x="49068" y="49067"/>
                </a:cubicBezTo>
                <a:cubicBezTo>
                  <a:pt x="81780" y="16355"/>
                  <a:pt x="124653" y="0"/>
                  <a:pt x="167526" y="0"/>
                </a:cubicBezTo>
                <a:close/>
              </a:path>
            </a:pathLst>
          </a:cu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bIns="113886" anchor="ctr"/>
          <a:lstStyle/>
          <a:p>
            <a:pPr algn="ctr">
              <a:defRPr/>
            </a:pPr>
            <a:r>
              <a:rPr lang="en-US" altLang="zh-CN" sz="2531" b="1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1</a:t>
            </a:r>
            <a:endParaRPr lang="zh-CN" altLang="en-US" sz="2531" b="1" kern="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" name="MH_Entry_1"/>
          <p:cNvSpPr/>
          <p:nvPr>
            <p:custDataLst>
              <p:tags r:id="rId3"/>
            </p:custDataLst>
          </p:nvPr>
        </p:nvSpPr>
        <p:spPr>
          <a:xfrm>
            <a:off x="4773191" y="1539923"/>
            <a:ext cx="4481905" cy="565026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  <a:ln w="3175" cap="sq">
            <a:solidFill>
              <a:srgbClr val="0070C0"/>
            </a:solidFill>
            <a:prstDash val="solid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27772" tIns="0" rIns="0" bIns="37962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dirty="0">
                <a:solidFill>
                  <a:srgbClr val="0070C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400" dirty="0">
              <a:solidFill>
                <a:srgbClr val="0070C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MH_Number_2"/>
          <p:cNvSpPr/>
          <p:nvPr>
            <p:custDataLst>
              <p:tags r:id="rId4"/>
            </p:custDataLst>
          </p:nvPr>
        </p:nvSpPr>
        <p:spPr>
          <a:xfrm>
            <a:off x="4510305" y="2731308"/>
            <a:ext cx="468220" cy="565026"/>
          </a:xfrm>
          <a:custGeom>
            <a:avLst/>
            <a:gdLst>
              <a:gd name="connsiteX0" fmla="*/ 167526 w 335051"/>
              <a:gd name="connsiteY0" fmla="*/ 0 h 404441"/>
              <a:gd name="connsiteX1" fmla="*/ 285984 w 335051"/>
              <a:gd name="connsiteY1" fmla="*/ 49067 h 404441"/>
              <a:gd name="connsiteX2" fmla="*/ 285984 w 335051"/>
              <a:gd name="connsiteY2" fmla="*/ 285983 h 404441"/>
              <a:gd name="connsiteX3" fmla="*/ 167526 w 335051"/>
              <a:gd name="connsiteY3" fmla="*/ 404441 h 404441"/>
              <a:gd name="connsiteX4" fmla="*/ 49068 w 335051"/>
              <a:gd name="connsiteY4" fmla="*/ 285983 h 404441"/>
              <a:gd name="connsiteX5" fmla="*/ 49068 w 335051"/>
              <a:gd name="connsiteY5" fmla="*/ 49067 h 404441"/>
              <a:gd name="connsiteX6" fmla="*/ 167526 w 335051"/>
              <a:gd name="connsiteY6" fmla="*/ 0 h 404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5051" h="404441">
                <a:moveTo>
                  <a:pt x="167526" y="0"/>
                </a:moveTo>
                <a:cubicBezTo>
                  <a:pt x="210400" y="0"/>
                  <a:pt x="253273" y="16355"/>
                  <a:pt x="285984" y="49067"/>
                </a:cubicBezTo>
                <a:cubicBezTo>
                  <a:pt x="351407" y="114490"/>
                  <a:pt x="351407" y="220560"/>
                  <a:pt x="285984" y="285983"/>
                </a:cubicBezTo>
                <a:lnTo>
                  <a:pt x="167526" y="404441"/>
                </a:lnTo>
                <a:lnTo>
                  <a:pt x="49068" y="285983"/>
                </a:lnTo>
                <a:cubicBezTo>
                  <a:pt x="-16355" y="220560"/>
                  <a:pt x="-16355" y="114490"/>
                  <a:pt x="49068" y="49067"/>
                </a:cubicBezTo>
                <a:cubicBezTo>
                  <a:pt x="81780" y="16355"/>
                  <a:pt x="124653" y="0"/>
                  <a:pt x="167526" y="0"/>
                </a:cubicBezTo>
                <a:close/>
              </a:path>
            </a:pathLst>
          </a:cu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bIns="113886" anchor="ctr"/>
          <a:lstStyle/>
          <a:p>
            <a:pPr algn="ctr">
              <a:defRPr/>
            </a:pPr>
            <a:r>
              <a:rPr lang="en-US" altLang="zh-CN" sz="2531" b="1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2</a:t>
            </a:r>
            <a:endParaRPr lang="zh-CN" altLang="en-US" sz="2531" b="1" kern="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8" name="MH_Entry_2"/>
          <p:cNvSpPr/>
          <p:nvPr>
            <p:custDataLst>
              <p:tags r:id="rId5"/>
            </p:custDataLst>
          </p:nvPr>
        </p:nvSpPr>
        <p:spPr>
          <a:xfrm>
            <a:off x="4773191" y="2748496"/>
            <a:ext cx="4481905" cy="565026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  <a:ln w="3175" cap="sq">
            <a:solidFill>
              <a:srgbClr val="0070C0"/>
            </a:solidFill>
            <a:prstDash val="solid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27772" tIns="0" rIns="0" bIns="37962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dirty="0">
                <a:solidFill>
                  <a:srgbClr val="0070C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400" dirty="0">
              <a:solidFill>
                <a:srgbClr val="0070C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MH_Number_3"/>
          <p:cNvSpPr/>
          <p:nvPr>
            <p:custDataLst>
              <p:tags r:id="rId6"/>
            </p:custDataLst>
          </p:nvPr>
        </p:nvSpPr>
        <p:spPr>
          <a:xfrm>
            <a:off x="4510305" y="3939878"/>
            <a:ext cx="468220" cy="565026"/>
          </a:xfrm>
          <a:custGeom>
            <a:avLst/>
            <a:gdLst>
              <a:gd name="connsiteX0" fmla="*/ 167526 w 335051"/>
              <a:gd name="connsiteY0" fmla="*/ 0 h 404441"/>
              <a:gd name="connsiteX1" fmla="*/ 285984 w 335051"/>
              <a:gd name="connsiteY1" fmla="*/ 49067 h 404441"/>
              <a:gd name="connsiteX2" fmla="*/ 285984 w 335051"/>
              <a:gd name="connsiteY2" fmla="*/ 285983 h 404441"/>
              <a:gd name="connsiteX3" fmla="*/ 167526 w 335051"/>
              <a:gd name="connsiteY3" fmla="*/ 404441 h 404441"/>
              <a:gd name="connsiteX4" fmla="*/ 49068 w 335051"/>
              <a:gd name="connsiteY4" fmla="*/ 285983 h 404441"/>
              <a:gd name="connsiteX5" fmla="*/ 49068 w 335051"/>
              <a:gd name="connsiteY5" fmla="*/ 49067 h 404441"/>
              <a:gd name="connsiteX6" fmla="*/ 167526 w 335051"/>
              <a:gd name="connsiteY6" fmla="*/ 0 h 404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5051" h="404441">
                <a:moveTo>
                  <a:pt x="167526" y="0"/>
                </a:moveTo>
                <a:cubicBezTo>
                  <a:pt x="210400" y="0"/>
                  <a:pt x="253273" y="16355"/>
                  <a:pt x="285984" y="49067"/>
                </a:cubicBezTo>
                <a:cubicBezTo>
                  <a:pt x="351407" y="114490"/>
                  <a:pt x="351407" y="220560"/>
                  <a:pt x="285984" y="285983"/>
                </a:cubicBezTo>
                <a:lnTo>
                  <a:pt x="167526" y="404441"/>
                </a:lnTo>
                <a:lnTo>
                  <a:pt x="49068" y="285983"/>
                </a:lnTo>
                <a:cubicBezTo>
                  <a:pt x="-16355" y="220560"/>
                  <a:pt x="-16355" y="114490"/>
                  <a:pt x="49068" y="49067"/>
                </a:cubicBezTo>
                <a:cubicBezTo>
                  <a:pt x="81780" y="16355"/>
                  <a:pt x="124653" y="0"/>
                  <a:pt x="167526" y="0"/>
                </a:cubicBezTo>
                <a:close/>
              </a:path>
            </a:pathLst>
          </a:cu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bIns="113886" anchor="ctr"/>
          <a:lstStyle/>
          <a:p>
            <a:pPr algn="ctr">
              <a:defRPr/>
            </a:pPr>
            <a:r>
              <a:rPr lang="en-US" altLang="zh-CN" sz="2531" b="1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3</a:t>
            </a:r>
            <a:endParaRPr lang="zh-CN" altLang="en-US" sz="2531" b="1" kern="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1" name="MH_Entry_3"/>
          <p:cNvSpPr/>
          <p:nvPr>
            <p:custDataLst>
              <p:tags r:id="rId7"/>
            </p:custDataLst>
          </p:nvPr>
        </p:nvSpPr>
        <p:spPr>
          <a:xfrm>
            <a:off x="4773191" y="3957066"/>
            <a:ext cx="4481905" cy="565026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  <a:ln w="3175" cap="sq">
            <a:solidFill>
              <a:srgbClr val="0070C0"/>
            </a:solidFill>
            <a:prstDash val="solid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27772" tIns="0" rIns="0" bIns="37962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dirty="0">
                <a:solidFill>
                  <a:srgbClr val="0070C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400" dirty="0">
              <a:solidFill>
                <a:srgbClr val="0070C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MH_Number_4"/>
          <p:cNvSpPr/>
          <p:nvPr>
            <p:custDataLst>
              <p:tags r:id="rId8"/>
            </p:custDataLst>
          </p:nvPr>
        </p:nvSpPr>
        <p:spPr>
          <a:xfrm>
            <a:off x="4510305" y="5148448"/>
            <a:ext cx="468220" cy="565026"/>
          </a:xfrm>
          <a:custGeom>
            <a:avLst/>
            <a:gdLst>
              <a:gd name="connsiteX0" fmla="*/ 167526 w 335051"/>
              <a:gd name="connsiteY0" fmla="*/ 0 h 404441"/>
              <a:gd name="connsiteX1" fmla="*/ 285984 w 335051"/>
              <a:gd name="connsiteY1" fmla="*/ 49067 h 404441"/>
              <a:gd name="connsiteX2" fmla="*/ 285984 w 335051"/>
              <a:gd name="connsiteY2" fmla="*/ 285983 h 404441"/>
              <a:gd name="connsiteX3" fmla="*/ 167526 w 335051"/>
              <a:gd name="connsiteY3" fmla="*/ 404441 h 404441"/>
              <a:gd name="connsiteX4" fmla="*/ 49068 w 335051"/>
              <a:gd name="connsiteY4" fmla="*/ 285983 h 404441"/>
              <a:gd name="connsiteX5" fmla="*/ 49068 w 335051"/>
              <a:gd name="connsiteY5" fmla="*/ 49067 h 404441"/>
              <a:gd name="connsiteX6" fmla="*/ 167526 w 335051"/>
              <a:gd name="connsiteY6" fmla="*/ 0 h 404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5051" h="404441">
                <a:moveTo>
                  <a:pt x="167526" y="0"/>
                </a:moveTo>
                <a:cubicBezTo>
                  <a:pt x="210400" y="0"/>
                  <a:pt x="253273" y="16355"/>
                  <a:pt x="285984" y="49067"/>
                </a:cubicBezTo>
                <a:cubicBezTo>
                  <a:pt x="351407" y="114490"/>
                  <a:pt x="351407" y="220560"/>
                  <a:pt x="285984" y="285983"/>
                </a:cubicBezTo>
                <a:lnTo>
                  <a:pt x="167526" y="404441"/>
                </a:lnTo>
                <a:lnTo>
                  <a:pt x="49068" y="285983"/>
                </a:lnTo>
                <a:cubicBezTo>
                  <a:pt x="-16355" y="220560"/>
                  <a:pt x="-16355" y="114490"/>
                  <a:pt x="49068" y="49067"/>
                </a:cubicBezTo>
                <a:cubicBezTo>
                  <a:pt x="81780" y="16355"/>
                  <a:pt x="124653" y="0"/>
                  <a:pt x="167526" y="0"/>
                </a:cubicBezTo>
                <a:close/>
              </a:path>
            </a:pathLst>
          </a:cu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bIns="113886" anchor="ctr"/>
          <a:lstStyle/>
          <a:p>
            <a:pPr algn="ctr">
              <a:defRPr/>
            </a:pPr>
            <a:r>
              <a:rPr lang="en-US" altLang="zh-CN" sz="2531" b="1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4</a:t>
            </a:r>
            <a:endParaRPr lang="zh-CN" altLang="en-US" sz="2531" b="1" kern="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4" name="MH_Entry_4"/>
          <p:cNvSpPr/>
          <p:nvPr>
            <p:custDataLst>
              <p:tags r:id="rId9"/>
            </p:custDataLst>
          </p:nvPr>
        </p:nvSpPr>
        <p:spPr>
          <a:xfrm>
            <a:off x="4773191" y="5165637"/>
            <a:ext cx="4481905" cy="565026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  <a:ln w="3175" cap="sq">
            <a:solidFill>
              <a:srgbClr val="0070C0"/>
            </a:solidFill>
            <a:prstDash val="solid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27772" tIns="0" rIns="0" bIns="37962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dirty="0">
                <a:solidFill>
                  <a:srgbClr val="0070C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400" dirty="0">
              <a:solidFill>
                <a:srgbClr val="0070C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MH_Others_1"/>
          <p:cNvSpPr/>
          <p:nvPr>
            <p:custDataLst>
              <p:tags r:id="rId10"/>
            </p:custDataLst>
          </p:nvPr>
        </p:nvSpPr>
        <p:spPr>
          <a:xfrm>
            <a:off x="134309" y="448"/>
            <a:ext cx="2502971" cy="7231757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7592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</a:t>
            </a:r>
            <a:endParaRPr lang="en-US" altLang="zh-CN" sz="7592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/>
            <a:r>
              <a:rPr lang="zh-CN" altLang="en-US" sz="7592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录</a:t>
            </a:r>
          </a:p>
        </p:txBody>
      </p:sp>
      <p:sp>
        <p:nvSpPr>
          <p:cNvPr id="17" name="MH_Others_2"/>
          <p:cNvSpPr/>
          <p:nvPr>
            <p:custDataLst>
              <p:tags r:id="rId11"/>
            </p:custDataLst>
          </p:nvPr>
        </p:nvSpPr>
        <p:spPr>
          <a:xfrm>
            <a:off x="-27757" y="-14857"/>
            <a:ext cx="88629" cy="725073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32412631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" y="754"/>
            <a:ext cx="12860093" cy="7231896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885443" y="520365"/>
            <a:ext cx="3224140" cy="3323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r>
              <a:rPr lang="en-US" altLang="zh-CN" sz="20998" i="0" dirty="0">
                <a:latin typeface="Agency FB" panose="020B0503020202020204" pitchFamily="34" charset="0"/>
                <a:ea typeface="+mj-ea"/>
                <a:cs typeface="Arial" panose="020B0604020202020204" pitchFamily="34" charset="0"/>
              </a:rPr>
              <a:t>01</a:t>
            </a:r>
            <a:endParaRPr lang="zh-CN" altLang="en-US" sz="20998" i="0" dirty="0">
              <a:latin typeface="Agency FB" panose="020B0503020202020204" pitchFamily="34" charset="0"/>
              <a:ea typeface="+mj-ea"/>
              <a:cs typeface="Arial" panose="020B0604020202020204" pitchFamily="34" charset="0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3057445" y="2761392"/>
            <a:ext cx="3256820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2972992" y="2104158"/>
            <a:ext cx="4406015" cy="584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r>
              <a:rPr lang="en-US" altLang="zh-CN" sz="3200" i="0" dirty="0">
                <a:latin typeface="Agency FB" panose="020B0503020202020204" pitchFamily="34" charset="0"/>
              </a:rPr>
              <a:t>ADD YOUR TITLE HERE</a:t>
            </a:r>
            <a:endParaRPr lang="zh-CN" altLang="en-US" sz="3200" i="0" dirty="0">
              <a:latin typeface="Agency FB" panose="020B050302020202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958585" y="3038207"/>
            <a:ext cx="3413274" cy="1130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pPr algn="just"/>
            <a:r>
              <a:rPr lang="en-US" altLang="zh-CN" sz="1687" i="0" dirty="0">
                <a:latin typeface="Agency FB" panose="020B0503020202020204" pitchFamily="34" charset="0"/>
              </a:rPr>
              <a:t>ADD YOUR TITLE HEREADD YOUR TITLE HEREADD YOUR TITLEHEREADD YOUR TITLE HEREADD YOUR TITLE HEREADD YOUR TITLE HEREADD YOUR TITLE HEREADD YOUR TITLE HERE</a:t>
            </a:r>
            <a:endParaRPr lang="zh-CN" altLang="en-US" sz="1687" i="0" dirty="0"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03448704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8" grpId="0"/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Freeform 68"/>
          <p:cNvSpPr/>
          <p:nvPr/>
        </p:nvSpPr>
        <p:spPr>
          <a:xfrm>
            <a:off x="2385204" y="208855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4" rIns="73814" bIns="73816" numCol="1" spcCol="1270" anchor="ctr" anchorCtr="0">
            <a:noAutofit/>
          </a:bodyPr>
          <a:lstStyle/>
          <a:p>
            <a:pPr marL="321457" lvl="1" indent="-321457" defTabSz="1375123">
              <a:lnSpc>
                <a:spcPct val="120000"/>
              </a:lnSpc>
              <a:spcAft>
                <a:spcPct val="15000"/>
              </a:spcAft>
              <a:buChar char="•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21457" lvl="1" indent="-321457" defTabSz="1375123">
              <a:lnSpc>
                <a:spcPct val="120000"/>
              </a:lnSpc>
              <a:spcAft>
                <a:spcPct val="15000"/>
              </a:spcAft>
              <a:buChar char="•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Freeform 70"/>
          <p:cNvSpPr/>
          <p:nvPr/>
        </p:nvSpPr>
        <p:spPr>
          <a:xfrm>
            <a:off x="2385204" y="351364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6" rIns="73814" bIns="73814" numCol="1" spcCol="1270" anchor="ctr" anchorCtr="0">
            <a:noAutofit/>
          </a:bodyPr>
          <a:lstStyle/>
          <a:p>
            <a:pPr marL="321457" lvl="1" indent="-321457" defTabSz="1375123">
              <a:lnSpc>
                <a:spcPct val="120000"/>
              </a:lnSpc>
              <a:spcAft>
                <a:spcPct val="15000"/>
              </a:spcAft>
              <a:buChar char="•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21457" lvl="1" indent="-321457" defTabSz="1375123">
              <a:lnSpc>
                <a:spcPct val="120000"/>
              </a:lnSpc>
              <a:spcAft>
                <a:spcPct val="15000"/>
              </a:spcAft>
              <a:buChar char="•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Freeform 72"/>
          <p:cNvSpPr/>
          <p:nvPr/>
        </p:nvSpPr>
        <p:spPr>
          <a:xfrm>
            <a:off x="2385204" y="493873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6" rIns="73814" bIns="73814" numCol="1" spcCol="1270" anchor="ctr" anchorCtr="0">
            <a:noAutofit/>
          </a:bodyPr>
          <a:lstStyle/>
          <a:p>
            <a:pPr marL="321457" lvl="1" indent="-321457" defTabSz="1375123">
              <a:lnSpc>
                <a:spcPct val="120000"/>
              </a:lnSpc>
              <a:spcAft>
                <a:spcPct val="15000"/>
              </a:spcAft>
              <a:buChar char="•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21457" lvl="1" indent="-321457" defTabSz="1375123">
              <a:lnSpc>
                <a:spcPct val="120000"/>
              </a:lnSpc>
              <a:spcAft>
                <a:spcPct val="15000"/>
              </a:spcAft>
              <a:buChar char="•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Freeform 45"/>
          <p:cNvSpPr/>
          <p:nvPr/>
        </p:nvSpPr>
        <p:spPr>
          <a:xfrm flipH="1">
            <a:off x="7072278" y="208855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4" rIns="73814" bIns="73816" numCol="1" spcCol="1270" anchor="ctr" anchorCtr="0">
            <a:noAutofit/>
          </a:bodyPr>
          <a:lstStyle/>
          <a:p>
            <a:pPr marL="321457" lvl="1" indent="-321457" defTabSz="1375123">
              <a:lnSpc>
                <a:spcPct val="120000"/>
              </a:lnSpc>
              <a:spcAft>
                <a:spcPct val="15000"/>
              </a:spcAft>
              <a:buChar char="•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21457" lvl="1" indent="-321457" defTabSz="1375123">
              <a:lnSpc>
                <a:spcPct val="120000"/>
              </a:lnSpc>
              <a:spcAft>
                <a:spcPct val="15000"/>
              </a:spcAft>
              <a:buChar char="•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Freeform 62"/>
          <p:cNvSpPr/>
          <p:nvPr/>
        </p:nvSpPr>
        <p:spPr>
          <a:xfrm flipH="1">
            <a:off x="7072278" y="351364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6" rIns="73814" bIns="73814" numCol="1" spcCol="1270" anchor="ctr" anchorCtr="0">
            <a:noAutofit/>
          </a:bodyPr>
          <a:lstStyle/>
          <a:p>
            <a:pPr marL="321457" lvl="1" indent="-321457" defTabSz="1375123">
              <a:lnSpc>
                <a:spcPct val="120000"/>
              </a:lnSpc>
              <a:spcAft>
                <a:spcPct val="15000"/>
              </a:spcAft>
              <a:buChar char="•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21457" lvl="1" indent="-321457" defTabSz="1375123">
              <a:lnSpc>
                <a:spcPct val="120000"/>
              </a:lnSpc>
              <a:spcAft>
                <a:spcPct val="15000"/>
              </a:spcAft>
              <a:buChar char="•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Freeform 64"/>
          <p:cNvSpPr/>
          <p:nvPr/>
        </p:nvSpPr>
        <p:spPr>
          <a:xfrm flipH="1">
            <a:off x="7072278" y="493873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6" rIns="73814" bIns="73814" numCol="1" spcCol="1270" anchor="ctr" anchorCtr="0">
            <a:noAutofit/>
          </a:bodyPr>
          <a:lstStyle/>
          <a:p>
            <a:pPr marL="321457" lvl="1" indent="-321457" defTabSz="1375123">
              <a:lnSpc>
                <a:spcPct val="120000"/>
              </a:lnSpc>
              <a:spcAft>
                <a:spcPct val="15000"/>
              </a:spcAft>
              <a:buChar char="•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21457" lvl="1" indent="-321457" defTabSz="1375123">
              <a:lnSpc>
                <a:spcPct val="120000"/>
              </a:lnSpc>
              <a:spcAft>
                <a:spcPct val="15000"/>
              </a:spcAft>
              <a:buChar char="•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Left-Right Arrow 61"/>
          <p:cNvSpPr/>
          <p:nvPr/>
        </p:nvSpPr>
        <p:spPr>
          <a:xfrm>
            <a:off x="5948333" y="2441774"/>
            <a:ext cx="1018682" cy="403231"/>
          </a:xfrm>
          <a:prstGeom prst="leftRightArrow">
            <a:avLst>
              <a:gd name="adj1" fmla="val 50000"/>
              <a:gd name="adj2" fmla="val 6508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6" name="Left-Right Arrow 65"/>
          <p:cNvSpPr/>
          <p:nvPr/>
        </p:nvSpPr>
        <p:spPr>
          <a:xfrm>
            <a:off x="5948333" y="3866864"/>
            <a:ext cx="1018682" cy="403231"/>
          </a:xfrm>
          <a:prstGeom prst="leftRightArrow">
            <a:avLst>
              <a:gd name="adj1" fmla="val 50000"/>
              <a:gd name="adj2" fmla="val 65081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Left-Right Arrow 66"/>
          <p:cNvSpPr/>
          <p:nvPr/>
        </p:nvSpPr>
        <p:spPr>
          <a:xfrm>
            <a:off x="5948333" y="5291954"/>
            <a:ext cx="1018682" cy="403231"/>
          </a:xfrm>
          <a:prstGeom prst="leftRightArrow">
            <a:avLst>
              <a:gd name="adj1" fmla="val 50000"/>
              <a:gd name="adj2" fmla="val 6508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Text Placeholder 3"/>
          <p:cNvSpPr txBox="1">
            <a:spLocks/>
          </p:cNvSpPr>
          <p:nvPr/>
        </p:nvSpPr>
        <p:spPr>
          <a:xfrm>
            <a:off x="3102230" y="2293119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829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/>
            </a:r>
            <a:br>
              <a: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</a:b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Freeform 45"/>
          <p:cNvSpPr>
            <a:spLocks noEditPoints="1"/>
          </p:cNvSpPr>
          <p:nvPr/>
        </p:nvSpPr>
        <p:spPr bwMode="auto">
          <a:xfrm>
            <a:off x="2545177" y="2460506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Text Placeholder 3"/>
          <p:cNvSpPr txBox="1">
            <a:spLocks/>
          </p:cNvSpPr>
          <p:nvPr/>
        </p:nvSpPr>
        <p:spPr>
          <a:xfrm>
            <a:off x="3102230" y="3713592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829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/>
            </a:r>
            <a:br>
              <a: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</a:b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 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Freeform 45"/>
          <p:cNvSpPr>
            <a:spLocks noEditPoints="1"/>
          </p:cNvSpPr>
          <p:nvPr/>
        </p:nvSpPr>
        <p:spPr bwMode="auto">
          <a:xfrm>
            <a:off x="2545177" y="3880979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Text Placeholder 3"/>
          <p:cNvSpPr txBox="1">
            <a:spLocks/>
          </p:cNvSpPr>
          <p:nvPr/>
        </p:nvSpPr>
        <p:spPr>
          <a:xfrm>
            <a:off x="3102230" y="5150844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829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/>
            </a:r>
            <a:br>
              <a: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</a:b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 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Freeform 45"/>
          <p:cNvSpPr>
            <a:spLocks noEditPoints="1"/>
          </p:cNvSpPr>
          <p:nvPr/>
        </p:nvSpPr>
        <p:spPr bwMode="auto">
          <a:xfrm>
            <a:off x="2545177" y="5318231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Freeform 45"/>
          <p:cNvSpPr>
            <a:spLocks noEditPoints="1"/>
          </p:cNvSpPr>
          <p:nvPr/>
        </p:nvSpPr>
        <p:spPr bwMode="auto">
          <a:xfrm>
            <a:off x="9849513" y="2460506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ext Placeholder 3"/>
          <p:cNvSpPr txBox="1">
            <a:spLocks/>
          </p:cNvSpPr>
          <p:nvPr/>
        </p:nvSpPr>
        <p:spPr>
          <a:xfrm>
            <a:off x="7388243" y="2293119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85829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/>
            </a:r>
            <a:b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</a:b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 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Freeform 45"/>
          <p:cNvSpPr>
            <a:spLocks noEditPoints="1"/>
          </p:cNvSpPr>
          <p:nvPr/>
        </p:nvSpPr>
        <p:spPr bwMode="auto">
          <a:xfrm>
            <a:off x="9849513" y="3880979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5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1" name="Text Placeholder 3"/>
          <p:cNvSpPr txBox="1">
            <a:spLocks/>
          </p:cNvSpPr>
          <p:nvPr/>
        </p:nvSpPr>
        <p:spPr>
          <a:xfrm>
            <a:off x="7388243" y="3713592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85829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/>
            </a:r>
            <a:b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</a:b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 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2" name="Freeform 45"/>
          <p:cNvSpPr>
            <a:spLocks noEditPoints="1"/>
          </p:cNvSpPr>
          <p:nvPr/>
        </p:nvSpPr>
        <p:spPr bwMode="auto">
          <a:xfrm>
            <a:off x="9849513" y="5331043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6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3" name="Text Placeholder 3"/>
          <p:cNvSpPr txBox="1">
            <a:spLocks/>
          </p:cNvSpPr>
          <p:nvPr/>
        </p:nvSpPr>
        <p:spPr>
          <a:xfrm>
            <a:off x="7388243" y="5163656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85829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/>
            </a:r>
            <a:b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</a:b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 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8" name="Rounded Rectangle 67"/>
          <p:cNvSpPr/>
          <p:nvPr/>
        </p:nvSpPr>
        <p:spPr>
          <a:xfrm>
            <a:off x="964706" y="2009070"/>
            <a:ext cx="1431664" cy="127683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629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70" name="Rounded Rectangle 69"/>
          <p:cNvSpPr/>
          <p:nvPr/>
        </p:nvSpPr>
        <p:spPr>
          <a:xfrm>
            <a:off x="964706" y="3434163"/>
            <a:ext cx="1431664" cy="1276827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629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72" name="Rounded Rectangle 71"/>
          <p:cNvSpPr/>
          <p:nvPr/>
        </p:nvSpPr>
        <p:spPr>
          <a:xfrm>
            <a:off x="964706" y="4859254"/>
            <a:ext cx="1431664" cy="1276827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629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45" name="Rounded Rectangle 44"/>
          <p:cNvSpPr/>
          <p:nvPr/>
        </p:nvSpPr>
        <p:spPr>
          <a:xfrm flipH="1">
            <a:off x="10462380" y="2009070"/>
            <a:ext cx="1431664" cy="127683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629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48" name="Rounded Rectangle 47"/>
          <p:cNvSpPr/>
          <p:nvPr/>
        </p:nvSpPr>
        <p:spPr>
          <a:xfrm flipH="1">
            <a:off x="10462380" y="3434163"/>
            <a:ext cx="1431664" cy="1276827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629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05</a:t>
            </a:r>
          </a:p>
        </p:txBody>
      </p:sp>
      <p:sp>
        <p:nvSpPr>
          <p:cNvPr id="64" name="Rounded Rectangle 63"/>
          <p:cNvSpPr/>
          <p:nvPr/>
        </p:nvSpPr>
        <p:spPr>
          <a:xfrm flipH="1">
            <a:off x="10462380" y="4859254"/>
            <a:ext cx="1431664" cy="1276827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629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06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372973" y="65495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151695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500"/>
                            </p:stCondLst>
                            <p:childTnLst>
                              <p:par>
                                <p:cTn id="6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000"/>
                            </p:stCondLst>
                            <p:childTnLst>
                              <p:par>
                                <p:cTn id="70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0"/>
                            </p:stCondLst>
                            <p:childTnLst>
                              <p:par>
                                <p:cTn id="7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000"/>
                            </p:stCondLst>
                            <p:childTnLst>
                              <p:par>
                                <p:cTn id="7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500"/>
                            </p:stCondLst>
                            <p:childTnLst>
                              <p:par>
                                <p:cTn id="8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000"/>
                            </p:stCondLst>
                            <p:childTnLst>
                              <p:par>
                                <p:cTn id="89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950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0000"/>
                            </p:stCondLst>
                            <p:childTnLst>
                              <p:par>
                                <p:cTn id="9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2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2500"/>
                            </p:stCondLst>
                            <p:childTnLst>
                              <p:par>
                                <p:cTn id="12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3000"/>
                            </p:stCondLst>
                            <p:childTnLst>
                              <p:par>
                                <p:cTn id="12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  <p:bldP spid="71" grpId="0" animBg="1"/>
      <p:bldP spid="73" grpId="0" animBg="1"/>
      <p:bldP spid="46" grpId="0" animBg="1"/>
      <p:bldP spid="63" grpId="0" animBg="1"/>
      <p:bldP spid="65" grpId="0" animBg="1"/>
      <p:bldP spid="62" grpId="0" animBg="1"/>
      <p:bldP spid="66" grpId="0" animBg="1"/>
      <p:bldP spid="67" grpId="0" animBg="1"/>
      <p:bldP spid="74" grpId="0"/>
      <p:bldP spid="75" grpId="0" animBg="1"/>
      <p:bldP spid="78" grpId="0"/>
      <p:bldP spid="79" grpId="0" animBg="1"/>
      <p:bldP spid="80" grpId="0"/>
      <p:bldP spid="81" grpId="0" animBg="1"/>
      <p:bldP spid="84" grpId="0" animBg="1"/>
      <p:bldP spid="87" grpId="0"/>
      <p:bldP spid="90" grpId="0" animBg="1"/>
      <p:bldP spid="91" grpId="0"/>
      <p:bldP spid="92" grpId="0" animBg="1"/>
      <p:bldP spid="93" grpId="0"/>
      <p:bldP spid="68" grpId="0" animBg="1"/>
      <p:bldP spid="70" grpId="0" animBg="1"/>
      <p:bldP spid="72" grpId="0" animBg="1"/>
      <p:bldP spid="45" grpId="0" animBg="1"/>
      <p:bldP spid="48" grpId="0" animBg="1"/>
      <p:bldP spid="6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Rectangle 7"/>
          <p:cNvSpPr/>
          <p:nvPr/>
        </p:nvSpPr>
        <p:spPr>
          <a:xfrm>
            <a:off x="3269845" y="200"/>
            <a:ext cx="9588200" cy="7232253"/>
          </a:xfrm>
          <a:custGeom>
            <a:avLst/>
            <a:gdLst>
              <a:gd name="connsiteX0" fmla="*/ 0 w 7664245"/>
              <a:gd name="connsiteY0" fmla="*/ 0 h 6858000"/>
              <a:gd name="connsiteX1" fmla="*/ 7664245 w 7664245"/>
              <a:gd name="connsiteY1" fmla="*/ 0 h 6858000"/>
              <a:gd name="connsiteX2" fmla="*/ 7664245 w 7664245"/>
              <a:gd name="connsiteY2" fmla="*/ 6858000 h 6858000"/>
              <a:gd name="connsiteX3" fmla="*/ 0 w 7664245"/>
              <a:gd name="connsiteY3" fmla="*/ 6858000 h 6858000"/>
              <a:gd name="connsiteX4" fmla="*/ 0 w 7664245"/>
              <a:gd name="connsiteY4" fmla="*/ 0 h 6858000"/>
              <a:gd name="connsiteX0-1" fmla="*/ 3657600 w 7664245"/>
              <a:gd name="connsiteY0-2" fmla="*/ 0 h 6858000"/>
              <a:gd name="connsiteX1-3" fmla="*/ 7664245 w 7664245"/>
              <a:gd name="connsiteY1-4" fmla="*/ 0 h 6858000"/>
              <a:gd name="connsiteX2-5" fmla="*/ 7664245 w 7664245"/>
              <a:gd name="connsiteY2-6" fmla="*/ 6858000 h 6858000"/>
              <a:gd name="connsiteX3-7" fmla="*/ 0 w 7664245"/>
              <a:gd name="connsiteY3-8" fmla="*/ 6858000 h 6858000"/>
              <a:gd name="connsiteX4-9" fmla="*/ 3657600 w 7664245"/>
              <a:gd name="connsiteY4-10" fmla="*/ 0 h 6858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7664245" h="6858000">
                <a:moveTo>
                  <a:pt x="3657600" y="0"/>
                </a:moveTo>
                <a:lnTo>
                  <a:pt x="7664245" y="0"/>
                </a:lnTo>
                <a:lnTo>
                  <a:pt x="7664245" y="6858000"/>
                </a:lnTo>
                <a:lnTo>
                  <a:pt x="0" y="6858000"/>
                </a:lnTo>
                <a:lnTo>
                  <a:pt x="3657600" y="0"/>
                </a:lnTo>
                <a:close/>
              </a:path>
            </a:pathLst>
          </a:custGeom>
          <a:blipFill dpi="0" rotWithShape="1">
            <a:blip r:embed="rId3">
              <a:grayscl/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0" tIns="48216" rIns="96430" bIns="48216" rtlCol="0" anchor="ctr"/>
          <a:lstStyle/>
          <a:p>
            <a:pPr algn="ctr">
              <a:lnSpc>
                <a:spcPct val="120000"/>
              </a:lnSpc>
            </a:pPr>
            <a:endParaRPr lang="en-GB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8" name="Pentagon 25"/>
          <p:cNvSpPr/>
          <p:nvPr/>
        </p:nvSpPr>
        <p:spPr>
          <a:xfrm>
            <a:off x="486354" y="2485219"/>
            <a:ext cx="640667" cy="383982"/>
          </a:xfrm>
          <a:prstGeom prst="homePlate">
            <a:avLst/>
          </a:prstGeom>
          <a:solidFill>
            <a:schemeClr val="accent1"/>
          </a:solidFill>
          <a:ln w="28575">
            <a:noFill/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0" tIns="48216" rIns="96430" bIns="48216" rtlCol="0" anchor="ctr"/>
          <a:lstStyle/>
          <a:p>
            <a:pPr algn="ctr">
              <a:lnSpc>
                <a:spcPct val="120000"/>
              </a:lnSpc>
            </a:pPr>
            <a:r>
              <a:rPr lang="en-US" sz="210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en-GB" sz="210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9" name="Rectangle 26"/>
          <p:cNvSpPr/>
          <p:nvPr/>
        </p:nvSpPr>
        <p:spPr>
          <a:xfrm>
            <a:off x="1182899" y="2488083"/>
            <a:ext cx="3710890" cy="379246"/>
          </a:xfrm>
          <a:prstGeom prst="rect">
            <a:avLst/>
          </a:prstGeom>
        </p:spPr>
        <p:txBody>
          <a:bodyPr wrap="square" lIns="96430" tIns="48216" rIns="96430" bIns="48216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0" name="Pentagon 33"/>
          <p:cNvSpPr/>
          <p:nvPr/>
        </p:nvSpPr>
        <p:spPr>
          <a:xfrm>
            <a:off x="486354" y="3424335"/>
            <a:ext cx="640667" cy="383982"/>
          </a:xfrm>
          <a:prstGeom prst="homePlate">
            <a:avLst/>
          </a:prstGeom>
          <a:solidFill>
            <a:schemeClr val="accent2"/>
          </a:solidFill>
          <a:ln w="28575">
            <a:noFill/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0" tIns="48216" rIns="96430" bIns="48216" rtlCol="0" anchor="ctr"/>
          <a:lstStyle/>
          <a:p>
            <a:pPr algn="ctr">
              <a:lnSpc>
                <a:spcPct val="120000"/>
              </a:lnSpc>
            </a:pPr>
            <a:r>
              <a:rPr lang="en-US" sz="210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en-GB" sz="210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1" name="Rectangle 34"/>
          <p:cNvSpPr/>
          <p:nvPr/>
        </p:nvSpPr>
        <p:spPr>
          <a:xfrm>
            <a:off x="1182899" y="3427199"/>
            <a:ext cx="3280085" cy="379246"/>
          </a:xfrm>
          <a:prstGeom prst="rect">
            <a:avLst/>
          </a:prstGeom>
        </p:spPr>
        <p:txBody>
          <a:bodyPr wrap="square" lIns="96430" tIns="48216" rIns="96430" bIns="48216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2" name="Pentagon 36"/>
          <p:cNvSpPr/>
          <p:nvPr/>
        </p:nvSpPr>
        <p:spPr>
          <a:xfrm>
            <a:off x="486354" y="4350133"/>
            <a:ext cx="640667" cy="383982"/>
          </a:xfrm>
          <a:prstGeom prst="homePlate">
            <a:avLst/>
          </a:prstGeom>
          <a:solidFill>
            <a:schemeClr val="accent3"/>
          </a:solidFill>
          <a:ln w="28575">
            <a:noFill/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0" tIns="48216" rIns="96430" bIns="48216" rtlCol="0" anchor="ctr"/>
          <a:lstStyle/>
          <a:p>
            <a:pPr algn="ctr">
              <a:lnSpc>
                <a:spcPct val="120000"/>
              </a:lnSpc>
            </a:pPr>
            <a:r>
              <a:rPr lang="en-US" sz="210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en-GB" sz="210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3" name="Rectangle 37"/>
          <p:cNvSpPr/>
          <p:nvPr/>
        </p:nvSpPr>
        <p:spPr>
          <a:xfrm>
            <a:off x="1182901" y="4352995"/>
            <a:ext cx="3124389" cy="379246"/>
          </a:xfrm>
          <a:prstGeom prst="rect">
            <a:avLst/>
          </a:prstGeom>
        </p:spPr>
        <p:txBody>
          <a:bodyPr wrap="square" lIns="96430" tIns="48216" rIns="96430" bIns="48216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4" name="Pentagon 39"/>
          <p:cNvSpPr/>
          <p:nvPr/>
        </p:nvSpPr>
        <p:spPr>
          <a:xfrm>
            <a:off x="486354" y="5318792"/>
            <a:ext cx="640667" cy="383982"/>
          </a:xfrm>
          <a:prstGeom prst="homePlate">
            <a:avLst/>
          </a:prstGeom>
          <a:solidFill>
            <a:schemeClr val="accent4"/>
          </a:solidFill>
          <a:ln w="28575">
            <a:noFill/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0" tIns="48216" rIns="96430" bIns="48216" rtlCol="0" anchor="ctr"/>
          <a:lstStyle/>
          <a:p>
            <a:pPr algn="ctr">
              <a:lnSpc>
                <a:spcPct val="120000"/>
              </a:lnSpc>
            </a:pPr>
            <a:r>
              <a:rPr lang="en-US" sz="210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  <a:endParaRPr lang="en-GB" sz="210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5" name="Rectangle 40"/>
          <p:cNvSpPr/>
          <p:nvPr/>
        </p:nvSpPr>
        <p:spPr>
          <a:xfrm>
            <a:off x="1182902" y="5321655"/>
            <a:ext cx="2582178" cy="526979"/>
          </a:xfrm>
          <a:prstGeom prst="rect">
            <a:avLst/>
          </a:prstGeom>
        </p:spPr>
        <p:txBody>
          <a:bodyPr wrap="square" lIns="96430" tIns="48216" rIns="96430" bIns="48216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46" name="Group 3"/>
          <p:cNvGrpSpPr/>
          <p:nvPr/>
        </p:nvGrpSpPr>
        <p:grpSpPr>
          <a:xfrm>
            <a:off x="4845286" y="2914267"/>
            <a:ext cx="2222506" cy="964301"/>
            <a:chOff x="5621315" y="2514600"/>
            <a:chExt cx="2107496" cy="914400"/>
          </a:xfrm>
          <a:solidFill>
            <a:schemeClr val="bg1"/>
          </a:solidFill>
        </p:grpSpPr>
        <p:sp>
          <p:nvSpPr>
            <p:cNvPr id="147" name="Parallelogram 14"/>
            <p:cNvSpPr/>
            <p:nvPr/>
          </p:nvSpPr>
          <p:spPr>
            <a:xfrm>
              <a:off x="5621315" y="2514600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8" name="AutoShape 59"/>
            <p:cNvSpPr/>
            <p:nvPr/>
          </p:nvSpPr>
          <p:spPr bwMode="auto">
            <a:xfrm>
              <a:off x="6442494" y="2777487"/>
              <a:ext cx="465138" cy="464344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6787" tIns="26787" rIns="26787" bIns="26787" anchor="ctr"/>
            <a:lstStyle/>
            <a:p>
              <a:pPr algn="ctr" defTabSz="241060" hangingPunct="0">
                <a:lnSpc>
                  <a:spcPct val="120000"/>
                </a:lnSpc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9" name="Group 1"/>
          <p:cNvGrpSpPr/>
          <p:nvPr/>
        </p:nvGrpSpPr>
        <p:grpSpPr>
          <a:xfrm>
            <a:off x="5415574" y="1644262"/>
            <a:ext cx="2222506" cy="964301"/>
            <a:chOff x="6162090" y="1310315"/>
            <a:chExt cx="2107496" cy="914400"/>
          </a:xfrm>
          <a:solidFill>
            <a:schemeClr val="bg1"/>
          </a:solidFill>
        </p:grpSpPr>
        <p:sp>
          <p:nvSpPr>
            <p:cNvPr id="150" name="Parallelogram 13"/>
            <p:cNvSpPr/>
            <p:nvPr/>
          </p:nvSpPr>
          <p:spPr>
            <a:xfrm>
              <a:off x="6162090" y="1310315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51" name="Group 42"/>
            <p:cNvGrpSpPr/>
            <p:nvPr/>
          </p:nvGrpSpPr>
          <p:grpSpPr>
            <a:xfrm>
              <a:off x="6983269" y="1549630"/>
              <a:ext cx="465138" cy="435769"/>
              <a:chOff x="5368132" y="3540125"/>
              <a:chExt cx="465138" cy="435769"/>
            </a:xfrm>
            <a:grpFill/>
          </p:grpSpPr>
          <p:sp>
            <p:nvSpPr>
              <p:cNvPr id="152" name="AutoShape 110"/>
              <p:cNvSpPr/>
              <p:nvPr/>
            </p:nvSpPr>
            <p:spPr bwMode="auto">
              <a:xfrm>
                <a:off x="5426869" y="3598069"/>
                <a:ext cx="347663" cy="2325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99" y="20255"/>
                    </a:moveTo>
                    <a:lnTo>
                      <a:pt x="899" y="20255"/>
                    </a:lnTo>
                    <a:lnTo>
                      <a:pt x="899" y="1350"/>
                    </a:lnTo>
                    <a:lnTo>
                      <a:pt x="20699" y="1350"/>
                    </a:lnTo>
                    <a:cubicBezTo>
                      <a:pt x="20699" y="1350"/>
                      <a:pt x="20699" y="20255"/>
                      <a:pt x="20699" y="20255"/>
                    </a:cubicBezTo>
                    <a:close/>
                    <a:moveTo>
                      <a:pt x="20699" y="0"/>
                    </a:moveTo>
                    <a:lnTo>
                      <a:pt x="899" y="5"/>
                    </a:lnTo>
                    <a:cubicBezTo>
                      <a:pt x="402" y="5"/>
                      <a:pt x="0" y="603"/>
                      <a:pt x="0" y="1350"/>
                    </a:cubicBezTo>
                    <a:lnTo>
                      <a:pt x="0" y="20249"/>
                    </a:lnTo>
                    <a:cubicBezTo>
                      <a:pt x="0" y="20996"/>
                      <a:pt x="402" y="21599"/>
                      <a:pt x="899" y="21599"/>
                    </a:cubicBezTo>
                    <a:lnTo>
                      <a:pt x="20699" y="21599"/>
                    </a:lnTo>
                    <a:cubicBezTo>
                      <a:pt x="21197" y="21599"/>
                      <a:pt x="21600" y="20996"/>
                      <a:pt x="21600" y="20249"/>
                    </a:cubicBezTo>
                    <a:lnTo>
                      <a:pt x="21600" y="1350"/>
                    </a:lnTo>
                    <a:cubicBezTo>
                      <a:pt x="21600" y="603"/>
                      <a:pt x="21197" y="0"/>
                      <a:pt x="20699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1060" hangingPunct="0">
                  <a:lnSpc>
                    <a:spcPct val="120000"/>
                  </a:lnSpc>
                </a:pPr>
                <a:endParaRPr lang="en-US" sz="1547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3" name="AutoShape 111"/>
              <p:cNvSpPr/>
              <p:nvPr/>
            </p:nvSpPr>
            <p:spPr bwMode="auto">
              <a:xfrm>
                <a:off x="5368132" y="3540125"/>
                <a:ext cx="465138" cy="4357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6562"/>
                    </a:moveTo>
                    <a:cubicBezTo>
                      <a:pt x="20249" y="16959"/>
                      <a:pt x="19946" y="17282"/>
                      <a:pt x="19575" y="17282"/>
                    </a:cubicBezTo>
                    <a:lnTo>
                      <a:pt x="13499" y="17282"/>
                    </a:lnTo>
                    <a:lnTo>
                      <a:pt x="8099" y="17282"/>
                    </a:lnTo>
                    <a:lnTo>
                      <a:pt x="2024" y="17282"/>
                    </a:lnTo>
                    <a:cubicBezTo>
                      <a:pt x="1651" y="17282"/>
                      <a:pt x="1349" y="16959"/>
                      <a:pt x="1349" y="16562"/>
                    </a:cubicBezTo>
                    <a:lnTo>
                      <a:pt x="1349" y="2160"/>
                    </a:lnTo>
                    <a:cubicBezTo>
                      <a:pt x="1349" y="1762"/>
                      <a:pt x="1651" y="1440"/>
                      <a:pt x="2024" y="1440"/>
                    </a:cubicBezTo>
                    <a:lnTo>
                      <a:pt x="19575" y="1440"/>
                    </a:lnTo>
                    <a:cubicBezTo>
                      <a:pt x="19946" y="1440"/>
                      <a:pt x="20249" y="1762"/>
                      <a:pt x="20249" y="2160"/>
                    </a:cubicBezTo>
                    <a:cubicBezTo>
                      <a:pt x="20249" y="2160"/>
                      <a:pt x="20249" y="16562"/>
                      <a:pt x="20249" y="16562"/>
                    </a:cubicBezTo>
                    <a:close/>
                    <a:moveTo>
                      <a:pt x="19575" y="0"/>
                    </a:moveTo>
                    <a:lnTo>
                      <a:pt x="2024" y="0"/>
                    </a:lnTo>
                    <a:cubicBezTo>
                      <a:pt x="905" y="0"/>
                      <a:pt x="0" y="966"/>
                      <a:pt x="0" y="2160"/>
                    </a:cubicBezTo>
                    <a:lnTo>
                      <a:pt x="0" y="16562"/>
                    </a:lnTo>
                    <a:cubicBezTo>
                      <a:pt x="0" y="17753"/>
                      <a:pt x="903" y="18718"/>
                      <a:pt x="2018" y="18721"/>
                    </a:cubicBezTo>
                    <a:lnTo>
                      <a:pt x="8774" y="18721"/>
                    </a:lnTo>
                    <a:lnTo>
                      <a:pt x="8774" y="19597"/>
                    </a:lnTo>
                    <a:lnTo>
                      <a:pt x="4561" y="20181"/>
                    </a:lnTo>
                    <a:cubicBezTo>
                      <a:pt x="4260" y="20262"/>
                      <a:pt x="4049" y="20549"/>
                      <a:pt x="4049" y="20879"/>
                    </a:cubicBezTo>
                    <a:cubicBezTo>
                      <a:pt x="4049" y="21277"/>
                      <a:pt x="4351" y="21599"/>
                      <a:pt x="4724" y="21599"/>
                    </a:cubicBezTo>
                    <a:lnTo>
                      <a:pt x="16874" y="21599"/>
                    </a:lnTo>
                    <a:cubicBezTo>
                      <a:pt x="17248" y="21599"/>
                      <a:pt x="17549" y="21277"/>
                      <a:pt x="17549" y="20879"/>
                    </a:cubicBezTo>
                    <a:cubicBezTo>
                      <a:pt x="17549" y="20549"/>
                      <a:pt x="17339" y="20262"/>
                      <a:pt x="17038" y="20181"/>
                    </a:cubicBezTo>
                    <a:lnTo>
                      <a:pt x="12824" y="19597"/>
                    </a:lnTo>
                    <a:lnTo>
                      <a:pt x="12824" y="18721"/>
                    </a:lnTo>
                    <a:lnTo>
                      <a:pt x="19581" y="18721"/>
                    </a:lnTo>
                    <a:cubicBezTo>
                      <a:pt x="20696" y="18718"/>
                      <a:pt x="21600" y="17753"/>
                      <a:pt x="21600" y="16562"/>
                    </a:cubicBezTo>
                    <a:lnTo>
                      <a:pt x="21600" y="2160"/>
                    </a:lnTo>
                    <a:cubicBezTo>
                      <a:pt x="21600" y="966"/>
                      <a:pt x="20692" y="0"/>
                      <a:pt x="19575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1060" hangingPunct="0">
                  <a:lnSpc>
                    <a:spcPct val="120000"/>
                  </a:lnSpc>
                </a:pPr>
                <a:endParaRPr lang="en-US" sz="1547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54" name="Group 5"/>
          <p:cNvGrpSpPr/>
          <p:nvPr/>
        </p:nvGrpSpPr>
        <p:grpSpPr>
          <a:xfrm>
            <a:off x="3614285" y="5454278"/>
            <a:ext cx="2222506" cy="964301"/>
            <a:chOff x="4454013" y="4923170"/>
            <a:chExt cx="2107496" cy="914400"/>
          </a:xfrm>
          <a:solidFill>
            <a:schemeClr val="bg1"/>
          </a:solidFill>
        </p:grpSpPr>
        <p:sp>
          <p:nvSpPr>
            <p:cNvPr id="155" name="Parallelogram 16"/>
            <p:cNvSpPr/>
            <p:nvPr/>
          </p:nvSpPr>
          <p:spPr>
            <a:xfrm>
              <a:off x="4454013" y="4923170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56" name="Group 45"/>
            <p:cNvGrpSpPr/>
            <p:nvPr/>
          </p:nvGrpSpPr>
          <p:grpSpPr>
            <a:xfrm>
              <a:off x="5348217" y="5147801"/>
              <a:ext cx="319088" cy="465138"/>
              <a:chOff x="3582988" y="3510757"/>
              <a:chExt cx="319088" cy="465138"/>
            </a:xfrm>
            <a:grpFill/>
          </p:grpSpPr>
          <p:sp>
            <p:nvSpPr>
              <p:cNvPr id="157" name="AutoShape 113"/>
              <p:cNvSpPr/>
              <p:nvPr/>
            </p:nvSpPr>
            <p:spPr bwMode="auto">
              <a:xfrm>
                <a:off x="3582988" y="3510757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1060" hangingPunct="0">
                  <a:lnSpc>
                    <a:spcPct val="120000"/>
                  </a:lnSpc>
                </a:pPr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8" name="AutoShape 114"/>
              <p:cNvSpPr/>
              <p:nvPr/>
            </p:nvSpPr>
            <p:spPr bwMode="auto">
              <a:xfrm>
                <a:off x="3655219" y="3583782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1060" hangingPunct="0">
                  <a:lnSpc>
                    <a:spcPct val="120000"/>
                  </a:lnSpc>
                </a:pPr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59" name="Group 4"/>
          <p:cNvGrpSpPr/>
          <p:nvPr/>
        </p:nvGrpSpPr>
        <p:grpSpPr>
          <a:xfrm>
            <a:off x="4234624" y="4184272"/>
            <a:ext cx="2222506" cy="964301"/>
            <a:chOff x="5042252" y="3718885"/>
            <a:chExt cx="2107496" cy="914400"/>
          </a:xfrm>
          <a:solidFill>
            <a:schemeClr val="bg1"/>
          </a:solidFill>
        </p:grpSpPr>
        <p:sp>
          <p:nvSpPr>
            <p:cNvPr id="160" name="Parallelogram 15"/>
            <p:cNvSpPr/>
            <p:nvPr/>
          </p:nvSpPr>
          <p:spPr>
            <a:xfrm>
              <a:off x="5042252" y="3718885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61" name="Group 48"/>
            <p:cNvGrpSpPr/>
            <p:nvPr/>
          </p:nvGrpSpPr>
          <p:grpSpPr>
            <a:xfrm>
              <a:off x="5863431" y="3980425"/>
              <a:ext cx="465138" cy="391319"/>
              <a:chOff x="5368132" y="2625725"/>
              <a:chExt cx="465138" cy="391319"/>
            </a:xfrm>
            <a:grpFill/>
          </p:grpSpPr>
          <p:sp>
            <p:nvSpPr>
              <p:cNvPr id="162" name="AutoShape 120"/>
              <p:cNvSpPr/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1060" hangingPunct="0">
                  <a:lnSpc>
                    <a:spcPct val="120000"/>
                  </a:lnSpc>
                </a:pPr>
                <a:endParaRPr lang="en-US" sz="1547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63" name="AutoShape 121"/>
              <p:cNvSpPr/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1060" hangingPunct="0">
                  <a:lnSpc>
                    <a:spcPct val="120000"/>
                  </a:lnSpc>
                </a:pPr>
                <a:endParaRPr lang="en-US" sz="1547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64" name="AutoShape 122"/>
              <p:cNvSpPr/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1060" hangingPunct="0">
                  <a:lnSpc>
                    <a:spcPct val="120000"/>
                  </a:lnSpc>
                </a:pPr>
                <a:endParaRPr lang="en-US" sz="1547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30" name="文本框 29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372973" y="65495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132334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" grpId="0" animBg="1"/>
      <p:bldP spid="138" grpId="0" animBg="1"/>
      <p:bldP spid="139" grpId="0"/>
      <p:bldP spid="140" grpId="0" animBg="1"/>
      <p:bldP spid="141" grpId="0"/>
      <p:bldP spid="142" grpId="0" animBg="1"/>
      <p:bldP spid="143" grpId="0"/>
      <p:bldP spid="144" grpId="0" animBg="1"/>
      <p:bldP spid="14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4"/>
          <p:cNvGrpSpPr>
            <a:grpSpLocks noChangeAspect="1"/>
          </p:cNvGrpSpPr>
          <p:nvPr/>
        </p:nvGrpSpPr>
        <p:grpSpPr bwMode="auto">
          <a:xfrm>
            <a:off x="3174675" y="2769884"/>
            <a:ext cx="7533319" cy="1346651"/>
            <a:chOff x="806" y="677"/>
            <a:chExt cx="3783" cy="711"/>
          </a:xfrm>
        </p:grpSpPr>
        <p:sp>
          <p:nvSpPr>
            <p:cNvPr id="37" name="Freeform 5"/>
            <p:cNvSpPr>
              <a:spLocks/>
            </p:cNvSpPr>
            <p:nvPr/>
          </p:nvSpPr>
          <p:spPr bwMode="auto">
            <a:xfrm>
              <a:off x="806" y="677"/>
              <a:ext cx="935" cy="711"/>
            </a:xfrm>
            <a:custGeom>
              <a:avLst/>
              <a:gdLst>
                <a:gd name="T0" fmla="*/ 304 w 395"/>
                <a:gd name="T1" fmla="*/ 283 h 298"/>
                <a:gd name="T2" fmla="*/ 274 w 395"/>
                <a:gd name="T3" fmla="*/ 298 h 298"/>
                <a:gd name="T4" fmla="*/ 13 w 395"/>
                <a:gd name="T5" fmla="*/ 298 h 298"/>
                <a:gd name="T6" fmla="*/ 6 w 395"/>
                <a:gd name="T7" fmla="*/ 283 h 298"/>
                <a:gd name="T8" fmla="*/ 92 w 395"/>
                <a:gd name="T9" fmla="*/ 164 h 298"/>
                <a:gd name="T10" fmla="*/ 92 w 395"/>
                <a:gd name="T11" fmla="*/ 134 h 298"/>
                <a:gd name="T12" fmla="*/ 6 w 395"/>
                <a:gd name="T13" fmla="*/ 15 h 298"/>
                <a:gd name="T14" fmla="*/ 13 w 395"/>
                <a:gd name="T15" fmla="*/ 0 h 298"/>
                <a:gd name="T16" fmla="*/ 274 w 395"/>
                <a:gd name="T17" fmla="*/ 0 h 298"/>
                <a:gd name="T18" fmla="*/ 304 w 395"/>
                <a:gd name="T19" fmla="*/ 15 h 298"/>
                <a:gd name="T20" fmla="*/ 390 w 395"/>
                <a:gd name="T21" fmla="*/ 134 h 298"/>
                <a:gd name="T22" fmla="*/ 390 w 395"/>
                <a:gd name="T23" fmla="*/ 164 h 298"/>
                <a:gd name="T24" fmla="*/ 304 w 395"/>
                <a:gd name="T25" fmla="*/ 283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5" h="298">
                  <a:moveTo>
                    <a:pt x="304" y="283"/>
                  </a:moveTo>
                  <a:cubicBezTo>
                    <a:pt x="298" y="291"/>
                    <a:pt x="285" y="298"/>
                    <a:pt x="274" y="298"/>
                  </a:cubicBezTo>
                  <a:cubicBezTo>
                    <a:pt x="13" y="298"/>
                    <a:pt x="13" y="298"/>
                    <a:pt x="13" y="298"/>
                  </a:cubicBezTo>
                  <a:cubicBezTo>
                    <a:pt x="3" y="298"/>
                    <a:pt x="0" y="291"/>
                    <a:pt x="6" y="283"/>
                  </a:cubicBezTo>
                  <a:cubicBezTo>
                    <a:pt x="92" y="164"/>
                    <a:pt x="92" y="164"/>
                    <a:pt x="92" y="164"/>
                  </a:cubicBezTo>
                  <a:cubicBezTo>
                    <a:pt x="97" y="156"/>
                    <a:pt x="97" y="142"/>
                    <a:pt x="92" y="13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0" y="7"/>
                    <a:pt x="3" y="0"/>
                    <a:pt x="13" y="0"/>
                  </a:cubicBezTo>
                  <a:cubicBezTo>
                    <a:pt x="274" y="0"/>
                    <a:pt x="274" y="0"/>
                    <a:pt x="274" y="0"/>
                  </a:cubicBezTo>
                  <a:cubicBezTo>
                    <a:pt x="285" y="0"/>
                    <a:pt x="298" y="7"/>
                    <a:pt x="304" y="15"/>
                  </a:cubicBezTo>
                  <a:cubicBezTo>
                    <a:pt x="390" y="134"/>
                    <a:pt x="390" y="134"/>
                    <a:pt x="390" y="134"/>
                  </a:cubicBezTo>
                  <a:cubicBezTo>
                    <a:pt x="395" y="142"/>
                    <a:pt x="395" y="156"/>
                    <a:pt x="390" y="164"/>
                  </a:cubicBezTo>
                  <a:lnTo>
                    <a:pt x="304" y="283"/>
                  </a:ln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6"/>
            <p:cNvSpPr>
              <a:spLocks/>
            </p:cNvSpPr>
            <p:nvPr/>
          </p:nvSpPr>
          <p:spPr bwMode="auto">
            <a:xfrm>
              <a:off x="1516" y="677"/>
              <a:ext cx="938" cy="711"/>
            </a:xfrm>
            <a:custGeom>
              <a:avLst/>
              <a:gdLst>
                <a:gd name="T0" fmla="*/ 304 w 396"/>
                <a:gd name="T1" fmla="*/ 283 h 298"/>
                <a:gd name="T2" fmla="*/ 275 w 396"/>
                <a:gd name="T3" fmla="*/ 298 h 298"/>
                <a:gd name="T4" fmla="*/ 14 w 396"/>
                <a:gd name="T5" fmla="*/ 298 h 298"/>
                <a:gd name="T6" fmla="*/ 6 w 396"/>
                <a:gd name="T7" fmla="*/ 283 h 298"/>
                <a:gd name="T8" fmla="*/ 92 w 396"/>
                <a:gd name="T9" fmla="*/ 164 h 298"/>
                <a:gd name="T10" fmla="*/ 92 w 396"/>
                <a:gd name="T11" fmla="*/ 134 h 298"/>
                <a:gd name="T12" fmla="*/ 6 w 396"/>
                <a:gd name="T13" fmla="*/ 15 h 298"/>
                <a:gd name="T14" fmla="*/ 14 w 396"/>
                <a:gd name="T15" fmla="*/ 0 h 298"/>
                <a:gd name="T16" fmla="*/ 275 w 396"/>
                <a:gd name="T17" fmla="*/ 0 h 298"/>
                <a:gd name="T18" fmla="*/ 304 w 396"/>
                <a:gd name="T19" fmla="*/ 15 h 298"/>
                <a:gd name="T20" fmla="*/ 390 w 396"/>
                <a:gd name="T21" fmla="*/ 134 h 298"/>
                <a:gd name="T22" fmla="*/ 390 w 396"/>
                <a:gd name="T23" fmla="*/ 164 h 298"/>
                <a:gd name="T24" fmla="*/ 304 w 396"/>
                <a:gd name="T25" fmla="*/ 283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6" h="298">
                  <a:moveTo>
                    <a:pt x="304" y="283"/>
                  </a:moveTo>
                  <a:cubicBezTo>
                    <a:pt x="298" y="291"/>
                    <a:pt x="285" y="298"/>
                    <a:pt x="275" y="298"/>
                  </a:cubicBezTo>
                  <a:cubicBezTo>
                    <a:pt x="14" y="298"/>
                    <a:pt x="14" y="298"/>
                    <a:pt x="14" y="298"/>
                  </a:cubicBezTo>
                  <a:cubicBezTo>
                    <a:pt x="4" y="298"/>
                    <a:pt x="0" y="291"/>
                    <a:pt x="6" y="283"/>
                  </a:cubicBezTo>
                  <a:cubicBezTo>
                    <a:pt x="92" y="164"/>
                    <a:pt x="92" y="164"/>
                    <a:pt x="92" y="164"/>
                  </a:cubicBezTo>
                  <a:cubicBezTo>
                    <a:pt x="98" y="156"/>
                    <a:pt x="98" y="142"/>
                    <a:pt x="92" y="13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0" y="7"/>
                    <a:pt x="4" y="0"/>
                    <a:pt x="14" y="0"/>
                  </a:cubicBezTo>
                  <a:cubicBezTo>
                    <a:pt x="275" y="0"/>
                    <a:pt x="275" y="0"/>
                    <a:pt x="275" y="0"/>
                  </a:cubicBezTo>
                  <a:cubicBezTo>
                    <a:pt x="285" y="0"/>
                    <a:pt x="298" y="7"/>
                    <a:pt x="304" y="15"/>
                  </a:cubicBezTo>
                  <a:cubicBezTo>
                    <a:pt x="390" y="134"/>
                    <a:pt x="390" y="134"/>
                    <a:pt x="390" y="134"/>
                  </a:cubicBezTo>
                  <a:cubicBezTo>
                    <a:pt x="396" y="142"/>
                    <a:pt x="396" y="156"/>
                    <a:pt x="390" y="164"/>
                  </a:cubicBezTo>
                  <a:lnTo>
                    <a:pt x="304" y="283"/>
                  </a:lnTo>
                  <a:close/>
                </a:path>
              </a:pathLst>
            </a:custGeom>
            <a:solidFill>
              <a:schemeClr val="accent2"/>
            </a:solidFill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7"/>
            <p:cNvSpPr>
              <a:spLocks/>
            </p:cNvSpPr>
            <p:nvPr/>
          </p:nvSpPr>
          <p:spPr bwMode="auto">
            <a:xfrm>
              <a:off x="2229" y="677"/>
              <a:ext cx="937" cy="711"/>
            </a:xfrm>
            <a:custGeom>
              <a:avLst/>
              <a:gdLst>
                <a:gd name="T0" fmla="*/ 304 w 396"/>
                <a:gd name="T1" fmla="*/ 283 h 298"/>
                <a:gd name="T2" fmla="*/ 275 w 396"/>
                <a:gd name="T3" fmla="*/ 298 h 298"/>
                <a:gd name="T4" fmla="*/ 14 w 396"/>
                <a:gd name="T5" fmla="*/ 298 h 298"/>
                <a:gd name="T6" fmla="*/ 6 w 396"/>
                <a:gd name="T7" fmla="*/ 283 h 298"/>
                <a:gd name="T8" fmla="*/ 92 w 396"/>
                <a:gd name="T9" fmla="*/ 164 h 298"/>
                <a:gd name="T10" fmla="*/ 92 w 396"/>
                <a:gd name="T11" fmla="*/ 134 h 298"/>
                <a:gd name="T12" fmla="*/ 6 w 396"/>
                <a:gd name="T13" fmla="*/ 15 h 298"/>
                <a:gd name="T14" fmla="*/ 14 w 396"/>
                <a:gd name="T15" fmla="*/ 0 h 298"/>
                <a:gd name="T16" fmla="*/ 275 w 396"/>
                <a:gd name="T17" fmla="*/ 0 h 298"/>
                <a:gd name="T18" fmla="*/ 304 w 396"/>
                <a:gd name="T19" fmla="*/ 15 h 298"/>
                <a:gd name="T20" fmla="*/ 390 w 396"/>
                <a:gd name="T21" fmla="*/ 134 h 298"/>
                <a:gd name="T22" fmla="*/ 390 w 396"/>
                <a:gd name="T23" fmla="*/ 164 h 298"/>
                <a:gd name="T24" fmla="*/ 304 w 396"/>
                <a:gd name="T25" fmla="*/ 283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6" h="298">
                  <a:moveTo>
                    <a:pt x="304" y="283"/>
                  </a:moveTo>
                  <a:cubicBezTo>
                    <a:pt x="298" y="291"/>
                    <a:pt x="285" y="298"/>
                    <a:pt x="275" y="298"/>
                  </a:cubicBezTo>
                  <a:cubicBezTo>
                    <a:pt x="14" y="298"/>
                    <a:pt x="14" y="298"/>
                    <a:pt x="14" y="298"/>
                  </a:cubicBezTo>
                  <a:cubicBezTo>
                    <a:pt x="4" y="298"/>
                    <a:pt x="0" y="291"/>
                    <a:pt x="6" y="283"/>
                  </a:cubicBezTo>
                  <a:cubicBezTo>
                    <a:pt x="92" y="164"/>
                    <a:pt x="92" y="164"/>
                    <a:pt x="92" y="164"/>
                  </a:cubicBezTo>
                  <a:cubicBezTo>
                    <a:pt x="98" y="156"/>
                    <a:pt x="98" y="142"/>
                    <a:pt x="92" y="13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0" y="7"/>
                    <a:pt x="4" y="0"/>
                    <a:pt x="14" y="0"/>
                  </a:cubicBezTo>
                  <a:cubicBezTo>
                    <a:pt x="275" y="0"/>
                    <a:pt x="275" y="0"/>
                    <a:pt x="275" y="0"/>
                  </a:cubicBezTo>
                  <a:cubicBezTo>
                    <a:pt x="285" y="0"/>
                    <a:pt x="298" y="7"/>
                    <a:pt x="304" y="15"/>
                  </a:cubicBezTo>
                  <a:cubicBezTo>
                    <a:pt x="390" y="134"/>
                    <a:pt x="390" y="134"/>
                    <a:pt x="390" y="134"/>
                  </a:cubicBezTo>
                  <a:cubicBezTo>
                    <a:pt x="396" y="142"/>
                    <a:pt x="396" y="156"/>
                    <a:pt x="390" y="164"/>
                  </a:cubicBezTo>
                  <a:lnTo>
                    <a:pt x="304" y="283"/>
                  </a:lnTo>
                  <a:close/>
                </a:path>
              </a:pathLst>
            </a:custGeom>
            <a:solidFill>
              <a:schemeClr val="accent3"/>
            </a:solidFill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Freeform 8"/>
            <p:cNvSpPr>
              <a:spLocks/>
            </p:cNvSpPr>
            <p:nvPr/>
          </p:nvSpPr>
          <p:spPr bwMode="auto">
            <a:xfrm>
              <a:off x="2942" y="677"/>
              <a:ext cx="935" cy="711"/>
            </a:xfrm>
            <a:custGeom>
              <a:avLst/>
              <a:gdLst>
                <a:gd name="T0" fmla="*/ 304 w 395"/>
                <a:gd name="T1" fmla="*/ 283 h 298"/>
                <a:gd name="T2" fmla="*/ 274 w 395"/>
                <a:gd name="T3" fmla="*/ 298 h 298"/>
                <a:gd name="T4" fmla="*/ 13 w 395"/>
                <a:gd name="T5" fmla="*/ 298 h 298"/>
                <a:gd name="T6" fmla="*/ 6 w 395"/>
                <a:gd name="T7" fmla="*/ 283 h 298"/>
                <a:gd name="T8" fmla="*/ 91 w 395"/>
                <a:gd name="T9" fmla="*/ 164 h 298"/>
                <a:gd name="T10" fmla="*/ 91 w 395"/>
                <a:gd name="T11" fmla="*/ 134 h 298"/>
                <a:gd name="T12" fmla="*/ 6 w 395"/>
                <a:gd name="T13" fmla="*/ 15 h 298"/>
                <a:gd name="T14" fmla="*/ 13 w 395"/>
                <a:gd name="T15" fmla="*/ 0 h 298"/>
                <a:gd name="T16" fmla="*/ 274 w 395"/>
                <a:gd name="T17" fmla="*/ 0 h 298"/>
                <a:gd name="T18" fmla="*/ 304 w 395"/>
                <a:gd name="T19" fmla="*/ 15 h 298"/>
                <a:gd name="T20" fmla="*/ 389 w 395"/>
                <a:gd name="T21" fmla="*/ 134 h 298"/>
                <a:gd name="T22" fmla="*/ 389 w 395"/>
                <a:gd name="T23" fmla="*/ 164 h 298"/>
                <a:gd name="T24" fmla="*/ 304 w 395"/>
                <a:gd name="T25" fmla="*/ 283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5" h="298">
                  <a:moveTo>
                    <a:pt x="304" y="283"/>
                  </a:moveTo>
                  <a:cubicBezTo>
                    <a:pt x="298" y="291"/>
                    <a:pt x="284" y="298"/>
                    <a:pt x="274" y="298"/>
                  </a:cubicBezTo>
                  <a:cubicBezTo>
                    <a:pt x="13" y="298"/>
                    <a:pt x="13" y="298"/>
                    <a:pt x="13" y="298"/>
                  </a:cubicBezTo>
                  <a:cubicBezTo>
                    <a:pt x="3" y="298"/>
                    <a:pt x="0" y="291"/>
                    <a:pt x="6" y="283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7" y="156"/>
                    <a:pt x="97" y="142"/>
                    <a:pt x="91" y="13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0" y="7"/>
                    <a:pt x="3" y="0"/>
                    <a:pt x="13" y="0"/>
                  </a:cubicBezTo>
                  <a:cubicBezTo>
                    <a:pt x="274" y="0"/>
                    <a:pt x="274" y="0"/>
                    <a:pt x="274" y="0"/>
                  </a:cubicBezTo>
                  <a:cubicBezTo>
                    <a:pt x="284" y="0"/>
                    <a:pt x="298" y="7"/>
                    <a:pt x="304" y="15"/>
                  </a:cubicBezTo>
                  <a:cubicBezTo>
                    <a:pt x="389" y="134"/>
                    <a:pt x="389" y="134"/>
                    <a:pt x="389" y="134"/>
                  </a:cubicBezTo>
                  <a:cubicBezTo>
                    <a:pt x="395" y="142"/>
                    <a:pt x="395" y="156"/>
                    <a:pt x="389" y="164"/>
                  </a:cubicBezTo>
                  <a:lnTo>
                    <a:pt x="304" y="283"/>
                  </a:lnTo>
                  <a:close/>
                </a:path>
              </a:pathLst>
            </a:custGeom>
            <a:solidFill>
              <a:schemeClr val="accent4"/>
            </a:solidFill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9"/>
            <p:cNvSpPr>
              <a:spLocks/>
            </p:cNvSpPr>
            <p:nvPr/>
          </p:nvSpPr>
          <p:spPr bwMode="auto">
            <a:xfrm>
              <a:off x="3652" y="677"/>
              <a:ext cx="937" cy="711"/>
            </a:xfrm>
            <a:custGeom>
              <a:avLst/>
              <a:gdLst>
                <a:gd name="T0" fmla="*/ 304 w 396"/>
                <a:gd name="T1" fmla="*/ 283 h 298"/>
                <a:gd name="T2" fmla="*/ 275 w 396"/>
                <a:gd name="T3" fmla="*/ 298 h 298"/>
                <a:gd name="T4" fmla="*/ 14 w 396"/>
                <a:gd name="T5" fmla="*/ 298 h 298"/>
                <a:gd name="T6" fmla="*/ 6 w 396"/>
                <a:gd name="T7" fmla="*/ 283 h 298"/>
                <a:gd name="T8" fmla="*/ 92 w 396"/>
                <a:gd name="T9" fmla="*/ 164 h 298"/>
                <a:gd name="T10" fmla="*/ 92 w 396"/>
                <a:gd name="T11" fmla="*/ 134 h 298"/>
                <a:gd name="T12" fmla="*/ 6 w 396"/>
                <a:gd name="T13" fmla="*/ 15 h 298"/>
                <a:gd name="T14" fmla="*/ 14 w 396"/>
                <a:gd name="T15" fmla="*/ 0 h 298"/>
                <a:gd name="T16" fmla="*/ 275 w 396"/>
                <a:gd name="T17" fmla="*/ 0 h 298"/>
                <a:gd name="T18" fmla="*/ 304 w 396"/>
                <a:gd name="T19" fmla="*/ 15 h 298"/>
                <a:gd name="T20" fmla="*/ 390 w 396"/>
                <a:gd name="T21" fmla="*/ 134 h 298"/>
                <a:gd name="T22" fmla="*/ 390 w 396"/>
                <a:gd name="T23" fmla="*/ 164 h 298"/>
                <a:gd name="T24" fmla="*/ 304 w 396"/>
                <a:gd name="T25" fmla="*/ 283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6" h="298">
                  <a:moveTo>
                    <a:pt x="304" y="283"/>
                  </a:moveTo>
                  <a:cubicBezTo>
                    <a:pt x="298" y="291"/>
                    <a:pt x="285" y="298"/>
                    <a:pt x="275" y="298"/>
                  </a:cubicBezTo>
                  <a:cubicBezTo>
                    <a:pt x="14" y="298"/>
                    <a:pt x="14" y="298"/>
                    <a:pt x="14" y="298"/>
                  </a:cubicBezTo>
                  <a:cubicBezTo>
                    <a:pt x="4" y="298"/>
                    <a:pt x="0" y="291"/>
                    <a:pt x="6" y="283"/>
                  </a:cubicBezTo>
                  <a:cubicBezTo>
                    <a:pt x="92" y="164"/>
                    <a:pt x="92" y="164"/>
                    <a:pt x="92" y="164"/>
                  </a:cubicBezTo>
                  <a:cubicBezTo>
                    <a:pt x="98" y="156"/>
                    <a:pt x="98" y="142"/>
                    <a:pt x="92" y="13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0" y="7"/>
                    <a:pt x="4" y="0"/>
                    <a:pt x="14" y="0"/>
                  </a:cubicBezTo>
                  <a:cubicBezTo>
                    <a:pt x="275" y="0"/>
                    <a:pt x="275" y="0"/>
                    <a:pt x="275" y="0"/>
                  </a:cubicBezTo>
                  <a:cubicBezTo>
                    <a:pt x="285" y="0"/>
                    <a:pt x="298" y="7"/>
                    <a:pt x="304" y="15"/>
                  </a:cubicBezTo>
                  <a:cubicBezTo>
                    <a:pt x="390" y="134"/>
                    <a:pt x="390" y="134"/>
                    <a:pt x="390" y="134"/>
                  </a:cubicBezTo>
                  <a:cubicBezTo>
                    <a:pt x="396" y="142"/>
                    <a:pt x="396" y="156"/>
                    <a:pt x="390" y="164"/>
                  </a:cubicBezTo>
                  <a:lnTo>
                    <a:pt x="304" y="283"/>
                  </a:lnTo>
                  <a:close/>
                </a:path>
              </a:pathLst>
            </a:custGeom>
            <a:solidFill>
              <a:schemeClr val="accent5"/>
            </a:solidFill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2" name="Freeform 16"/>
          <p:cNvSpPr>
            <a:spLocks noChangeAspect="1" noEditPoints="1"/>
          </p:cNvSpPr>
          <p:nvPr/>
        </p:nvSpPr>
        <p:spPr bwMode="auto">
          <a:xfrm>
            <a:off x="8229370" y="3149660"/>
            <a:ext cx="388495" cy="450161"/>
          </a:xfrm>
          <a:custGeom>
            <a:avLst/>
            <a:gdLst>
              <a:gd name="T0" fmla="*/ 233 w 320"/>
              <a:gd name="T1" fmla="*/ 138 h 371"/>
              <a:gd name="T2" fmla="*/ 261 w 320"/>
              <a:gd name="T3" fmla="*/ 12 h 371"/>
              <a:gd name="T4" fmla="*/ 168 w 320"/>
              <a:gd name="T5" fmla="*/ 104 h 371"/>
              <a:gd name="T6" fmla="*/ 80 w 320"/>
              <a:gd name="T7" fmla="*/ 182 h 371"/>
              <a:gd name="T8" fmla="*/ 80 w 320"/>
              <a:gd name="T9" fmla="*/ 319 h 371"/>
              <a:gd name="T10" fmla="*/ 253 w 320"/>
              <a:gd name="T11" fmla="*/ 371 h 371"/>
              <a:gd name="T12" fmla="*/ 320 w 320"/>
              <a:gd name="T13" fmla="*/ 172 h 371"/>
              <a:gd name="T14" fmla="*/ 233 w 320"/>
              <a:gd name="T15" fmla="*/ 138 h 371"/>
              <a:gd name="T16" fmla="*/ 60 w 320"/>
              <a:gd name="T17" fmla="*/ 140 h 371"/>
              <a:gd name="T18" fmla="*/ 0 w 320"/>
              <a:gd name="T19" fmla="*/ 202 h 371"/>
              <a:gd name="T20" fmla="*/ 0 w 320"/>
              <a:gd name="T21" fmla="*/ 299 h 371"/>
              <a:gd name="T22" fmla="*/ 60 w 320"/>
              <a:gd name="T23" fmla="*/ 360 h 371"/>
              <a:gd name="T24" fmla="*/ 40 w 320"/>
              <a:gd name="T25" fmla="*/ 315 h 371"/>
              <a:gd name="T26" fmla="*/ 40 w 320"/>
              <a:gd name="T27" fmla="*/ 187 h 371"/>
              <a:gd name="T28" fmla="*/ 60 w 320"/>
              <a:gd name="T29" fmla="*/ 140 h 3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20" h="371">
                <a:moveTo>
                  <a:pt x="233" y="138"/>
                </a:moveTo>
                <a:cubicBezTo>
                  <a:pt x="230" y="131"/>
                  <a:pt x="304" y="65"/>
                  <a:pt x="261" y="12"/>
                </a:cubicBezTo>
                <a:cubicBezTo>
                  <a:pt x="251" y="0"/>
                  <a:pt x="217" y="72"/>
                  <a:pt x="168" y="104"/>
                </a:cubicBezTo>
                <a:cubicBezTo>
                  <a:pt x="142" y="122"/>
                  <a:pt x="80" y="161"/>
                  <a:pt x="80" y="182"/>
                </a:cubicBezTo>
                <a:cubicBezTo>
                  <a:pt x="80" y="319"/>
                  <a:pt x="80" y="319"/>
                  <a:pt x="80" y="319"/>
                </a:cubicBezTo>
                <a:cubicBezTo>
                  <a:pt x="80" y="344"/>
                  <a:pt x="178" y="371"/>
                  <a:pt x="253" y="371"/>
                </a:cubicBezTo>
                <a:cubicBezTo>
                  <a:pt x="280" y="371"/>
                  <a:pt x="320" y="199"/>
                  <a:pt x="320" y="172"/>
                </a:cubicBezTo>
                <a:cubicBezTo>
                  <a:pt x="320" y="145"/>
                  <a:pt x="235" y="145"/>
                  <a:pt x="233" y="138"/>
                </a:cubicBezTo>
                <a:close/>
                <a:moveTo>
                  <a:pt x="60" y="140"/>
                </a:moveTo>
                <a:cubicBezTo>
                  <a:pt x="47" y="140"/>
                  <a:pt x="0" y="148"/>
                  <a:pt x="0" y="202"/>
                </a:cubicBezTo>
                <a:cubicBezTo>
                  <a:pt x="0" y="299"/>
                  <a:pt x="0" y="299"/>
                  <a:pt x="0" y="299"/>
                </a:cubicBezTo>
                <a:cubicBezTo>
                  <a:pt x="0" y="354"/>
                  <a:pt x="47" y="360"/>
                  <a:pt x="60" y="360"/>
                </a:cubicBezTo>
                <a:cubicBezTo>
                  <a:pt x="73" y="360"/>
                  <a:pt x="40" y="348"/>
                  <a:pt x="40" y="315"/>
                </a:cubicBezTo>
                <a:cubicBezTo>
                  <a:pt x="40" y="187"/>
                  <a:pt x="40" y="187"/>
                  <a:pt x="40" y="187"/>
                </a:cubicBezTo>
                <a:cubicBezTo>
                  <a:pt x="40" y="152"/>
                  <a:pt x="73" y="140"/>
                  <a:pt x="60" y="14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Freeform 6"/>
          <p:cNvSpPr>
            <a:spLocks noChangeAspect="1" noEditPoints="1"/>
          </p:cNvSpPr>
          <p:nvPr/>
        </p:nvSpPr>
        <p:spPr bwMode="auto">
          <a:xfrm>
            <a:off x="5326768" y="3218126"/>
            <a:ext cx="469181" cy="412144"/>
          </a:xfrm>
          <a:custGeom>
            <a:avLst/>
            <a:gdLst>
              <a:gd name="T0" fmla="*/ 400 w 400"/>
              <a:gd name="T1" fmla="*/ 352 h 352"/>
              <a:gd name="T2" fmla="*/ 394 w 400"/>
              <a:gd name="T3" fmla="*/ 268 h 352"/>
              <a:gd name="T4" fmla="*/ 342 w 400"/>
              <a:gd name="T5" fmla="*/ 236 h 352"/>
              <a:gd name="T6" fmla="*/ 303 w 400"/>
              <a:gd name="T7" fmla="*/ 191 h 352"/>
              <a:gd name="T8" fmla="*/ 316 w 400"/>
              <a:gd name="T9" fmla="*/ 157 h 352"/>
              <a:gd name="T10" fmla="*/ 327 w 400"/>
              <a:gd name="T11" fmla="*/ 134 h 352"/>
              <a:gd name="T12" fmla="*/ 322 w 400"/>
              <a:gd name="T13" fmla="*/ 122 h 352"/>
              <a:gd name="T14" fmla="*/ 325 w 400"/>
              <a:gd name="T15" fmla="*/ 98 h 352"/>
              <a:gd name="T16" fmla="*/ 278 w 400"/>
              <a:gd name="T17" fmla="*/ 51 h 352"/>
              <a:gd name="T18" fmla="*/ 230 w 400"/>
              <a:gd name="T19" fmla="*/ 98 h 352"/>
              <a:gd name="T20" fmla="*/ 233 w 400"/>
              <a:gd name="T21" fmla="*/ 122 h 352"/>
              <a:gd name="T22" fmla="*/ 229 w 400"/>
              <a:gd name="T23" fmla="*/ 134 h 352"/>
              <a:gd name="T24" fmla="*/ 240 w 400"/>
              <a:gd name="T25" fmla="*/ 157 h 352"/>
              <a:gd name="T26" fmla="*/ 253 w 400"/>
              <a:gd name="T27" fmla="*/ 191 h 352"/>
              <a:gd name="T28" fmla="*/ 236 w 400"/>
              <a:gd name="T29" fmla="*/ 224 h 352"/>
              <a:gd name="T30" fmla="*/ 310 w 400"/>
              <a:gd name="T31" fmla="*/ 292 h 352"/>
              <a:gd name="T32" fmla="*/ 310 w 400"/>
              <a:gd name="T33" fmla="*/ 352 h 352"/>
              <a:gd name="T34" fmla="*/ 400 w 400"/>
              <a:gd name="T35" fmla="*/ 352 h 352"/>
              <a:gd name="T36" fmla="*/ 204 w 400"/>
              <a:gd name="T37" fmla="*/ 247 h 352"/>
              <a:gd name="T38" fmla="*/ 152 w 400"/>
              <a:gd name="T39" fmla="*/ 187 h 352"/>
              <a:gd name="T40" fmla="*/ 169 w 400"/>
              <a:gd name="T41" fmla="*/ 142 h 352"/>
              <a:gd name="T42" fmla="*/ 184 w 400"/>
              <a:gd name="T43" fmla="*/ 111 h 352"/>
              <a:gd name="T44" fmla="*/ 179 w 400"/>
              <a:gd name="T45" fmla="*/ 95 h 352"/>
              <a:gd name="T46" fmla="*/ 183 w 400"/>
              <a:gd name="T47" fmla="*/ 63 h 352"/>
              <a:gd name="T48" fmla="*/ 119 w 400"/>
              <a:gd name="T49" fmla="*/ 0 h 352"/>
              <a:gd name="T50" fmla="*/ 55 w 400"/>
              <a:gd name="T51" fmla="*/ 63 h 352"/>
              <a:gd name="T52" fmla="*/ 59 w 400"/>
              <a:gd name="T53" fmla="*/ 95 h 352"/>
              <a:gd name="T54" fmla="*/ 53 w 400"/>
              <a:gd name="T55" fmla="*/ 111 h 352"/>
              <a:gd name="T56" fmla="*/ 68 w 400"/>
              <a:gd name="T57" fmla="*/ 142 h 352"/>
              <a:gd name="T58" fmla="*/ 86 w 400"/>
              <a:gd name="T59" fmla="*/ 187 h 352"/>
              <a:gd name="T60" fmla="*/ 33 w 400"/>
              <a:gd name="T61" fmla="*/ 247 h 352"/>
              <a:gd name="T62" fmla="*/ 0 w 400"/>
              <a:gd name="T63" fmla="*/ 279 h 352"/>
              <a:gd name="T64" fmla="*/ 0 w 400"/>
              <a:gd name="T65" fmla="*/ 352 h 352"/>
              <a:gd name="T66" fmla="*/ 278 w 400"/>
              <a:gd name="T67" fmla="*/ 352 h 352"/>
              <a:gd name="T68" fmla="*/ 278 w 400"/>
              <a:gd name="T69" fmla="*/ 297 h 352"/>
              <a:gd name="T70" fmla="*/ 204 w 400"/>
              <a:gd name="T71" fmla="*/ 247 h 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00" h="352">
                <a:moveTo>
                  <a:pt x="400" y="352"/>
                </a:moveTo>
                <a:cubicBezTo>
                  <a:pt x="400" y="352"/>
                  <a:pt x="399" y="276"/>
                  <a:pt x="394" y="268"/>
                </a:cubicBezTo>
                <a:cubicBezTo>
                  <a:pt x="387" y="257"/>
                  <a:pt x="371" y="249"/>
                  <a:pt x="342" y="236"/>
                </a:cubicBezTo>
                <a:cubicBezTo>
                  <a:pt x="312" y="224"/>
                  <a:pt x="303" y="213"/>
                  <a:pt x="303" y="191"/>
                </a:cubicBezTo>
                <a:cubicBezTo>
                  <a:pt x="303" y="177"/>
                  <a:pt x="312" y="182"/>
                  <a:pt x="316" y="157"/>
                </a:cubicBezTo>
                <a:cubicBezTo>
                  <a:pt x="317" y="147"/>
                  <a:pt x="325" y="157"/>
                  <a:pt x="327" y="134"/>
                </a:cubicBezTo>
                <a:cubicBezTo>
                  <a:pt x="327" y="124"/>
                  <a:pt x="322" y="122"/>
                  <a:pt x="322" y="122"/>
                </a:cubicBezTo>
                <a:cubicBezTo>
                  <a:pt x="322" y="122"/>
                  <a:pt x="325" y="108"/>
                  <a:pt x="325" y="98"/>
                </a:cubicBezTo>
                <a:cubicBezTo>
                  <a:pt x="327" y="85"/>
                  <a:pt x="319" y="51"/>
                  <a:pt x="278" y="51"/>
                </a:cubicBezTo>
                <a:cubicBezTo>
                  <a:pt x="236" y="51"/>
                  <a:pt x="229" y="85"/>
                  <a:pt x="230" y="98"/>
                </a:cubicBezTo>
                <a:cubicBezTo>
                  <a:pt x="231" y="108"/>
                  <a:pt x="233" y="122"/>
                  <a:pt x="233" y="122"/>
                </a:cubicBezTo>
                <a:cubicBezTo>
                  <a:pt x="233" y="122"/>
                  <a:pt x="229" y="124"/>
                  <a:pt x="229" y="134"/>
                </a:cubicBezTo>
                <a:cubicBezTo>
                  <a:pt x="230" y="157"/>
                  <a:pt x="238" y="147"/>
                  <a:pt x="240" y="157"/>
                </a:cubicBezTo>
                <a:cubicBezTo>
                  <a:pt x="244" y="182"/>
                  <a:pt x="253" y="177"/>
                  <a:pt x="253" y="191"/>
                </a:cubicBezTo>
                <a:cubicBezTo>
                  <a:pt x="253" y="206"/>
                  <a:pt x="248" y="216"/>
                  <a:pt x="236" y="224"/>
                </a:cubicBezTo>
                <a:cubicBezTo>
                  <a:pt x="301" y="257"/>
                  <a:pt x="310" y="263"/>
                  <a:pt x="310" y="292"/>
                </a:cubicBezTo>
                <a:cubicBezTo>
                  <a:pt x="310" y="352"/>
                  <a:pt x="310" y="352"/>
                  <a:pt x="310" y="352"/>
                </a:cubicBezTo>
                <a:lnTo>
                  <a:pt x="400" y="352"/>
                </a:lnTo>
                <a:close/>
                <a:moveTo>
                  <a:pt x="204" y="247"/>
                </a:moveTo>
                <a:cubicBezTo>
                  <a:pt x="165" y="231"/>
                  <a:pt x="152" y="217"/>
                  <a:pt x="152" y="187"/>
                </a:cubicBezTo>
                <a:cubicBezTo>
                  <a:pt x="152" y="169"/>
                  <a:pt x="164" y="175"/>
                  <a:pt x="169" y="142"/>
                </a:cubicBezTo>
                <a:cubicBezTo>
                  <a:pt x="172" y="129"/>
                  <a:pt x="182" y="142"/>
                  <a:pt x="184" y="111"/>
                </a:cubicBezTo>
                <a:cubicBezTo>
                  <a:pt x="184" y="98"/>
                  <a:pt x="179" y="95"/>
                  <a:pt x="179" y="95"/>
                </a:cubicBezTo>
                <a:cubicBezTo>
                  <a:pt x="179" y="95"/>
                  <a:pt x="181" y="77"/>
                  <a:pt x="183" y="63"/>
                </a:cubicBezTo>
                <a:cubicBezTo>
                  <a:pt x="184" y="45"/>
                  <a:pt x="174" y="0"/>
                  <a:pt x="119" y="0"/>
                </a:cubicBezTo>
                <a:cubicBezTo>
                  <a:pt x="64" y="0"/>
                  <a:pt x="54" y="45"/>
                  <a:pt x="55" y="63"/>
                </a:cubicBezTo>
                <a:cubicBezTo>
                  <a:pt x="56" y="77"/>
                  <a:pt x="59" y="95"/>
                  <a:pt x="59" y="95"/>
                </a:cubicBezTo>
                <a:cubicBezTo>
                  <a:pt x="59" y="95"/>
                  <a:pt x="53" y="98"/>
                  <a:pt x="53" y="111"/>
                </a:cubicBezTo>
                <a:cubicBezTo>
                  <a:pt x="55" y="142"/>
                  <a:pt x="66" y="129"/>
                  <a:pt x="68" y="142"/>
                </a:cubicBezTo>
                <a:cubicBezTo>
                  <a:pt x="74" y="175"/>
                  <a:pt x="86" y="169"/>
                  <a:pt x="86" y="187"/>
                </a:cubicBezTo>
                <a:cubicBezTo>
                  <a:pt x="86" y="217"/>
                  <a:pt x="73" y="231"/>
                  <a:pt x="33" y="247"/>
                </a:cubicBezTo>
                <a:cubicBezTo>
                  <a:pt x="21" y="252"/>
                  <a:pt x="0" y="260"/>
                  <a:pt x="0" y="279"/>
                </a:cubicBezTo>
                <a:cubicBezTo>
                  <a:pt x="0" y="352"/>
                  <a:pt x="0" y="352"/>
                  <a:pt x="0" y="352"/>
                </a:cubicBezTo>
                <a:cubicBezTo>
                  <a:pt x="278" y="352"/>
                  <a:pt x="278" y="352"/>
                  <a:pt x="278" y="352"/>
                </a:cubicBezTo>
                <a:cubicBezTo>
                  <a:pt x="278" y="352"/>
                  <a:pt x="278" y="309"/>
                  <a:pt x="278" y="297"/>
                </a:cubicBezTo>
                <a:cubicBezTo>
                  <a:pt x="278" y="280"/>
                  <a:pt x="244" y="264"/>
                  <a:pt x="204" y="24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Freeform 11"/>
          <p:cNvSpPr>
            <a:spLocks noChangeAspect="1" noEditPoints="1"/>
          </p:cNvSpPr>
          <p:nvPr/>
        </p:nvSpPr>
        <p:spPr bwMode="auto">
          <a:xfrm>
            <a:off x="3979435" y="3218127"/>
            <a:ext cx="429774" cy="428630"/>
          </a:xfrm>
          <a:custGeom>
            <a:avLst/>
            <a:gdLst>
              <a:gd name="T0" fmla="*/ 309 w 319"/>
              <a:gd name="T1" fmla="*/ 267 h 318"/>
              <a:gd name="T2" fmla="*/ 233 w 319"/>
              <a:gd name="T3" fmla="*/ 192 h 318"/>
              <a:gd name="T4" fmla="*/ 251 w 319"/>
              <a:gd name="T5" fmla="*/ 127 h 318"/>
              <a:gd name="T6" fmla="*/ 123 w 319"/>
              <a:gd name="T7" fmla="*/ 0 h 318"/>
              <a:gd name="T8" fmla="*/ 0 w 319"/>
              <a:gd name="T9" fmla="*/ 124 h 318"/>
              <a:gd name="T10" fmla="*/ 127 w 319"/>
              <a:gd name="T11" fmla="*/ 251 h 318"/>
              <a:gd name="T12" fmla="*/ 190 w 319"/>
              <a:gd name="T13" fmla="*/ 234 h 318"/>
              <a:gd name="T14" fmla="*/ 266 w 319"/>
              <a:gd name="T15" fmla="*/ 310 h 318"/>
              <a:gd name="T16" fmla="*/ 293 w 319"/>
              <a:gd name="T17" fmla="*/ 310 h 318"/>
              <a:gd name="T18" fmla="*/ 311 w 319"/>
              <a:gd name="T19" fmla="*/ 291 h 318"/>
              <a:gd name="T20" fmla="*/ 309 w 319"/>
              <a:gd name="T21" fmla="*/ 267 h 318"/>
              <a:gd name="T22" fmla="*/ 38 w 319"/>
              <a:gd name="T23" fmla="*/ 124 h 318"/>
              <a:gd name="T24" fmla="*/ 123 w 319"/>
              <a:gd name="T25" fmla="*/ 38 h 318"/>
              <a:gd name="T26" fmla="*/ 213 w 319"/>
              <a:gd name="T27" fmla="*/ 127 h 318"/>
              <a:gd name="T28" fmla="*/ 127 w 319"/>
              <a:gd name="T29" fmla="*/ 213 h 318"/>
              <a:gd name="T30" fmla="*/ 38 w 319"/>
              <a:gd name="T31" fmla="*/ 124 h 3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19" h="318">
                <a:moveTo>
                  <a:pt x="309" y="267"/>
                </a:moveTo>
                <a:cubicBezTo>
                  <a:pt x="233" y="192"/>
                  <a:pt x="233" y="192"/>
                  <a:pt x="233" y="192"/>
                </a:cubicBezTo>
                <a:cubicBezTo>
                  <a:pt x="244" y="173"/>
                  <a:pt x="251" y="151"/>
                  <a:pt x="251" y="127"/>
                </a:cubicBezTo>
                <a:cubicBezTo>
                  <a:pt x="251" y="59"/>
                  <a:pt x="192" y="0"/>
                  <a:pt x="123" y="0"/>
                </a:cubicBezTo>
                <a:cubicBezTo>
                  <a:pt x="55" y="0"/>
                  <a:pt x="0" y="55"/>
                  <a:pt x="0" y="124"/>
                </a:cubicBezTo>
                <a:cubicBezTo>
                  <a:pt x="0" y="192"/>
                  <a:pt x="59" y="251"/>
                  <a:pt x="127" y="251"/>
                </a:cubicBezTo>
                <a:cubicBezTo>
                  <a:pt x="150" y="251"/>
                  <a:pt x="171" y="245"/>
                  <a:pt x="190" y="234"/>
                </a:cubicBezTo>
                <a:cubicBezTo>
                  <a:pt x="266" y="310"/>
                  <a:pt x="266" y="310"/>
                  <a:pt x="266" y="310"/>
                </a:cubicBezTo>
                <a:cubicBezTo>
                  <a:pt x="273" y="318"/>
                  <a:pt x="285" y="318"/>
                  <a:pt x="293" y="310"/>
                </a:cubicBezTo>
                <a:cubicBezTo>
                  <a:pt x="311" y="291"/>
                  <a:pt x="311" y="291"/>
                  <a:pt x="311" y="291"/>
                </a:cubicBezTo>
                <a:cubicBezTo>
                  <a:pt x="319" y="284"/>
                  <a:pt x="316" y="275"/>
                  <a:pt x="309" y="267"/>
                </a:cubicBezTo>
                <a:close/>
                <a:moveTo>
                  <a:pt x="38" y="124"/>
                </a:moveTo>
                <a:cubicBezTo>
                  <a:pt x="38" y="76"/>
                  <a:pt x="76" y="38"/>
                  <a:pt x="123" y="38"/>
                </a:cubicBezTo>
                <a:cubicBezTo>
                  <a:pt x="171" y="38"/>
                  <a:pt x="213" y="80"/>
                  <a:pt x="213" y="127"/>
                </a:cubicBezTo>
                <a:cubicBezTo>
                  <a:pt x="213" y="175"/>
                  <a:pt x="175" y="213"/>
                  <a:pt x="127" y="213"/>
                </a:cubicBezTo>
                <a:cubicBezTo>
                  <a:pt x="80" y="213"/>
                  <a:pt x="38" y="171"/>
                  <a:pt x="38" y="12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Freeform 21"/>
          <p:cNvSpPr>
            <a:spLocks noChangeAspect="1" noEditPoints="1"/>
          </p:cNvSpPr>
          <p:nvPr/>
        </p:nvSpPr>
        <p:spPr bwMode="auto">
          <a:xfrm rot="2728210">
            <a:off x="9593720" y="3196358"/>
            <a:ext cx="497981" cy="510183"/>
          </a:xfrm>
          <a:custGeom>
            <a:avLst/>
            <a:gdLst>
              <a:gd name="T0" fmla="*/ 222 w 363"/>
              <a:gd name="T1" fmla="*/ 242 h 372"/>
              <a:gd name="T2" fmla="*/ 348 w 363"/>
              <a:gd name="T3" fmla="*/ 23 h 372"/>
              <a:gd name="T4" fmla="*/ 345 w 363"/>
              <a:gd name="T5" fmla="*/ 18 h 372"/>
              <a:gd name="T6" fmla="*/ 340 w 363"/>
              <a:gd name="T7" fmla="*/ 16 h 372"/>
              <a:gd name="T8" fmla="*/ 127 w 363"/>
              <a:gd name="T9" fmla="*/ 144 h 372"/>
              <a:gd name="T10" fmla="*/ 7 w 363"/>
              <a:gd name="T11" fmla="*/ 246 h 372"/>
              <a:gd name="T12" fmla="*/ 25 w 363"/>
              <a:gd name="T13" fmla="*/ 265 h 372"/>
              <a:gd name="T14" fmla="*/ 68 w 363"/>
              <a:gd name="T15" fmla="*/ 249 h 372"/>
              <a:gd name="T16" fmla="*/ 120 w 363"/>
              <a:gd name="T17" fmla="*/ 302 h 372"/>
              <a:gd name="T18" fmla="*/ 104 w 363"/>
              <a:gd name="T19" fmla="*/ 346 h 372"/>
              <a:gd name="T20" fmla="*/ 123 w 363"/>
              <a:gd name="T21" fmla="*/ 364 h 372"/>
              <a:gd name="T22" fmla="*/ 222 w 363"/>
              <a:gd name="T23" fmla="*/ 242 h 372"/>
              <a:gd name="T24" fmla="*/ 242 w 363"/>
              <a:gd name="T25" fmla="*/ 124 h 372"/>
              <a:gd name="T26" fmla="*/ 242 w 363"/>
              <a:gd name="T27" fmla="*/ 79 h 372"/>
              <a:gd name="T28" fmla="*/ 286 w 363"/>
              <a:gd name="T29" fmla="*/ 79 h 372"/>
              <a:gd name="T30" fmla="*/ 286 w 363"/>
              <a:gd name="T31" fmla="*/ 124 h 372"/>
              <a:gd name="T32" fmla="*/ 242 w 363"/>
              <a:gd name="T33" fmla="*/ 124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63" h="372">
                <a:moveTo>
                  <a:pt x="222" y="242"/>
                </a:moveTo>
                <a:cubicBezTo>
                  <a:pt x="222" y="242"/>
                  <a:pt x="363" y="140"/>
                  <a:pt x="348" y="23"/>
                </a:cubicBezTo>
                <a:cubicBezTo>
                  <a:pt x="347" y="21"/>
                  <a:pt x="346" y="19"/>
                  <a:pt x="345" y="18"/>
                </a:cubicBezTo>
                <a:cubicBezTo>
                  <a:pt x="344" y="17"/>
                  <a:pt x="343" y="16"/>
                  <a:pt x="340" y="16"/>
                </a:cubicBezTo>
                <a:cubicBezTo>
                  <a:pt x="226" y="0"/>
                  <a:pt x="127" y="144"/>
                  <a:pt x="127" y="144"/>
                </a:cubicBezTo>
                <a:cubicBezTo>
                  <a:pt x="40" y="134"/>
                  <a:pt x="46" y="151"/>
                  <a:pt x="7" y="246"/>
                </a:cubicBezTo>
                <a:cubicBezTo>
                  <a:pt x="0" y="264"/>
                  <a:pt x="12" y="270"/>
                  <a:pt x="25" y="265"/>
                </a:cubicBezTo>
                <a:cubicBezTo>
                  <a:pt x="39" y="260"/>
                  <a:pt x="68" y="249"/>
                  <a:pt x="68" y="249"/>
                </a:cubicBezTo>
                <a:cubicBezTo>
                  <a:pt x="120" y="302"/>
                  <a:pt x="120" y="302"/>
                  <a:pt x="120" y="302"/>
                </a:cubicBezTo>
                <a:cubicBezTo>
                  <a:pt x="120" y="302"/>
                  <a:pt x="109" y="332"/>
                  <a:pt x="104" y="346"/>
                </a:cubicBezTo>
                <a:cubicBezTo>
                  <a:pt x="99" y="359"/>
                  <a:pt x="105" y="372"/>
                  <a:pt x="123" y="364"/>
                </a:cubicBezTo>
                <a:cubicBezTo>
                  <a:pt x="215" y="324"/>
                  <a:pt x="232" y="330"/>
                  <a:pt x="222" y="242"/>
                </a:cubicBezTo>
                <a:close/>
                <a:moveTo>
                  <a:pt x="242" y="124"/>
                </a:moveTo>
                <a:cubicBezTo>
                  <a:pt x="230" y="111"/>
                  <a:pt x="230" y="91"/>
                  <a:pt x="242" y="79"/>
                </a:cubicBezTo>
                <a:cubicBezTo>
                  <a:pt x="254" y="67"/>
                  <a:pt x="274" y="67"/>
                  <a:pt x="286" y="79"/>
                </a:cubicBezTo>
                <a:cubicBezTo>
                  <a:pt x="297" y="91"/>
                  <a:pt x="297" y="111"/>
                  <a:pt x="286" y="124"/>
                </a:cubicBezTo>
                <a:cubicBezTo>
                  <a:pt x="274" y="136"/>
                  <a:pt x="254" y="136"/>
                  <a:pt x="242" y="12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Freeform 36"/>
          <p:cNvSpPr>
            <a:spLocks noChangeAspect="1" noEditPoints="1"/>
          </p:cNvSpPr>
          <p:nvPr/>
        </p:nvSpPr>
        <p:spPr bwMode="auto">
          <a:xfrm>
            <a:off x="6744528" y="3303076"/>
            <a:ext cx="529539" cy="296744"/>
          </a:xfrm>
          <a:custGeom>
            <a:avLst/>
            <a:gdLst>
              <a:gd name="T0" fmla="*/ 200 w 400"/>
              <a:gd name="T1" fmla="*/ 0 h 224"/>
              <a:gd name="T2" fmla="*/ 0 w 400"/>
              <a:gd name="T3" fmla="*/ 112 h 224"/>
              <a:gd name="T4" fmla="*/ 200 w 400"/>
              <a:gd name="T5" fmla="*/ 224 h 224"/>
              <a:gd name="T6" fmla="*/ 400 w 400"/>
              <a:gd name="T7" fmla="*/ 112 h 224"/>
              <a:gd name="T8" fmla="*/ 200 w 400"/>
              <a:gd name="T9" fmla="*/ 0 h 224"/>
              <a:gd name="T10" fmla="*/ 200 w 400"/>
              <a:gd name="T11" fmla="*/ 198 h 224"/>
              <a:gd name="T12" fmla="*/ 111 w 400"/>
              <a:gd name="T13" fmla="*/ 112 h 224"/>
              <a:gd name="T14" fmla="*/ 200 w 400"/>
              <a:gd name="T15" fmla="*/ 26 h 224"/>
              <a:gd name="T16" fmla="*/ 289 w 400"/>
              <a:gd name="T17" fmla="*/ 112 h 224"/>
              <a:gd name="T18" fmla="*/ 200 w 400"/>
              <a:gd name="T19" fmla="*/ 198 h 224"/>
              <a:gd name="T20" fmla="*/ 200 w 400"/>
              <a:gd name="T21" fmla="*/ 112 h 224"/>
              <a:gd name="T22" fmla="*/ 200 w 400"/>
              <a:gd name="T23" fmla="*/ 69 h 224"/>
              <a:gd name="T24" fmla="*/ 155 w 400"/>
              <a:gd name="T25" fmla="*/ 112 h 224"/>
              <a:gd name="T26" fmla="*/ 200 w 400"/>
              <a:gd name="T27" fmla="*/ 155 h 224"/>
              <a:gd name="T28" fmla="*/ 244 w 400"/>
              <a:gd name="T29" fmla="*/ 112 h 224"/>
              <a:gd name="T30" fmla="*/ 200 w 400"/>
              <a:gd name="T31" fmla="*/ 112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00" h="224">
                <a:moveTo>
                  <a:pt x="200" y="0"/>
                </a:moveTo>
                <a:cubicBezTo>
                  <a:pt x="69" y="0"/>
                  <a:pt x="0" y="97"/>
                  <a:pt x="0" y="112"/>
                </a:cubicBezTo>
                <a:cubicBezTo>
                  <a:pt x="0" y="127"/>
                  <a:pt x="69" y="224"/>
                  <a:pt x="200" y="224"/>
                </a:cubicBezTo>
                <a:cubicBezTo>
                  <a:pt x="331" y="224"/>
                  <a:pt x="400" y="127"/>
                  <a:pt x="400" y="112"/>
                </a:cubicBezTo>
                <a:cubicBezTo>
                  <a:pt x="400" y="97"/>
                  <a:pt x="331" y="0"/>
                  <a:pt x="200" y="0"/>
                </a:cubicBezTo>
                <a:close/>
                <a:moveTo>
                  <a:pt x="200" y="198"/>
                </a:moveTo>
                <a:cubicBezTo>
                  <a:pt x="151" y="198"/>
                  <a:pt x="111" y="159"/>
                  <a:pt x="111" y="112"/>
                </a:cubicBezTo>
                <a:cubicBezTo>
                  <a:pt x="111" y="64"/>
                  <a:pt x="151" y="26"/>
                  <a:pt x="200" y="26"/>
                </a:cubicBezTo>
                <a:cubicBezTo>
                  <a:pt x="249" y="26"/>
                  <a:pt x="289" y="64"/>
                  <a:pt x="289" y="112"/>
                </a:cubicBezTo>
                <a:cubicBezTo>
                  <a:pt x="289" y="159"/>
                  <a:pt x="249" y="198"/>
                  <a:pt x="200" y="198"/>
                </a:cubicBezTo>
                <a:close/>
                <a:moveTo>
                  <a:pt x="200" y="112"/>
                </a:moveTo>
                <a:cubicBezTo>
                  <a:pt x="192" y="103"/>
                  <a:pt x="213" y="69"/>
                  <a:pt x="200" y="69"/>
                </a:cubicBezTo>
                <a:cubicBezTo>
                  <a:pt x="175" y="69"/>
                  <a:pt x="155" y="88"/>
                  <a:pt x="155" y="112"/>
                </a:cubicBezTo>
                <a:cubicBezTo>
                  <a:pt x="155" y="136"/>
                  <a:pt x="175" y="155"/>
                  <a:pt x="200" y="155"/>
                </a:cubicBezTo>
                <a:cubicBezTo>
                  <a:pt x="224" y="155"/>
                  <a:pt x="244" y="136"/>
                  <a:pt x="244" y="112"/>
                </a:cubicBezTo>
                <a:cubicBezTo>
                  <a:pt x="244" y="101"/>
                  <a:pt x="207" y="119"/>
                  <a:pt x="200" y="1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47" name="Straight Connector 46"/>
          <p:cNvCxnSpPr/>
          <p:nvPr/>
        </p:nvCxnSpPr>
        <p:spPr>
          <a:xfrm>
            <a:off x="4121716" y="2382393"/>
            <a:ext cx="0" cy="324991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flipH="1">
            <a:off x="2887184" y="2382393"/>
            <a:ext cx="1234533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4813661" y="4191534"/>
            <a:ext cx="0" cy="324991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H="1">
            <a:off x="2861291" y="4516530"/>
            <a:ext cx="1945319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Content Placeholder 2"/>
          <p:cNvSpPr txBox="1">
            <a:spLocks/>
          </p:cNvSpPr>
          <p:nvPr/>
        </p:nvSpPr>
        <p:spPr>
          <a:xfrm>
            <a:off x="2234750" y="2104904"/>
            <a:ext cx="501154" cy="4924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Content Placeholder 2"/>
          <p:cNvSpPr txBox="1">
            <a:spLocks/>
          </p:cNvSpPr>
          <p:nvPr/>
        </p:nvSpPr>
        <p:spPr>
          <a:xfrm>
            <a:off x="2234750" y="4237290"/>
            <a:ext cx="501154" cy="4924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6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53" name="Straight Connector 52"/>
          <p:cNvCxnSpPr/>
          <p:nvPr/>
        </p:nvCxnSpPr>
        <p:spPr>
          <a:xfrm>
            <a:off x="6973815" y="2373915"/>
            <a:ext cx="0" cy="324991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flipH="1">
            <a:off x="5739282" y="2373915"/>
            <a:ext cx="1234533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>
            <a:off x="7692348" y="4183056"/>
            <a:ext cx="0" cy="324991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flipH="1">
            <a:off x="5726678" y="4508051"/>
            <a:ext cx="1978290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Content Placeholder 2"/>
          <p:cNvSpPr txBox="1">
            <a:spLocks/>
          </p:cNvSpPr>
          <p:nvPr/>
        </p:nvSpPr>
        <p:spPr>
          <a:xfrm>
            <a:off x="5086847" y="2095632"/>
            <a:ext cx="501154" cy="4924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600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Content Placeholder 2"/>
          <p:cNvSpPr txBox="1">
            <a:spLocks/>
          </p:cNvSpPr>
          <p:nvPr/>
        </p:nvSpPr>
        <p:spPr>
          <a:xfrm>
            <a:off x="5086850" y="4242104"/>
            <a:ext cx="501152" cy="4924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60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Content Placeholder 2"/>
          <p:cNvSpPr txBox="1">
            <a:spLocks/>
          </p:cNvSpPr>
          <p:nvPr/>
        </p:nvSpPr>
        <p:spPr>
          <a:xfrm>
            <a:off x="2176287" y="5112786"/>
            <a:ext cx="1293572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Content Placeholder 2"/>
          <p:cNvSpPr txBox="1">
            <a:spLocks/>
          </p:cNvSpPr>
          <p:nvPr/>
        </p:nvSpPr>
        <p:spPr>
          <a:xfrm>
            <a:off x="2176288" y="5340422"/>
            <a:ext cx="1599371" cy="577338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Content Placeholder 2"/>
          <p:cNvSpPr txBox="1">
            <a:spLocks/>
          </p:cNvSpPr>
          <p:nvPr/>
        </p:nvSpPr>
        <p:spPr>
          <a:xfrm>
            <a:off x="4482329" y="5112786"/>
            <a:ext cx="1293572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Content Placeholder 2"/>
          <p:cNvSpPr txBox="1">
            <a:spLocks/>
          </p:cNvSpPr>
          <p:nvPr/>
        </p:nvSpPr>
        <p:spPr>
          <a:xfrm>
            <a:off x="4482329" y="5340422"/>
            <a:ext cx="1599371" cy="577338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Content Placeholder 2"/>
          <p:cNvSpPr txBox="1">
            <a:spLocks/>
          </p:cNvSpPr>
          <p:nvPr/>
        </p:nvSpPr>
        <p:spPr>
          <a:xfrm>
            <a:off x="6788370" y="5112786"/>
            <a:ext cx="1293572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Content Placeholder 2"/>
          <p:cNvSpPr txBox="1">
            <a:spLocks/>
          </p:cNvSpPr>
          <p:nvPr/>
        </p:nvSpPr>
        <p:spPr>
          <a:xfrm>
            <a:off x="6788371" y="5340422"/>
            <a:ext cx="1599371" cy="577338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Content Placeholder 2"/>
          <p:cNvSpPr txBox="1">
            <a:spLocks/>
          </p:cNvSpPr>
          <p:nvPr/>
        </p:nvSpPr>
        <p:spPr>
          <a:xfrm>
            <a:off x="9094412" y="5112786"/>
            <a:ext cx="1293572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Content Placeholder 2"/>
          <p:cNvSpPr txBox="1">
            <a:spLocks/>
          </p:cNvSpPr>
          <p:nvPr/>
        </p:nvSpPr>
        <p:spPr>
          <a:xfrm>
            <a:off x="9094411" y="5340422"/>
            <a:ext cx="1599371" cy="577338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59" name="文本框 58"/>
          <p:cNvSpPr txBox="1"/>
          <p:nvPr/>
        </p:nvSpPr>
        <p:spPr>
          <a:xfrm>
            <a:off x="372973" y="65495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245952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25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75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250"/>
                            </p:stCondLst>
                            <p:childTnLst>
                              <p:par>
                                <p:cTn id="4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750"/>
                            </p:stCondLst>
                            <p:childTnLst>
                              <p:par>
                                <p:cTn id="4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250"/>
                            </p:stCondLst>
                            <p:childTnLst>
                              <p:par>
                                <p:cTn id="4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000"/>
                            </p:stCondLst>
                            <p:childTnLst>
                              <p:par>
                                <p:cTn id="5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500"/>
                            </p:stCondLst>
                            <p:childTnLst>
                              <p:par>
                                <p:cTn id="5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8000"/>
                            </p:stCondLst>
                            <p:childTnLst>
                              <p:par>
                                <p:cTn id="6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8750"/>
                            </p:stCondLst>
                            <p:childTnLst>
                              <p:par>
                                <p:cTn id="6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9250"/>
                            </p:stCondLst>
                            <p:childTnLst>
                              <p:par>
                                <p:cTn id="6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9750"/>
                            </p:stCondLst>
                            <p:childTnLst>
                              <p:par>
                                <p:cTn id="7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4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500"/>
                            </p:stCondLst>
                            <p:childTnLst>
                              <p:par>
                                <p:cTn id="7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1000"/>
                            </p:stCondLst>
                            <p:childTnLst>
                              <p:par>
                                <p:cTn id="8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1500"/>
                            </p:stCondLst>
                            <p:childTnLst>
                              <p:par>
                                <p:cTn id="8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5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750"/>
                            </p:stCondLst>
                            <p:childTnLst>
                              <p:par>
                                <p:cTn id="1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750"/>
                            </p:stCondLst>
                            <p:childTnLst>
                              <p:par>
                                <p:cTn id="1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4" grpId="0" animBg="1"/>
      <p:bldP spid="45" grpId="0" animBg="1"/>
      <p:bldP spid="46" grpId="0" animBg="1"/>
      <p:bldP spid="51" grpId="0"/>
      <p:bldP spid="52" grpId="0"/>
      <p:bldP spid="57" grpId="0"/>
      <p:bldP spid="58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圆角矩形 26"/>
          <p:cNvSpPr/>
          <p:nvPr/>
        </p:nvSpPr>
        <p:spPr>
          <a:xfrm>
            <a:off x="1265012" y="1744219"/>
            <a:ext cx="10328729" cy="1491059"/>
          </a:xfrm>
          <a:prstGeom prst="roundRect">
            <a:avLst>
              <a:gd name="adj" fmla="val 0"/>
            </a:avLst>
          </a:prstGeom>
          <a:noFill/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683276" y="2015934"/>
            <a:ext cx="9492200" cy="43050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矩形 93"/>
          <p:cNvSpPr/>
          <p:nvPr/>
        </p:nvSpPr>
        <p:spPr>
          <a:xfrm>
            <a:off x="1212045" y="1696754"/>
            <a:ext cx="405001" cy="405001"/>
          </a:xfrm>
          <a:custGeom>
            <a:avLst/>
            <a:gdLst/>
            <a:ahLst/>
            <a:cxnLst/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矩形 93"/>
          <p:cNvSpPr/>
          <p:nvPr/>
        </p:nvSpPr>
        <p:spPr>
          <a:xfrm rot="10800000">
            <a:off x="11244509" y="2877744"/>
            <a:ext cx="405001" cy="405001"/>
          </a:xfrm>
          <a:custGeom>
            <a:avLst/>
            <a:gdLst/>
            <a:ahLst/>
            <a:cxnLst/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Freeform 5"/>
          <p:cNvSpPr>
            <a:spLocks/>
          </p:cNvSpPr>
          <p:nvPr/>
        </p:nvSpPr>
        <p:spPr bwMode="auto">
          <a:xfrm>
            <a:off x="1984600" y="3764650"/>
            <a:ext cx="2064132" cy="1861045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zh-CN" altLang="en-US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440653" y="4448951"/>
            <a:ext cx="1152028" cy="5654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zh-CN" altLang="en-US" sz="1600" smtClean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600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23"/>
          <p:cNvSpPr txBox="1"/>
          <p:nvPr/>
        </p:nvSpPr>
        <p:spPr>
          <a:xfrm>
            <a:off x="2019997" y="5774175"/>
            <a:ext cx="1993336" cy="468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7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7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Freeform 5"/>
          <p:cNvSpPr>
            <a:spLocks/>
          </p:cNvSpPr>
          <p:nvPr/>
        </p:nvSpPr>
        <p:spPr bwMode="auto">
          <a:xfrm>
            <a:off x="4359370" y="3764650"/>
            <a:ext cx="2064132" cy="1861045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zh-CN" altLang="en-US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46"/>
          <p:cNvSpPr txBox="1"/>
          <p:nvPr/>
        </p:nvSpPr>
        <p:spPr>
          <a:xfrm>
            <a:off x="4815422" y="4448951"/>
            <a:ext cx="1152028" cy="5654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zh-CN" altLang="en-US" sz="1600" smtClean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600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4394767" y="5774175"/>
            <a:ext cx="1993336" cy="468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7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7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Freeform 5"/>
          <p:cNvSpPr>
            <a:spLocks/>
          </p:cNvSpPr>
          <p:nvPr/>
        </p:nvSpPr>
        <p:spPr bwMode="auto">
          <a:xfrm>
            <a:off x="6746839" y="3764650"/>
            <a:ext cx="2064132" cy="1861045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zh-CN" altLang="en-US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46"/>
          <p:cNvSpPr txBox="1"/>
          <p:nvPr/>
        </p:nvSpPr>
        <p:spPr>
          <a:xfrm>
            <a:off x="7202891" y="4448951"/>
            <a:ext cx="1152028" cy="5654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zh-CN" altLang="en-US" sz="1600" smtClean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600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23"/>
          <p:cNvSpPr txBox="1"/>
          <p:nvPr/>
        </p:nvSpPr>
        <p:spPr>
          <a:xfrm>
            <a:off x="6782236" y="5774175"/>
            <a:ext cx="1993336" cy="468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7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7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Freeform 5"/>
          <p:cNvSpPr>
            <a:spLocks/>
          </p:cNvSpPr>
          <p:nvPr/>
        </p:nvSpPr>
        <p:spPr bwMode="auto">
          <a:xfrm>
            <a:off x="9147008" y="3764650"/>
            <a:ext cx="2064132" cy="1861045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zh-CN" altLang="en-US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46"/>
          <p:cNvSpPr txBox="1"/>
          <p:nvPr/>
        </p:nvSpPr>
        <p:spPr>
          <a:xfrm>
            <a:off x="9603059" y="4448951"/>
            <a:ext cx="1152028" cy="5654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zh-CN" altLang="en-US" sz="1600" smtClean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600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23"/>
          <p:cNvSpPr txBox="1"/>
          <p:nvPr/>
        </p:nvSpPr>
        <p:spPr>
          <a:xfrm>
            <a:off x="9182405" y="5774175"/>
            <a:ext cx="1993336" cy="468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7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7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372973" y="65495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940916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000"/>
                            </p:stCondLst>
                            <p:childTnLst>
                              <p:par>
                                <p:cTn id="5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5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0"/>
                            </p:stCondLst>
                            <p:childTnLst>
                              <p:par>
                                <p:cTn id="7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39" grpId="0"/>
      <p:bldP spid="40" grpId="0" animBg="1"/>
      <p:bldP spid="41" grpId="0" animBg="1"/>
      <p:bldP spid="44" grpId="0" animBg="1"/>
      <p:bldP spid="47" grpId="0"/>
      <p:bldP spid="18" grpId="0"/>
      <p:bldP spid="21" grpId="0" animBg="1"/>
      <p:bldP spid="22" grpId="0"/>
      <p:bldP spid="23" grpId="0"/>
      <p:bldP spid="24" grpId="0" animBg="1"/>
      <p:bldP spid="25" grpId="0"/>
      <p:bldP spid="26" grpId="0"/>
      <p:bldP spid="28" grpId="0" animBg="1"/>
      <p:bldP spid="29" grpId="0"/>
      <p:bldP spid="3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29"/>
          <p:cNvGrpSpPr/>
          <p:nvPr/>
        </p:nvGrpSpPr>
        <p:grpSpPr>
          <a:xfrm>
            <a:off x="3564749" y="4131163"/>
            <a:ext cx="948576" cy="948576"/>
            <a:chOff x="2502224" y="2594793"/>
            <a:chExt cx="905504" cy="905504"/>
          </a:xfrm>
        </p:grpSpPr>
        <p:sp>
          <p:nvSpPr>
            <p:cNvPr id="131" name="Freeform 130"/>
            <p:cNvSpPr/>
            <p:nvPr/>
          </p:nvSpPr>
          <p:spPr>
            <a:xfrm>
              <a:off x="2596064" y="2688633"/>
              <a:ext cx="717824" cy="717824"/>
            </a:xfrm>
            <a:custGeom>
              <a:avLst/>
              <a:gdLst>
                <a:gd name="connsiteX0" fmla="*/ 0 w 905504"/>
                <a:gd name="connsiteY0" fmla="*/ 452752 h 905504"/>
                <a:gd name="connsiteX1" fmla="*/ 132608 w 905504"/>
                <a:gd name="connsiteY1" fmla="*/ 132608 h 905504"/>
                <a:gd name="connsiteX2" fmla="*/ 452752 w 905504"/>
                <a:gd name="connsiteY2" fmla="*/ 0 h 905504"/>
                <a:gd name="connsiteX3" fmla="*/ 772896 w 905504"/>
                <a:gd name="connsiteY3" fmla="*/ 132608 h 905504"/>
                <a:gd name="connsiteX4" fmla="*/ 905504 w 905504"/>
                <a:gd name="connsiteY4" fmla="*/ 452752 h 905504"/>
                <a:gd name="connsiteX5" fmla="*/ 772896 w 905504"/>
                <a:gd name="connsiteY5" fmla="*/ 772896 h 905504"/>
                <a:gd name="connsiteX6" fmla="*/ 452752 w 905504"/>
                <a:gd name="connsiteY6" fmla="*/ 905504 h 905504"/>
                <a:gd name="connsiteX7" fmla="*/ 132608 w 905504"/>
                <a:gd name="connsiteY7" fmla="*/ 772896 h 905504"/>
                <a:gd name="connsiteX8" fmla="*/ 0 w 905504"/>
                <a:gd name="connsiteY8" fmla="*/ 452752 h 90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5504" h="905504">
                  <a:moveTo>
                    <a:pt x="0" y="452752"/>
                  </a:moveTo>
                  <a:cubicBezTo>
                    <a:pt x="0" y="332675"/>
                    <a:pt x="47701" y="217515"/>
                    <a:pt x="132608" y="132608"/>
                  </a:cubicBezTo>
                  <a:cubicBezTo>
                    <a:pt x="217516" y="47701"/>
                    <a:pt x="332675" y="0"/>
                    <a:pt x="452752" y="0"/>
                  </a:cubicBezTo>
                  <a:cubicBezTo>
                    <a:pt x="572829" y="0"/>
                    <a:pt x="687989" y="47701"/>
                    <a:pt x="772896" y="132608"/>
                  </a:cubicBezTo>
                  <a:cubicBezTo>
                    <a:pt x="857803" y="217516"/>
                    <a:pt x="905504" y="332675"/>
                    <a:pt x="905504" y="452752"/>
                  </a:cubicBezTo>
                  <a:cubicBezTo>
                    <a:pt x="905504" y="572829"/>
                    <a:pt x="857803" y="687989"/>
                    <a:pt x="772896" y="772896"/>
                  </a:cubicBezTo>
                  <a:cubicBezTo>
                    <a:pt x="687988" y="857803"/>
                    <a:pt x="572829" y="905504"/>
                    <a:pt x="452752" y="905504"/>
                  </a:cubicBezTo>
                  <a:cubicBezTo>
                    <a:pt x="332675" y="905504"/>
                    <a:pt x="217515" y="857803"/>
                    <a:pt x="132608" y="772896"/>
                  </a:cubicBezTo>
                  <a:cubicBezTo>
                    <a:pt x="47701" y="687988"/>
                    <a:pt x="0" y="572829"/>
                    <a:pt x="0" y="45275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1250112">
                <a:lnSpc>
                  <a:spcPct val="120000"/>
                </a:lnSpc>
                <a:spcAft>
                  <a:spcPct val="35000"/>
                </a:spcAft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2" name="Freeform 9"/>
            <p:cNvSpPr>
              <a:spLocks noEditPoints="1"/>
            </p:cNvSpPr>
            <p:nvPr/>
          </p:nvSpPr>
          <p:spPr bwMode="auto">
            <a:xfrm>
              <a:off x="2808330" y="2883878"/>
              <a:ext cx="293292" cy="327335"/>
            </a:xfrm>
            <a:custGeom>
              <a:avLst/>
              <a:gdLst/>
              <a:ahLst/>
              <a:cxnLst>
                <a:cxn ang="0">
                  <a:pos x="374" y="158"/>
                </a:cxn>
                <a:cxn ang="0">
                  <a:pos x="352" y="158"/>
                </a:cxn>
                <a:cxn ang="0">
                  <a:pos x="209" y="0"/>
                </a:cxn>
                <a:cxn ang="0">
                  <a:pos x="67" y="158"/>
                </a:cxn>
                <a:cxn ang="0">
                  <a:pos x="44" y="158"/>
                </a:cxn>
                <a:cxn ang="0">
                  <a:pos x="0" y="203"/>
                </a:cxn>
                <a:cxn ang="0">
                  <a:pos x="0" y="414"/>
                </a:cxn>
                <a:cxn ang="0">
                  <a:pos x="44" y="478"/>
                </a:cxn>
                <a:cxn ang="0">
                  <a:pos x="374" y="478"/>
                </a:cxn>
                <a:cxn ang="0">
                  <a:pos x="428" y="414"/>
                </a:cxn>
                <a:cxn ang="0">
                  <a:pos x="428" y="203"/>
                </a:cxn>
                <a:cxn ang="0">
                  <a:pos x="374" y="158"/>
                </a:cxn>
                <a:cxn ang="0">
                  <a:pos x="247" y="414"/>
                </a:cxn>
                <a:cxn ang="0">
                  <a:pos x="172" y="414"/>
                </a:cxn>
                <a:cxn ang="0">
                  <a:pos x="186" y="309"/>
                </a:cxn>
                <a:cxn ang="0">
                  <a:pos x="161" y="265"/>
                </a:cxn>
                <a:cxn ang="0">
                  <a:pos x="210" y="216"/>
                </a:cxn>
                <a:cxn ang="0">
                  <a:pos x="258" y="264"/>
                </a:cxn>
                <a:cxn ang="0">
                  <a:pos x="232" y="310"/>
                </a:cxn>
                <a:cxn ang="0">
                  <a:pos x="247" y="414"/>
                </a:cxn>
                <a:cxn ang="0">
                  <a:pos x="112" y="158"/>
                </a:cxn>
                <a:cxn ang="0">
                  <a:pos x="209" y="45"/>
                </a:cxn>
                <a:cxn ang="0">
                  <a:pos x="307" y="158"/>
                </a:cxn>
                <a:cxn ang="0">
                  <a:pos x="112" y="158"/>
                </a:cxn>
              </a:cxnLst>
              <a:rect l="0" t="0" r="r" b="b"/>
              <a:pathLst>
                <a:path w="428" h="478">
                  <a:moveTo>
                    <a:pt x="374" y="158"/>
                  </a:moveTo>
                  <a:cubicBezTo>
                    <a:pt x="352" y="158"/>
                    <a:pt x="352" y="158"/>
                    <a:pt x="352" y="158"/>
                  </a:cubicBezTo>
                  <a:cubicBezTo>
                    <a:pt x="352" y="58"/>
                    <a:pt x="292" y="0"/>
                    <a:pt x="209" y="0"/>
                  </a:cubicBezTo>
                  <a:cubicBezTo>
                    <a:pt x="127" y="0"/>
                    <a:pt x="67" y="58"/>
                    <a:pt x="67" y="158"/>
                  </a:cubicBezTo>
                  <a:cubicBezTo>
                    <a:pt x="44" y="158"/>
                    <a:pt x="44" y="158"/>
                    <a:pt x="44" y="158"/>
                  </a:cubicBezTo>
                  <a:cubicBezTo>
                    <a:pt x="11" y="158"/>
                    <a:pt x="0" y="170"/>
                    <a:pt x="0" y="203"/>
                  </a:cubicBezTo>
                  <a:cubicBezTo>
                    <a:pt x="0" y="414"/>
                    <a:pt x="0" y="414"/>
                    <a:pt x="0" y="414"/>
                  </a:cubicBezTo>
                  <a:cubicBezTo>
                    <a:pt x="0" y="447"/>
                    <a:pt x="11" y="478"/>
                    <a:pt x="44" y="478"/>
                  </a:cubicBezTo>
                  <a:cubicBezTo>
                    <a:pt x="374" y="478"/>
                    <a:pt x="374" y="478"/>
                    <a:pt x="374" y="478"/>
                  </a:cubicBezTo>
                  <a:cubicBezTo>
                    <a:pt x="407" y="478"/>
                    <a:pt x="428" y="447"/>
                    <a:pt x="428" y="414"/>
                  </a:cubicBezTo>
                  <a:cubicBezTo>
                    <a:pt x="428" y="203"/>
                    <a:pt x="428" y="203"/>
                    <a:pt x="428" y="203"/>
                  </a:cubicBezTo>
                  <a:cubicBezTo>
                    <a:pt x="428" y="170"/>
                    <a:pt x="407" y="158"/>
                    <a:pt x="374" y="158"/>
                  </a:cubicBezTo>
                  <a:moveTo>
                    <a:pt x="247" y="414"/>
                  </a:moveTo>
                  <a:cubicBezTo>
                    <a:pt x="172" y="414"/>
                    <a:pt x="172" y="414"/>
                    <a:pt x="172" y="414"/>
                  </a:cubicBezTo>
                  <a:cubicBezTo>
                    <a:pt x="186" y="309"/>
                    <a:pt x="186" y="309"/>
                    <a:pt x="186" y="309"/>
                  </a:cubicBezTo>
                  <a:cubicBezTo>
                    <a:pt x="171" y="301"/>
                    <a:pt x="161" y="283"/>
                    <a:pt x="161" y="265"/>
                  </a:cubicBezTo>
                  <a:cubicBezTo>
                    <a:pt x="161" y="238"/>
                    <a:pt x="183" y="216"/>
                    <a:pt x="210" y="216"/>
                  </a:cubicBezTo>
                  <a:cubicBezTo>
                    <a:pt x="236" y="216"/>
                    <a:pt x="258" y="237"/>
                    <a:pt x="258" y="264"/>
                  </a:cubicBezTo>
                  <a:cubicBezTo>
                    <a:pt x="258" y="282"/>
                    <a:pt x="248" y="302"/>
                    <a:pt x="232" y="310"/>
                  </a:cubicBezTo>
                  <a:lnTo>
                    <a:pt x="247" y="414"/>
                  </a:lnTo>
                  <a:close/>
                  <a:moveTo>
                    <a:pt x="112" y="158"/>
                  </a:moveTo>
                  <a:cubicBezTo>
                    <a:pt x="112" y="66"/>
                    <a:pt x="161" y="45"/>
                    <a:pt x="209" y="45"/>
                  </a:cubicBezTo>
                  <a:cubicBezTo>
                    <a:pt x="258" y="45"/>
                    <a:pt x="307" y="66"/>
                    <a:pt x="307" y="158"/>
                  </a:cubicBezTo>
                  <a:lnTo>
                    <a:pt x="112" y="15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3" name="Freeform 132"/>
            <p:cNvSpPr/>
            <p:nvPr/>
          </p:nvSpPr>
          <p:spPr>
            <a:xfrm>
              <a:off x="2502224" y="2594793"/>
              <a:ext cx="905504" cy="905504"/>
            </a:xfrm>
            <a:custGeom>
              <a:avLst/>
              <a:gdLst>
                <a:gd name="connsiteX0" fmla="*/ 0 w 905504"/>
                <a:gd name="connsiteY0" fmla="*/ 452752 h 905504"/>
                <a:gd name="connsiteX1" fmla="*/ 132608 w 905504"/>
                <a:gd name="connsiteY1" fmla="*/ 132608 h 905504"/>
                <a:gd name="connsiteX2" fmla="*/ 452752 w 905504"/>
                <a:gd name="connsiteY2" fmla="*/ 0 h 905504"/>
                <a:gd name="connsiteX3" fmla="*/ 772896 w 905504"/>
                <a:gd name="connsiteY3" fmla="*/ 132608 h 905504"/>
                <a:gd name="connsiteX4" fmla="*/ 905504 w 905504"/>
                <a:gd name="connsiteY4" fmla="*/ 452752 h 905504"/>
                <a:gd name="connsiteX5" fmla="*/ 772896 w 905504"/>
                <a:gd name="connsiteY5" fmla="*/ 772896 h 905504"/>
                <a:gd name="connsiteX6" fmla="*/ 452752 w 905504"/>
                <a:gd name="connsiteY6" fmla="*/ 905504 h 905504"/>
                <a:gd name="connsiteX7" fmla="*/ 132608 w 905504"/>
                <a:gd name="connsiteY7" fmla="*/ 772896 h 905504"/>
                <a:gd name="connsiteX8" fmla="*/ 0 w 905504"/>
                <a:gd name="connsiteY8" fmla="*/ 452752 h 90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5504" h="905504">
                  <a:moveTo>
                    <a:pt x="0" y="452752"/>
                  </a:moveTo>
                  <a:cubicBezTo>
                    <a:pt x="0" y="332675"/>
                    <a:pt x="47701" y="217515"/>
                    <a:pt x="132608" y="132608"/>
                  </a:cubicBezTo>
                  <a:cubicBezTo>
                    <a:pt x="217516" y="47701"/>
                    <a:pt x="332675" y="0"/>
                    <a:pt x="452752" y="0"/>
                  </a:cubicBezTo>
                  <a:cubicBezTo>
                    <a:pt x="572829" y="0"/>
                    <a:pt x="687989" y="47701"/>
                    <a:pt x="772896" y="132608"/>
                  </a:cubicBezTo>
                  <a:cubicBezTo>
                    <a:pt x="857803" y="217516"/>
                    <a:pt x="905504" y="332675"/>
                    <a:pt x="905504" y="452752"/>
                  </a:cubicBezTo>
                  <a:cubicBezTo>
                    <a:pt x="905504" y="572829"/>
                    <a:pt x="857803" y="687989"/>
                    <a:pt x="772896" y="772896"/>
                  </a:cubicBezTo>
                  <a:cubicBezTo>
                    <a:pt x="687988" y="857803"/>
                    <a:pt x="572829" y="905504"/>
                    <a:pt x="452752" y="905504"/>
                  </a:cubicBezTo>
                  <a:cubicBezTo>
                    <a:pt x="332675" y="905504"/>
                    <a:pt x="217515" y="857803"/>
                    <a:pt x="132608" y="772896"/>
                  </a:cubicBezTo>
                  <a:cubicBezTo>
                    <a:pt x="47701" y="687988"/>
                    <a:pt x="0" y="572829"/>
                    <a:pt x="0" y="452752"/>
                  </a:cubicBezTo>
                  <a:close/>
                </a:path>
              </a:pathLst>
            </a:custGeom>
            <a:noFill/>
            <a:ln w="19050">
              <a:solidFill>
                <a:schemeClr val="tx1">
                  <a:lumMod val="75000"/>
                  <a:lumOff val="25000"/>
                </a:schemeClr>
              </a:solidFill>
              <a:prstDash val="sysDot"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57161" tIns="257161" rIns="222187" bIns="222187" numCol="1" spcCol="1270" anchor="ctr" anchorCtr="0">
              <a:noAutofit/>
            </a:bodyPr>
            <a:lstStyle/>
            <a:p>
              <a:pPr algn="ctr" defTabSz="1250112">
                <a:lnSpc>
                  <a:spcPct val="120000"/>
                </a:lnSpc>
                <a:spcAft>
                  <a:spcPct val="35000"/>
                </a:spcAft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134" name="Straight Connector 133"/>
          <p:cNvCxnSpPr/>
          <p:nvPr/>
        </p:nvCxnSpPr>
        <p:spPr>
          <a:xfrm>
            <a:off x="4539212" y="4605451"/>
            <a:ext cx="724166" cy="2233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135"/>
          <p:cNvGrpSpPr/>
          <p:nvPr/>
        </p:nvGrpSpPr>
        <p:grpSpPr>
          <a:xfrm>
            <a:off x="8461613" y="3141272"/>
            <a:ext cx="948576" cy="948576"/>
            <a:chOff x="5714220" y="3605271"/>
            <a:chExt cx="905504" cy="905504"/>
          </a:xfrm>
        </p:grpSpPr>
        <p:sp>
          <p:nvSpPr>
            <p:cNvPr id="137" name="Freeform 136"/>
            <p:cNvSpPr/>
            <p:nvPr/>
          </p:nvSpPr>
          <p:spPr>
            <a:xfrm>
              <a:off x="5808060" y="3699111"/>
              <a:ext cx="717824" cy="717824"/>
            </a:xfrm>
            <a:custGeom>
              <a:avLst/>
              <a:gdLst>
                <a:gd name="connsiteX0" fmla="*/ 0 w 905504"/>
                <a:gd name="connsiteY0" fmla="*/ 452752 h 905504"/>
                <a:gd name="connsiteX1" fmla="*/ 132608 w 905504"/>
                <a:gd name="connsiteY1" fmla="*/ 132608 h 905504"/>
                <a:gd name="connsiteX2" fmla="*/ 452752 w 905504"/>
                <a:gd name="connsiteY2" fmla="*/ 0 h 905504"/>
                <a:gd name="connsiteX3" fmla="*/ 772896 w 905504"/>
                <a:gd name="connsiteY3" fmla="*/ 132608 h 905504"/>
                <a:gd name="connsiteX4" fmla="*/ 905504 w 905504"/>
                <a:gd name="connsiteY4" fmla="*/ 452752 h 905504"/>
                <a:gd name="connsiteX5" fmla="*/ 772896 w 905504"/>
                <a:gd name="connsiteY5" fmla="*/ 772896 h 905504"/>
                <a:gd name="connsiteX6" fmla="*/ 452752 w 905504"/>
                <a:gd name="connsiteY6" fmla="*/ 905504 h 905504"/>
                <a:gd name="connsiteX7" fmla="*/ 132608 w 905504"/>
                <a:gd name="connsiteY7" fmla="*/ 772896 h 905504"/>
                <a:gd name="connsiteX8" fmla="*/ 0 w 905504"/>
                <a:gd name="connsiteY8" fmla="*/ 452752 h 90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5504" h="905504">
                  <a:moveTo>
                    <a:pt x="0" y="452752"/>
                  </a:moveTo>
                  <a:cubicBezTo>
                    <a:pt x="0" y="332675"/>
                    <a:pt x="47701" y="217515"/>
                    <a:pt x="132608" y="132608"/>
                  </a:cubicBezTo>
                  <a:cubicBezTo>
                    <a:pt x="217516" y="47701"/>
                    <a:pt x="332675" y="0"/>
                    <a:pt x="452752" y="0"/>
                  </a:cubicBezTo>
                  <a:cubicBezTo>
                    <a:pt x="572829" y="0"/>
                    <a:pt x="687989" y="47701"/>
                    <a:pt x="772896" y="132608"/>
                  </a:cubicBezTo>
                  <a:cubicBezTo>
                    <a:pt x="857803" y="217516"/>
                    <a:pt x="905504" y="332675"/>
                    <a:pt x="905504" y="452752"/>
                  </a:cubicBezTo>
                  <a:cubicBezTo>
                    <a:pt x="905504" y="572829"/>
                    <a:pt x="857803" y="687989"/>
                    <a:pt x="772896" y="772896"/>
                  </a:cubicBezTo>
                  <a:cubicBezTo>
                    <a:pt x="687988" y="857803"/>
                    <a:pt x="572829" y="905504"/>
                    <a:pt x="452752" y="905504"/>
                  </a:cubicBezTo>
                  <a:cubicBezTo>
                    <a:pt x="332675" y="905504"/>
                    <a:pt x="217515" y="857803"/>
                    <a:pt x="132608" y="772896"/>
                  </a:cubicBezTo>
                  <a:cubicBezTo>
                    <a:pt x="47701" y="687988"/>
                    <a:pt x="0" y="572829"/>
                    <a:pt x="0" y="45275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57161" tIns="222187" rIns="222187" bIns="128580" numCol="1" spcCol="1270" anchor="ctr" anchorCtr="0">
              <a:noAutofit/>
            </a:bodyPr>
            <a:lstStyle/>
            <a:p>
              <a:pPr algn="ctr" defTabSz="1250112">
                <a:lnSpc>
                  <a:spcPct val="120000"/>
                </a:lnSpc>
                <a:spcAft>
                  <a:spcPct val="35000"/>
                </a:spcAft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8" name="Freeform 100"/>
            <p:cNvSpPr>
              <a:spLocks noEditPoints="1"/>
            </p:cNvSpPr>
            <p:nvPr/>
          </p:nvSpPr>
          <p:spPr bwMode="auto">
            <a:xfrm>
              <a:off x="5994749" y="3892925"/>
              <a:ext cx="344447" cy="330196"/>
            </a:xfrm>
            <a:custGeom>
              <a:avLst/>
              <a:gdLst/>
              <a:ahLst/>
              <a:cxnLst>
                <a:cxn ang="0">
                  <a:pos x="63" y="49"/>
                </a:cxn>
                <a:cxn ang="0">
                  <a:pos x="58" y="44"/>
                </a:cxn>
                <a:cxn ang="0">
                  <a:pos x="54" y="48"/>
                </a:cxn>
                <a:cxn ang="0">
                  <a:pos x="63" y="57"/>
                </a:cxn>
                <a:cxn ang="0">
                  <a:pos x="64" y="60"/>
                </a:cxn>
                <a:cxn ang="0">
                  <a:pos x="59" y="64"/>
                </a:cxn>
                <a:cxn ang="0">
                  <a:pos x="56" y="63"/>
                </a:cxn>
                <a:cxn ang="0">
                  <a:pos x="29" y="36"/>
                </a:cxn>
                <a:cxn ang="0">
                  <a:pos x="15" y="42"/>
                </a:cxn>
                <a:cxn ang="0">
                  <a:pos x="0" y="27"/>
                </a:cxn>
                <a:cxn ang="0">
                  <a:pos x="26" y="0"/>
                </a:cxn>
                <a:cxn ang="0">
                  <a:pos x="41" y="15"/>
                </a:cxn>
                <a:cxn ang="0">
                  <a:pos x="36" y="30"/>
                </a:cxn>
                <a:cxn ang="0">
                  <a:pos x="50" y="44"/>
                </a:cxn>
                <a:cxn ang="0">
                  <a:pos x="54" y="40"/>
                </a:cxn>
                <a:cxn ang="0">
                  <a:pos x="49" y="35"/>
                </a:cxn>
                <a:cxn ang="0">
                  <a:pos x="54" y="31"/>
                </a:cxn>
                <a:cxn ang="0">
                  <a:pos x="55" y="31"/>
                </a:cxn>
                <a:cxn ang="0">
                  <a:pos x="67" y="44"/>
                </a:cxn>
                <a:cxn ang="0">
                  <a:pos x="63" y="49"/>
                </a:cxn>
                <a:cxn ang="0">
                  <a:pos x="25" y="8"/>
                </a:cxn>
                <a:cxn ang="0">
                  <a:pos x="18" y="16"/>
                </a:cxn>
                <a:cxn ang="0">
                  <a:pos x="19" y="19"/>
                </a:cxn>
                <a:cxn ang="0">
                  <a:pos x="15" y="18"/>
                </a:cxn>
                <a:cxn ang="0">
                  <a:pos x="7" y="26"/>
                </a:cxn>
                <a:cxn ang="0">
                  <a:pos x="15" y="34"/>
                </a:cxn>
                <a:cxn ang="0">
                  <a:pos x="23" y="26"/>
                </a:cxn>
                <a:cxn ang="0">
                  <a:pos x="22" y="23"/>
                </a:cxn>
                <a:cxn ang="0">
                  <a:pos x="25" y="24"/>
                </a:cxn>
                <a:cxn ang="0">
                  <a:pos x="33" y="16"/>
                </a:cxn>
                <a:cxn ang="0">
                  <a:pos x="25" y="8"/>
                </a:cxn>
              </a:cxnLst>
              <a:rect l="0" t="0" r="r" b="b"/>
              <a:pathLst>
                <a:path w="67" h="64">
                  <a:moveTo>
                    <a:pt x="63" y="49"/>
                  </a:moveTo>
                  <a:cubicBezTo>
                    <a:pt x="62" y="49"/>
                    <a:pt x="58" y="45"/>
                    <a:pt x="58" y="44"/>
                  </a:cubicBezTo>
                  <a:cubicBezTo>
                    <a:pt x="54" y="48"/>
                    <a:pt x="54" y="48"/>
                    <a:pt x="54" y="48"/>
                  </a:cubicBezTo>
                  <a:cubicBezTo>
                    <a:pt x="63" y="57"/>
                    <a:pt x="63" y="57"/>
                    <a:pt x="63" y="57"/>
                  </a:cubicBezTo>
                  <a:cubicBezTo>
                    <a:pt x="63" y="58"/>
                    <a:pt x="64" y="59"/>
                    <a:pt x="64" y="60"/>
                  </a:cubicBezTo>
                  <a:cubicBezTo>
                    <a:pt x="64" y="62"/>
                    <a:pt x="61" y="64"/>
                    <a:pt x="59" y="64"/>
                  </a:cubicBezTo>
                  <a:cubicBezTo>
                    <a:pt x="58" y="64"/>
                    <a:pt x="57" y="64"/>
                    <a:pt x="56" y="63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5" y="39"/>
                    <a:pt x="20" y="42"/>
                    <a:pt x="15" y="42"/>
                  </a:cubicBezTo>
                  <a:cubicBezTo>
                    <a:pt x="6" y="42"/>
                    <a:pt x="0" y="36"/>
                    <a:pt x="0" y="27"/>
                  </a:cubicBezTo>
                  <a:cubicBezTo>
                    <a:pt x="0" y="14"/>
                    <a:pt x="13" y="0"/>
                    <a:pt x="26" y="0"/>
                  </a:cubicBezTo>
                  <a:cubicBezTo>
                    <a:pt x="35" y="0"/>
                    <a:pt x="41" y="6"/>
                    <a:pt x="41" y="15"/>
                  </a:cubicBezTo>
                  <a:cubicBezTo>
                    <a:pt x="41" y="21"/>
                    <a:pt x="39" y="26"/>
                    <a:pt x="36" y="30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3" y="39"/>
                    <a:pt x="49" y="36"/>
                    <a:pt x="49" y="35"/>
                  </a:cubicBezTo>
                  <a:cubicBezTo>
                    <a:pt x="49" y="34"/>
                    <a:pt x="53" y="31"/>
                    <a:pt x="54" y="31"/>
                  </a:cubicBezTo>
                  <a:cubicBezTo>
                    <a:pt x="54" y="31"/>
                    <a:pt x="54" y="31"/>
                    <a:pt x="55" y="31"/>
                  </a:cubicBezTo>
                  <a:cubicBezTo>
                    <a:pt x="56" y="32"/>
                    <a:pt x="67" y="43"/>
                    <a:pt x="67" y="44"/>
                  </a:cubicBezTo>
                  <a:cubicBezTo>
                    <a:pt x="67" y="45"/>
                    <a:pt x="64" y="49"/>
                    <a:pt x="63" y="49"/>
                  </a:cubicBezTo>
                  <a:close/>
                  <a:moveTo>
                    <a:pt x="25" y="8"/>
                  </a:moveTo>
                  <a:cubicBezTo>
                    <a:pt x="21" y="8"/>
                    <a:pt x="18" y="12"/>
                    <a:pt x="18" y="16"/>
                  </a:cubicBezTo>
                  <a:cubicBezTo>
                    <a:pt x="18" y="17"/>
                    <a:pt x="18" y="18"/>
                    <a:pt x="19" y="19"/>
                  </a:cubicBezTo>
                  <a:cubicBezTo>
                    <a:pt x="17" y="19"/>
                    <a:pt x="16" y="18"/>
                    <a:pt x="15" y="18"/>
                  </a:cubicBezTo>
                  <a:cubicBezTo>
                    <a:pt x="11" y="18"/>
                    <a:pt x="7" y="22"/>
                    <a:pt x="7" y="26"/>
                  </a:cubicBezTo>
                  <a:cubicBezTo>
                    <a:pt x="7" y="30"/>
                    <a:pt x="11" y="34"/>
                    <a:pt x="15" y="34"/>
                  </a:cubicBezTo>
                  <a:cubicBezTo>
                    <a:pt x="19" y="34"/>
                    <a:pt x="23" y="30"/>
                    <a:pt x="23" y="26"/>
                  </a:cubicBezTo>
                  <a:cubicBezTo>
                    <a:pt x="23" y="25"/>
                    <a:pt x="23" y="24"/>
                    <a:pt x="22" y="23"/>
                  </a:cubicBezTo>
                  <a:cubicBezTo>
                    <a:pt x="23" y="23"/>
                    <a:pt x="24" y="24"/>
                    <a:pt x="25" y="24"/>
                  </a:cubicBezTo>
                  <a:cubicBezTo>
                    <a:pt x="30" y="24"/>
                    <a:pt x="33" y="20"/>
                    <a:pt x="33" y="16"/>
                  </a:cubicBezTo>
                  <a:cubicBezTo>
                    <a:pt x="33" y="12"/>
                    <a:pt x="30" y="8"/>
                    <a:pt x="25" y="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9" name="Freeform 138"/>
            <p:cNvSpPr/>
            <p:nvPr/>
          </p:nvSpPr>
          <p:spPr>
            <a:xfrm>
              <a:off x="5714220" y="3605271"/>
              <a:ext cx="905504" cy="905504"/>
            </a:xfrm>
            <a:custGeom>
              <a:avLst/>
              <a:gdLst>
                <a:gd name="connsiteX0" fmla="*/ 0 w 905504"/>
                <a:gd name="connsiteY0" fmla="*/ 452752 h 905504"/>
                <a:gd name="connsiteX1" fmla="*/ 132608 w 905504"/>
                <a:gd name="connsiteY1" fmla="*/ 132608 h 905504"/>
                <a:gd name="connsiteX2" fmla="*/ 452752 w 905504"/>
                <a:gd name="connsiteY2" fmla="*/ 0 h 905504"/>
                <a:gd name="connsiteX3" fmla="*/ 772896 w 905504"/>
                <a:gd name="connsiteY3" fmla="*/ 132608 h 905504"/>
                <a:gd name="connsiteX4" fmla="*/ 905504 w 905504"/>
                <a:gd name="connsiteY4" fmla="*/ 452752 h 905504"/>
                <a:gd name="connsiteX5" fmla="*/ 772896 w 905504"/>
                <a:gd name="connsiteY5" fmla="*/ 772896 h 905504"/>
                <a:gd name="connsiteX6" fmla="*/ 452752 w 905504"/>
                <a:gd name="connsiteY6" fmla="*/ 905504 h 905504"/>
                <a:gd name="connsiteX7" fmla="*/ 132608 w 905504"/>
                <a:gd name="connsiteY7" fmla="*/ 772896 h 905504"/>
                <a:gd name="connsiteX8" fmla="*/ 0 w 905504"/>
                <a:gd name="connsiteY8" fmla="*/ 452752 h 90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5504" h="905504">
                  <a:moveTo>
                    <a:pt x="0" y="452752"/>
                  </a:moveTo>
                  <a:cubicBezTo>
                    <a:pt x="0" y="332675"/>
                    <a:pt x="47701" y="217515"/>
                    <a:pt x="132608" y="132608"/>
                  </a:cubicBezTo>
                  <a:cubicBezTo>
                    <a:pt x="217516" y="47701"/>
                    <a:pt x="332675" y="0"/>
                    <a:pt x="452752" y="0"/>
                  </a:cubicBezTo>
                  <a:cubicBezTo>
                    <a:pt x="572829" y="0"/>
                    <a:pt x="687989" y="47701"/>
                    <a:pt x="772896" y="132608"/>
                  </a:cubicBezTo>
                  <a:cubicBezTo>
                    <a:pt x="857803" y="217516"/>
                    <a:pt x="905504" y="332675"/>
                    <a:pt x="905504" y="452752"/>
                  </a:cubicBezTo>
                  <a:cubicBezTo>
                    <a:pt x="905504" y="572829"/>
                    <a:pt x="857803" y="687989"/>
                    <a:pt x="772896" y="772896"/>
                  </a:cubicBezTo>
                  <a:cubicBezTo>
                    <a:pt x="687988" y="857803"/>
                    <a:pt x="572829" y="905504"/>
                    <a:pt x="452752" y="905504"/>
                  </a:cubicBezTo>
                  <a:cubicBezTo>
                    <a:pt x="332675" y="905504"/>
                    <a:pt x="217515" y="857803"/>
                    <a:pt x="132608" y="772896"/>
                  </a:cubicBezTo>
                  <a:cubicBezTo>
                    <a:pt x="47701" y="687988"/>
                    <a:pt x="0" y="572829"/>
                    <a:pt x="0" y="452752"/>
                  </a:cubicBezTo>
                  <a:close/>
                </a:path>
              </a:pathLst>
            </a:custGeom>
            <a:noFill/>
            <a:ln w="19050">
              <a:solidFill>
                <a:schemeClr val="tx1">
                  <a:lumMod val="75000"/>
                  <a:lumOff val="25000"/>
                </a:schemeClr>
              </a:solidFill>
              <a:prstDash val="sysDot"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57161" tIns="257161" rIns="222187" bIns="222187" numCol="1" spcCol="1270" anchor="ctr" anchorCtr="0">
              <a:noAutofit/>
            </a:bodyPr>
            <a:lstStyle/>
            <a:p>
              <a:pPr algn="ctr" defTabSz="1250112">
                <a:lnSpc>
                  <a:spcPct val="120000"/>
                </a:lnSpc>
                <a:spcAft>
                  <a:spcPct val="35000"/>
                </a:spcAft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141" name="Straight Connector 140"/>
          <p:cNvCxnSpPr/>
          <p:nvPr/>
        </p:nvCxnSpPr>
        <p:spPr>
          <a:xfrm>
            <a:off x="7465115" y="3615560"/>
            <a:ext cx="984401" cy="2233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/>
          <p:cNvCxnSpPr/>
          <p:nvPr/>
        </p:nvCxnSpPr>
        <p:spPr>
          <a:xfrm>
            <a:off x="7512668" y="5106527"/>
            <a:ext cx="984401" cy="2233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148"/>
          <p:cNvGrpSpPr/>
          <p:nvPr/>
        </p:nvGrpSpPr>
        <p:grpSpPr>
          <a:xfrm>
            <a:off x="8509165" y="4632239"/>
            <a:ext cx="948576" cy="948576"/>
            <a:chOff x="6477261" y="3281463"/>
            <a:chExt cx="850954" cy="850954"/>
          </a:xfrm>
        </p:grpSpPr>
        <p:grpSp>
          <p:nvGrpSpPr>
            <p:cNvPr id="10" name="Group 141"/>
            <p:cNvGrpSpPr/>
            <p:nvPr/>
          </p:nvGrpSpPr>
          <p:grpSpPr>
            <a:xfrm>
              <a:off x="6477261" y="3281463"/>
              <a:ext cx="850954" cy="850954"/>
              <a:chOff x="5714220" y="3605271"/>
              <a:chExt cx="905504" cy="905504"/>
            </a:xfrm>
          </p:grpSpPr>
          <p:sp>
            <p:nvSpPr>
              <p:cNvPr id="143" name="Freeform 142"/>
              <p:cNvSpPr/>
              <p:nvPr/>
            </p:nvSpPr>
            <p:spPr>
              <a:xfrm>
                <a:off x="5808060" y="3699111"/>
                <a:ext cx="717824" cy="717824"/>
              </a:xfrm>
              <a:custGeom>
                <a:avLst/>
                <a:gdLst>
                  <a:gd name="connsiteX0" fmla="*/ 0 w 905504"/>
                  <a:gd name="connsiteY0" fmla="*/ 452752 h 905504"/>
                  <a:gd name="connsiteX1" fmla="*/ 132608 w 905504"/>
                  <a:gd name="connsiteY1" fmla="*/ 132608 h 905504"/>
                  <a:gd name="connsiteX2" fmla="*/ 452752 w 905504"/>
                  <a:gd name="connsiteY2" fmla="*/ 0 h 905504"/>
                  <a:gd name="connsiteX3" fmla="*/ 772896 w 905504"/>
                  <a:gd name="connsiteY3" fmla="*/ 132608 h 905504"/>
                  <a:gd name="connsiteX4" fmla="*/ 905504 w 905504"/>
                  <a:gd name="connsiteY4" fmla="*/ 452752 h 905504"/>
                  <a:gd name="connsiteX5" fmla="*/ 772896 w 905504"/>
                  <a:gd name="connsiteY5" fmla="*/ 772896 h 905504"/>
                  <a:gd name="connsiteX6" fmla="*/ 452752 w 905504"/>
                  <a:gd name="connsiteY6" fmla="*/ 905504 h 905504"/>
                  <a:gd name="connsiteX7" fmla="*/ 132608 w 905504"/>
                  <a:gd name="connsiteY7" fmla="*/ 772896 h 905504"/>
                  <a:gd name="connsiteX8" fmla="*/ 0 w 905504"/>
                  <a:gd name="connsiteY8" fmla="*/ 452752 h 905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5504" h="905504">
                    <a:moveTo>
                      <a:pt x="0" y="452752"/>
                    </a:moveTo>
                    <a:cubicBezTo>
                      <a:pt x="0" y="332675"/>
                      <a:pt x="47701" y="217515"/>
                      <a:pt x="132608" y="132608"/>
                    </a:cubicBezTo>
                    <a:cubicBezTo>
                      <a:pt x="217516" y="47701"/>
                      <a:pt x="332675" y="0"/>
                      <a:pt x="452752" y="0"/>
                    </a:cubicBezTo>
                    <a:cubicBezTo>
                      <a:pt x="572829" y="0"/>
                      <a:pt x="687989" y="47701"/>
                      <a:pt x="772896" y="132608"/>
                    </a:cubicBezTo>
                    <a:cubicBezTo>
                      <a:pt x="857803" y="217516"/>
                      <a:pt x="905504" y="332675"/>
                      <a:pt x="905504" y="452752"/>
                    </a:cubicBezTo>
                    <a:cubicBezTo>
                      <a:pt x="905504" y="572829"/>
                      <a:pt x="857803" y="687989"/>
                      <a:pt x="772896" y="772896"/>
                    </a:cubicBezTo>
                    <a:cubicBezTo>
                      <a:pt x="687988" y="857803"/>
                      <a:pt x="572829" y="905504"/>
                      <a:pt x="452752" y="905504"/>
                    </a:cubicBezTo>
                    <a:cubicBezTo>
                      <a:pt x="332675" y="905504"/>
                      <a:pt x="217515" y="857803"/>
                      <a:pt x="132608" y="772896"/>
                    </a:cubicBezTo>
                    <a:cubicBezTo>
                      <a:pt x="47701" y="687988"/>
                      <a:pt x="0" y="572829"/>
                      <a:pt x="0" y="45275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57161" tIns="222187" rIns="222187" bIns="128580" numCol="1" spcCol="1270" anchor="ctr" anchorCtr="0">
                <a:noAutofit/>
              </a:bodyPr>
              <a:lstStyle/>
              <a:p>
                <a:pPr algn="ctr" defTabSz="1250112">
                  <a:lnSpc>
                    <a:spcPct val="120000"/>
                  </a:lnSpc>
                  <a:spcAft>
                    <a:spcPct val="35000"/>
                  </a:spcAft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5" name="Freeform 144"/>
              <p:cNvSpPr/>
              <p:nvPr/>
            </p:nvSpPr>
            <p:spPr>
              <a:xfrm>
                <a:off x="5714220" y="3605271"/>
                <a:ext cx="905504" cy="905504"/>
              </a:xfrm>
              <a:custGeom>
                <a:avLst/>
                <a:gdLst>
                  <a:gd name="connsiteX0" fmla="*/ 0 w 905504"/>
                  <a:gd name="connsiteY0" fmla="*/ 452752 h 905504"/>
                  <a:gd name="connsiteX1" fmla="*/ 132608 w 905504"/>
                  <a:gd name="connsiteY1" fmla="*/ 132608 h 905504"/>
                  <a:gd name="connsiteX2" fmla="*/ 452752 w 905504"/>
                  <a:gd name="connsiteY2" fmla="*/ 0 h 905504"/>
                  <a:gd name="connsiteX3" fmla="*/ 772896 w 905504"/>
                  <a:gd name="connsiteY3" fmla="*/ 132608 h 905504"/>
                  <a:gd name="connsiteX4" fmla="*/ 905504 w 905504"/>
                  <a:gd name="connsiteY4" fmla="*/ 452752 h 905504"/>
                  <a:gd name="connsiteX5" fmla="*/ 772896 w 905504"/>
                  <a:gd name="connsiteY5" fmla="*/ 772896 h 905504"/>
                  <a:gd name="connsiteX6" fmla="*/ 452752 w 905504"/>
                  <a:gd name="connsiteY6" fmla="*/ 905504 h 905504"/>
                  <a:gd name="connsiteX7" fmla="*/ 132608 w 905504"/>
                  <a:gd name="connsiteY7" fmla="*/ 772896 h 905504"/>
                  <a:gd name="connsiteX8" fmla="*/ 0 w 905504"/>
                  <a:gd name="connsiteY8" fmla="*/ 452752 h 905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5504" h="905504">
                    <a:moveTo>
                      <a:pt x="0" y="452752"/>
                    </a:moveTo>
                    <a:cubicBezTo>
                      <a:pt x="0" y="332675"/>
                      <a:pt x="47701" y="217515"/>
                      <a:pt x="132608" y="132608"/>
                    </a:cubicBezTo>
                    <a:cubicBezTo>
                      <a:pt x="217516" y="47701"/>
                      <a:pt x="332675" y="0"/>
                      <a:pt x="452752" y="0"/>
                    </a:cubicBezTo>
                    <a:cubicBezTo>
                      <a:pt x="572829" y="0"/>
                      <a:pt x="687989" y="47701"/>
                      <a:pt x="772896" y="132608"/>
                    </a:cubicBezTo>
                    <a:cubicBezTo>
                      <a:pt x="857803" y="217516"/>
                      <a:pt x="905504" y="332675"/>
                      <a:pt x="905504" y="452752"/>
                    </a:cubicBezTo>
                    <a:cubicBezTo>
                      <a:pt x="905504" y="572829"/>
                      <a:pt x="857803" y="687989"/>
                      <a:pt x="772896" y="772896"/>
                    </a:cubicBezTo>
                    <a:cubicBezTo>
                      <a:pt x="687988" y="857803"/>
                      <a:pt x="572829" y="905504"/>
                      <a:pt x="452752" y="905504"/>
                    </a:cubicBezTo>
                    <a:cubicBezTo>
                      <a:pt x="332675" y="905504"/>
                      <a:pt x="217515" y="857803"/>
                      <a:pt x="132608" y="772896"/>
                    </a:cubicBezTo>
                    <a:cubicBezTo>
                      <a:pt x="47701" y="687988"/>
                      <a:pt x="0" y="572829"/>
                      <a:pt x="0" y="452752"/>
                    </a:cubicBezTo>
                    <a:close/>
                  </a:path>
                </a:pathLst>
              </a:custGeom>
              <a:noFill/>
              <a:ln w="19050">
                <a:solidFill>
                  <a:schemeClr val="tx1">
                    <a:lumMod val="75000"/>
                    <a:lumOff val="25000"/>
                  </a:schemeClr>
                </a:solidFill>
                <a:prstDash val="sysDot"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57161" tIns="257161" rIns="222187" bIns="222187" numCol="1" spcCol="1270" anchor="ctr" anchorCtr="0">
                <a:noAutofit/>
              </a:bodyPr>
              <a:lstStyle/>
              <a:p>
                <a:pPr algn="ctr" defTabSz="1250112">
                  <a:lnSpc>
                    <a:spcPct val="120000"/>
                  </a:lnSpc>
                  <a:spcAft>
                    <a:spcPct val="35000"/>
                  </a:spcAft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48" name="Freeform 62"/>
            <p:cNvSpPr>
              <a:spLocks noEditPoints="1"/>
            </p:cNvSpPr>
            <p:nvPr/>
          </p:nvSpPr>
          <p:spPr bwMode="auto">
            <a:xfrm>
              <a:off x="6747482" y="3550443"/>
              <a:ext cx="310512" cy="312994"/>
            </a:xfrm>
            <a:custGeom>
              <a:avLst/>
              <a:gdLst/>
              <a:ahLst/>
              <a:cxnLst>
                <a:cxn ang="0">
                  <a:pos x="58" y="33"/>
                </a:cxn>
                <a:cxn ang="0">
                  <a:pos x="57" y="34"/>
                </a:cxn>
                <a:cxn ang="0">
                  <a:pos x="50" y="35"/>
                </a:cxn>
                <a:cxn ang="0">
                  <a:pos x="49" y="39"/>
                </a:cxn>
                <a:cxn ang="0">
                  <a:pos x="53" y="44"/>
                </a:cxn>
                <a:cxn ang="0">
                  <a:pos x="53" y="45"/>
                </a:cxn>
                <a:cxn ang="0">
                  <a:pos x="53" y="46"/>
                </a:cxn>
                <a:cxn ang="0">
                  <a:pos x="45" y="53"/>
                </a:cxn>
                <a:cxn ang="0">
                  <a:pos x="44" y="52"/>
                </a:cxn>
                <a:cxn ang="0">
                  <a:pos x="39" y="48"/>
                </a:cxn>
                <a:cxn ang="0">
                  <a:pos x="36" y="50"/>
                </a:cxn>
                <a:cxn ang="0">
                  <a:pos x="34" y="57"/>
                </a:cxn>
                <a:cxn ang="0">
                  <a:pos x="33" y="58"/>
                </a:cxn>
                <a:cxn ang="0">
                  <a:pos x="25" y="58"/>
                </a:cxn>
                <a:cxn ang="0">
                  <a:pos x="23" y="57"/>
                </a:cxn>
                <a:cxn ang="0">
                  <a:pos x="22" y="50"/>
                </a:cxn>
                <a:cxn ang="0">
                  <a:pos x="19" y="48"/>
                </a:cxn>
                <a:cxn ang="0">
                  <a:pos x="14" y="52"/>
                </a:cxn>
                <a:cxn ang="0">
                  <a:pos x="13" y="53"/>
                </a:cxn>
                <a:cxn ang="0">
                  <a:pos x="12" y="52"/>
                </a:cxn>
                <a:cxn ang="0">
                  <a:pos x="5" y="46"/>
                </a:cxn>
                <a:cxn ang="0">
                  <a:pos x="5" y="45"/>
                </a:cxn>
                <a:cxn ang="0">
                  <a:pos x="5" y="44"/>
                </a:cxn>
                <a:cxn ang="0">
                  <a:pos x="9" y="39"/>
                </a:cxn>
                <a:cxn ang="0">
                  <a:pos x="8" y="35"/>
                </a:cxn>
                <a:cxn ang="0">
                  <a:pos x="1" y="34"/>
                </a:cxn>
                <a:cxn ang="0">
                  <a:pos x="0" y="33"/>
                </a:cxn>
                <a:cxn ang="0">
                  <a:pos x="0" y="24"/>
                </a:cxn>
                <a:cxn ang="0">
                  <a:pos x="1" y="23"/>
                </a:cxn>
                <a:cxn ang="0">
                  <a:pos x="8" y="22"/>
                </a:cxn>
                <a:cxn ang="0">
                  <a:pos x="9" y="18"/>
                </a:cxn>
                <a:cxn ang="0">
                  <a:pos x="5" y="13"/>
                </a:cxn>
                <a:cxn ang="0">
                  <a:pos x="5" y="12"/>
                </a:cxn>
                <a:cxn ang="0">
                  <a:pos x="5" y="11"/>
                </a:cxn>
                <a:cxn ang="0">
                  <a:pos x="13" y="5"/>
                </a:cxn>
                <a:cxn ang="0">
                  <a:pos x="14" y="5"/>
                </a:cxn>
                <a:cxn ang="0">
                  <a:pos x="19" y="9"/>
                </a:cxn>
                <a:cxn ang="0">
                  <a:pos x="22" y="8"/>
                </a:cxn>
                <a:cxn ang="0">
                  <a:pos x="23" y="1"/>
                </a:cxn>
                <a:cxn ang="0">
                  <a:pos x="25" y="0"/>
                </a:cxn>
                <a:cxn ang="0">
                  <a:pos x="33" y="0"/>
                </a:cxn>
                <a:cxn ang="0">
                  <a:pos x="34" y="1"/>
                </a:cxn>
                <a:cxn ang="0">
                  <a:pos x="36" y="8"/>
                </a:cxn>
                <a:cxn ang="0">
                  <a:pos x="39" y="9"/>
                </a:cxn>
                <a:cxn ang="0">
                  <a:pos x="44" y="5"/>
                </a:cxn>
                <a:cxn ang="0">
                  <a:pos x="45" y="5"/>
                </a:cxn>
                <a:cxn ang="0">
                  <a:pos x="46" y="5"/>
                </a:cxn>
                <a:cxn ang="0">
                  <a:pos x="52" y="12"/>
                </a:cxn>
                <a:cxn ang="0">
                  <a:pos x="53" y="12"/>
                </a:cxn>
                <a:cxn ang="0">
                  <a:pos x="52" y="13"/>
                </a:cxn>
                <a:cxn ang="0">
                  <a:pos x="48" y="18"/>
                </a:cxn>
                <a:cxn ang="0">
                  <a:pos x="50" y="22"/>
                </a:cxn>
                <a:cxn ang="0">
                  <a:pos x="57" y="23"/>
                </a:cxn>
                <a:cxn ang="0">
                  <a:pos x="58" y="25"/>
                </a:cxn>
                <a:cxn ang="0">
                  <a:pos x="58" y="33"/>
                </a:cxn>
                <a:cxn ang="0">
                  <a:pos x="29" y="19"/>
                </a:cxn>
                <a:cxn ang="0">
                  <a:pos x="19" y="29"/>
                </a:cxn>
                <a:cxn ang="0">
                  <a:pos x="29" y="38"/>
                </a:cxn>
                <a:cxn ang="0">
                  <a:pos x="39" y="29"/>
                </a:cxn>
                <a:cxn ang="0">
                  <a:pos x="29" y="19"/>
                </a:cxn>
              </a:cxnLst>
              <a:rect l="0" t="0" r="r" b="b"/>
              <a:pathLst>
                <a:path w="58" h="58">
                  <a:moveTo>
                    <a:pt x="58" y="33"/>
                  </a:moveTo>
                  <a:cubicBezTo>
                    <a:pt x="58" y="34"/>
                    <a:pt x="58" y="34"/>
                    <a:pt x="57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7"/>
                    <a:pt x="49" y="38"/>
                    <a:pt x="49" y="39"/>
                  </a:cubicBezTo>
                  <a:cubicBezTo>
                    <a:pt x="50" y="41"/>
                    <a:pt x="51" y="42"/>
                    <a:pt x="53" y="44"/>
                  </a:cubicBezTo>
                  <a:cubicBezTo>
                    <a:pt x="53" y="44"/>
                    <a:pt x="53" y="45"/>
                    <a:pt x="53" y="45"/>
                  </a:cubicBezTo>
                  <a:cubicBezTo>
                    <a:pt x="53" y="45"/>
                    <a:pt x="53" y="46"/>
                    <a:pt x="53" y="46"/>
                  </a:cubicBezTo>
                  <a:cubicBezTo>
                    <a:pt x="52" y="47"/>
                    <a:pt x="47" y="53"/>
                    <a:pt x="45" y="53"/>
                  </a:cubicBezTo>
                  <a:cubicBezTo>
                    <a:pt x="45" y="53"/>
                    <a:pt x="45" y="53"/>
                    <a:pt x="44" y="52"/>
                  </a:cubicBezTo>
                  <a:cubicBezTo>
                    <a:pt x="39" y="48"/>
                    <a:pt x="39" y="48"/>
                    <a:pt x="39" y="48"/>
                  </a:cubicBezTo>
                  <a:cubicBezTo>
                    <a:pt x="38" y="49"/>
                    <a:pt x="37" y="49"/>
                    <a:pt x="36" y="50"/>
                  </a:cubicBezTo>
                  <a:cubicBezTo>
                    <a:pt x="35" y="52"/>
                    <a:pt x="35" y="55"/>
                    <a:pt x="34" y="57"/>
                  </a:cubicBezTo>
                  <a:cubicBezTo>
                    <a:pt x="34" y="57"/>
                    <a:pt x="34" y="58"/>
                    <a:pt x="33" y="58"/>
                  </a:cubicBezTo>
                  <a:cubicBezTo>
                    <a:pt x="25" y="58"/>
                    <a:pt x="25" y="58"/>
                    <a:pt x="25" y="58"/>
                  </a:cubicBezTo>
                  <a:cubicBezTo>
                    <a:pt x="24" y="58"/>
                    <a:pt x="23" y="57"/>
                    <a:pt x="23" y="57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1" y="49"/>
                    <a:pt x="20" y="49"/>
                    <a:pt x="19" y="48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13" y="53"/>
                    <a:pt x="13" y="53"/>
                    <a:pt x="13" y="53"/>
                  </a:cubicBezTo>
                  <a:cubicBezTo>
                    <a:pt x="12" y="53"/>
                    <a:pt x="12" y="53"/>
                    <a:pt x="12" y="52"/>
                  </a:cubicBezTo>
                  <a:cubicBezTo>
                    <a:pt x="10" y="50"/>
                    <a:pt x="7" y="48"/>
                    <a:pt x="5" y="46"/>
                  </a:cubicBezTo>
                  <a:cubicBezTo>
                    <a:pt x="5" y="46"/>
                    <a:pt x="5" y="45"/>
                    <a:pt x="5" y="45"/>
                  </a:cubicBezTo>
                  <a:cubicBezTo>
                    <a:pt x="5" y="45"/>
                    <a:pt x="5" y="44"/>
                    <a:pt x="5" y="44"/>
                  </a:cubicBezTo>
                  <a:cubicBezTo>
                    <a:pt x="7" y="42"/>
                    <a:pt x="8" y="41"/>
                    <a:pt x="9" y="39"/>
                  </a:cubicBezTo>
                  <a:cubicBezTo>
                    <a:pt x="9" y="38"/>
                    <a:pt x="8" y="37"/>
                    <a:pt x="8" y="35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0" y="34"/>
                    <a:pt x="0" y="33"/>
                    <a:pt x="0" y="3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3"/>
                    <a:pt x="1" y="23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1"/>
                    <a:pt x="9" y="20"/>
                    <a:pt x="9" y="18"/>
                  </a:cubicBezTo>
                  <a:cubicBezTo>
                    <a:pt x="8" y="17"/>
                    <a:pt x="7" y="15"/>
                    <a:pt x="5" y="13"/>
                  </a:cubicBezTo>
                  <a:cubicBezTo>
                    <a:pt x="5" y="13"/>
                    <a:pt x="5" y="13"/>
                    <a:pt x="5" y="12"/>
                  </a:cubicBezTo>
                  <a:cubicBezTo>
                    <a:pt x="5" y="12"/>
                    <a:pt x="5" y="12"/>
                    <a:pt x="5" y="11"/>
                  </a:cubicBezTo>
                  <a:cubicBezTo>
                    <a:pt x="6" y="10"/>
                    <a:pt x="11" y="5"/>
                    <a:pt x="13" y="5"/>
                  </a:cubicBezTo>
                  <a:cubicBezTo>
                    <a:pt x="13" y="5"/>
                    <a:pt x="13" y="5"/>
                    <a:pt x="14" y="5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0" y="9"/>
                    <a:pt x="21" y="8"/>
                    <a:pt x="22" y="8"/>
                  </a:cubicBezTo>
                  <a:cubicBezTo>
                    <a:pt x="22" y="5"/>
                    <a:pt x="23" y="3"/>
                    <a:pt x="23" y="1"/>
                  </a:cubicBezTo>
                  <a:cubicBezTo>
                    <a:pt x="23" y="0"/>
                    <a:pt x="24" y="0"/>
                    <a:pt x="25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4" y="0"/>
                    <a:pt x="34" y="0"/>
                    <a:pt x="34" y="1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37" y="8"/>
                    <a:pt x="38" y="9"/>
                    <a:pt x="39" y="9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7"/>
                    <a:pt x="51" y="9"/>
                    <a:pt x="52" y="1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3" y="13"/>
                    <a:pt x="53" y="13"/>
                    <a:pt x="52" y="13"/>
                  </a:cubicBezTo>
                  <a:cubicBezTo>
                    <a:pt x="51" y="15"/>
                    <a:pt x="50" y="17"/>
                    <a:pt x="48" y="18"/>
                  </a:cubicBezTo>
                  <a:cubicBezTo>
                    <a:pt x="49" y="20"/>
                    <a:pt x="50" y="21"/>
                    <a:pt x="50" y="22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8" y="23"/>
                    <a:pt x="58" y="24"/>
                    <a:pt x="58" y="25"/>
                  </a:cubicBezTo>
                  <a:lnTo>
                    <a:pt x="58" y="33"/>
                  </a:lnTo>
                  <a:close/>
                  <a:moveTo>
                    <a:pt x="29" y="19"/>
                  </a:moveTo>
                  <a:cubicBezTo>
                    <a:pt x="24" y="19"/>
                    <a:pt x="19" y="23"/>
                    <a:pt x="19" y="29"/>
                  </a:cubicBezTo>
                  <a:cubicBezTo>
                    <a:pt x="19" y="34"/>
                    <a:pt x="24" y="38"/>
                    <a:pt x="29" y="38"/>
                  </a:cubicBezTo>
                  <a:cubicBezTo>
                    <a:pt x="34" y="38"/>
                    <a:pt x="39" y="34"/>
                    <a:pt x="39" y="29"/>
                  </a:cubicBezTo>
                  <a:cubicBezTo>
                    <a:pt x="39" y="23"/>
                    <a:pt x="34" y="19"/>
                    <a:pt x="29" y="1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154" name="Straight Connector 153"/>
          <p:cNvCxnSpPr/>
          <p:nvPr/>
        </p:nvCxnSpPr>
        <p:spPr>
          <a:xfrm>
            <a:off x="4539212" y="2911959"/>
            <a:ext cx="724166" cy="2233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56"/>
          <p:cNvGrpSpPr/>
          <p:nvPr/>
        </p:nvGrpSpPr>
        <p:grpSpPr>
          <a:xfrm>
            <a:off x="3564749" y="2437671"/>
            <a:ext cx="948576" cy="948576"/>
            <a:chOff x="1991932" y="1640533"/>
            <a:chExt cx="850954" cy="850954"/>
          </a:xfrm>
        </p:grpSpPr>
        <p:grpSp>
          <p:nvGrpSpPr>
            <p:cNvPr id="12" name="Group 149"/>
            <p:cNvGrpSpPr/>
            <p:nvPr/>
          </p:nvGrpSpPr>
          <p:grpSpPr>
            <a:xfrm>
              <a:off x="1991932" y="1640533"/>
              <a:ext cx="850954" cy="850954"/>
              <a:chOff x="2502224" y="2594793"/>
              <a:chExt cx="905504" cy="905504"/>
            </a:xfrm>
          </p:grpSpPr>
          <p:sp>
            <p:nvSpPr>
              <p:cNvPr id="151" name="Freeform 150"/>
              <p:cNvSpPr/>
              <p:nvPr/>
            </p:nvSpPr>
            <p:spPr>
              <a:xfrm>
                <a:off x="2596064" y="2688633"/>
                <a:ext cx="717824" cy="717824"/>
              </a:xfrm>
              <a:custGeom>
                <a:avLst/>
                <a:gdLst>
                  <a:gd name="connsiteX0" fmla="*/ 0 w 905504"/>
                  <a:gd name="connsiteY0" fmla="*/ 452752 h 905504"/>
                  <a:gd name="connsiteX1" fmla="*/ 132608 w 905504"/>
                  <a:gd name="connsiteY1" fmla="*/ 132608 h 905504"/>
                  <a:gd name="connsiteX2" fmla="*/ 452752 w 905504"/>
                  <a:gd name="connsiteY2" fmla="*/ 0 h 905504"/>
                  <a:gd name="connsiteX3" fmla="*/ 772896 w 905504"/>
                  <a:gd name="connsiteY3" fmla="*/ 132608 h 905504"/>
                  <a:gd name="connsiteX4" fmla="*/ 905504 w 905504"/>
                  <a:gd name="connsiteY4" fmla="*/ 452752 h 905504"/>
                  <a:gd name="connsiteX5" fmla="*/ 772896 w 905504"/>
                  <a:gd name="connsiteY5" fmla="*/ 772896 h 905504"/>
                  <a:gd name="connsiteX6" fmla="*/ 452752 w 905504"/>
                  <a:gd name="connsiteY6" fmla="*/ 905504 h 905504"/>
                  <a:gd name="connsiteX7" fmla="*/ 132608 w 905504"/>
                  <a:gd name="connsiteY7" fmla="*/ 772896 h 905504"/>
                  <a:gd name="connsiteX8" fmla="*/ 0 w 905504"/>
                  <a:gd name="connsiteY8" fmla="*/ 452752 h 905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5504" h="905504">
                    <a:moveTo>
                      <a:pt x="0" y="452752"/>
                    </a:moveTo>
                    <a:cubicBezTo>
                      <a:pt x="0" y="332675"/>
                      <a:pt x="47701" y="217515"/>
                      <a:pt x="132608" y="132608"/>
                    </a:cubicBezTo>
                    <a:cubicBezTo>
                      <a:pt x="217516" y="47701"/>
                      <a:pt x="332675" y="0"/>
                      <a:pt x="452752" y="0"/>
                    </a:cubicBezTo>
                    <a:cubicBezTo>
                      <a:pt x="572829" y="0"/>
                      <a:pt x="687989" y="47701"/>
                      <a:pt x="772896" y="132608"/>
                    </a:cubicBezTo>
                    <a:cubicBezTo>
                      <a:pt x="857803" y="217516"/>
                      <a:pt x="905504" y="332675"/>
                      <a:pt x="905504" y="452752"/>
                    </a:cubicBezTo>
                    <a:cubicBezTo>
                      <a:pt x="905504" y="572829"/>
                      <a:pt x="857803" y="687989"/>
                      <a:pt x="772896" y="772896"/>
                    </a:cubicBezTo>
                    <a:cubicBezTo>
                      <a:pt x="687988" y="857803"/>
                      <a:pt x="572829" y="905504"/>
                      <a:pt x="452752" y="905504"/>
                    </a:cubicBezTo>
                    <a:cubicBezTo>
                      <a:pt x="332675" y="905504"/>
                      <a:pt x="217515" y="857803"/>
                      <a:pt x="132608" y="772896"/>
                    </a:cubicBezTo>
                    <a:cubicBezTo>
                      <a:pt x="47701" y="687988"/>
                      <a:pt x="0" y="572829"/>
                      <a:pt x="0" y="452752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algn="ctr" defTabSz="1250112">
                  <a:lnSpc>
                    <a:spcPct val="120000"/>
                  </a:lnSpc>
                  <a:spcAft>
                    <a:spcPct val="35000"/>
                  </a:spcAft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3" name="Freeform 152"/>
              <p:cNvSpPr/>
              <p:nvPr/>
            </p:nvSpPr>
            <p:spPr>
              <a:xfrm>
                <a:off x="2502224" y="2594793"/>
                <a:ext cx="905504" cy="905504"/>
              </a:xfrm>
              <a:custGeom>
                <a:avLst/>
                <a:gdLst>
                  <a:gd name="connsiteX0" fmla="*/ 0 w 905504"/>
                  <a:gd name="connsiteY0" fmla="*/ 452752 h 905504"/>
                  <a:gd name="connsiteX1" fmla="*/ 132608 w 905504"/>
                  <a:gd name="connsiteY1" fmla="*/ 132608 h 905504"/>
                  <a:gd name="connsiteX2" fmla="*/ 452752 w 905504"/>
                  <a:gd name="connsiteY2" fmla="*/ 0 h 905504"/>
                  <a:gd name="connsiteX3" fmla="*/ 772896 w 905504"/>
                  <a:gd name="connsiteY3" fmla="*/ 132608 h 905504"/>
                  <a:gd name="connsiteX4" fmla="*/ 905504 w 905504"/>
                  <a:gd name="connsiteY4" fmla="*/ 452752 h 905504"/>
                  <a:gd name="connsiteX5" fmla="*/ 772896 w 905504"/>
                  <a:gd name="connsiteY5" fmla="*/ 772896 h 905504"/>
                  <a:gd name="connsiteX6" fmla="*/ 452752 w 905504"/>
                  <a:gd name="connsiteY6" fmla="*/ 905504 h 905504"/>
                  <a:gd name="connsiteX7" fmla="*/ 132608 w 905504"/>
                  <a:gd name="connsiteY7" fmla="*/ 772896 h 905504"/>
                  <a:gd name="connsiteX8" fmla="*/ 0 w 905504"/>
                  <a:gd name="connsiteY8" fmla="*/ 452752 h 905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5504" h="905504">
                    <a:moveTo>
                      <a:pt x="0" y="452752"/>
                    </a:moveTo>
                    <a:cubicBezTo>
                      <a:pt x="0" y="332675"/>
                      <a:pt x="47701" y="217515"/>
                      <a:pt x="132608" y="132608"/>
                    </a:cubicBezTo>
                    <a:cubicBezTo>
                      <a:pt x="217516" y="47701"/>
                      <a:pt x="332675" y="0"/>
                      <a:pt x="452752" y="0"/>
                    </a:cubicBezTo>
                    <a:cubicBezTo>
                      <a:pt x="572829" y="0"/>
                      <a:pt x="687989" y="47701"/>
                      <a:pt x="772896" y="132608"/>
                    </a:cubicBezTo>
                    <a:cubicBezTo>
                      <a:pt x="857803" y="217516"/>
                      <a:pt x="905504" y="332675"/>
                      <a:pt x="905504" y="452752"/>
                    </a:cubicBezTo>
                    <a:cubicBezTo>
                      <a:pt x="905504" y="572829"/>
                      <a:pt x="857803" y="687989"/>
                      <a:pt x="772896" y="772896"/>
                    </a:cubicBezTo>
                    <a:cubicBezTo>
                      <a:pt x="687988" y="857803"/>
                      <a:pt x="572829" y="905504"/>
                      <a:pt x="452752" y="905504"/>
                    </a:cubicBezTo>
                    <a:cubicBezTo>
                      <a:pt x="332675" y="905504"/>
                      <a:pt x="217515" y="857803"/>
                      <a:pt x="132608" y="772896"/>
                    </a:cubicBezTo>
                    <a:cubicBezTo>
                      <a:pt x="47701" y="687988"/>
                      <a:pt x="0" y="572829"/>
                      <a:pt x="0" y="452752"/>
                    </a:cubicBezTo>
                    <a:close/>
                  </a:path>
                </a:pathLst>
              </a:custGeom>
              <a:noFill/>
              <a:ln w="19050">
                <a:solidFill>
                  <a:schemeClr val="tx1">
                    <a:lumMod val="75000"/>
                    <a:lumOff val="25000"/>
                  </a:schemeClr>
                </a:solidFill>
                <a:prstDash val="sysDot"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57161" tIns="257161" rIns="222187" bIns="222187" numCol="1" spcCol="1270" anchor="ctr" anchorCtr="0">
                <a:noAutofit/>
              </a:bodyPr>
              <a:lstStyle/>
              <a:p>
                <a:pPr algn="ctr" defTabSz="1250112">
                  <a:lnSpc>
                    <a:spcPct val="120000"/>
                  </a:lnSpc>
                  <a:spcAft>
                    <a:spcPct val="35000"/>
                  </a:spcAft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56" name="Freeform 187"/>
            <p:cNvSpPr>
              <a:spLocks noEditPoints="1"/>
            </p:cNvSpPr>
            <p:nvPr/>
          </p:nvSpPr>
          <p:spPr bwMode="auto">
            <a:xfrm>
              <a:off x="2249043" y="1957202"/>
              <a:ext cx="336732" cy="217616"/>
            </a:xfrm>
            <a:custGeom>
              <a:avLst/>
              <a:gdLst/>
              <a:ahLst/>
              <a:cxnLst>
                <a:cxn ang="0">
                  <a:pos x="68" y="25"/>
                </a:cxn>
                <a:cxn ang="0">
                  <a:pos x="34" y="44"/>
                </a:cxn>
                <a:cxn ang="0">
                  <a:pos x="1" y="25"/>
                </a:cxn>
                <a:cxn ang="0">
                  <a:pos x="0" y="22"/>
                </a:cxn>
                <a:cxn ang="0">
                  <a:pos x="1" y="20"/>
                </a:cxn>
                <a:cxn ang="0">
                  <a:pos x="34" y="0"/>
                </a:cxn>
                <a:cxn ang="0">
                  <a:pos x="68" y="20"/>
                </a:cxn>
                <a:cxn ang="0">
                  <a:pos x="68" y="22"/>
                </a:cxn>
                <a:cxn ang="0">
                  <a:pos x="68" y="25"/>
                </a:cxn>
                <a:cxn ang="0">
                  <a:pos x="49" y="9"/>
                </a:cxn>
                <a:cxn ang="0">
                  <a:pos x="51" y="17"/>
                </a:cxn>
                <a:cxn ang="0">
                  <a:pos x="34" y="34"/>
                </a:cxn>
                <a:cxn ang="0">
                  <a:pos x="17" y="17"/>
                </a:cxn>
                <a:cxn ang="0">
                  <a:pos x="20" y="9"/>
                </a:cxn>
                <a:cxn ang="0">
                  <a:pos x="5" y="22"/>
                </a:cxn>
                <a:cxn ang="0">
                  <a:pos x="34" y="39"/>
                </a:cxn>
                <a:cxn ang="0">
                  <a:pos x="64" y="22"/>
                </a:cxn>
                <a:cxn ang="0">
                  <a:pos x="49" y="9"/>
                </a:cxn>
                <a:cxn ang="0">
                  <a:pos x="34" y="6"/>
                </a:cxn>
                <a:cxn ang="0">
                  <a:pos x="23" y="17"/>
                </a:cxn>
                <a:cxn ang="0">
                  <a:pos x="25" y="19"/>
                </a:cxn>
                <a:cxn ang="0">
                  <a:pos x="27" y="17"/>
                </a:cxn>
                <a:cxn ang="0">
                  <a:pos x="34" y="9"/>
                </a:cxn>
                <a:cxn ang="0">
                  <a:pos x="36" y="8"/>
                </a:cxn>
                <a:cxn ang="0">
                  <a:pos x="34" y="6"/>
                </a:cxn>
              </a:cxnLst>
              <a:rect l="0" t="0" r="r" b="b"/>
              <a:pathLst>
                <a:path w="68" h="44">
                  <a:moveTo>
                    <a:pt x="68" y="25"/>
                  </a:moveTo>
                  <a:cubicBezTo>
                    <a:pt x="61" y="36"/>
                    <a:pt x="48" y="44"/>
                    <a:pt x="34" y="44"/>
                  </a:cubicBezTo>
                  <a:cubicBezTo>
                    <a:pt x="21" y="44"/>
                    <a:pt x="8" y="36"/>
                    <a:pt x="1" y="25"/>
                  </a:cubicBezTo>
                  <a:cubicBezTo>
                    <a:pt x="1" y="24"/>
                    <a:pt x="0" y="23"/>
                    <a:pt x="0" y="22"/>
                  </a:cubicBezTo>
                  <a:cubicBezTo>
                    <a:pt x="0" y="21"/>
                    <a:pt x="1" y="20"/>
                    <a:pt x="1" y="20"/>
                  </a:cubicBezTo>
                  <a:cubicBezTo>
                    <a:pt x="8" y="8"/>
                    <a:pt x="21" y="0"/>
                    <a:pt x="34" y="0"/>
                  </a:cubicBezTo>
                  <a:cubicBezTo>
                    <a:pt x="48" y="0"/>
                    <a:pt x="61" y="8"/>
                    <a:pt x="68" y="20"/>
                  </a:cubicBezTo>
                  <a:cubicBezTo>
                    <a:pt x="68" y="20"/>
                    <a:pt x="68" y="21"/>
                    <a:pt x="68" y="22"/>
                  </a:cubicBezTo>
                  <a:cubicBezTo>
                    <a:pt x="68" y="23"/>
                    <a:pt x="68" y="24"/>
                    <a:pt x="68" y="25"/>
                  </a:cubicBezTo>
                  <a:close/>
                  <a:moveTo>
                    <a:pt x="49" y="9"/>
                  </a:moveTo>
                  <a:cubicBezTo>
                    <a:pt x="51" y="11"/>
                    <a:pt x="51" y="14"/>
                    <a:pt x="51" y="17"/>
                  </a:cubicBezTo>
                  <a:cubicBezTo>
                    <a:pt x="51" y="27"/>
                    <a:pt x="44" y="34"/>
                    <a:pt x="34" y="34"/>
                  </a:cubicBezTo>
                  <a:cubicBezTo>
                    <a:pt x="25" y="34"/>
                    <a:pt x="17" y="27"/>
                    <a:pt x="17" y="17"/>
                  </a:cubicBezTo>
                  <a:cubicBezTo>
                    <a:pt x="17" y="14"/>
                    <a:pt x="18" y="11"/>
                    <a:pt x="20" y="9"/>
                  </a:cubicBezTo>
                  <a:cubicBezTo>
                    <a:pt x="14" y="12"/>
                    <a:pt x="9" y="17"/>
                    <a:pt x="5" y="22"/>
                  </a:cubicBezTo>
                  <a:cubicBezTo>
                    <a:pt x="12" y="32"/>
                    <a:pt x="22" y="39"/>
                    <a:pt x="34" y="39"/>
                  </a:cubicBezTo>
                  <a:cubicBezTo>
                    <a:pt x="47" y="39"/>
                    <a:pt x="57" y="32"/>
                    <a:pt x="64" y="22"/>
                  </a:cubicBezTo>
                  <a:cubicBezTo>
                    <a:pt x="60" y="17"/>
                    <a:pt x="55" y="12"/>
                    <a:pt x="49" y="9"/>
                  </a:cubicBezTo>
                  <a:close/>
                  <a:moveTo>
                    <a:pt x="34" y="6"/>
                  </a:moveTo>
                  <a:cubicBezTo>
                    <a:pt x="28" y="6"/>
                    <a:pt x="23" y="11"/>
                    <a:pt x="23" y="17"/>
                  </a:cubicBezTo>
                  <a:cubicBezTo>
                    <a:pt x="23" y="18"/>
                    <a:pt x="24" y="19"/>
                    <a:pt x="25" y="19"/>
                  </a:cubicBezTo>
                  <a:cubicBezTo>
                    <a:pt x="26" y="19"/>
                    <a:pt x="27" y="18"/>
                    <a:pt x="27" y="17"/>
                  </a:cubicBezTo>
                  <a:cubicBezTo>
                    <a:pt x="27" y="13"/>
                    <a:pt x="30" y="9"/>
                    <a:pt x="34" y="9"/>
                  </a:cubicBezTo>
                  <a:cubicBezTo>
                    <a:pt x="35" y="9"/>
                    <a:pt x="36" y="9"/>
                    <a:pt x="36" y="8"/>
                  </a:cubicBezTo>
                  <a:cubicBezTo>
                    <a:pt x="36" y="7"/>
                    <a:pt x="35" y="6"/>
                    <a:pt x="34" y="6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8" name="Text Placeholder 3"/>
          <p:cNvSpPr txBox="1">
            <a:spLocks/>
          </p:cNvSpPr>
          <p:nvPr/>
        </p:nvSpPr>
        <p:spPr>
          <a:xfrm>
            <a:off x="9563707" y="4779643"/>
            <a:ext cx="1773186" cy="4296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829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9" name="Text Placeholder 3"/>
          <p:cNvSpPr txBox="1">
            <a:spLocks/>
          </p:cNvSpPr>
          <p:nvPr/>
        </p:nvSpPr>
        <p:spPr>
          <a:xfrm>
            <a:off x="1657463" y="4220094"/>
            <a:ext cx="1773186" cy="4296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85829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0" name="Text Placeholder 3"/>
          <p:cNvSpPr txBox="1">
            <a:spLocks/>
          </p:cNvSpPr>
          <p:nvPr/>
        </p:nvSpPr>
        <p:spPr>
          <a:xfrm>
            <a:off x="9563707" y="3266144"/>
            <a:ext cx="1773186" cy="4296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829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1" name="Text Placeholder 3"/>
          <p:cNvSpPr txBox="1">
            <a:spLocks/>
          </p:cNvSpPr>
          <p:nvPr/>
        </p:nvSpPr>
        <p:spPr>
          <a:xfrm>
            <a:off x="1657463" y="2555287"/>
            <a:ext cx="1773186" cy="4296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85829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" name="Group 128"/>
          <p:cNvGrpSpPr/>
          <p:nvPr/>
        </p:nvGrpSpPr>
        <p:grpSpPr>
          <a:xfrm>
            <a:off x="5069713" y="2772229"/>
            <a:ext cx="2719324" cy="2764086"/>
            <a:chOff x="3124200" y="1657350"/>
            <a:chExt cx="2700338" cy="2744788"/>
          </a:xfrm>
        </p:grpSpPr>
        <p:sp>
          <p:nvSpPr>
            <p:cNvPr id="3077" name="Freeform 5"/>
            <p:cNvSpPr>
              <a:spLocks/>
            </p:cNvSpPr>
            <p:nvPr/>
          </p:nvSpPr>
          <p:spPr bwMode="auto">
            <a:xfrm>
              <a:off x="3789363" y="1657350"/>
              <a:ext cx="1874838" cy="738188"/>
            </a:xfrm>
            <a:custGeom>
              <a:avLst/>
              <a:gdLst/>
              <a:ahLst/>
              <a:cxnLst>
                <a:cxn ang="0">
                  <a:pos x="1181" y="465"/>
                </a:cxn>
                <a:cxn ang="0">
                  <a:pos x="12" y="428"/>
                </a:cxn>
                <a:cxn ang="0">
                  <a:pos x="0" y="0"/>
                </a:cxn>
                <a:cxn ang="0">
                  <a:pos x="1172" y="125"/>
                </a:cxn>
                <a:cxn ang="0">
                  <a:pos x="1181" y="465"/>
                </a:cxn>
              </a:cxnLst>
              <a:rect l="0" t="0" r="r" b="b"/>
              <a:pathLst>
                <a:path w="1181" h="465">
                  <a:moveTo>
                    <a:pt x="1181" y="465"/>
                  </a:moveTo>
                  <a:lnTo>
                    <a:pt x="12" y="428"/>
                  </a:lnTo>
                  <a:lnTo>
                    <a:pt x="0" y="0"/>
                  </a:lnTo>
                  <a:lnTo>
                    <a:pt x="1172" y="125"/>
                  </a:lnTo>
                  <a:lnTo>
                    <a:pt x="1181" y="465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78" name="Freeform 6"/>
            <p:cNvSpPr>
              <a:spLocks/>
            </p:cNvSpPr>
            <p:nvPr/>
          </p:nvSpPr>
          <p:spPr bwMode="auto">
            <a:xfrm>
              <a:off x="3624263" y="1671637"/>
              <a:ext cx="184150" cy="709613"/>
            </a:xfrm>
            <a:custGeom>
              <a:avLst/>
              <a:gdLst/>
              <a:ahLst/>
              <a:cxnLst>
                <a:cxn ang="0">
                  <a:pos x="104" y="0"/>
                </a:cxn>
                <a:cxn ang="0">
                  <a:pos x="116" y="428"/>
                </a:cxn>
                <a:cxn ang="0">
                  <a:pos x="0" y="447"/>
                </a:cxn>
                <a:cxn ang="0">
                  <a:pos x="3" y="80"/>
                </a:cxn>
                <a:cxn ang="0">
                  <a:pos x="104" y="0"/>
                </a:cxn>
              </a:cxnLst>
              <a:rect l="0" t="0" r="r" b="b"/>
              <a:pathLst>
                <a:path w="116" h="447">
                  <a:moveTo>
                    <a:pt x="104" y="0"/>
                  </a:moveTo>
                  <a:lnTo>
                    <a:pt x="116" y="428"/>
                  </a:lnTo>
                  <a:lnTo>
                    <a:pt x="0" y="447"/>
                  </a:lnTo>
                  <a:lnTo>
                    <a:pt x="3" y="80"/>
                  </a:lnTo>
                  <a:lnTo>
                    <a:pt x="104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79" name="Freeform 7"/>
            <p:cNvSpPr>
              <a:spLocks/>
            </p:cNvSpPr>
            <p:nvPr/>
          </p:nvSpPr>
          <p:spPr bwMode="auto">
            <a:xfrm>
              <a:off x="3284538" y="2332037"/>
              <a:ext cx="339725" cy="665163"/>
            </a:xfrm>
            <a:custGeom>
              <a:avLst/>
              <a:gdLst/>
              <a:ahLst/>
              <a:cxnLst>
                <a:cxn ang="0">
                  <a:pos x="0" y="419"/>
                </a:cxn>
                <a:cxn ang="0">
                  <a:pos x="6" y="0"/>
                </a:cxn>
                <a:cxn ang="0">
                  <a:pos x="214" y="22"/>
                </a:cxn>
                <a:cxn ang="0">
                  <a:pos x="208" y="419"/>
                </a:cxn>
                <a:cxn ang="0">
                  <a:pos x="0" y="419"/>
                </a:cxn>
              </a:cxnLst>
              <a:rect l="0" t="0" r="r" b="b"/>
              <a:pathLst>
                <a:path w="214" h="419">
                  <a:moveTo>
                    <a:pt x="0" y="419"/>
                  </a:moveTo>
                  <a:lnTo>
                    <a:pt x="6" y="0"/>
                  </a:lnTo>
                  <a:lnTo>
                    <a:pt x="214" y="22"/>
                  </a:lnTo>
                  <a:lnTo>
                    <a:pt x="208" y="419"/>
                  </a:lnTo>
                  <a:lnTo>
                    <a:pt x="0" y="419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0" name="Freeform 8"/>
            <p:cNvSpPr>
              <a:spLocks/>
            </p:cNvSpPr>
            <p:nvPr/>
          </p:nvSpPr>
          <p:spPr bwMode="auto">
            <a:xfrm>
              <a:off x="3124200" y="3633787"/>
              <a:ext cx="485775" cy="681038"/>
            </a:xfrm>
            <a:custGeom>
              <a:avLst/>
              <a:gdLst/>
              <a:ahLst/>
              <a:cxnLst>
                <a:cxn ang="0">
                  <a:pos x="98" y="3"/>
                </a:cxn>
                <a:cxn ang="0">
                  <a:pos x="306" y="0"/>
                </a:cxn>
                <a:cxn ang="0">
                  <a:pos x="303" y="291"/>
                </a:cxn>
                <a:cxn ang="0">
                  <a:pos x="0" y="429"/>
                </a:cxn>
                <a:cxn ang="0">
                  <a:pos x="95" y="138"/>
                </a:cxn>
                <a:cxn ang="0">
                  <a:pos x="98" y="3"/>
                </a:cxn>
              </a:cxnLst>
              <a:rect l="0" t="0" r="r" b="b"/>
              <a:pathLst>
                <a:path w="306" h="429">
                  <a:moveTo>
                    <a:pt x="98" y="3"/>
                  </a:moveTo>
                  <a:lnTo>
                    <a:pt x="306" y="0"/>
                  </a:lnTo>
                  <a:lnTo>
                    <a:pt x="303" y="291"/>
                  </a:lnTo>
                  <a:lnTo>
                    <a:pt x="0" y="429"/>
                  </a:lnTo>
                  <a:lnTo>
                    <a:pt x="95" y="138"/>
                  </a:lnTo>
                  <a:lnTo>
                    <a:pt x="98" y="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1" name="Freeform 9"/>
            <p:cNvSpPr>
              <a:spLocks/>
            </p:cNvSpPr>
            <p:nvPr/>
          </p:nvSpPr>
          <p:spPr bwMode="auto">
            <a:xfrm>
              <a:off x="3614738" y="2336800"/>
              <a:ext cx="207963" cy="660400"/>
            </a:xfrm>
            <a:custGeom>
              <a:avLst/>
              <a:gdLst/>
              <a:ahLst/>
              <a:cxnLst>
                <a:cxn ang="0">
                  <a:pos x="0" y="416"/>
                </a:cxn>
                <a:cxn ang="0">
                  <a:pos x="6" y="19"/>
                </a:cxn>
                <a:cxn ang="0">
                  <a:pos x="122" y="0"/>
                </a:cxn>
                <a:cxn ang="0">
                  <a:pos x="131" y="410"/>
                </a:cxn>
                <a:cxn ang="0">
                  <a:pos x="0" y="416"/>
                </a:cxn>
              </a:cxnLst>
              <a:rect l="0" t="0" r="r" b="b"/>
              <a:pathLst>
                <a:path w="131" h="416">
                  <a:moveTo>
                    <a:pt x="0" y="416"/>
                  </a:moveTo>
                  <a:lnTo>
                    <a:pt x="6" y="19"/>
                  </a:lnTo>
                  <a:lnTo>
                    <a:pt x="122" y="0"/>
                  </a:lnTo>
                  <a:lnTo>
                    <a:pt x="131" y="410"/>
                  </a:lnTo>
                  <a:lnTo>
                    <a:pt x="0" y="416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2" name="Freeform 10"/>
            <p:cNvSpPr>
              <a:spLocks/>
            </p:cNvSpPr>
            <p:nvPr/>
          </p:nvSpPr>
          <p:spPr bwMode="auto">
            <a:xfrm>
              <a:off x="3605213" y="3633787"/>
              <a:ext cx="368300" cy="768350"/>
            </a:xfrm>
            <a:custGeom>
              <a:avLst/>
              <a:gdLst/>
              <a:ahLst/>
              <a:cxnLst>
                <a:cxn ang="0">
                  <a:pos x="0" y="291"/>
                </a:cxn>
                <a:cxn ang="0">
                  <a:pos x="3" y="0"/>
                </a:cxn>
                <a:cxn ang="0">
                  <a:pos x="150" y="13"/>
                </a:cxn>
                <a:cxn ang="0">
                  <a:pos x="153" y="159"/>
                </a:cxn>
                <a:cxn ang="0">
                  <a:pos x="232" y="484"/>
                </a:cxn>
                <a:cxn ang="0">
                  <a:pos x="0" y="291"/>
                </a:cxn>
              </a:cxnLst>
              <a:rect l="0" t="0" r="r" b="b"/>
              <a:pathLst>
                <a:path w="232" h="484">
                  <a:moveTo>
                    <a:pt x="0" y="291"/>
                  </a:moveTo>
                  <a:lnTo>
                    <a:pt x="3" y="0"/>
                  </a:lnTo>
                  <a:lnTo>
                    <a:pt x="150" y="13"/>
                  </a:lnTo>
                  <a:lnTo>
                    <a:pt x="153" y="159"/>
                  </a:lnTo>
                  <a:lnTo>
                    <a:pt x="232" y="484"/>
                  </a:lnTo>
                  <a:lnTo>
                    <a:pt x="0" y="291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3" name="Freeform 11"/>
            <p:cNvSpPr>
              <a:spLocks/>
            </p:cNvSpPr>
            <p:nvPr/>
          </p:nvSpPr>
          <p:spPr bwMode="auto">
            <a:xfrm>
              <a:off x="3808413" y="2336800"/>
              <a:ext cx="1865313" cy="650875"/>
            </a:xfrm>
            <a:custGeom>
              <a:avLst/>
              <a:gdLst/>
              <a:ahLst/>
              <a:cxnLst>
                <a:cxn ang="0">
                  <a:pos x="1175" y="377"/>
                </a:cxn>
                <a:cxn ang="0">
                  <a:pos x="9" y="410"/>
                </a:cxn>
                <a:cxn ang="0">
                  <a:pos x="0" y="0"/>
                </a:cxn>
                <a:cxn ang="0">
                  <a:pos x="1169" y="37"/>
                </a:cxn>
                <a:cxn ang="0">
                  <a:pos x="1175" y="377"/>
                </a:cxn>
              </a:cxnLst>
              <a:rect l="0" t="0" r="r" b="b"/>
              <a:pathLst>
                <a:path w="1175" h="410">
                  <a:moveTo>
                    <a:pt x="1175" y="377"/>
                  </a:moveTo>
                  <a:lnTo>
                    <a:pt x="9" y="410"/>
                  </a:lnTo>
                  <a:lnTo>
                    <a:pt x="0" y="0"/>
                  </a:lnTo>
                  <a:lnTo>
                    <a:pt x="1169" y="37"/>
                  </a:lnTo>
                  <a:lnTo>
                    <a:pt x="1175" y="377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4" name="Freeform 12"/>
            <p:cNvSpPr>
              <a:spLocks/>
            </p:cNvSpPr>
            <p:nvPr/>
          </p:nvSpPr>
          <p:spPr bwMode="auto">
            <a:xfrm>
              <a:off x="3822700" y="2935287"/>
              <a:ext cx="1865313" cy="719138"/>
            </a:xfrm>
            <a:custGeom>
              <a:avLst/>
              <a:gdLst/>
              <a:ahLst/>
              <a:cxnLst>
                <a:cxn ang="0">
                  <a:pos x="1175" y="361"/>
                </a:cxn>
                <a:cxn ang="0">
                  <a:pos x="13" y="453"/>
                </a:cxn>
                <a:cxn ang="0">
                  <a:pos x="0" y="33"/>
                </a:cxn>
                <a:cxn ang="0">
                  <a:pos x="1166" y="0"/>
                </a:cxn>
                <a:cxn ang="0">
                  <a:pos x="1175" y="361"/>
                </a:cxn>
              </a:cxnLst>
              <a:rect l="0" t="0" r="r" b="b"/>
              <a:pathLst>
                <a:path w="1175" h="453">
                  <a:moveTo>
                    <a:pt x="1175" y="361"/>
                  </a:moveTo>
                  <a:lnTo>
                    <a:pt x="13" y="453"/>
                  </a:lnTo>
                  <a:lnTo>
                    <a:pt x="0" y="33"/>
                  </a:lnTo>
                  <a:lnTo>
                    <a:pt x="1166" y="0"/>
                  </a:lnTo>
                  <a:lnTo>
                    <a:pt x="1175" y="361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5" name="Freeform 13"/>
            <p:cNvSpPr>
              <a:spLocks/>
            </p:cNvSpPr>
            <p:nvPr/>
          </p:nvSpPr>
          <p:spPr bwMode="auto">
            <a:xfrm>
              <a:off x="3843338" y="3508375"/>
              <a:ext cx="1981200" cy="893763"/>
            </a:xfrm>
            <a:custGeom>
              <a:avLst/>
              <a:gdLst/>
              <a:ahLst/>
              <a:cxnLst>
                <a:cxn ang="0">
                  <a:pos x="0" y="92"/>
                </a:cxn>
                <a:cxn ang="0">
                  <a:pos x="1162" y="0"/>
                </a:cxn>
                <a:cxn ang="0">
                  <a:pos x="1165" y="116"/>
                </a:cxn>
                <a:cxn ang="0">
                  <a:pos x="1248" y="391"/>
                </a:cxn>
                <a:cxn ang="0">
                  <a:pos x="82" y="563"/>
                </a:cxn>
                <a:cxn ang="0">
                  <a:pos x="3" y="238"/>
                </a:cxn>
                <a:cxn ang="0">
                  <a:pos x="0" y="92"/>
                </a:cxn>
              </a:cxnLst>
              <a:rect l="0" t="0" r="r" b="b"/>
              <a:pathLst>
                <a:path w="1248" h="563">
                  <a:moveTo>
                    <a:pt x="0" y="92"/>
                  </a:moveTo>
                  <a:lnTo>
                    <a:pt x="1162" y="0"/>
                  </a:lnTo>
                  <a:lnTo>
                    <a:pt x="1165" y="116"/>
                  </a:lnTo>
                  <a:lnTo>
                    <a:pt x="1248" y="391"/>
                  </a:lnTo>
                  <a:lnTo>
                    <a:pt x="82" y="563"/>
                  </a:lnTo>
                  <a:lnTo>
                    <a:pt x="3" y="238"/>
                  </a:lnTo>
                  <a:lnTo>
                    <a:pt x="0" y="92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6" name="Freeform 14"/>
            <p:cNvSpPr>
              <a:spLocks/>
            </p:cNvSpPr>
            <p:nvPr/>
          </p:nvSpPr>
          <p:spPr bwMode="auto">
            <a:xfrm>
              <a:off x="3609975" y="2987675"/>
              <a:ext cx="233363" cy="666750"/>
            </a:xfrm>
            <a:custGeom>
              <a:avLst/>
              <a:gdLst/>
              <a:ahLst/>
              <a:cxnLst>
                <a:cxn ang="0">
                  <a:pos x="134" y="0"/>
                </a:cxn>
                <a:cxn ang="0">
                  <a:pos x="147" y="420"/>
                </a:cxn>
                <a:cxn ang="0">
                  <a:pos x="0" y="407"/>
                </a:cxn>
                <a:cxn ang="0">
                  <a:pos x="3" y="6"/>
                </a:cxn>
                <a:cxn ang="0">
                  <a:pos x="134" y="0"/>
                </a:cxn>
              </a:cxnLst>
              <a:rect l="0" t="0" r="r" b="b"/>
              <a:pathLst>
                <a:path w="147" h="420">
                  <a:moveTo>
                    <a:pt x="134" y="0"/>
                  </a:moveTo>
                  <a:lnTo>
                    <a:pt x="147" y="420"/>
                  </a:lnTo>
                  <a:lnTo>
                    <a:pt x="0" y="407"/>
                  </a:lnTo>
                  <a:lnTo>
                    <a:pt x="3" y="6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7" name="Freeform 15"/>
            <p:cNvSpPr>
              <a:spLocks/>
            </p:cNvSpPr>
            <p:nvPr/>
          </p:nvSpPr>
          <p:spPr bwMode="auto">
            <a:xfrm>
              <a:off x="3279775" y="2997200"/>
              <a:ext cx="334963" cy="641350"/>
            </a:xfrm>
            <a:custGeom>
              <a:avLst/>
              <a:gdLst/>
              <a:ahLst/>
              <a:cxnLst>
                <a:cxn ang="0">
                  <a:pos x="208" y="401"/>
                </a:cxn>
                <a:cxn ang="0">
                  <a:pos x="0" y="404"/>
                </a:cxn>
                <a:cxn ang="0">
                  <a:pos x="3" y="0"/>
                </a:cxn>
                <a:cxn ang="0">
                  <a:pos x="211" y="0"/>
                </a:cxn>
                <a:cxn ang="0">
                  <a:pos x="208" y="401"/>
                </a:cxn>
              </a:cxnLst>
              <a:rect l="0" t="0" r="r" b="b"/>
              <a:pathLst>
                <a:path w="211" h="404">
                  <a:moveTo>
                    <a:pt x="208" y="401"/>
                  </a:moveTo>
                  <a:lnTo>
                    <a:pt x="0" y="404"/>
                  </a:lnTo>
                  <a:lnTo>
                    <a:pt x="3" y="0"/>
                  </a:lnTo>
                  <a:lnTo>
                    <a:pt x="211" y="0"/>
                  </a:lnTo>
                  <a:lnTo>
                    <a:pt x="208" y="401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8" name="Freeform 16"/>
            <p:cNvSpPr>
              <a:spLocks/>
            </p:cNvSpPr>
            <p:nvPr/>
          </p:nvSpPr>
          <p:spPr bwMode="auto">
            <a:xfrm>
              <a:off x="3124200" y="4095750"/>
              <a:ext cx="849313" cy="306388"/>
            </a:xfrm>
            <a:custGeom>
              <a:avLst/>
              <a:gdLst/>
              <a:ahLst/>
              <a:cxnLst>
                <a:cxn ang="0">
                  <a:pos x="0" y="138"/>
                </a:cxn>
                <a:cxn ang="0">
                  <a:pos x="303" y="0"/>
                </a:cxn>
                <a:cxn ang="0">
                  <a:pos x="535" y="193"/>
                </a:cxn>
                <a:cxn ang="0">
                  <a:pos x="0" y="138"/>
                </a:cxn>
              </a:cxnLst>
              <a:rect l="0" t="0" r="r" b="b"/>
              <a:pathLst>
                <a:path w="535" h="193">
                  <a:moveTo>
                    <a:pt x="0" y="138"/>
                  </a:moveTo>
                  <a:lnTo>
                    <a:pt x="303" y="0"/>
                  </a:lnTo>
                  <a:lnTo>
                    <a:pt x="535" y="193"/>
                  </a:lnTo>
                  <a:lnTo>
                    <a:pt x="0" y="138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9" name="Freeform 17"/>
            <p:cNvSpPr>
              <a:spLocks/>
            </p:cNvSpPr>
            <p:nvPr/>
          </p:nvSpPr>
          <p:spPr bwMode="auto">
            <a:xfrm>
              <a:off x="3294063" y="1685925"/>
              <a:ext cx="334963" cy="681038"/>
            </a:xfrm>
            <a:custGeom>
              <a:avLst/>
              <a:gdLst/>
              <a:ahLst/>
              <a:cxnLst>
                <a:cxn ang="0">
                  <a:pos x="208" y="429"/>
                </a:cxn>
                <a:cxn ang="0">
                  <a:pos x="0" y="407"/>
                </a:cxn>
                <a:cxn ang="0">
                  <a:pos x="3" y="0"/>
                </a:cxn>
                <a:cxn ang="0">
                  <a:pos x="211" y="61"/>
                </a:cxn>
                <a:cxn ang="0">
                  <a:pos x="208" y="429"/>
                </a:cxn>
              </a:cxnLst>
              <a:rect l="0" t="0" r="r" b="b"/>
              <a:pathLst>
                <a:path w="211" h="429">
                  <a:moveTo>
                    <a:pt x="208" y="429"/>
                  </a:moveTo>
                  <a:lnTo>
                    <a:pt x="0" y="407"/>
                  </a:lnTo>
                  <a:lnTo>
                    <a:pt x="3" y="0"/>
                  </a:lnTo>
                  <a:lnTo>
                    <a:pt x="211" y="61"/>
                  </a:lnTo>
                  <a:lnTo>
                    <a:pt x="208" y="429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3" name="Group 80"/>
            <p:cNvGrpSpPr/>
            <p:nvPr/>
          </p:nvGrpSpPr>
          <p:grpSpPr>
            <a:xfrm rot="364498">
              <a:off x="4089643" y="1872450"/>
              <a:ext cx="1244431" cy="1867007"/>
              <a:chOff x="2616022" y="2850356"/>
              <a:chExt cx="635178" cy="952952"/>
            </a:xfrm>
          </p:grpSpPr>
          <p:grpSp>
            <p:nvGrpSpPr>
              <p:cNvPr id="4" name="Group 81"/>
              <p:cNvGrpSpPr/>
              <p:nvPr/>
            </p:nvGrpSpPr>
            <p:grpSpPr>
              <a:xfrm>
                <a:off x="2616022" y="2850356"/>
                <a:ext cx="635178" cy="166118"/>
                <a:chOff x="2616022" y="2850356"/>
                <a:chExt cx="635178" cy="166118"/>
              </a:xfrm>
            </p:grpSpPr>
            <p:sp>
              <p:nvSpPr>
                <p:cNvPr id="125" name="Freeform 39"/>
                <p:cNvSpPr>
                  <a:spLocks/>
                </p:cNvSpPr>
                <p:nvPr/>
              </p:nvSpPr>
              <p:spPr bwMode="auto">
                <a:xfrm>
                  <a:off x="3171825" y="2850356"/>
                  <a:ext cx="79375" cy="114300"/>
                </a:xfrm>
                <a:custGeom>
                  <a:avLst/>
                  <a:gdLst/>
                  <a:ahLst/>
                  <a:cxnLst>
                    <a:cxn ang="0">
                      <a:pos x="51" y="37"/>
                    </a:cxn>
                    <a:cxn ang="0">
                      <a:pos x="26" y="75"/>
                    </a:cxn>
                    <a:cxn ang="0">
                      <a:pos x="0" y="38"/>
                    </a:cxn>
                    <a:cxn ang="0">
                      <a:pos x="25" y="0"/>
                    </a:cxn>
                    <a:cxn ang="0">
                      <a:pos x="51" y="37"/>
                    </a:cxn>
                  </a:cxnLst>
                  <a:rect l="0" t="0" r="r" b="b"/>
                  <a:pathLst>
                    <a:path w="52" h="75">
                      <a:moveTo>
                        <a:pt x="51" y="37"/>
                      </a:moveTo>
                      <a:cubicBezTo>
                        <a:pt x="52" y="58"/>
                        <a:pt x="41" y="75"/>
                        <a:pt x="26" y="75"/>
                      </a:cubicBezTo>
                      <a:cubicBezTo>
                        <a:pt x="12" y="75"/>
                        <a:pt x="0" y="59"/>
                        <a:pt x="0" y="38"/>
                      </a:cubicBezTo>
                      <a:cubicBezTo>
                        <a:pt x="0" y="17"/>
                        <a:pt x="11" y="0"/>
                        <a:pt x="25" y="0"/>
                      </a:cubicBezTo>
                      <a:cubicBezTo>
                        <a:pt x="39" y="0"/>
                        <a:pt x="51" y="16"/>
                        <a:pt x="51" y="37"/>
                      </a:cubicBezTo>
                      <a:close/>
                    </a:path>
                  </a:pathLst>
                </a:custGeom>
                <a:solidFill>
                  <a:srgbClr val="E6E6E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28580" tIns="64290" rIns="128580" bIns="6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800" baseline="-250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26" name="Freeform 40"/>
                <p:cNvSpPr>
                  <a:spLocks/>
                </p:cNvSpPr>
                <p:nvPr/>
              </p:nvSpPr>
              <p:spPr bwMode="auto">
                <a:xfrm>
                  <a:off x="3190875" y="2877344"/>
                  <a:ext cx="39688" cy="58738"/>
                </a:xfrm>
                <a:custGeom>
                  <a:avLst/>
                  <a:gdLst/>
                  <a:ahLst/>
                  <a:cxnLst>
                    <a:cxn ang="0">
                      <a:pos x="27" y="19"/>
                    </a:cxn>
                    <a:cxn ang="0">
                      <a:pos x="14" y="39"/>
                    </a:cxn>
                    <a:cxn ang="0">
                      <a:pos x="1" y="20"/>
                    </a:cxn>
                    <a:cxn ang="0">
                      <a:pos x="13" y="0"/>
                    </a:cxn>
                    <a:cxn ang="0">
                      <a:pos x="27" y="19"/>
                    </a:cxn>
                  </a:cxnLst>
                  <a:rect l="0" t="0" r="r" b="b"/>
                  <a:pathLst>
                    <a:path w="27" h="39">
                      <a:moveTo>
                        <a:pt x="27" y="19"/>
                      </a:moveTo>
                      <a:cubicBezTo>
                        <a:pt x="27" y="30"/>
                        <a:pt x="21" y="38"/>
                        <a:pt x="14" y="39"/>
                      </a:cubicBezTo>
                      <a:cubicBezTo>
                        <a:pt x="7" y="39"/>
                        <a:pt x="1" y="30"/>
                        <a:pt x="1" y="20"/>
                      </a:cubicBezTo>
                      <a:cubicBezTo>
                        <a:pt x="0" y="9"/>
                        <a:pt x="6" y="0"/>
                        <a:pt x="13" y="0"/>
                      </a:cubicBezTo>
                      <a:cubicBezTo>
                        <a:pt x="21" y="0"/>
                        <a:pt x="27" y="8"/>
                        <a:pt x="27" y="19"/>
                      </a:cubicBezTo>
                      <a:close/>
                    </a:path>
                  </a:pathLst>
                </a:custGeom>
                <a:solidFill>
                  <a:schemeClr val="accent3">
                    <a:lumMod val="50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28580" tIns="64290" rIns="128580" bIns="6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800" baseline="-250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27" name="Freeform 39"/>
                <p:cNvSpPr>
                  <a:spLocks/>
                </p:cNvSpPr>
                <p:nvPr/>
              </p:nvSpPr>
              <p:spPr bwMode="auto">
                <a:xfrm>
                  <a:off x="2616022" y="2902174"/>
                  <a:ext cx="79375" cy="114300"/>
                </a:xfrm>
                <a:custGeom>
                  <a:avLst/>
                  <a:gdLst/>
                  <a:ahLst/>
                  <a:cxnLst>
                    <a:cxn ang="0">
                      <a:pos x="51" y="37"/>
                    </a:cxn>
                    <a:cxn ang="0">
                      <a:pos x="26" y="75"/>
                    </a:cxn>
                    <a:cxn ang="0">
                      <a:pos x="0" y="38"/>
                    </a:cxn>
                    <a:cxn ang="0">
                      <a:pos x="25" y="0"/>
                    </a:cxn>
                    <a:cxn ang="0">
                      <a:pos x="51" y="37"/>
                    </a:cxn>
                  </a:cxnLst>
                  <a:rect l="0" t="0" r="r" b="b"/>
                  <a:pathLst>
                    <a:path w="52" h="75">
                      <a:moveTo>
                        <a:pt x="51" y="37"/>
                      </a:moveTo>
                      <a:cubicBezTo>
                        <a:pt x="52" y="58"/>
                        <a:pt x="41" y="75"/>
                        <a:pt x="26" y="75"/>
                      </a:cubicBezTo>
                      <a:cubicBezTo>
                        <a:pt x="12" y="75"/>
                        <a:pt x="0" y="59"/>
                        <a:pt x="0" y="38"/>
                      </a:cubicBezTo>
                      <a:cubicBezTo>
                        <a:pt x="0" y="17"/>
                        <a:pt x="11" y="0"/>
                        <a:pt x="25" y="0"/>
                      </a:cubicBezTo>
                      <a:cubicBezTo>
                        <a:pt x="39" y="0"/>
                        <a:pt x="51" y="16"/>
                        <a:pt x="51" y="37"/>
                      </a:cubicBezTo>
                      <a:close/>
                    </a:path>
                  </a:pathLst>
                </a:custGeom>
                <a:solidFill>
                  <a:srgbClr val="E6E6E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28580" tIns="64290" rIns="128580" bIns="6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800" baseline="-250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28" name="Freeform 40"/>
                <p:cNvSpPr>
                  <a:spLocks/>
                </p:cNvSpPr>
                <p:nvPr/>
              </p:nvSpPr>
              <p:spPr bwMode="auto">
                <a:xfrm>
                  <a:off x="2635071" y="2929161"/>
                  <a:ext cx="39688" cy="58738"/>
                </a:xfrm>
                <a:custGeom>
                  <a:avLst/>
                  <a:gdLst/>
                  <a:ahLst/>
                  <a:cxnLst>
                    <a:cxn ang="0">
                      <a:pos x="27" y="19"/>
                    </a:cxn>
                    <a:cxn ang="0">
                      <a:pos x="14" y="39"/>
                    </a:cxn>
                    <a:cxn ang="0">
                      <a:pos x="1" y="20"/>
                    </a:cxn>
                    <a:cxn ang="0">
                      <a:pos x="13" y="0"/>
                    </a:cxn>
                    <a:cxn ang="0">
                      <a:pos x="27" y="19"/>
                    </a:cxn>
                  </a:cxnLst>
                  <a:rect l="0" t="0" r="r" b="b"/>
                  <a:pathLst>
                    <a:path w="27" h="39">
                      <a:moveTo>
                        <a:pt x="27" y="19"/>
                      </a:moveTo>
                      <a:cubicBezTo>
                        <a:pt x="27" y="30"/>
                        <a:pt x="21" y="38"/>
                        <a:pt x="14" y="39"/>
                      </a:cubicBezTo>
                      <a:cubicBezTo>
                        <a:pt x="7" y="39"/>
                        <a:pt x="1" y="30"/>
                        <a:pt x="1" y="20"/>
                      </a:cubicBezTo>
                      <a:cubicBezTo>
                        <a:pt x="0" y="9"/>
                        <a:pt x="6" y="0"/>
                        <a:pt x="13" y="0"/>
                      </a:cubicBezTo>
                      <a:cubicBezTo>
                        <a:pt x="21" y="0"/>
                        <a:pt x="27" y="8"/>
                        <a:pt x="27" y="19"/>
                      </a:cubicBezTo>
                      <a:close/>
                    </a:path>
                  </a:pathLst>
                </a:custGeom>
                <a:solidFill>
                  <a:schemeClr val="accent3">
                    <a:lumMod val="50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28580" tIns="64290" rIns="128580" bIns="6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800" baseline="-250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122" name="Freeform 41"/>
              <p:cNvSpPr>
                <a:spLocks/>
              </p:cNvSpPr>
              <p:nvPr/>
            </p:nvSpPr>
            <p:spPr bwMode="auto">
              <a:xfrm>
                <a:off x="2641600" y="2900019"/>
                <a:ext cx="585788" cy="903289"/>
              </a:xfrm>
              <a:custGeom>
                <a:avLst/>
                <a:gdLst/>
                <a:ahLst/>
                <a:cxnLst>
                  <a:cxn ang="0">
                    <a:pos x="176" y="595"/>
                  </a:cxn>
                  <a:cxn ang="0">
                    <a:pos x="149" y="589"/>
                  </a:cxn>
                  <a:cxn ang="0">
                    <a:pos x="0" y="35"/>
                  </a:cxn>
                  <a:cxn ang="0">
                    <a:pos x="8" y="25"/>
                  </a:cxn>
                  <a:cxn ang="0">
                    <a:pos x="8" y="25"/>
                  </a:cxn>
                  <a:cxn ang="0">
                    <a:pos x="17" y="35"/>
                  </a:cxn>
                  <a:cxn ang="0">
                    <a:pos x="156" y="573"/>
                  </a:cxn>
                  <a:cxn ang="0">
                    <a:pos x="207" y="567"/>
                  </a:cxn>
                  <a:cxn ang="0">
                    <a:pos x="365" y="10"/>
                  </a:cxn>
                  <a:cxn ang="0">
                    <a:pos x="373" y="1"/>
                  </a:cxn>
                  <a:cxn ang="0">
                    <a:pos x="382" y="8"/>
                  </a:cxn>
                  <a:cxn ang="0">
                    <a:pos x="345" y="290"/>
                  </a:cxn>
                  <a:cxn ang="0">
                    <a:pos x="217" y="581"/>
                  </a:cxn>
                  <a:cxn ang="0">
                    <a:pos x="176" y="595"/>
                  </a:cxn>
                </a:cxnLst>
                <a:rect l="0" t="0" r="r" b="b"/>
                <a:pathLst>
                  <a:path w="386" h="595">
                    <a:moveTo>
                      <a:pt x="176" y="595"/>
                    </a:moveTo>
                    <a:cubicBezTo>
                      <a:pt x="167" y="595"/>
                      <a:pt x="158" y="593"/>
                      <a:pt x="149" y="589"/>
                    </a:cubicBezTo>
                    <a:cubicBezTo>
                      <a:pt x="1" y="523"/>
                      <a:pt x="0" y="55"/>
                      <a:pt x="0" y="35"/>
                    </a:cubicBezTo>
                    <a:cubicBezTo>
                      <a:pt x="0" y="30"/>
                      <a:pt x="4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13" y="25"/>
                      <a:pt x="17" y="30"/>
                      <a:pt x="17" y="35"/>
                    </a:cubicBezTo>
                    <a:cubicBezTo>
                      <a:pt x="17" y="40"/>
                      <a:pt x="18" y="511"/>
                      <a:pt x="156" y="573"/>
                    </a:cubicBezTo>
                    <a:cubicBezTo>
                      <a:pt x="173" y="581"/>
                      <a:pt x="190" y="579"/>
                      <a:pt x="207" y="567"/>
                    </a:cubicBezTo>
                    <a:cubicBezTo>
                      <a:pt x="311" y="491"/>
                      <a:pt x="373" y="83"/>
                      <a:pt x="365" y="10"/>
                    </a:cubicBezTo>
                    <a:cubicBezTo>
                      <a:pt x="365" y="5"/>
                      <a:pt x="368" y="1"/>
                      <a:pt x="373" y="1"/>
                    </a:cubicBezTo>
                    <a:cubicBezTo>
                      <a:pt x="377" y="0"/>
                      <a:pt x="382" y="4"/>
                      <a:pt x="382" y="8"/>
                    </a:cubicBezTo>
                    <a:cubicBezTo>
                      <a:pt x="386" y="46"/>
                      <a:pt x="372" y="171"/>
                      <a:pt x="345" y="290"/>
                    </a:cubicBezTo>
                    <a:cubicBezTo>
                      <a:pt x="320" y="398"/>
                      <a:pt x="278" y="536"/>
                      <a:pt x="217" y="581"/>
                    </a:cubicBezTo>
                    <a:cubicBezTo>
                      <a:pt x="204" y="590"/>
                      <a:pt x="190" y="595"/>
                      <a:pt x="176" y="595"/>
                    </a:cubicBez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baseline="-250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49" name="文本框 48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50" name="文本框 49"/>
          <p:cNvSpPr txBox="1"/>
          <p:nvPr/>
        </p:nvSpPr>
        <p:spPr>
          <a:xfrm>
            <a:off x="372973" y="65495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281499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" grpId="0"/>
      <p:bldP spid="159" grpId="0"/>
      <p:bldP spid="160" grpId="0"/>
      <p:bldP spid="16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" y="754"/>
            <a:ext cx="12860093" cy="7231896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885443" y="520365"/>
            <a:ext cx="3224140" cy="3323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r>
              <a:rPr lang="en-US" altLang="zh-CN" sz="20998" i="0" dirty="0" smtClean="0">
                <a:latin typeface="Agency FB" panose="020B0503020202020204" pitchFamily="34" charset="0"/>
                <a:ea typeface="+mj-ea"/>
                <a:cs typeface="Arial" panose="020B0604020202020204" pitchFamily="34" charset="0"/>
              </a:rPr>
              <a:t>02</a:t>
            </a:r>
            <a:endParaRPr lang="zh-CN" altLang="en-US" sz="20998" i="0" dirty="0">
              <a:latin typeface="Agency FB" panose="020B0503020202020204" pitchFamily="34" charset="0"/>
              <a:ea typeface="+mj-ea"/>
              <a:cs typeface="Arial" panose="020B0604020202020204" pitchFamily="34" charset="0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3057445" y="2761392"/>
            <a:ext cx="3256820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2972992" y="2104158"/>
            <a:ext cx="4406015" cy="584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r>
              <a:rPr lang="en-US" altLang="zh-CN" sz="3200" i="0" dirty="0">
                <a:latin typeface="Agency FB" panose="020B0503020202020204" pitchFamily="34" charset="0"/>
              </a:rPr>
              <a:t>ADD YOUR TITLE HERE</a:t>
            </a:r>
            <a:endParaRPr lang="zh-CN" altLang="en-US" sz="3200" i="0" dirty="0">
              <a:latin typeface="Agency FB" panose="020B050302020202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958585" y="3038207"/>
            <a:ext cx="3413274" cy="1130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pPr algn="just"/>
            <a:r>
              <a:rPr lang="en-US" altLang="zh-CN" sz="1687" i="0" dirty="0">
                <a:latin typeface="Agency FB" panose="020B0503020202020204" pitchFamily="34" charset="0"/>
              </a:rPr>
              <a:t>ADD YOUR TITLE HEREADD YOUR TITLE HEREADD YOUR TITLEHEREADD YOUR TITLE HEREADD YOUR TITLE HEREADD YOUR TITLE HEREADD YOUR TITLE HEREADD YOUR TITLE HERE</a:t>
            </a:r>
            <a:endParaRPr lang="zh-CN" altLang="en-US" sz="1687" i="0" dirty="0"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01448663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8" grpId="0"/>
      <p:bldP spid="2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图片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35016" r="16077"/>
          <a:stretch>
            <a:fillRect/>
          </a:stretch>
        </p:blipFill>
        <p:spPr>
          <a:xfrm>
            <a:off x="5115992" y="1427086"/>
            <a:ext cx="2626768" cy="5029981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5363302" y="1997137"/>
            <a:ext cx="2161389" cy="3760305"/>
          </a:xfrm>
          <a:prstGeom prst="rect">
            <a:avLst/>
          </a:prstGeom>
          <a:blipFill dpi="0" rotWithShape="1">
            <a:blip r:embed="rId4" cstate="screen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 t="264" b="26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Rectangle 7"/>
          <p:cNvSpPr/>
          <p:nvPr/>
        </p:nvSpPr>
        <p:spPr>
          <a:xfrm>
            <a:off x="707" y="5267872"/>
            <a:ext cx="12858043" cy="196477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0" tIns="48216" rIns="96430" bIns="48216" rtlCol="0" anchor="ctr"/>
          <a:lstStyle/>
          <a:p>
            <a:pPr algn="ctr">
              <a:lnSpc>
                <a:spcPct val="120000"/>
              </a:lnSpc>
            </a:pPr>
            <a:endParaRPr lang="en-GB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5384538" y="5668134"/>
            <a:ext cx="1631034" cy="367384"/>
          </a:xfrm>
          <a:prstGeom prst="rect">
            <a:avLst/>
          </a:prstGeom>
          <a:noFill/>
        </p:spPr>
        <p:txBody>
          <a:bodyPr wrap="none" lIns="96430" tIns="48216" rIns="96430" bIns="48216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Rectangle 9"/>
          <p:cNvSpPr/>
          <p:nvPr/>
        </p:nvSpPr>
        <p:spPr>
          <a:xfrm>
            <a:off x="1465037" y="6065784"/>
            <a:ext cx="9928678" cy="443198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 directly.</a:t>
            </a:r>
            <a:r>
              <a: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 </a:t>
            </a:r>
            <a:r>
              <a:rPr lang="en-US" altLang="zh-CN" sz="800" dirty="0" err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 directly.</a:t>
            </a:r>
            <a:r>
              <a: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 directly.</a:t>
            </a:r>
            <a:endParaRPr lang="en-GB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87" name="Group 41"/>
          <p:cNvGrpSpPr/>
          <p:nvPr/>
        </p:nvGrpSpPr>
        <p:grpSpPr>
          <a:xfrm>
            <a:off x="8559182" y="1822425"/>
            <a:ext cx="876637" cy="876637"/>
            <a:chOff x="8115591" y="1727927"/>
            <a:chExt cx="831273" cy="831273"/>
          </a:xfrm>
          <a:solidFill>
            <a:schemeClr val="bg1"/>
          </a:solidFill>
        </p:grpSpPr>
        <p:sp>
          <p:nvSpPr>
            <p:cNvPr id="88" name="Oval 12"/>
            <p:cNvSpPr/>
            <p:nvPr/>
          </p:nvSpPr>
          <p:spPr>
            <a:xfrm>
              <a:off x="8115591" y="1727927"/>
              <a:ext cx="831273" cy="831273"/>
            </a:xfrm>
            <a:prstGeom prst="ellipse">
              <a:avLst/>
            </a:prstGeom>
            <a:solidFill>
              <a:schemeClr val="accent5"/>
            </a:soli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89" name="Group 14"/>
            <p:cNvGrpSpPr/>
            <p:nvPr/>
          </p:nvGrpSpPr>
          <p:grpSpPr>
            <a:xfrm>
              <a:off x="8338661" y="1951357"/>
              <a:ext cx="383755" cy="384412"/>
              <a:chOff x="9145588" y="4435475"/>
              <a:chExt cx="464344" cy="465138"/>
            </a:xfrm>
            <a:grpFill/>
          </p:grpSpPr>
          <p:sp>
            <p:nvSpPr>
              <p:cNvPr id="90" name="AutoShape 7"/>
              <p:cNvSpPr/>
              <p:nvPr/>
            </p:nvSpPr>
            <p:spPr bwMode="auto">
              <a:xfrm>
                <a:off x="9145588" y="4435475"/>
                <a:ext cx="464344" cy="465138"/>
              </a:xfrm>
              <a:custGeom>
                <a:avLst/>
                <a:gdLst>
                  <a:gd name="T0" fmla="+- 0 10800 1271"/>
                  <a:gd name="T1" fmla="*/ T0 w 19058"/>
                  <a:gd name="T2" fmla="+- 0 10799 1270"/>
                  <a:gd name="T3" fmla="*/ 10799 h 19059"/>
                  <a:gd name="T4" fmla="+- 0 10800 1271"/>
                  <a:gd name="T5" fmla="*/ T4 w 19058"/>
                  <a:gd name="T6" fmla="+- 0 10799 1270"/>
                  <a:gd name="T7" fmla="*/ 10799 h 19059"/>
                  <a:gd name="T8" fmla="+- 0 10800 1271"/>
                  <a:gd name="T9" fmla="*/ T8 w 19058"/>
                  <a:gd name="T10" fmla="+- 0 10799 1270"/>
                  <a:gd name="T11" fmla="*/ 10799 h 19059"/>
                  <a:gd name="T12" fmla="+- 0 10800 1271"/>
                  <a:gd name="T13" fmla="*/ T12 w 19058"/>
                  <a:gd name="T14" fmla="+- 0 10799 1270"/>
                  <a:gd name="T15" fmla="*/ 10799 h 1905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8" h="19059">
                    <a:moveTo>
                      <a:pt x="6430" y="17268"/>
                    </a:moveTo>
                    <a:cubicBezTo>
                      <a:pt x="2162" y="15559"/>
                      <a:pt x="82" y="10698"/>
                      <a:pt x="1790" y="6431"/>
                    </a:cubicBezTo>
                    <a:cubicBezTo>
                      <a:pt x="3499" y="2164"/>
                      <a:pt x="8360" y="81"/>
                      <a:pt x="12627" y="1791"/>
                    </a:cubicBezTo>
                    <a:cubicBezTo>
                      <a:pt x="16894" y="3499"/>
                      <a:pt x="18975" y="8361"/>
                      <a:pt x="17267" y="12628"/>
                    </a:cubicBezTo>
                    <a:cubicBezTo>
                      <a:pt x="15558" y="16895"/>
                      <a:pt x="10696" y="18976"/>
                      <a:pt x="6430" y="17268"/>
                    </a:cubicBezTo>
                    <a:moveTo>
                      <a:pt x="13070" y="685"/>
                    </a:moveTo>
                    <a:cubicBezTo>
                      <a:pt x="8186" y="-1270"/>
                      <a:pt x="2641" y="1103"/>
                      <a:pt x="685" y="5987"/>
                    </a:cubicBezTo>
                    <a:cubicBezTo>
                      <a:pt x="-1271" y="10872"/>
                      <a:pt x="1103" y="16418"/>
                      <a:pt x="5987" y="18373"/>
                    </a:cubicBezTo>
                    <a:cubicBezTo>
                      <a:pt x="10871" y="20330"/>
                      <a:pt x="16416" y="17955"/>
                      <a:pt x="18373" y="13071"/>
                    </a:cubicBezTo>
                    <a:cubicBezTo>
                      <a:pt x="20329" y="8186"/>
                      <a:pt x="17954" y="2641"/>
                      <a:pt x="13070" y="685"/>
                    </a:cubicBezTo>
                  </a:path>
                </a:pathLst>
              </a:custGeom>
              <a:grpFill/>
              <a:ln w="12700">
                <a:noFill/>
                <a:prstDash val="solid"/>
                <a:miter lim="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1060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1" name="AutoShape 8"/>
              <p:cNvSpPr/>
              <p:nvPr/>
            </p:nvSpPr>
            <p:spPr bwMode="auto">
              <a:xfrm>
                <a:off x="9348788" y="4638675"/>
                <a:ext cx="57944" cy="57944"/>
              </a:xfrm>
              <a:custGeom>
                <a:avLst/>
                <a:gdLst>
                  <a:gd name="T0" fmla="+- 0 10801 1272"/>
                  <a:gd name="T1" fmla="*/ T0 w 19059"/>
                  <a:gd name="T2" fmla="+- 0 10800 1272"/>
                  <a:gd name="T3" fmla="*/ 10800 h 19056"/>
                  <a:gd name="T4" fmla="+- 0 10801 1272"/>
                  <a:gd name="T5" fmla="*/ T4 w 19059"/>
                  <a:gd name="T6" fmla="+- 0 10800 1272"/>
                  <a:gd name="T7" fmla="*/ 10800 h 19056"/>
                  <a:gd name="T8" fmla="+- 0 10801 1272"/>
                  <a:gd name="T9" fmla="*/ T8 w 19059"/>
                  <a:gd name="T10" fmla="+- 0 10800 1272"/>
                  <a:gd name="T11" fmla="*/ 10800 h 19056"/>
                  <a:gd name="T12" fmla="+- 0 10801 1272"/>
                  <a:gd name="T13" fmla="*/ T12 w 19059"/>
                  <a:gd name="T14" fmla="+- 0 10800 1272"/>
                  <a:gd name="T15" fmla="*/ 10800 h 1905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6">
                    <a:moveTo>
                      <a:pt x="7753" y="13951"/>
                    </a:moveTo>
                    <a:cubicBezTo>
                      <a:pt x="5315" y="12969"/>
                      <a:pt x="4129" y="10197"/>
                      <a:pt x="5101" y="7755"/>
                    </a:cubicBezTo>
                    <a:cubicBezTo>
                      <a:pt x="6083" y="5323"/>
                      <a:pt x="8860" y="4132"/>
                      <a:pt x="11298" y="5104"/>
                    </a:cubicBezTo>
                    <a:cubicBezTo>
                      <a:pt x="13735" y="6081"/>
                      <a:pt x="14926" y="8858"/>
                      <a:pt x="13949" y="11300"/>
                    </a:cubicBezTo>
                    <a:cubicBezTo>
                      <a:pt x="12972" y="13737"/>
                      <a:pt x="10195" y="14923"/>
                      <a:pt x="7753" y="13951"/>
                    </a:cubicBezTo>
                    <a:moveTo>
                      <a:pt x="13070" y="686"/>
                    </a:moveTo>
                    <a:cubicBezTo>
                      <a:pt x="8190" y="-1272"/>
                      <a:pt x="2640" y="1104"/>
                      <a:pt x="686" y="5988"/>
                    </a:cubicBezTo>
                    <a:cubicBezTo>
                      <a:pt x="-1272" y="10872"/>
                      <a:pt x="1105" y="16416"/>
                      <a:pt x="5985" y="18369"/>
                    </a:cubicBezTo>
                    <a:cubicBezTo>
                      <a:pt x="10870" y="20328"/>
                      <a:pt x="16415" y="17951"/>
                      <a:pt x="18374" y="13072"/>
                    </a:cubicBezTo>
                    <a:cubicBezTo>
                      <a:pt x="20328" y="8188"/>
                      <a:pt x="17960" y="2644"/>
                      <a:pt x="13070" y="686"/>
                    </a:cubicBezTo>
                  </a:path>
                </a:pathLst>
              </a:custGeom>
              <a:grpFill/>
              <a:ln w="12700">
                <a:noFill/>
                <a:prstDash val="solid"/>
                <a:miter lim="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1060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2" name="AutoShape 9"/>
              <p:cNvSpPr/>
              <p:nvPr/>
            </p:nvSpPr>
            <p:spPr bwMode="auto">
              <a:xfrm>
                <a:off x="9290050" y="4580732"/>
                <a:ext cx="174625" cy="174625"/>
              </a:xfrm>
              <a:custGeom>
                <a:avLst/>
                <a:gdLst>
                  <a:gd name="T0" fmla="+- 0 10800 1271"/>
                  <a:gd name="T1" fmla="*/ T0 w 19059"/>
                  <a:gd name="T2" fmla="+- 0 10800 1271"/>
                  <a:gd name="T3" fmla="*/ 10800 h 19058"/>
                  <a:gd name="T4" fmla="+- 0 10800 1271"/>
                  <a:gd name="T5" fmla="*/ T4 w 19059"/>
                  <a:gd name="T6" fmla="+- 0 10800 1271"/>
                  <a:gd name="T7" fmla="*/ 10800 h 19058"/>
                  <a:gd name="T8" fmla="+- 0 10800 1271"/>
                  <a:gd name="T9" fmla="*/ T8 w 19059"/>
                  <a:gd name="T10" fmla="+- 0 10800 1271"/>
                  <a:gd name="T11" fmla="*/ 10800 h 19058"/>
                  <a:gd name="T12" fmla="+- 0 10800 1271"/>
                  <a:gd name="T13" fmla="*/ T12 w 19059"/>
                  <a:gd name="T14" fmla="+- 0 10800 1271"/>
                  <a:gd name="T15" fmla="*/ 10800 h 1905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8">
                    <a:moveTo>
                      <a:pt x="7169" y="15424"/>
                    </a:moveTo>
                    <a:cubicBezTo>
                      <a:pt x="3916" y="14123"/>
                      <a:pt x="2331" y="10417"/>
                      <a:pt x="3632" y="7167"/>
                    </a:cubicBezTo>
                    <a:cubicBezTo>
                      <a:pt x="4934" y="3917"/>
                      <a:pt x="8638" y="2331"/>
                      <a:pt x="11889" y="3632"/>
                    </a:cubicBezTo>
                    <a:cubicBezTo>
                      <a:pt x="15141" y="4934"/>
                      <a:pt x="16728" y="8640"/>
                      <a:pt x="15425" y="11890"/>
                    </a:cubicBezTo>
                    <a:cubicBezTo>
                      <a:pt x="14124" y="15140"/>
                      <a:pt x="10419" y="16728"/>
                      <a:pt x="7169" y="15424"/>
                    </a:cubicBezTo>
                    <a:moveTo>
                      <a:pt x="13071" y="685"/>
                    </a:moveTo>
                    <a:cubicBezTo>
                      <a:pt x="8186" y="-1271"/>
                      <a:pt x="2639" y="1104"/>
                      <a:pt x="686" y="5987"/>
                    </a:cubicBezTo>
                    <a:cubicBezTo>
                      <a:pt x="-1271" y="10871"/>
                      <a:pt x="1104" y="16416"/>
                      <a:pt x="5987" y="18372"/>
                    </a:cubicBezTo>
                    <a:cubicBezTo>
                      <a:pt x="10874" y="20329"/>
                      <a:pt x="16418" y="17955"/>
                      <a:pt x="18375" y="13070"/>
                    </a:cubicBezTo>
                    <a:cubicBezTo>
                      <a:pt x="20328" y="8186"/>
                      <a:pt x="17956" y="2641"/>
                      <a:pt x="13071" y="685"/>
                    </a:cubicBezTo>
                  </a:path>
                </a:pathLst>
              </a:custGeom>
              <a:grpFill/>
              <a:ln w="12700">
                <a:noFill/>
                <a:prstDash val="solid"/>
                <a:miter lim="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1060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3" name="AutoShape 10"/>
              <p:cNvSpPr/>
              <p:nvPr/>
            </p:nvSpPr>
            <p:spPr bwMode="auto">
              <a:xfrm>
                <a:off x="9406732" y="4696619"/>
                <a:ext cx="72231" cy="74613"/>
              </a:xfrm>
              <a:custGeom>
                <a:avLst/>
                <a:gdLst>
                  <a:gd name="T0" fmla="+- 0 10804 288"/>
                  <a:gd name="T1" fmla="*/ T0 w 21033"/>
                  <a:gd name="T2" fmla="+- 0 10798 277"/>
                  <a:gd name="T3" fmla="*/ 10798 h 21043"/>
                  <a:gd name="T4" fmla="+- 0 10804 288"/>
                  <a:gd name="T5" fmla="*/ T4 w 21033"/>
                  <a:gd name="T6" fmla="+- 0 10798 277"/>
                  <a:gd name="T7" fmla="*/ 10798 h 21043"/>
                  <a:gd name="T8" fmla="+- 0 10804 288"/>
                  <a:gd name="T9" fmla="*/ T8 w 21033"/>
                  <a:gd name="T10" fmla="+- 0 10798 277"/>
                  <a:gd name="T11" fmla="*/ 10798 h 21043"/>
                  <a:gd name="T12" fmla="+- 0 10804 288"/>
                  <a:gd name="T13" fmla="*/ T12 w 21033"/>
                  <a:gd name="T14" fmla="+- 0 10798 277"/>
                  <a:gd name="T15" fmla="*/ 10798 h 210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3" h="21043">
                    <a:moveTo>
                      <a:pt x="20881" y="2825"/>
                    </a:moveTo>
                    <a:cubicBezTo>
                      <a:pt x="21312" y="1771"/>
                      <a:pt x="20787" y="572"/>
                      <a:pt x="19713" y="149"/>
                    </a:cubicBezTo>
                    <a:cubicBezTo>
                      <a:pt x="18636" y="-277"/>
                      <a:pt x="17414" y="238"/>
                      <a:pt x="16984" y="1296"/>
                    </a:cubicBezTo>
                    <a:lnTo>
                      <a:pt x="16980" y="1292"/>
                    </a:lnTo>
                    <a:cubicBezTo>
                      <a:pt x="13964" y="8692"/>
                      <a:pt x="8182" y="14184"/>
                      <a:pt x="1269" y="17089"/>
                    </a:cubicBezTo>
                    <a:cubicBezTo>
                      <a:pt x="207" y="17536"/>
                      <a:pt x="-288" y="18747"/>
                      <a:pt x="170" y="19789"/>
                    </a:cubicBezTo>
                    <a:cubicBezTo>
                      <a:pt x="629" y="20840"/>
                      <a:pt x="1863" y="21323"/>
                      <a:pt x="2924" y="20876"/>
                    </a:cubicBezTo>
                    <a:cubicBezTo>
                      <a:pt x="2961" y="20860"/>
                      <a:pt x="2982" y="20828"/>
                      <a:pt x="3014" y="20815"/>
                    </a:cubicBezTo>
                    <a:cubicBezTo>
                      <a:pt x="10874" y="17480"/>
                      <a:pt x="17451" y="11227"/>
                      <a:pt x="20877" y="2825"/>
                    </a:cubicBezTo>
                    <a:cubicBezTo>
                      <a:pt x="20877" y="2825"/>
                      <a:pt x="20881" y="2825"/>
                      <a:pt x="20881" y="2825"/>
                    </a:cubicBezTo>
                    <a:close/>
                  </a:path>
                </a:pathLst>
              </a:custGeom>
              <a:grpFill/>
              <a:ln w="12700">
                <a:noFill/>
                <a:prstDash val="solid"/>
                <a:miter lim="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1060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4" name="AutoShape 11"/>
              <p:cNvSpPr/>
              <p:nvPr/>
            </p:nvSpPr>
            <p:spPr bwMode="auto">
              <a:xfrm>
                <a:off x="9435307" y="4725988"/>
                <a:ext cx="103981" cy="106363"/>
              </a:xfrm>
              <a:custGeom>
                <a:avLst/>
                <a:gdLst>
                  <a:gd name="T0" fmla="+- 0 10803 203"/>
                  <a:gd name="T1" fmla="*/ T0 w 21201"/>
                  <a:gd name="T2" fmla="+- 0 10798 194"/>
                  <a:gd name="T3" fmla="*/ 10798 h 21209"/>
                  <a:gd name="T4" fmla="+- 0 10803 203"/>
                  <a:gd name="T5" fmla="*/ T4 w 21201"/>
                  <a:gd name="T6" fmla="+- 0 10798 194"/>
                  <a:gd name="T7" fmla="*/ 10798 h 21209"/>
                  <a:gd name="T8" fmla="+- 0 10803 203"/>
                  <a:gd name="T9" fmla="*/ T8 w 21201"/>
                  <a:gd name="T10" fmla="+- 0 10798 194"/>
                  <a:gd name="T11" fmla="*/ 10798 h 21209"/>
                  <a:gd name="T12" fmla="+- 0 10803 203"/>
                  <a:gd name="T13" fmla="*/ T12 w 21201"/>
                  <a:gd name="T14" fmla="+- 0 10798 194"/>
                  <a:gd name="T15" fmla="*/ 10798 h 2120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201" h="21209">
                    <a:moveTo>
                      <a:pt x="20267" y="104"/>
                    </a:moveTo>
                    <a:cubicBezTo>
                      <a:pt x="19508" y="-194"/>
                      <a:pt x="18645" y="169"/>
                      <a:pt x="18339" y="912"/>
                    </a:cubicBezTo>
                    <a:cubicBezTo>
                      <a:pt x="14991" y="9110"/>
                      <a:pt x="8568" y="15198"/>
                      <a:pt x="894" y="18420"/>
                    </a:cubicBezTo>
                    <a:cubicBezTo>
                      <a:pt x="144" y="18735"/>
                      <a:pt x="-203" y="19589"/>
                      <a:pt x="121" y="20327"/>
                    </a:cubicBezTo>
                    <a:cubicBezTo>
                      <a:pt x="442" y="21068"/>
                      <a:pt x="1314" y="21406"/>
                      <a:pt x="2067" y="21090"/>
                    </a:cubicBezTo>
                    <a:cubicBezTo>
                      <a:pt x="2102" y="21073"/>
                      <a:pt x="2125" y="21042"/>
                      <a:pt x="2159" y="21025"/>
                    </a:cubicBezTo>
                    <a:cubicBezTo>
                      <a:pt x="10491" y="17500"/>
                      <a:pt x="17461" y="10881"/>
                      <a:pt x="21095" y="1994"/>
                    </a:cubicBezTo>
                    <a:cubicBezTo>
                      <a:pt x="21397" y="1250"/>
                      <a:pt x="21026" y="404"/>
                      <a:pt x="20267" y="104"/>
                    </a:cubicBezTo>
                  </a:path>
                </a:pathLst>
              </a:custGeom>
              <a:grpFill/>
              <a:ln w="12700">
                <a:noFill/>
                <a:prstDash val="solid"/>
                <a:miter lim="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1060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5" name="AutoShape 12"/>
              <p:cNvSpPr/>
              <p:nvPr/>
            </p:nvSpPr>
            <p:spPr bwMode="auto">
              <a:xfrm>
                <a:off x="9421019" y="4711700"/>
                <a:ext cx="88106" cy="89694"/>
              </a:xfrm>
              <a:custGeom>
                <a:avLst/>
                <a:gdLst>
                  <a:gd name="T0" fmla="+- 0 10802 238"/>
                  <a:gd name="T1" fmla="*/ T0 w 21128"/>
                  <a:gd name="T2" fmla="+- 0 10797 227"/>
                  <a:gd name="T3" fmla="*/ 10797 h 21141"/>
                  <a:gd name="T4" fmla="+- 0 10802 238"/>
                  <a:gd name="T5" fmla="*/ T4 w 21128"/>
                  <a:gd name="T6" fmla="+- 0 10797 227"/>
                  <a:gd name="T7" fmla="*/ 10797 h 21141"/>
                  <a:gd name="T8" fmla="+- 0 10802 238"/>
                  <a:gd name="T9" fmla="*/ T8 w 21128"/>
                  <a:gd name="T10" fmla="+- 0 10797 227"/>
                  <a:gd name="T11" fmla="*/ 10797 h 21141"/>
                  <a:gd name="T12" fmla="+- 0 10802 238"/>
                  <a:gd name="T13" fmla="*/ T12 w 21128"/>
                  <a:gd name="T14" fmla="+- 0 10797 227"/>
                  <a:gd name="T15" fmla="*/ 10797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8" h="21141">
                    <a:moveTo>
                      <a:pt x="20035" y="122"/>
                    </a:moveTo>
                    <a:cubicBezTo>
                      <a:pt x="19142" y="-227"/>
                      <a:pt x="18134" y="195"/>
                      <a:pt x="17778" y="1071"/>
                    </a:cubicBezTo>
                    <a:cubicBezTo>
                      <a:pt x="14571" y="8936"/>
                      <a:pt x="8412" y="14778"/>
                      <a:pt x="1051" y="17867"/>
                    </a:cubicBezTo>
                    <a:lnTo>
                      <a:pt x="1054" y="17867"/>
                    </a:lnTo>
                    <a:cubicBezTo>
                      <a:pt x="172" y="18240"/>
                      <a:pt x="-238" y="19242"/>
                      <a:pt x="142" y="20108"/>
                    </a:cubicBezTo>
                    <a:cubicBezTo>
                      <a:pt x="522" y="20973"/>
                      <a:pt x="1543" y="21372"/>
                      <a:pt x="2425" y="21003"/>
                    </a:cubicBezTo>
                    <a:cubicBezTo>
                      <a:pt x="2459" y="20986"/>
                      <a:pt x="2476" y="20956"/>
                      <a:pt x="2514" y="20936"/>
                    </a:cubicBezTo>
                    <a:cubicBezTo>
                      <a:pt x="10651" y="17491"/>
                      <a:pt x="17459" y="11027"/>
                      <a:pt x="21002" y="2339"/>
                    </a:cubicBezTo>
                    <a:cubicBezTo>
                      <a:pt x="21361" y="1463"/>
                      <a:pt x="20927" y="472"/>
                      <a:pt x="20035" y="122"/>
                    </a:cubicBezTo>
                  </a:path>
                </a:pathLst>
              </a:custGeom>
              <a:grpFill/>
              <a:ln w="12700">
                <a:noFill/>
                <a:prstDash val="solid"/>
                <a:miter lim="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1060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6" name="AutoShape 13"/>
              <p:cNvSpPr/>
              <p:nvPr/>
            </p:nvSpPr>
            <p:spPr bwMode="auto">
              <a:xfrm>
                <a:off x="9275763" y="4566444"/>
                <a:ext cx="73025" cy="73819"/>
              </a:xfrm>
              <a:custGeom>
                <a:avLst/>
                <a:gdLst>
                  <a:gd name="T0" fmla="+- 0 10797 278"/>
                  <a:gd name="T1" fmla="*/ T0 w 21039"/>
                  <a:gd name="T2" fmla="+- 0 10803 281"/>
                  <a:gd name="T3" fmla="*/ 10803 h 21044"/>
                  <a:gd name="T4" fmla="+- 0 10797 278"/>
                  <a:gd name="T5" fmla="*/ T4 w 21039"/>
                  <a:gd name="T6" fmla="+- 0 10803 281"/>
                  <a:gd name="T7" fmla="*/ 10803 h 21044"/>
                  <a:gd name="T8" fmla="+- 0 10797 278"/>
                  <a:gd name="T9" fmla="*/ T8 w 21039"/>
                  <a:gd name="T10" fmla="+- 0 10803 281"/>
                  <a:gd name="T11" fmla="*/ 10803 h 21044"/>
                  <a:gd name="T12" fmla="+- 0 10797 278"/>
                  <a:gd name="T13" fmla="*/ T12 w 21039"/>
                  <a:gd name="T14" fmla="+- 0 10803 281"/>
                  <a:gd name="T15" fmla="*/ 10803 h 2104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9" h="21044">
                    <a:moveTo>
                      <a:pt x="20871" y="1248"/>
                    </a:moveTo>
                    <a:cubicBezTo>
                      <a:pt x="20411" y="197"/>
                      <a:pt x="19177" y="-281"/>
                      <a:pt x="18112" y="169"/>
                    </a:cubicBezTo>
                    <a:cubicBezTo>
                      <a:pt x="18075" y="181"/>
                      <a:pt x="18050" y="214"/>
                      <a:pt x="18021" y="226"/>
                    </a:cubicBezTo>
                    <a:cubicBezTo>
                      <a:pt x="10159" y="3562"/>
                      <a:pt x="3583" y="9820"/>
                      <a:pt x="152" y="18220"/>
                    </a:cubicBezTo>
                    <a:lnTo>
                      <a:pt x="148" y="18220"/>
                    </a:lnTo>
                    <a:cubicBezTo>
                      <a:pt x="-278" y="19278"/>
                      <a:pt x="242" y="20473"/>
                      <a:pt x="1320" y="20896"/>
                    </a:cubicBezTo>
                    <a:cubicBezTo>
                      <a:pt x="2398" y="21318"/>
                      <a:pt x="3620" y="20803"/>
                      <a:pt x="4046" y="19749"/>
                    </a:cubicBezTo>
                    <a:lnTo>
                      <a:pt x="4051" y="19749"/>
                    </a:lnTo>
                    <a:cubicBezTo>
                      <a:pt x="7068" y="12356"/>
                      <a:pt x="12856" y="6858"/>
                      <a:pt x="19764" y="3956"/>
                    </a:cubicBezTo>
                    <a:cubicBezTo>
                      <a:pt x="20830" y="3506"/>
                      <a:pt x="21322" y="2298"/>
                      <a:pt x="20871" y="1248"/>
                    </a:cubicBezTo>
                  </a:path>
                </a:pathLst>
              </a:custGeom>
              <a:grpFill/>
              <a:ln w="12700">
                <a:noFill/>
                <a:prstDash val="solid"/>
                <a:miter lim="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1060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7" name="AutoShape 14"/>
              <p:cNvSpPr/>
              <p:nvPr/>
            </p:nvSpPr>
            <p:spPr bwMode="auto">
              <a:xfrm>
                <a:off x="9217819" y="4508500"/>
                <a:ext cx="103981" cy="105569"/>
              </a:xfrm>
              <a:custGeom>
                <a:avLst/>
                <a:gdLst>
                  <a:gd name="T0" fmla="+- 0 10797 198"/>
                  <a:gd name="T1" fmla="*/ T0 w 21199"/>
                  <a:gd name="T2" fmla="+- 0 10802 198"/>
                  <a:gd name="T3" fmla="*/ 10802 h 21208"/>
                  <a:gd name="T4" fmla="+- 0 10797 198"/>
                  <a:gd name="T5" fmla="*/ T4 w 21199"/>
                  <a:gd name="T6" fmla="+- 0 10802 198"/>
                  <a:gd name="T7" fmla="*/ 10802 h 21208"/>
                  <a:gd name="T8" fmla="+- 0 10797 198"/>
                  <a:gd name="T9" fmla="*/ T8 w 21199"/>
                  <a:gd name="T10" fmla="+- 0 10802 198"/>
                  <a:gd name="T11" fmla="*/ 10802 h 21208"/>
                  <a:gd name="T12" fmla="+- 0 10797 198"/>
                  <a:gd name="T13" fmla="*/ T12 w 21199"/>
                  <a:gd name="T14" fmla="+- 0 10802 198"/>
                  <a:gd name="T15" fmla="*/ 10802 h 212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99" h="21208">
                    <a:moveTo>
                      <a:pt x="21077" y="880"/>
                    </a:moveTo>
                    <a:cubicBezTo>
                      <a:pt x="20753" y="142"/>
                      <a:pt x="19881" y="-198"/>
                      <a:pt x="19129" y="117"/>
                    </a:cubicBezTo>
                    <a:cubicBezTo>
                      <a:pt x="19097" y="131"/>
                      <a:pt x="19071" y="162"/>
                      <a:pt x="19039" y="179"/>
                    </a:cubicBezTo>
                    <a:cubicBezTo>
                      <a:pt x="10706" y="3707"/>
                      <a:pt x="3739" y="10322"/>
                      <a:pt x="106" y="19208"/>
                    </a:cubicBezTo>
                    <a:cubicBezTo>
                      <a:pt x="-198" y="19957"/>
                      <a:pt x="172" y="20803"/>
                      <a:pt x="934" y="21101"/>
                    </a:cubicBezTo>
                    <a:cubicBezTo>
                      <a:pt x="1689" y="21401"/>
                      <a:pt x="2552" y="21041"/>
                      <a:pt x="2859" y="20292"/>
                    </a:cubicBezTo>
                    <a:cubicBezTo>
                      <a:pt x="6206" y="12096"/>
                      <a:pt x="12625" y="6008"/>
                      <a:pt x="20301" y="2787"/>
                    </a:cubicBezTo>
                    <a:cubicBezTo>
                      <a:pt x="21051" y="2469"/>
                      <a:pt x="21402" y="1618"/>
                      <a:pt x="21077" y="880"/>
                    </a:cubicBezTo>
                  </a:path>
                </a:pathLst>
              </a:custGeom>
              <a:grpFill/>
              <a:ln w="12700">
                <a:noFill/>
                <a:prstDash val="solid"/>
                <a:miter lim="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1060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8" name="AutoShape 15"/>
              <p:cNvSpPr/>
              <p:nvPr/>
            </p:nvSpPr>
            <p:spPr bwMode="auto">
              <a:xfrm>
                <a:off x="9247188" y="4537075"/>
                <a:ext cx="88107" cy="90488"/>
              </a:xfrm>
              <a:custGeom>
                <a:avLst/>
                <a:gdLst>
                  <a:gd name="T0" fmla="+- 0 10796 232"/>
                  <a:gd name="T1" fmla="*/ T0 w 21129"/>
                  <a:gd name="T2" fmla="+- 0 10804 234"/>
                  <a:gd name="T3" fmla="*/ 10804 h 21141"/>
                  <a:gd name="T4" fmla="+- 0 10796 232"/>
                  <a:gd name="T5" fmla="*/ T4 w 21129"/>
                  <a:gd name="T6" fmla="+- 0 10804 234"/>
                  <a:gd name="T7" fmla="*/ 10804 h 21141"/>
                  <a:gd name="T8" fmla="+- 0 10796 232"/>
                  <a:gd name="T9" fmla="*/ T8 w 21129"/>
                  <a:gd name="T10" fmla="+- 0 10804 234"/>
                  <a:gd name="T11" fmla="*/ 10804 h 21141"/>
                  <a:gd name="T12" fmla="+- 0 10796 232"/>
                  <a:gd name="T13" fmla="*/ T12 w 21129"/>
                  <a:gd name="T14" fmla="+- 0 10804 234"/>
                  <a:gd name="T15" fmla="*/ 10804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9" h="21141">
                    <a:moveTo>
                      <a:pt x="20075" y="3267"/>
                    </a:moveTo>
                    <a:cubicBezTo>
                      <a:pt x="20953" y="2898"/>
                      <a:pt x="21368" y="1899"/>
                      <a:pt x="20987" y="1030"/>
                    </a:cubicBezTo>
                    <a:cubicBezTo>
                      <a:pt x="20611" y="168"/>
                      <a:pt x="19589" y="-234"/>
                      <a:pt x="18707" y="138"/>
                    </a:cubicBezTo>
                    <a:cubicBezTo>
                      <a:pt x="18670" y="152"/>
                      <a:pt x="18649" y="185"/>
                      <a:pt x="18615" y="198"/>
                    </a:cubicBezTo>
                    <a:cubicBezTo>
                      <a:pt x="10481" y="3647"/>
                      <a:pt x="3673" y="10118"/>
                      <a:pt x="124" y="18802"/>
                    </a:cubicBezTo>
                    <a:cubicBezTo>
                      <a:pt x="-232" y="19678"/>
                      <a:pt x="205" y="20666"/>
                      <a:pt x="1094" y="21019"/>
                    </a:cubicBezTo>
                    <a:cubicBezTo>
                      <a:pt x="1983" y="21366"/>
                      <a:pt x="2991" y="20946"/>
                      <a:pt x="3354" y="20071"/>
                    </a:cubicBezTo>
                    <a:cubicBezTo>
                      <a:pt x="6561" y="12205"/>
                      <a:pt x="12717" y="6360"/>
                      <a:pt x="20075" y="3274"/>
                    </a:cubicBezTo>
                    <a:cubicBezTo>
                      <a:pt x="20075" y="3274"/>
                      <a:pt x="20075" y="3267"/>
                      <a:pt x="20075" y="3267"/>
                    </a:cubicBezTo>
                    <a:close/>
                  </a:path>
                </a:pathLst>
              </a:custGeom>
              <a:grpFill/>
              <a:ln w="12700">
                <a:noFill/>
                <a:prstDash val="solid"/>
                <a:miter lim="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1060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99" name="Group 43"/>
          <p:cNvGrpSpPr/>
          <p:nvPr/>
        </p:nvGrpSpPr>
        <p:grpSpPr>
          <a:xfrm>
            <a:off x="3423662" y="3616327"/>
            <a:ext cx="876637" cy="876637"/>
            <a:chOff x="3245823" y="3429000"/>
            <a:chExt cx="831273" cy="831273"/>
          </a:xfrm>
          <a:solidFill>
            <a:schemeClr val="bg1"/>
          </a:solidFill>
        </p:grpSpPr>
        <p:sp>
          <p:nvSpPr>
            <p:cNvPr id="100" name="Oval 11"/>
            <p:cNvSpPr/>
            <p:nvPr/>
          </p:nvSpPr>
          <p:spPr>
            <a:xfrm>
              <a:off x="3245823" y="3429000"/>
              <a:ext cx="831273" cy="831273"/>
            </a:xfrm>
            <a:prstGeom prst="ellipse">
              <a:avLst/>
            </a:prstGeom>
            <a:solidFill>
              <a:schemeClr val="accent3"/>
            </a:soli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01" name="Group 24"/>
            <p:cNvGrpSpPr/>
            <p:nvPr/>
          </p:nvGrpSpPr>
          <p:grpSpPr>
            <a:xfrm>
              <a:off x="3541739" y="3652429"/>
              <a:ext cx="263709" cy="384412"/>
              <a:chOff x="3582988" y="3510757"/>
              <a:chExt cx="319088" cy="465138"/>
            </a:xfrm>
            <a:grpFill/>
          </p:grpSpPr>
          <p:sp>
            <p:nvSpPr>
              <p:cNvPr id="102" name="AutoShape 113"/>
              <p:cNvSpPr/>
              <p:nvPr/>
            </p:nvSpPr>
            <p:spPr bwMode="auto">
              <a:xfrm>
                <a:off x="3582988" y="3510757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 w="12700">
                <a:noFill/>
                <a:prstDash val="solid"/>
                <a:miter lim="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1060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3" name="AutoShape 114"/>
              <p:cNvSpPr/>
              <p:nvPr/>
            </p:nvSpPr>
            <p:spPr bwMode="auto">
              <a:xfrm>
                <a:off x="3655219" y="3583782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 w="12700">
                <a:noFill/>
                <a:prstDash val="solid"/>
                <a:miter lim="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1060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4" name="Group 42"/>
          <p:cNvGrpSpPr/>
          <p:nvPr/>
        </p:nvGrpSpPr>
        <p:grpSpPr>
          <a:xfrm>
            <a:off x="8558456" y="3616327"/>
            <a:ext cx="876637" cy="876637"/>
            <a:chOff x="8114903" y="3428999"/>
            <a:chExt cx="831273" cy="831273"/>
          </a:xfrm>
          <a:solidFill>
            <a:schemeClr val="bg1"/>
          </a:solidFill>
        </p:grpSpPr>
        <p:sp>
          <p:nvSpPr>
            <p:cNvPr id="105" name="Oval 13"/>
            <p:cNvSpPr/>
            <p:nvPr/>
          </p:nvSpPr>
          <p:spPr>
            <a:xfrm>
              <a:off x="8114903" y="3428999"/>
              <a:ext cx="831273" cy="831273"/>
            </a:xfrm>
            <a:prstGeom prst="ellipse">
              <a:avLst/>
            </a:prstGeom>
            <a:solidFill>
              <a:schemeClr val="accent4"/>
            </a:soli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06" name="Group 27"/>
            <p:cNvGrpSpPr/>
            <p:nvPr/>
          </p:nvGrpSpPr>
          <p:grpSpPr>
            <a:xfrm>
              <a:off x="8337871" y="3678854"/>
              <a:ext cx="384412" cy="323405"/>
              <a:chOff x="5368132" y="2625725"/>
              <a:chExt cx="465138" cy="391319"/>
            </a:xfrm>
            <a:grpFill/>
          </p:grpSpPr>
          <p:sp>
            <p:nvSpPr>
              <p:cNvPr id="107" name="AutoShape 120"/>
              <p:cNvSpPr/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grpFill/>
              <a:ln w="12700">
                <a:noFill/>
                <a:prstDash val="solid"/>
                <a:miter lim="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1060" hangingPunct="0">
                  <a:lnSpc>
                    <a:spcPct val="120000"/>
                  </a:lnSpc>
                </a:pPr>
                <a:endParaRPr lang="en-US" sz="1547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8" name="AutoShape 121"/>
              <p:cNvSpPr/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grpFill/>
              <a:ln w="12700">
                <a:noFill/>
                <a:prstDash val="solid"/>
                <a:miter lim="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1060" hangingPunct="0">
                  <a:lnSpc>
                    <a:spcPct val="120000"/>
                  </a:lnSpc>
                </a:pPr>
                <a:endParaRPr lang="en-US" sz="1547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9" name="AutoShape 122"/>
              <p:cNvSpPr/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grpFill/>
              <a:ln w="12700">
                <a:noFill/>
                <a:prstDash val="solid"/>
                <a:miter lim="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1060" hangingPunct="0">
                  <a:lnSpc>
                    <a:spcPct val="120000"/>
                  </a:lnSpc>
                </a:pPr>
                <a:endParaRPr lang="en-US" sz="1547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10" name="Group 3"/>
          <p:cNvGrpSpPr/>
          <p:nvPr/>
        </p:nvGrpSpPr>
        <p:grpSpPr>
          <a:xfrm>
            <a:off x="3423662" y="1822425"/>
            <a:ext cx="876637" cy="876637"/>
            <a:chOff x="3245823" y="1727927"/>
            <a:chExt cx="831273" cy="831273"/>
          </a:xfrm>
          <a:solidFill>
            <a:schemeClr val="bg1"/>
          </a:solidFill>
        </p:grpSpPr>
        <p:sp>
          <p:nvSpPr>
            <p:cNvPr id="111" name="Oval 10"/>
            <p:cNvSpPr/>
            <p:nvPr/>
          </p:nvSpPr>
          <p:spPr>
            <a:xfrm>
              <a:off x="3245823" y="1727927"/>
              <a:ext cx="831273" cy="831273"/>
            </a:xfrm>
            <a:prstGeom prst="ellipse">
              <a:avLst/>
            </a:prstGeom>
            <a:solidFill>
              <a:schemeClr val="accent1"/>
            </a:soli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12" name="Group 31"/>
            <p:cNvGrpSpPr/>
            <p:nvPr/>
          </p:nvGrpSpPr>
          <p:grpSpPr>
            <a:xfrm>
              <a:off x="3469581" y="1949424"/>
              <a:ext cx="383755" cy="383755"/>
              <a:chOff x="4439444" y="1652588"/>
              <a:chExt cx="464344" cy="464344"/>
            </a:xfrm>
            <a:grpFill/>
          </p:grpSpPr>
          <p:sp>
            <p:nvSpPr>
              <p:cNvPr id="113" name="AutoShape 136"/>
              <p:cNvSpPr/>
              <p:nvPr/>
            </p:nvSpPr>
            <p:spPr bwMode="auto">
              <a:xfrm>
                <a:off x="4686300" y="1710532"/>
                <a:ext cx="152400" cy="1524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538" y="20579"/>
                    </a:moveTo>
                    <a:lnTo>
                      <a:pt x="19542" y="20579"/>
                    </a:lnTo>
                    <a:cubicBezTo>
                      <a:pt x="19546" y="21142"/>
                      <a:pt x="20004" y="21600"/>
                      <a:pt x="20571" y="21600"/>
                    </a:cubicBezTo>
                    <a:cubicBezTo>
                      <a:pt x="21137" y="21600"/>
                      <a:pt x="21599" y="21138"/>
                      <a:pt x="21599" y="20571"/>
                    </a:cubicBezTo>
                    <a:cubicBezTo>
                      <a:pt x="21599" y="20565"/>
                      <a:pt x="21595" y="20561"/>
                      <a:pt x="21595" y="20555"/>
                    </a:cubicBezTo>
                    <a:cubicBezTo>
                      <a:pt x="21583" y="9221"/>
                      <a:pt x="12411" y="41"/>
                      <a:pt x="1080" y="12"/>
                    </a:cubicBezTo>
                    <a:cubicBezTo>
                      <a:pt x="1064" y="10"/>
                      <a:pt x="1048" y="0"/>
                      <a:pt x="1028" y="0"/>
                    </a:cubicBezTo>
                    <a:cubicBezTo>
                      <a:pt x="458" y="0"/>
                      <a:pt x="0" y="461"/>
                      <a:pt x="0" y="1028"/>
                    </a:cubicBezTo>
                    <a:cubicBezTo>
                      <a:pt x="0" y="1594"/>
                      <a:pt x="458" y="2055"/>
                      <a:pt x="1024" y="2057"/>
                    </a:cubicBezTo>
                    <a:lnTo>
                      <a:pt x="1024" y="2065"/>
                    </a:lnTo>
                    <a:cubicBezTo>
                      <a:pt x="11233" y="2065"/>
                      <a:pt x="19538" y="10370"/>
                      <a:pt x="19538" y="2057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1060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4" name="AutoShape 137"/>
              <p:cNvSpPr/>
              <p:nvPr/>
            </p:nvSpPr>
            <p:spPr bwMode="auto">
              <a:xfrm>
                <a:off x="4439444" y="1652588"/>
                <a:ext cx="464344" cy="464344"/>
              </a:xfrm>
              <a:custGeom>
                <a:avLst/>
                <a:gdLst>
                  <a:gd name="T0" fmla="+- 0 10819 195"/>
                  <a:gd name="T1" fmla="*/ T0 w 21248"/>
                  <a:gd name="T2" fmla="*/ 10800 h 21600"/>
                  <a:gd name="T3" fmla="+- 0 10819 195"/>
                  <a:gd name="T4" fmla="*/ T3 w 21248"/>
                  <a:gd name="T5" fmla="*/ 10800 h 21600"/>
                  <a:gd name="T6" fmla="+- 0 10819 195"/>
                  <a:gd name="T7" fmla="*/ T6 w 21248"/>
                  <a:gd name="T8" fmla="*/ 10800 h 21600"/>
                  <a:gd name="T9" fmla="+- 0 10819 195"/>
                  <a:gd name="T10" fmla="*/ T9 w 2124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248" h="21600">
                    <a:moveTo>
                      <a:pt x="19868" y="17133"/>
                    </a:moveTo>
                    <a:cubicBezTo>
                      <a:pt x="19766" y="17386"/>
                      <a:pt x="19525" y="17549"/>
                      <a:pt x="19255" y="17549"/>
                    </a:cubicBezTo>
                    <a:lnTo>
                      <a:pt x="19058" y="17549"/>
                    </a:lnTo>
                    <a:lnTo>
                      <a:pt x="3983" y="2226"/>
                    </a:lnTo>
                    <a:lnTo>
                      <a:pt x="3983" y="2025"/>
                    </a:lnTo>
                    <a:cubicBezTo>
                      <a:pt x="3983" y="1750"/>
                      <a:pt x="4144" y="1506"/>
                      <a:pt x="4393" y="1401"/>
                    </a:cubicBezTo>
                    <a:cubicBezTo>
                      <a:pt x="4475" y="1367"/>
                      <a:pt x="4560" y="1350"/>
                      <a:pt x="4647" y="1350"/>
                    </a:cubicBezTo>
                    <a:cubicBezTo>
                      <a:pt x="4824" y="1350"/>
                      <a:pt x="4991" y="1420"/>
                      <a:pt x="5116" y="1547"/>
                    </a:cubicBezTo>
                    <a:lnTo>
                      <a:pt x="19724" y="16397"/>
                    </a:lnTo>
                    <a:cubicBezTo>
                      <a:pt x="19915" y="16591"/>
                      <a:pt x="19972" y="16880"/>
                      <a:pt x="19868" y="17133"/>
                    </a:cubicBezTo>
                    <a:moveTo>
                      <a:pt x="10121" y="17549"/>
                    </a:moveTo>
                    <a:cubicBezTo>
                      <a:pt x="10017" y="17549"/>
                      <a:pt x="9922" y="17586"/>
                      <a:pt x="9824" y="17609"/>
                    </a:cubicBezTo>
                    <a:lnTo>
                      <a:pt x="3923" y="11612"/>
                    </a:lnTo>
                    <a:cubicBezTo>
                      <a:pt x="3946" y="11512"/>
                      <a:pt x="3982" y="11415"/>
                      <a:pt x="3982" y="11311"/>
                    </a:cubicBezTo>
                    <a:lnTo>
                      <a:pt x="3983" y="3180"/>
                    </a:lnTo>
                    <a:lnTo>
                      <a:pt x="18119" y="17549"/>
                    </a:lnTo>
                    <a:cubicBezTo>
                      <a:pt x="18119" y="17549"/>
                      <a:pt x="10121" y="17549"/>
                      <a:pt x="10121" y="17549"/>
                    </a:cubicBezTo>
                    <a:close/>
                    <a:moveTo>
                      <a:pt x="9182" y="17945"/>
                    </a:moveTo>
                    <a:lnTo>
                      <a:pt x="7109" y="20052"/>
                    </a:lnTo>
                    <a:cubicBezTo>
                      <a:pt x="6939" y="20224"/>
                      <a:pt x="6742" y="20249"/>
                      <a:pt x="6640" y="20249"/>
                    </a:cubicBezTo>
                    <a:cubicBezTo>
                      <a:pt x="6537" y="20249"/>
                      <a:pt x="6339" y="20224"/>
                      <a:pt x="6170" y="20052"/>
                    </a:cubicBezTo>
                    <a:lnTo>
                      <a:pt x="1522" y="15327"/>
                    </a:lnTo>
                    <a:cubicBezTo>
                      <a:pt x="1352" y="15154"/>
                      <a:pt x="1327" y="14953"/>
                      <a:pt x="1327" y="14850"/>
                    </a:cubicBezTo>
                    <a:cubicBezTo>
                      <a:pt x="1327" y="14745"/>
                      <a:pt x="1352" y="14544"/>
                      <a:pt x="1522" y="14373"/>
                    </a:cubicBezTo>
                    <a:lnTo>
                      <a:pt x="3593" y="12266"/>
                    </a:lnTo>
                    <a:cubicBezTo>
                      <a:pt x="3599" y="12260"/>
                      <a:pt x="3601" y="12251"/>
                      <a:pt x="3607" y="12245"/>
                    </a:cubicBezTo>
                    <a:lnTo>
                      <a:pt x="9202" y="17932"/>
                    </a:lnTo>
                    <a:cubicBezTo>
                      <a:pt x="9196" y="17937"/>
                      <a:pt x="9187" y="17939"/>
                      <a:pt x="9182" y="17945"/>
                    </a:cubicBezTo>
                    <a:moveTo>
                      <a:pt x="6056" y="593"/>
                    </a:moveTo>
                    <a:cubicBezTo>
                      <a:pt x="5675" y="205"/>
                      <a:pt x="5165" y="0"/>
                      <a:pt x="4647" y="0"/>
                    </a:cubicBezTo>
                    <a:cubicBezTo>
                      <a:pt x="4390" y="0"/>
                      <a:pt x="4132" y="49"/>
                      <a:pt x="3885" y="154"/>
                    </a:cubicBezTo>
                    <a:cubicBezTo>
                      <a:pt x="3141" y="467"/>
                      <a:pt x="2655" y="1205"/>
                      <a:pt x="2655" y="2025"/>
                    </a:cubicBezTo>
                    <a:lnTo>
                      <a:pt x="2654" y="11311"/>
                    </a:lnTo>
                    <a:lnTo>
                      <a:pt x="583" y="13418"/>
                    </a:lnTo>
                    <a:cubicBezTo>
                      <a:pt x="-195" y="14208"/>
                      <a:pt x="-195" y="15491"/>
                      <a:pt x="583" y="16281"/>
                    </a:cubicBezTo>
                    <a:lnTo>
                      <a:pt x="5231" y="21006"/>
                    </a:lnTo>
                    <a:cubicBezTo>
                      <a:pt x="5620" y="21402"/>
                      <a:pt x="6131" y="21599"/>
                      <a:pt x="6640" y="21599"/>
                    </a:cubicBezTo>
                    <a:cubicBezTo>
                      <a:pt x="7150" y="21599"/>
                      <a:pt x="7659" y="21402"/>
                      <a:pt x="8048" y="21006"/>
                    </a:cubicBezTo>
                    <a:lnTo>
                      <a:pt x="10121" y="18900"/>
                    </a:lnTo>
                    <a:lnTo>
                      <a:pt x="19255" y="18900"/>
                    </a:lnTo>
                    <a:cubicBezTo>
                      <a:pt x="20062" y="18900"/>
                      <a:pt x="20788" y="18407"/>
                      <a:pt x="21095" y="17650"/>
                    </a:cubicBezTo>
                    <a:cubicBezTo>
                      <a:pt x="21405" y="16893"/>
                      <a:pt x="21234" y="16022"/>
                      <a:pt x="20663" y="15443"/>
                    </a:cubicBezTo>
                    <a:cubicBezTo>
                      <a:pt x="20663" y="15443"/>
                      <a:pt x="6056" y="593"/>
                      <a:pt x="6056" y="593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1060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5" name="AutoShape 138"/>
              <p:cNvSpPr/>
              <p:nvPr/>
            </p:nvSpPr>
            <p:spPr bwMode="auto">
              <a:xfrm>
                <a:off x="4686300" y="1652588"/>
                <a:ext cx="217488" cy="2174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37" y="2880"/>
                    </a:moveTo>
                    <a:lnTo>
                      <a:pt x="1437" y="2885"/>
                    </a:lnTo>
                    <a:cubicBezTo>
                      <a:pt x="10965" y="2885"/>
                      <a:pt x="18717" y="10637"/>
                      <a:pt x="18717" y="20165"/>
                    </a:cubicBezTo>
                    <a:lnTo>
                      <a:pt x="18720" y="20165"/>
                    </a:lnTo>
                    <a:cubicBezTo>
                      <a:pt x="18722" y="20959"/>
                      <a:pt x="19366" y="21600"/>
                      <a:pt x="20160" y="21600"/>
                    </a:cubicBezTo>
                    <a:cubicBezTo>
                      <a:pt x="20955" y="21600"/>
                      <a:pt x="21599" y="20956"/>
                      <a:pt x="21599" y="20160"/>
                    </a:cubicBezTo>
                    <a:cubicBezTo>
                      <a:pt x="21599" y="20155"/>
                      <a:pt x="21597" y="20152"/>
                      <a:pt x="21597" y="20148"/>
                    </a:cubicBezTo>
                    <a:cubicBezTo>
                      <a:pt x="21588" y="9034"/>
                      <a:pt x="12588" y="28"/>
                      <a:pt x="1476" y="8"/>
                    </a:cubicBezTo>
                    <a:cubicBezTo>
                      <a:pt x="1465" y="7"/>
                      <a:pt x="1454" y="0"/>
                      <a:pt x="1440" y="0"/>
                    </a:cubicBezTo>
                    <a:cubicBezTo>
                      <a:pt x="644" y="0"/>
                      <a:pt x="0" y="644"/>
                      <a:pt x="0" y="1440"/>
                    </a:cubicBezTo>
                    <a:cubicBezTo>
                      <a:pt x="0" y="2234"/>
                      <a:pt x="644" y="2878"/>
                      <a:pt x="1437" y="2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1060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46" name="Text Placeholder 7"/>
          <p:cNvSpPr txBox="1">
            <a:spLocks/>
          </p:cNvSpPr>
          <p:nvPr/>
        </p:nvSpPr>
        <p:spPr>
          <a:xfrm>
            <a:off x="1440672" y="1847339"/>
            <a:ext cx="1696868" cy="258532"/>
          </a:xfrm>
          <a:prstGeom prst="rect">
            <a:avLst/>
          </a:prstGeom>
        </p:spPr>
        <p:txBody>
          <a:bodyPr vert="horz" lIns="0" tIns="0" rIns="0" bIns="0" anchor="ctr">
            <a:spAutoFit/>
          </a:bodyPr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 Placeholder 2"/>
          <p:cNvSpPr txBox="1">
            <a:spLocks/>
          </p:cNvSpPr>
          <p:nvPr/>
        </p:nvSpPr>
        <p:spPr>
          <a:xfrm>
            <a:off x="1028996" y="2183019"/>
            <a:ext cx="2101364" cy="443198"/>
          </a:xfrm>
          <a:prstGeom prst="rect">
            <a:avLst/>
          </a:prstGeom>
        </p:spPr>
        <p:txBody>
          <a:bodyPr vert="horz" lIns="0" tIns="0" rIns="0" bIns="0">
            <a:spAutoFit/>
          </a:bodyPr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 Placeholder 7"/>
          <p:cNvSpPr txBox="1">
            <a:spLocks/>
          </p:cNvSpPr>
          <p:nvPr/>
        </p:nvSpPr>
        <p:spPr>
          <a:xfrm>
            <a:off x="1471843" y="3634800"/>
            <a:ext cx="1696868" cy="258532"/>
          </a:xfrm>
          <a:prstGeom prst="rect">
            <a:avLst/>
          </a:prstGeom>
        </p:spPr>
        <p:txBody>
          <a:bodyPr vert="horz" lIns="0" tIns="0" rIns="0" bIns="0" anchor="ctr">
            <a:spAutoFit/>
          </a:bodyPr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 Placeholder 2"/>
          <p:cNvSpPr txBox="1">
            <a:spLocks/>
          </p:cNvSpPr>
          <p:nvPr/>
        </p:nvSpPr>
        <p:spPr>
          <a:xfrm>
            <a:off x="1060167" y="3970481"/>
            <a:ext cx="2101364" cy="443198"/>
          </a:xfrm>
          <a:prstGeom prst="rect">
            <a:avLst/>
          </a:prstGeom>
        </p:spPr>
        <p:txBody>
          <a:bodyPr vert="horz" lIns="0" tIns="0" rIns="0" bIns="0">
            <a:spAutoFit/>
          </a:bodyPr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Text Placeholder 7"/>
          <p:cNvSpPr txBox="1">
            <a:spLocks/>
          </p:cNvSpPr>
          <p:nvPr/>
        </p:nvSpPr>
        <p:spPr>
          <a:xfrm>
            <a:off x="9711361" y="1847339"/>
            <a:ext cx="1696868" cy="258532"/>
          </a:xfrm>
          <a:prstGeom prst="rect">
            <a:avLst/>
          </a:prstGeom>
        </p:spPr>
        <p:txBody>
          <a:bodyPr vert="horz" lIns="0" tIns="0" rIns="0" bIns="0" anchor="ctr">
            <a:spAutoFit/>
          </a:bodyPr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Text Placeholder 2"/>
          <p:cNvSpPr txBox="1">
            <a:spLocks/>
          </p:cNvSpPr>
          <p:nvPr/>
        </p:nvSpPr>
        <p:spPr>
          <a:xfrm>
            <a:off x="9689511" y="2183019"/>
            <a:ext cx="2101364" cy="443198"/>
          </a:xfrm>
          <a:prstGeom prst="rect">
            <a:avLst/>
          </a:prstGeom>
        </p:spPr>
        <p:txBody>
          <a:bodyPr vert="horz" lIns="0" tIns="0" rIns="0" bIns="0">
            <a:spAutoFit/>
          </a:bodyPr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Text Placeholder 7"/>
          <p:cNvSpPr txBox="1">
            <a:spLocks/>
          </p:cNvSpPr>
          <p:nvPr/>
        </p:nvSpPr>
        <p:spPr>
          <a:xfrm>
            <a:off x="9711361" y="3634800"/>
            <a:ext cx="1696868" cy="258532"/>
          </a:xfrm>
          <a:prstGeom prst="rect">
            <a:avLst/>
          </a:prstGeom>
        </p:spPr>
        <p:txBody>
          <a:bodyPr vert="horz" lIns="0" tIns="0" rIns="0" bIns="0" anchor="ctr">
            <a:spAutoFit/>
          </a:bodyPr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Text Placeholder 2"/>
          <p:cNvSpPr txBox="1">
            <a:spLocks/>
          </p:cNvSpPr>
          <p:nvPr/>
        </p:nvSpPr>
        <p:spPr>
          <a:xfrm>
            <a:off x="9689511" y="3970481"/>
            <a:ext cx="2101364" cy="443198"/>
          </a:xfrm>
          <a:prstGeom prst="rect">
            <a:avLst/>
          </a:prstGeom>
        </p:spPr>
        <p:txBody>
          <a:bodyPr vert="horz" lIns="0" tIns="0" rIns="0" bIns="0">
            <a:spAutoFit/>
          </a:bodyPr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45" name="文本框 44"/>
          <p:cNvSpPr txBox="1"/>
          <p:nvPr/>
        </p:nvSpPr>
        <p:spPr>
          <a:xfrm>
            <a:off x="372973" y="65495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393123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500"/>
                            </p:stCondLst>
                            <p:childTnLst>
                              <p:par>
                                <p:cTn id="67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7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100"/>
                            </p:stCondLst>
                            <p:childTnLst>
                              <p:par>
                                <p:cTn id="7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 animBg="1"/>
      <p:bldP spid="85" grpId="0"/>
      <p:bldP spid="86" grpId="0"/>
      <p:bldP spid="46" grpId="0"/>
      <p:bldP spid="47" grpId="0"/>
      <p:bldP spid="48" grpId="0"/>
      <p:bldP spid="57" grpId="0"/>
      <p:bldP spid="58" grpId="0"/>
      <p:bldP spid="59" grpId="0"/>
      <p:bldP spid="60" grpId="0"/>
      <p:bldP spid="6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53" y="0"/>
            <a:ext cx="4219030" cy="3616325"/>
          </a:xfrm>
          <a:prstGeom prst="rect">
            <a:avLst/>
          </a:pr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8639367" y="0"/>
            <a:ext cx="4219030" cy="3616325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353" y="3616325"/>
            <a:ext cx="6428977" cy="3616325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10849358" y="3616325"/>
            <a:ext cx="2009039" cy="3616325"/>
          </a:xfrm>
          <a:prstGeom prst="rect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/>
          <p:cNvGrpSpPr/>
          <p:nvPr/>
        </p:nvGrpSpPr>
        <p:grpSpPr>
          <a:xfrm>
            <a:off x="4219383" y="0"/>
            <a:ext cx="4419984" cy="3616325"/>
            <a:chOff x="3000364" y="0"/>
            <a:chExt cx="3143272" cy="2571750"/>
          </a:xfrm>
        </p:grpSpPr>
        <p:sp>
          <p:nvSpPr>
            <p:cNvPr id="19" name="Rectangle 18"/>
            <p:cNvSpPr/>
            <p:nvPr/>
          </p:nvSpPr>
          <p:spPr>
            <a:xfrm>
              <a:off x="3000364" y="0"/>
              <a:ext cx="3143272" cy="25717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" name="Group 13"/>
            <p:cNvGrpSpPr/>
            <p:nvPr/>
          </p:nvGrpSpPr>
          <p:grpSpPr>
            <a:xfrm>
              <a:off x="3143240" y="472789"/>
              <a:ext cx="2857520" cy="1114245"/>
              <a:chOff x="3143240" y="472789"/>
              <a:chExt cx="2857520" cy="1114245"/>
            </a:xfrm>
          </p:grpSpPr>
          <p:sp>
            <p:nvSpPr>
              <p:cNvPr id="26" name="Rectangle 25"/>
              <p:cNvSpPr/>
              <p:nvPr/>
            </p:nvSpPr>
            <p:spPr>
              <a:xfrm>
                <a:off x="3428992" y="1142990"/>
                <a:ext cx="2571768" cy="4440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替换文字内容，点击添加相关标题文字，修改文字内容，也可以直接复制你的内容到此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。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请替换文字内容，点击添加相关标题文字，修改文字内容，也可以直接复制你的内容到此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。</a:t>
                </a:r>
                <a:endPara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3143240" y="472789"/>
                <a:ext cx="1444577" cy="29707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6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点击请替换文字内容</a:t>
                </a:r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3500430" y="1000114"/>
                <a:ext cx="857256" cy="4571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7" name="Group 16"/>
          <p:cNvGrpSpPr/>
          <p:nvPr/>
        </p:nvGrpSpPr>
        <p:grpSpPr>
          <a:xfrm>
            <a:off x="6429375" y="3616325"/>
            <a:ext cx="4419984" cy="3616325"/>
            <a:chOff x="4572000" y="2571750"/>
            <a:chExt cx="3143272" cy="2571750"/>
          </a:xfrm>
        </p:grpSpPr>
        <p:sp>
          <p:nvSpPr>
            <p:cNvPr id="21" name="Rectangle 20"/>
            <p:cNvSpPr/>
            <p:nvPr/>
          </p:nvSpPr>
          <p:spPr>
            <a:xfrm>
              <a:off x="4572000" y="2571750"/>
              <a:ext cx="3143272" cy="257175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" name="Group 14"/>
            <p:cNvGrpSpPr/>
            <p:nvPr/>
          </p:nvGrpSpPr>
          <p:grpSpPr>
            <a:xfrm>
              <a:off x="4643438" y="2928940"/>
              <a:ext cx="2928958" cy="1229862"/>
              <a:chOff x="4643438" y="2928940"/>
              <a:chExt cx="2928958" cy="1229862"/>
            </a:xfrm>
          </p:grpSpPr>
          <p:sp>
            <p:nvSpPr>
              <p:cNvPr id="29" name="Rectangle 28"/>
              <p:cNvSpPr/>
              <p:nvPr/>
            </p:nvSpPr>
            <p:spPr>
              <a:xfrm>
                <a:off x="5000628" y="3714758"/>
                <a:ext cx="2571768" cy="4440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  </a:r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4643438" y="2928940"/>
                <a:ext cx="1444577" cy="29707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6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点击请替换文字内容</a:t>
                </a:r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5072066" y="3571882"/>
                <a:ext cx="857256" cy="4571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8" name="文本框 17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372973" y="65495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156038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3000">
        <p14:flip dir="r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0" grpId="0" animBg="1"/>
      <p:bldP spid="22" grpId="0" animBg="1"/>
      <p:bldP spid="2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161563" y="1636615"/>
            <a:ext cx="10601230" cy="4639424"/>
            <a:chOff x="1100786" y="1551735"/>
            <a:chExt cx="10052640" cy="4399344"/>
          </a:xfrm>
        </p:grpSpPr>
        <p:sp>
          <p:nvSpPr>
            <p:cNvPr id="22" name="Freeform 21"/>
            <p:cNvSpPr/>
            <p:nvPr/>
          </p:nvSpPr>
          <p:spPr>
            <a:xfrm rot="19805282">
              <a:off x="1456384" y="1551735"/>
              <a:ext cx="9350488" cy="4399344"/>
            </a:xfrm>
            <a:custGeom>
              <a:avLst/>
              <a:gdLst>
                <a:gd name="connsiteX0" fmla="*/ 9210674 w 9350488"/>
                <a:gd name="connsiteY0" fmla="*/ 3819266 h 4399344"/>
                <a:gd name="connsiteX1" fmla="*/ 9350488 w 9350488"/>
                <a:gd name="connsiteY1" fmla="*/ 4082226 h 4399344"/>
                <a:gd name="connsiteX2" fmla="*/ 9033370 w 9350488"/>
                <a:gd name="connsiteY2" fmla="*/ 4399344 h 4399344"/>
                <a:gd name="connsiteX3" fmla="*/ 6852320 w 9350488"/>
                <a:gd name="connsiteY3" fmla="*/ 4399344 h 4399344"/>
                <a:gd name="connsiteX4" fmla="*/ 6844759 w 9350488"/>
                <a:gd name="connsiteY4" fmla="*/ 4398581 h 4399344"/>
                <a:gd name="connsiteX5" fmla="*/ 6831730 w 9350488"/>
                <a:gd name="connsiteY5" fmla="*/ 4398964 h 4399344"/>
                <a:gd name="connsiteX6" fmla="*/ 6805150 w 9350488"/>
                <a:gd name="connsiteY6" fmla="*/ 4394589 h 4399344"/>
                <a:gd name="connsiteX7" fmla="*/ 6788410 w 9350488"/>
                <a:gd name="connsiteY7" fmla="*/ 4392901 h 4399344"/>
                <a:gd name="connsiteX8" fmla="*/ 6781081 w 9350488"/>
                <a:gd name="connsiteY8" fmla="*/ 4390626 h 4399344"/>
                <a:gd name="connsiteX9" fmla="*/ 6771692 w 9350488"/>
                <a:gd name="connsiteY9" fmla="*/ 4389080 h 4399344"/>
                <a:gd name="connsiteX10" fmla="*/ 6748678 w 9350488"/>
                <a:gd name="connsiteY10" fmla="*/ 4380567 h 4399344"/>
                <a:gd name="connsiteX11" fmla="*/ 6728884 w 9350488"/>
                <a:gd name="connsiteY11" fmla="*/ 4374423 h 4399344"/>
                <a:gd name="connsiteX12" fmla="*/ 6722076 w 9350488"/>
                <a:gd name="connsiteY12" fmla="*/ 4370728 h 4399344"/>
                <a:gd name="connsiteX13" fmla="*/ 6714626 w 9350488"/>
                <a:gd name="connsiteY13" fmla="*/ 4367972 h 4399344"/>
                <a:gd name="connsiteX14" fmla="*/ 6695104 w 9350488"/>
                <a:gd name="connsiteY14" fmla="*/ 4356088 h 4399344"/>
                <a:gd name="connsiteX15" fmla="*/ 6675017 w 9350488"/>
                <a:gd name="connsiteY15" fmla="*/ 4345185 h 4399344"/>
                <a:gd name="connsiteX16" fmla="*/ 6668890 w 9350488"/>
                <a:gd name="connsiteY16" fmla="*/ 4340130 h 4399344"/>
                <a:gd name="connsiteX17" fmla="*/ 6662274 w 9350488"/>
                <a:gd name="connsiteY17" fmla="*/ 4336102 h 4399344"/>
                <a:gd name="connsiteX18" fmla="*/ 6647012 w 9350488"/>
                <a:gd name="connsiteY18" fmla="*/ 4322079 h 4399344"/>
                <a:gd name="connsiteX19" fmla="*/ 6628085 w 9350488"/>
                <a:gd name="connsiteY19" fmla="*/ 4306462 h 4399344"/>
                <a:gd name="connsiteX20" fmla="*/ 6622029 w 9350488"/>
                <a:gd name="connsiteY20" fmla="*/ 4299122 h 4399344"/>
                <a:gd name="connsiteX21" fmla="*/ 6616378 w 9350488"/>
                <a:gd name="connsiteY21" fmla="*/ 4293931 h 4399344"/>
                <a:gd name="connsiteX22" fmla="*/ 6606505 w 9350488"/>
                <a:gd name="connsiteY22" fmla="*/ 4280307 h 4399344"/>
                <a:gd name="connsiteX23" fmla="*/ 6589361 w 9350488"/>
                <a:gd name="connsiteY23" fmla="*/ 4259529 h 4399344"/>
                <a:gd name="connsiteX24" fmla="*/ 6583143 w 9350488"/>
                <a:gd name="connsiteY24" fmla="*/ 4248073 h 4399344"/>
                <a:gd name="connsiteX25" fmla="*/ 6578683 w 9350488"/>
                <a:gd name="connsiteY25" fmla="*/ 4241920 h 4399344"/>
                <a:gd name="connsiteX26" fmla="*/ 5577164 w 9350488"/>
                <a:gd name="connsiteY26" fmla="*/ 2519482 h 4399344"/>
                <a:gd name="connsiteX27" fmla="*/ 3584720 w 9350488"/>
                <a:gd name="connsiteY27" fmla="*/ 2519482 h 4399344"/>
                <a:gd name="connsiteX28" fmla="*/ 3577151 w 9350488"/>
                <a:gd name="connsiteY28" fmla="*/ 2518719 h 4399344"/>
                <a:gd name="connsiteX29" fmla="*/ 3564128 w 9350488"/>
                <a:gd name="connsiteY29" fmla="*/ 2519102 h 4399344"/>
                <a:gd name="connsiteX30" fmla="*/ 3537559 w 9350488"/>
                <a:gd name="connsiteY30" fmla="*/ 2514728 h 4399344"/>
                <a:gd name="connsiteX31" fmla="*/ 3520810 w 9350488"/>
                <a:gd name="connsiteY31" fmla="*/ 2513039 h 4399344"/>
                <a:gd name="connsiteX32" fmla="*/ 3513476 w 9350488"/>
                <a:gd name="connsiteY32" fmla="*/ 2510763 h 4399344"/>
                <a:gd name="connsiteX33" fmla="*/ 3504091 w 9350488"/>
                <a:gd name="connsiteY33" fmla="*/ 2509217 h 4399344"/>
                <a:gd name="connsiteX34" fmla="*/ 3481082 w 9350488"/>
                <a:gd name="connsiteY34" fmla="*/ 2500707 h 4399344"/>
                <a:gd name="connsiteX35" fmla="*/ 3461284 w 9350488"/>
                <a:gd name="connsiteY35" fmla="*/ 2494561 h 4399344"/>
                <a:gd name="connsiteX36" fmla="*/ 3454474 w 9350488"/>
                <a:gd name="connsiteY36" fmla="*/ 2490865 h 4399344"/>
                <a:gd name="connsiteX37" fmla="*/ 3447024 w 9350488"/>
                <a:gd name="connsiteY37" fmla="*/ 2488109 h 4399344"/>
                <a:gd name="connsiteX38" fmla="*/ 3427503 w 9350488"/>
                <a:gd name="connsiteY38" fmla="*/ 2476226 h 4399344"/>
                <a:gd name="connsiteX39" fmla="*/ 3407416 w 9350488"/>
                <a:gd name="connsiteY39" fmla="*/ 2465323 h 4399344"/>
                <a:gd name="connsiteX40" fmla="*/ 3401290 w 9350488"/>
                <a:gd name="connsiteY40" fmla="*/ 2460268 h 4399344"/>
                <a:gd name="connsiteX41" fmla="*/ 3394672 w 9350488"/>
                <a:gd name="connsiteY41" fmla="*/ 2456239 h 4399344"/>
                <a:gd name="connsiteX42" fmla="*/ 3379407 w 9350488"/>
                <a:gd name="connsiteY42" fmla="*/ 2442213 h 4399344"/>
                <a:gd name="connsiteX43" fmla="*/ 3360484 w 9350488"/>
                <a:gd name="connsiteY43" fmla="*/ 2426600 h 4399344"/>
                <a:gd name="connsiteX44" fmla="*/ 3354430 w 9350488"/>
                <a:gd name="connsiteY44" fmla="*/ 2419263 h 4399344"/>
                <a:gd name="connsiteX45" fmla="*/ 3348776 w 9350488"/>
                <a:gd name="connsiteY45" fmla="*/ 2414068 h 4399344"/>
                <a:gd name="connsiteX46" fmla="*/ 3338897 w 9350488"/>
                <a:gd name="connsiteY46" fmla="*/ 2400437 h 4399344"/>
                <a:gd name="connsiteX47" fmla="*/ 3321761 w 9350488"/>
                <a:gd name="connsiteY47" fmla="*/ 2379667 h 4399344"/>
                <a:gd name="connsiteX48" fmla="*/ 3315545 w 9350488"/>
                <a:gd name="connsiteY48" fmla="*/ 2368216 h 4399344"/>
                <a:gd name="connsiteX49" fmla="*/ 3311081 w 9350488"/>
                <a:gd name="connsiteY49" fmla="*/ 2362057 h 4399344"/>
                <a:gd name="connsiteX50" fmla="*/ 2309562 w 9350488"/>
                <a:gd name="connsiteY50" fmla="*/ 639619 h 4399344"/>
                <a:gd name="connsiteX51" fmla="*/ 317118 w 9350488"/>
                <a:gd name="connsiteY51" fmla="*/ 639619 h 4399344"/>
                <a:gd name="connsiteX52" fmla="*/ 1 w 9350488"/>
                <a:gd name="connsiteY52" fmla="*/ 322501 h 4399344"/>
                <a:gd name="connsiteX53" fmla="*/ 317119 w 9350488"/>
                <a:gd name="connsiteY53" fmla="*/ 5383 h 4399344"/>
                <a:gd name="connsiteX54" fmla="*/ 2436279 w 9350488"/>
                <a:gd name="connsiteY54" fmla="*/ 5383 h 4399344"/>
                <a:gd name="connsiteX55" fmla="*/ 2448735 w 9350488"/>
                <a:gd name="connsiteY55" fmla="*/ 2523 h 4399344"/>
                <a:gd name="connsiteX56" fmla="*/ 2627103 w 9350488"/>
                <a:gd name="connsiteY56" fmla="*/ 31715 h 4399344"/>
                <a:gd name="connsiteX57" fmla="*/ 2650943 w 9350488"/>
                <a:gd name="connsiteY57" fmla="*/ 46228 h 4399344"/>
                <a:gd name="connsiteX58" fmla="*/ 2675472 w 9350488"/>
                <a:gd name="connsiteY58" fmla="*/ 59542 h 4399344"/>
                <a:gd name="connsiteX59" fmla="*/ 2790366 w 9350488"/>
                <a:gd name="connsiteY59" fmla="*/ 199065 h 4399344"/>
                <a:gd name="connsiteX60" fmla="*/ 2794154 w 9350488"/>
                <a:gd name="connsiteY60" fmla="*/ 211270 h 4399344"/>
                <a:gd name="connsiteX61" fmla="*/ 3767495 w 9350488"/>
                <a:gd name="connsiteY61" fmla="*/ 1885246 h 4399344"/>
                <a:gd name="connsiteX62" fmla="*/ 5703881 w 9350488"/>
                <a:gd name="connsiteY62" fmla="*/ 1885246 h 4399344"/>
                <a:gd name="connsiteX63" fmla="*/ 5716337 w 9350488"/>
                <a:gd name="connsiteY63" fmla="*/ 1882386 h 4399344"/>
                <a:gd name="connsiteX64" fmla="*/ 5894704 w 9350488"/>
                <a:gd name="connsiteY64" fmla="*/ 1911577 h 4399344"/>
                <a:gd name="connsiteX65" fmla="*/ 5930433 w 9350488"/>
                <a:gd name="connsiteY65" fmla="*/ 1933328 h 4399344"/>
                <a:gd name="connsiteX66" fmla="*/ 5943074 w 9350488"/>
                <a:gd name="connsiteY66" fmla="*/ 1939405 h 4399344"/>
                <a:gd name="connsiteX67" fmla="*/ 6044613 w 9350488"/>
                <a:gd name="connsiteY67" fmla="*/ 2051207 h 4399344"/>
                <a:gd name="connsiteX68" fmla="*/ 6057322 w 9350488"/>
                <a:gd name="connsiteY68" fmla="*/ 2083506 h 4399344"/>
                <a:gd name="connsiteX69" fmla="*/ 7035096 w 9350488"/>
                <a:gd name="connsiteY69" fmla="*/ 3765107 h 4399344"/>
                <a:gd name="connsiteX70" fmla="*/ 9033370 w 9350488"/>
                <a:gd name="connsiteY70" fmla="*/ 3765107 h 4399344"/>
                <a:gd name="connsiteX71" fmla="*/ 9210674 w 9350488"/>
                <a:gd name="connsiteY71" fmla="*/ 3819266 h 4399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9350488" h="4399344">
                  <a:moveTo>
                    <a:pt x="9210674" y="3819266"/>
                  </a:moveTo>
                  <a:cubicBezTo>
                    <a:pt x="9295028" y="3876255"/>
                    <a:pt x="9350488" y="3972763"/>
                    <a:pt x="9350488" y="4082226"/>
                  </a:cubicBezTo>
                  <a:cubicBezTo>
                    <a:pt x="9350488" y="4257365"/>
                    <a:pt x="9208509" y="4399344"/>
                    <a:pt x="9033370" y="4399344"/>
                  </a:cubicBezTo>
                  <a:lnTo>
                    <a:pt x="6852320" y="4399344"/>
                  </a:lnTo>
                  <a:lnTo>
                    <a:pt x="6844759" y="4398581"/>
                  </a:lnTo>
                  <a:lnTo>
                    <a:pt x="6831730" y="4398964"/>
                  </a:lnTo>
                  <a:lnTo>
                    <a:pt x="6805150" y="4394589"/>
                  </a:lnTo>
                  <a:lnTo>
                    <a:pt x="6788410" y="4392901"/>
                  </a:lnTo>
                  <a:lnTo>
                    <a:pt x="6781081" y="4390626"/>
                  </a:lnTo>
                  <a:lnTo>
                    <a:pt x="6771692" y="4389080"/>
                  </a:lnTo>
                  <a:lnTo>
                    <a:pt x="6748678" y="4380567"/>
                  </a:lnTo>
                  <a:lnTo>
                    <a:pt x="6728884" y="4374423"/>
                  </a:lnTo>
                  <a:lnTo>
                    <a:pt x="6722076" y="4370728"/>
                  </a:lnTo>
                  <a:lnTo>
                    <a:pt x="6714626" y="4367972"/>
                  </a:lnTo>
                  <a:lnTo>
                    <a:pt x="6695104" y="4356088"/>
                  </a:lnTo>
                  <a:lnTo>
                    <a:pt x="6675017" y="4345185"/>
                  </a:lnTo>
                  <a:lnTo>
                    <a:pt x="6668890" y="4340130"/>
                  </a:lnTo>
                  <a:lnTo>
                    <a:pt x="6662274" y="4336102"/>
                  </a:lnTo>
                  <a:lnTo>
                    <a:pt x="6647012" y="4322079"/>
                  </a:lnTo>
                  <a:lnTo>
                    <a:pt x="6628085" y="4306462"/>
                  </a:lnTo>
                  <a:lnTo>
                    <a:pt x="6622029" y="4299122"/>
                  </a:lnTo>
                  <a:lnTo>
                    <a:pt x="6616378" y="4293931"/>
                  </a:lnTo>
                  <a:lnTo>
                    <a:pt x="6606505" y="4280307"/>
                  </a:lnTo>
                  <a:lnTo>
                    <a:pt x="6589361" y="4259529"/>
                  </a:lnTo>
                  <a:lnTo>
                    <a:pt x="6583143" y="4248073"/>
                  </a:lnTo>
                  <a:lnTo>
                    <a:pt x="6578683" y="4241920"/>
                  </a:lnTo>
                  <a:lnTo>
                    <a:pt x="5577164" y="2519482"/>
                  </a:lnTo>
                  <a:lnTo>
                    <a:pt x="3584720" y="2519482"/>
                  </a:lnTo>
                  <a:lnTo>
                    <a:pt x="3577151" y="2518719"/>
                  </a:lnTo>
                  <a:lnTo>
                    <a:pt x="3564128" y="2519102"/>
                  </a:lnTo>
                  <a:lnTo>
                    <a:pt x="3537559" y="2514728"/>
                  </a:lnTo>
                  <a:lnTo>
                    <a:pt x="3520810" y="2513039"/>
                  </a:lnTo>
                  <a:lnTo>
                    <a:pt x="3513476" y="2510763"/>
                  </a:lnTo>
                  <a:lnTo>
                    <a:pt x="3504091" y="2509217"/>
                  </a:lnTo>
                  <a:lnTo>
                    <a:pt x="3481082" y="2500707"/>
                  </a:lnTo>
                  <a:lnTo>
                    <a:pt x="3461284" y="2494561"/>
                  </a:lnTo>
                  <a:lnTo>
                    <a:pt x="3454474" y="2490865"/>
                  </a:lnTo>
                  <a:lnTo>
                    <a:pt x="3447024" y="2488109"/>
                  </a:lnTo>
                  <a:lnTo>
                    <a:pt x="3427503" y="2476226"/>
                  </a:lnTo>
                  <a:lnTo>
                    <a:pt x="3407416" y="2465323"/>
                  </a:lnTo>
                  <a:lnTo>
                    <a:pt x="3401290" y="2460268"/>
                  </a:lnTo>
                  <a:lnTo>
                    <a:pt x="3394672" y="2456239"/>
                  </a:lnTo>
                  <a:lnTo>
                    <a:pt x="3379407" y="2442213"/>
                  </a:lnTo>
                  <a:lnTo>
                    <a:pt x="3360484" y="2426600"/>
                  </a:lnTo>
                  <a:lnTo>
                    <a:pt x="3354430" y="2419263"/>
                  </a:lnTo>
                  <a:lnTo>
                    <a:pt x="3348776" y="2414068"/>
                  </a:lnTo>
                  <a:lnTo>
                    <a:pt x="3338897" y="2400437"/>
                  </a:lnTo>
                  <a:lnTo>
                    <a:pt x="3321761" y="2379667"/>
                  </a:lnTo>
                  <a:lnTo>
                    <a:pt x="3315545" y="2368216"/>
                  </a:lnTo>
                  <a:lnTo>
                    <a:pt x="3311081" y="2362057"/>
                  </a:lnTo>
                  <a:lnTo>
                    <a:pt x="2309562" y="639619"/>
                  </a:lnTo>
                  <a:lnTo>
                    <a:pt x="317118" y="639619"/>
                  </a:lnTo>
                  <a:cubicBezTo>
                    <a:pt x="141979" y="639619"/>
                    <a:pt x="0" y="497640"/>
                    <a:pt x="1" y="322501"/>
                  </a:cubicBezTo>
                  <a:cubicBezTo>
                    <a:pt x="0" y="147362"/>
                    <a:pt x="141979" y="5383"/>
                    <a:pt x="317119" y="5383"/>
                  </a:cubicBezTo>
                  <a:lnTo>
                    <a:pt x="2436279" y="5383"/>
                  </a:lnTo>
                  <a:lnTo>
                    <a:pt x="2448735" y="2523"/>
                  </a:lnTo>
                  <a:cubicBezTo>
                    <a:pt x="2510031" y="-5274"/>
                    <a:pt x="2572102" y="5149"/>
                    <a:pt x="2627103" y="31715"/>
                  </a:cubicBezTo>
                  <a:lnTo>
                    <a:pt x="2650943" y="46228"/>
                  </a:lnTo>
                  <a:lnTo>
                    <a:pt x="2675472" y="59542"/>
                  </a:lnTo>
                  <a:cubicBezTo>
                    <a:pt x="2726084" y="93735"/>
                    <a:pt x="2766295" y="142156"/>
                    <a:pt x="2790366" y="199065"/>
                  </a:cubicBezTo>
                  <a:lnTo>
                    <a:pt x="2794154" y="211270"/>
                  </a:lnTo>
                  <a:lnTo>
                    <a:pt x="3767495" y="1885246"/>
                  </a:lnTo>
                  <a:lnTo>
                    <a:pt x="5703881" y="1885246"/>
                  </a:lnTo>
                  <a:lnTo>
                    <a:pt x="5716337" y="1882386"/>
                  </a:lnTo>
                  <a:cubicBezTo>
                    <a:pt x="5777633" y="1874589"/>
                    <a:pt x="5839704" y="1885011"/>
                    <a:pt x="5894704" y="1911577"/>
                  </a:cubicBezTo>
                  <a:lnTo>
                    <a:pt x="5930433" y="1933328"/>
                  </a:lnTo>
                  <a:lnTo>
                    <a:pt x="5943074" y="1939405"/>
                  </a:lnTo>
                  <a:cubicBezTo>
                    <a:pt x="5985251" y="1967899"/>
                    <a:pt x="6020204" y="2006273"/>
                    <a:pt x="6044613" y="2051207"/>
                  </a:cubicBezTo>
                  <a:lnTo>
                    <a:pt x="6057322" y="2083506"/>
                  </a:lnTo>
                  <a:lnTo>
                    <a:pt x="7035096" y="3765107"/>
                  </a:lnTo>
                  <a:lnTo>
                    <a:pt x="9033370" y="3765107"/>
                  </a:lnTo>
                  <a:cubicBezTo>
                    <a:pt x="9099047" y="3765107"/>
                    <a:pt x="9160061" y="3785073"/>
                    <a:pt x="9210674" y="381926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" name="Rounded Rectangle 4"/>
            <p:cNvSpPr/>
            <p:nvPr/>
          </p:nvSpPr>
          <p:spPr>
            <a:xfrm rot="19805282">
              <a:off x="1100786" y="3962064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Rounded Rectangle 17"/>
            <p:cNvSpPr/>
            <p:nvPr/>
          </p:nvSpPr>
          <p:spPr>
            <a:xfrm rot="19805282">
              <a:off x="2976655" y="2907046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Rounded Rectangle 18"/>
            <p:cNvSpPr/>
            <p:nvPr/>
          </p:nvSpPr>
          <p:spPr>
            <a:xfrm rot="19805282">
              <a:off x="4856481" y="3966200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Rounded Rectangle 19"/>
            <p:cNvSpPr/>
            <p:nvPr/>
          </p:nvSpPr>
          <p:spPr>
            <a:xfrm rot="19805282">
              <a:off x="6750373" y="2907049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Rounded Rectangle 20"/>
            <p:cNvSpPr/>
            <p:nvPr/>
          </p:nvSpPr>
          <p:spPr>
            <a:xfrm rot="19805282">
              <a:off x="10518517" y="2907047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Rounded Rectangle 22"/>
            <p:cNvSpPr/>
            <p:nvPr/>
          </p:nvSpPr>
          <p:spPr>
            <a:xfrm rot="19805282">
              <a:off x="8614859" y="3962065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>
              <a:spLocks noEditPoints="1"/>
            </p:cNvSpPr>
            <p:nvPr/>
          </p:nvSpPr>
          <p:spPr bwMode="auto">
            <a:xfrm>
              <a:off x="3100417" y="3031426"/>
              <a:ext cx="387383" cy="385476"/>
            </a:xfrm>
            <a:custGeom>
              <a:avLst/>
              <a:gdLst>
                <a:gd name="T0" fmla="*/ 6 w 94"/>
                <a:gd name="T1" fmla="*/ 28 h 94"/>
                <a:gd name="T2" fmla="*/ 32 w 94"/>
                <a:gd name="T3" fmla="*/ 4 h 94"/>
                <a:gd name="T4" fmla="*/ 67 w 94"/>
                <a:gd name="T5" fmla="*/ 6 h 94"/>
                <a:gd name="T6" fmla="*/ 90 w 94"/>
                <a:gd name="T7" fmla="*/ 32 h 94"/>
                <a:gd name="T8" fmla="*/ 88 w 94"/>
                <a:gd name="T9" fmla="*/ 67 h 94"/>
                <a:gd name="T10" fmla="*/ 88 w 94"/>
                <a:gd name="T11" fmla="*/ 67 h 94"/>
                <a:gd name="T12" fmla="*/ 62 w 94"/>
                <a:gd name="T13" fmla="*/ 90 h 94"/>
                <a:gd name="T14" fmla="*/ 27 w 94"/>
                <a:gd name="T15" fmla="*/ 89 h 94"/>
                <a:gd name="T16" fmla="*/ 27 w 94"/>
                <a:gd name="T17" fmla="*/ 89 h 94"/>
                <a:gd name="T18" fmla="*/ 4 w 94"/>
                <a:gd name="T19" fmla="*/ 62 h 94"/>
                <a:gd name="T20" fmla="*/ 6 w 94"/>
                <a:gd name="T21" fmla="*/ 28 h 94"/>
                <a:gd name="T22" fmla="*/ 6 w 94"/>
                <a:gd name="T23" fmla="*/ 28 h 94"/>
                <a:gd name="T24" fmla="*/ 20 w 94"/>
                <a:gd name="T25" fmla="*/ 27 h 94"/>
                <a:gd name="T26" fmla="*/ 16 w 94"/>
                <a:gd name="T27" fmla="*/ 32 h 94"/>
                <a:gd name="T28" fmla="*/ 16 w 94"/>
                <a:gd name="T29" fmla="*/ 32 h 94"/>
                <a:gd name="T30" fmla="*/ 15 w 94"/>
                <a:gd name="T31" fmla="*/ 35 h 94"/>
                <a:gd name="T32" fmla="*/ 36 w 94"/>
                <a:gd name="T33" fmla="*/ 37 h 94"/>
                <a:gd name="T34" fmla="*/ 34 w 94"/>
                <a:gd name="T35" fmla="*/ 40 h 94"/>
                <a:gd name="T36" fmla="*/ 32 w 94"/>
                <a:gd name="T37" fmla="*/ 45 h 94"/>
                <a:gd name="T38" fmla="*/ 13 w 94"/>
                <a:gd name="T39" fmla="*/ 53 h 94"/>
                <a:gd name="T40" fmla="*/ 15 w 94"/>
                <a:gd name="T41" fmla="*/ 59 h 94"/>
                <a:gd name="T42" fmla="*/ 15 w 94"/>
                <a:gd name="T43" fmla="*/ 59 h 94"/>
                <a:gd name="T44" fmla="*/ 16 w 94"/>
                <a:gd name="T45" fmla="*/ 60 h 94"/>
                <a:gd name="T46" fmla="*/ 29 w 94"/>
                <a:gd name="T47" fmla="*/ 54 h 94"/>
                <a:gd name="T48" fmla="*/ 26 w 94"/>
                <a:gd name="T49" fmla="*/ 74 h 94"/>
                <a:gd name="T50" fmla="*/ 32 w 94"/>
                <a:gd name="T51" fmla="*/ 78 h 94"/>
                <a:gd name="T52" fmla="*/ 32 w 94"/>
                <a:gd name="T53" fmla="*/ 78 h 94"/>
                <a:gd name="T54" fmla="*/ 33 w 94"/>
                <a:gd name="T55" fmla="*/ 79 h 94"/>
                <a:gd name="T56" fmla="*/ 34 w 94"/>
                <a:gd name="T57" fmla="*/ 78 h 94"/>
                <a:gd name="T58" fmla="*/ 36 w 94"/>
                <a:gd name="T59" fmla="*/ 55 h 94"/>
                <a:gd name="T60" fmla="*/ 48 w 94"/>
                <a:gd name="T61" fmla="*/ 67 h 94"/>
                <a:gd name="T62" fmla="*/ 60 w 94"/>
                <a:gd name="T63" fmla="*/ 79 h 94"/>
                <a:gd name="T64" fmla="*/ 65 w 94"/>
                <a:gd name="T65" fmla="*/ 77 h 94"/>
                <a:gd name="T66" fmla="*/ 66 w 94"/>
                <a:gd name="T67" fmla="*/ 74 h 94"/>
                <a:gd name="T68" fmla="*/ 54 w 94"/>
                <a:gd name="T69" fmla="*/ 62 h 94"/>
                <a:gd name="T70" fmla="*/ 39 w 94"/>
                <a:gd name="T71" fmla="*/ 48 h 94"/>
                <a:gd name="T72" fmla="*/ 41 w 94"/>
                <a:gd name="T73" fmla="*/ 43 h 94"/>
                <a:gd name="T74" fmla="*/ 43 w 94"/>
                <a:gd name="T75" fmla="*/ 39 h 94"/>
                <a:gd name="T76" fmla="*/ 49 w 94"/>
                <a:gd name="T77" fmla="*/ 42 h 94"/>
                <a:gd name="T78" fmla="*/ 77 w 94"/>
                <a:gd name="T79" fmla="*/ 64 h 94"/>
                <a:gd name="T80" fmla="*/ 78 w 94"/>
                <a:gd name="T81" fmla="*/ 62 h 94"/>
                <a:gd name="T82" fmla="*/ 78 w 94"/>
                <a:gd name="T83" fmla="*/ 62 h 94"/>
                <a:gd name="T84" fmla="*/ 80 w 94"/>
                <a:gd name="T85" fmla="*/ 56 h 94"/>
                <a:gd name="T86" fmla="*/ 53 w 94"/>
                <a:gd name="T87" fmla="*/ 35 h 94"/>
                <a:gd name="T88" fmla="*/ 47 w 94"/>
                <a:gd name="T89" fmla="*/ 32 h 94"/>
                <a:gd name="T90" fmla="*/ 50 w 94"/>
                <a:gd name="T91" fmla="*/ 28 h 94"/>
                <a:gd name="T92" fmla="*/ 56 w 94"/>
                <a:gd name="T93" fmla="*/ 30 h 94"/>
                <a:gd name="T94" fmla="*/ 74 w 94"/>
                <a:gd name="T95" fmla="*/ 28 h 94"/>
                <a:gd name="T96" fmla="*/ 71 w 94"/>
                <a:gd name="T97" fmla="*/ 23 h 94"/>
                <a:gd name="T98" fmla="*/ 70 w 94"/>
                <a:gd name="T99" fmla="*/ 22 h 94"/>
                <a:gd name="T100" fmla="*/ 58 w 94"/>
                <a:gd name="T101" fmla="*/ 23 h 94"/>
                <a:gd name="T102" fmla="*/ 55 w 94"/>
                <a:gd name="T103" fmla="*/ 22 h 94"/>
                <a:gd name="T104" fmla="*/ 62 w 94"/>
                <a:gd name="T105" fmla="*/ 16 h 94"/>
                <a:gd name="T106" fmla="*/ 53 w 94"/>
                <a:gd name="T107" fmla="*/ 14 h 94"/>
                <a:gd name="T108" fmla="*/ 49 w 94"/>
                <a:gd name="T109" fmla="*/ 18 h 94"/>
                <a:gd name="T110" fmla="*/ 43 w 94"/>
                <a:gd name="T111" fmla="*/ 13 h 94"/>
                <a:gd name="T112" fmla="*/ 37 w 94"/>
                <a:gd name="T113" fmla="*/ 15 h 94"/>
                <a:gd name="T114" fmla="*/ 35 w 94"/>
                <a:gd name="T115" fmla="*/ 16 h 94"/>
                <a:gd name="T116" fmla="*/ 44 w 94"/>
                <a:gd name="T117" fmla="*/ 24 h 94"/>
                <a:gd name="T118" fmla="*/ 40 w 94"/>
                <a:gd name="T119" fmla="*/ 30 h 94"/>
                <a:gd name="T120" fmla="*/ 20 w 94"/>
                <a:gd name="T121" fmla="*/ 27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4" h="94">
                  <a:moveTo>
                    <a:pt x="6" y="28"/>
                  </a:moveTo>
                  <a:cubicBezTo>
                    <a:pt x="11" y="16"/>
                    <a:pt x="21" y="8"/>
                    <a:pt x="32" y="4"/>
                  </a:cubicBezTo>
                  <a:cubicBezTo>
                    <a:pt x="43" y="0"/>
                    <a:pt x="56" y="1"/>
                    <a:pt x="67" y="6"/>
                  </a:cubicBezTo>
                  <a:cubicBezTo>
                    <a:pt x="78" y="12"/>
                    <a:pt x="86" y="21"/>
                    <a:pt x="90" y="32"/>
                  </a:cubicBezTo>
                  <a:cubicBezTo>
                    <a:pt x="94" y="43"/>
                    <a:pt x="94" y="56"/>
                    <a:pt x="88" y="67"/>
                  </a:cubicBezTo>
                  <a:cubicBezTo>
                    <a:pt x="88" y="67"/>
                    <a:pt x="88" y="67"/>
                    <a:pt x="88" y="67"/>
                  </a:cubicBezTo>
                  <a:cubicBezTo>
                    <a:pt x="83" y="78"/>
                    <a:pt x="73" y="87"/>
                    <a:pt x="62" y="90"/>
                  </a:cubicBezTo>
                  <a:cubicBezTo>
                    <a:pt x="51" y="94"/>
                    <a:pt x="39" y="94"/>
                    <a:pt x="27" y="89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16" y="83"/>
                    <a:pt x="8" y="73"/>
                    <a:pt x="4" y="62"/>
                  </a:cubicBezTo>
                  <a:cubicBezTo>
                    <a:pt x="0" y="51"/>
                    <a:pt x="1" y="39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lose/>
                  <a:moveTo>
                    <a:pt x="20" y="27"/>
                  </a:moveTo>
                  <a:cubicBezTo>
                    <a:pt x="18" y="29"/>
                    <a:pt x="17" y="30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3"/>
                    <a:pt x="15" y="34"/>
                    <a:pt x="15" y="35"/>
                  </a:cubicBezTo>
                  <a:cubicBezTo>
                    <a:pt x="21" y="34"/>
                    <a:pt x="28" y="34"/>
                    <a:pt x="36" y="37"/>
                  </a:cubicBezTo>
                  <a:cubicBezTo>
                    <a:pt x="35" y="38"/>
                    <a:pt x="35" y="39"/>
                    <a:pt x="34" y="40"/>
                  </a:cubicBezTo>
                  <a:cubicBezTo>
                    <a:pt x="33" y="42"/>
                    <a:pt x="32" y="43"/>
                    <a:pt x="32" y="45"/>
                  </a:cubicBezTo>
                  <a:cubicBezTo>
                    <a:pt x="26" y="45"/>
                    <a:pt x="20" y="47"/>
                    <a:pt x="13" y="53"/>
                  </a:cubicBezTo>
                  <a:cubicBezTo>
                    <a:pt x="14" y="55"/>
                    <a:pt x="14" y="57"/>
                    <a:pt x="15" y="59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21" y="56"/>
                    <a:pt x="25" y="54"/>
                    <a:pt x="29" y="54"/>
                  </a:cubicBezTo>
                  <a:cubicBezTo>
                    <a:pt x="27" y="61"/>
                    <a:pt x="26" y="68"/>
                    <a:pt x="26" y="74"/>
                  </a:cubicBezTo>
                  <a:cubicBezTo>
                    <a:pt x="28" y="76"/>
                    <a:pt x="30" y="77"/>
                    <a:pt x="32" y="78"/>
                  </a:cubicBezTo>
                  <a:cubicBezTo>
                    <a:pt x="32" y="78"/>
                    <a:pt x="32" y="78"/>
                    <a:pt x="32" y="78"/>
                  </a:cubicBezTo>
                  <a:cubicBezTo>
                    <a:pt x="33" y="78"/>
                    <a:pt x="33" y="78"/>
                    <a:pt x="33" y="79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3" y="72"/>
                    <a:pt x="34" y="64"/>
                    <a:pt x="36" y="55"/>
                  </a:cubicBezTo>
                  <a:cubicBezTo>
                    <a:pt x="41" y="58"/>
                    <a:pt x="44" y="62"/>
                    <a:pt x="48" y="67"/>
                  </a:cubicBezTo>
                  <a:cubicBezTo>
                    <a:pt x="52" y="71"/>
                    <a:pt x="56" y="76"/>
                    <a:pt x="60" y="79"/>
                  </a:cubicBezTo>
                  <a:cubicBezTo>
                    <a:pt x="62" y="78"/>
                    <a:pt x="63" y="78"/>
                    <a:pt x="65" y="77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2" y="71"/>
                    <a:pt x="58" y="67"/>
                    <a:pt x="54" y="62"/>
                  </a:cubicBezTo>
                  <a:cubicBezTo>
                    <a:pt x="49" y="56"/>
                    <a:pt x="44" y="51"/>
                    <a:pt x="39" y="48"/>
                  </a:cubicBezTo>
                  <a:cubicBezTo>
                    <a:pt x="40" y="46"/>
                    <a:pt x="40" y="45"/>
                    <a:pt x="41" y="43"/>
                  </a:cubicBezTo>
                  <a:cubicBezTo>
                    <a:pt x="42" y="42"/>
                    <a:pt x="42" y="40"/>
                    <a:pt x="43" y="39"/>
                  </a:cubicBezTo>
                  <a:cubicBezTo>
                    <a:pt x="45" y="40"/>
                    <a:pt x="47" y="41"/>
                    <a:pt x="49" y="42"/>
                  </a:cubicBezTo>
                  <a:cubicBezTo>
                    <a:pt x="61" y="47"/>
                    <a:pt x="71" y="55"/>
                    <a:pt x="77" y="64"/>
                  </a:cubicBezTo>
                  <a:cubicBezTo>
                    <a:pt x="77" y="63"/>
                    <a:pt x="78" y="63"/>
                    <a:pt x="78" y="62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9" y="60"/>
                    <a:pt x="80" y="58"/>
                    <a:pt x="80" y="56"/>
                  </a:cubicBezTo>
                  <a:cubicBezTo>
                    <a:pt x="74" y="47"/>
                    <a:pt x="63" y="40"/>
                    <a:pt x="53" y="35"/>
                  </a:cubicBezTo>
                  <a:cubicBezTo>
                    <a:pt x="51" y="34"/>
                    <a:pt x="49" y="33"/>
                    <a:pt x="47" y="32"/>
                  </a:cubicBezTo>
                  <a:cubicBezTo>
                    <a:pt x="48" y="31"/>
                    <a:pt x="49" y="29"/>
                    <a:pt x="50" y="28"/>
                  </a:cubicBezTo>
                  <a:cubicBezTo>
                    <a:pt x="52" y="29"/>
                    <a:pt x="54" y="30"/>
                    <a:pt x="56" y="30"/>
                  </a:cubicBezTo>
                  <a:cubicBezTo>
                    <a:pt x="66" y="32"/>
                    <a:pt x="73" y="28"/>
                    <a:pt x="74" y="28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1" y="22"/>
                    <a:pt x="70" y="22"/>
                    <a:pt x="70" y="22"/>
                  </a:cubicBezTo>
                  <a:cubicBezTo>
                    <a:pt x="68" y="22"/>
                    <a:pt x="63" y="24"/>
                    <a:pt x="58" y="23"/>
                  </a:cubicBezTo>
                  <a:cubicBezTo>
                    <a:pt x="57" y="23"/>
                    <a:pt x="56" y="22"/>
                    <a:pt x="55" y="22"/>
                  </a:cubicBezTo>
                  <a:cubicBezTo>
                    <a:pt x="57" y="20"/>
                    <a:pt x="60" y="18"/>
                    <a:pt x="62" y="16"/>
                  </a:cubicBezTo>
                  <a:cubicBezTo>
                    <a:pt x="59" y="15"/>
                    <a:pt x="56" y="14"/>
                    <a:pt x="53" y="14"/>
                  </a:cubicBezTo>
                  <a:cubicBezTo>
                    <a:pt x="52" y="15"/>
                    <a:pt x="50" y="16"/>
                    <a:pt x="49" y="18"/>
                  </a:cubicBezTo>
                  <a:cubicBezTo>
                    <a:pt x="47" y="16"/>
                    <a:pt x="45" y="15"/>
                    <a:pt x="43" y="13"/>
                  </a:cubicBezTo>
                  <a:cubicBezTo>
                    <a:pt x="41" y="14"/>
                    <a:pt x="39" y="14"/>
                    <a:pt x="37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9" y="20"/>
                    <a:pt x="44" y="24"/>
                  </a:cubicBezTo>
                  <a:cubicBezTo>
                    <a:pt x="42" y="26"/>
                    <a:pt x="41" y="28"/>
                    <a:pt x="40" y="30"/>
                  </a:cubicBezTo>
                  <a:cubicBezTo>
                    <a:pt x="33" y="28"/>
                    <a:pt x="26" y="27"/>
                    <a:pt x="20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6878905" y="3031426"/>
              <a:ext cx="377843" cy="362576"/>
            </a:xfrm>
            <a:custGeom>
              <a:avLst/>
              <a:gdLst>
                <a:gd name="T0" fmla="*/ 80 w 198"/>
                <a:gd name="T1" fmla="*/ 39 h 190"/>
                <a:gd name="T2" fmla="*/ 32 w 198"/>
                <a:gd name="T3" fmla="*/ 39 h 190"/>
                <a:gd name="T4" fmla="*/ 24 w 198"/>
                <a:gd name="T5" fmla="*/ 52 h 190"/>
                <a:gd name="T6" fmla="*/ 32 w 198"/>
                <a:gd name="T7" fmla="*/ 65 h 190"/>
                <a:gd name="T8" fmla="*/ 80 w 198"/>
                <a:gd name="T9" fmla="*/ 65 h 190"/>
                <a:gd name="T10" fmla="*/ 80 w 198"/>
                <a:gd name="T11" fmla="*/ 39 h 190"/>
                <a:gd name="T12" fmla="*/ 80 w 198"/>
                <a:gd name="T13" fmla="*/ 39 h 190"/>
                <a:gd name="T14" fmla="*/ 114 w 198"/>
                <a:gd name="T15" fmla="*/ 65 h 190"/>
                <a:gd name="T16" fmla="*/ 170 w 198"/>
                <a:gd name="T17" fmla="*/ 65 h 190"/>
                <a:gd name="T18" fmla="*/ 177 w 198"/>
                <a:gd name="T19" fmla="*/ 65 h 190"/>
                <a:gd name="T20" fmla="*/ 179 w 198"/>
                <a:gd name="T21" fmla="*/ 69 h 190"/>
                <a:gd name="T22" fmla="*/ 194 w 198"/>
                <a:gd name="T23" fmla="*/ 93 h 190"/>
                <a:gd name="T24" fmla="*/ 198 w 198"/>
                <a:gd name="T25" fmla="*/ 99 h 190"/>
                <a:gd name="T26" fmla="*/ 194 w 198"/>
                <a:gd name="T27" fmla="*/ 103 h 190"/>
                <a:gd name="T28" fmla="*/ 179 w 198"/>
                <a:gd name="T29" fmla="*/ 127 h 190"/>
                <a:gd name="T30" fmla="*/ 177 w 198"/>
                <a:gd name="T31" fmla="*/ 134 h 190"/>
                <a:gd name="T32" fmla="*/ 170 w 198"/>
                <a:gd name="T33" fmla="*/ 134 h 190"/>
                <a:gd name="T34" fmla="*/ 114 w 198"/>
                <a:gd name="T35" fmla="*/ 134 h 190"/>
                <a:gd name="T36" fmla="*/ 114 w 198"/>
                <a:gd name="T37" fmla="*/ 164 h 190"/>
                <a:gd name="T38" fmla="*/ 164 w 198"/>
                <a:gd name="T39" fmla="*/ 164 h 190"/>
                <a:gd name="T40" fmla="*/ 164 w 198"/>
                <a:gd name="T41" fmla="*/ 190 h 190"/>
                <a:gd name="T42" fmla="*/ 37 w 198"/>
                <a:gd name="T43" fmla="*/ 190 h 190"/>
                <a:gd name="T44" fmla="*/ 37 w 198"/>
                <a:gd name="T45" fmla="*/ 164 h 190"/>
                <a:gd name="T46" fmla="*/ 82 w 198"/>
                <a:gd name="T47" fmla="*/ 164 h 190"/>
                <a:gd name="T48" fmla="*/ 82 w 198"/>
                <a:gd name="T49" fmla="*/ 86 h 190"/>
                <a:gd name="T50" fmla="*/ 26 w 198"/>
                <a:gd name="T51" fmla="*/ 86 h 190"/>
                <a:gd name="T52" fmla="*/ 19 w 198"/>
                <a:gd name="T53" fmla="*/ 86 h 190"/>
                <a:gd name="T54" fmla="*/ 17 w 198"/>
                <a:gd name="T55" fmla="*/ 80 h 190"/>
                <a:gd name="T56" fmla="*/ 2 w 198"/>
                <a:gd name="T57" fmla="*/ 56 h 190"/>
                <a:gd name="T58" fmla="*/ 0 w 198"/>
                <a:gd name="T59" fmla="*/ 52 h 190"/>
                <a:gd name="T60" fmla="*/ 2 w 198"/>
                <a:gd name="T61" fmla="*/ 45 h 190"/>
                <a:gd name="T62" fmla="*/ 17 w 198"/>
                <a:gd name="T63" fmla="*/ 21 h 190"/>
                <a:gd name="T64" fmla="*/ 19 w 198"/>
                <a:gd name="T65" fmla="*/ 17 h 190"/>
                <a:gd name="T66" fmla="*/ 26 w 198"/>
                <a:gd name="T67" fmla="*/ 17 h 190"/>
                <a:gd name="T68" fmla="*/ 82 w 198"/>
                <a:gd name="T69" fmla="*/ 17 h 190"/>
                <a:gd name="T70" fmla="*/ 82 w 198"/>
                <a:gd name="T71" fmla="*/ 13 h 190"/>
                <a:gd name="T72" fmla="*/ 99 w 198"/>
                <a:gd name="T73" fmla="*/ 0 h 190"/>
                <a:gd name="T74" fmla="*/ 114 w 198"/>
                <a:gd name="T75" fmla="*/ 13 h 190"/>
                <a:gd name="T76" fmla="*/ 114 w 198"/>
                <a:gd name="T77" fmla="*/ 65 h 190"/>
                <a:gd name="T78" fmla="*/ 114 w 198"/>
                <a:gd name="T79" fmla="*/ 65 h 190"/>
                <a:gd name="T80" fmla="*/ 166 w 198"/>
                <a:gd name="T81" fmla="*/ 84 h 190"/>
                <a:gd name="T82" fmla="*/ 116 w 198"/>
                <a:gd name="T83" fmla="*/ 84 h 190"/>
                <a:gd name="T84" fmla="*/ 116 w 198"/>
                <a:gd name="T85" fmla="*/ 112 h 190"/>
                <a:gd name="T86" fmla="*/ 166 w 198"/>
                <a:gd name="T87" fmla="*/ 112 h 190"/>
                <a:gd name="T88" fmla="*/ 175 w 198"/>
                <a:gd name="T89" fmla="*/ 99 h 190"/>
                <a:gd name="T90" fmla="*/ 166 w 198"/>
                <a:gd name="T91" fmla="*/ 84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98" h="190">
                  <a:moveTo>
                    <a:pt x="80" y="39"/>
                  </a:moveTo>
                  <a:lnTo>
                    <a:pt x="32" y="39"/>
                  </a:lnTo>
                  <a:lnTo>
                    <a:pt x="24" y="52"/>
                  </a:lnTo>
                  <a:lnTo>
                    <a:pt x="32" y="65"/>
                  </a:lnTo>
                  <a:lnTo>
                    <a:pt x="80" y="65"/>
                  </a:lnTo>
                  <a:lnTo>
                    <a:pt x="80" y="39"/>
                  </a:lnTo>
                  <a:lnTo>
                    <a:pt x="80" y="39"/>
                  </a:lnTo>
                  <a:close/>
                  <a:moveTo>
                    <a:pt x="114" y="65"/>
                  </a:moveTo>
                  <a:lnTo>
                    <a:pt x="170" y="65"/>
                  </a:lnTo>
                  <a:lnTo>
                    <a:pt x="177" y="65"/>
                  </a:lnTo>
                  <a:lnTo>
                    <a:pt x="179" y="69"/>
                  </a:lnTo>
                  <a:lnTo>
                    <a:pt x="194" y="93"/>
                  </a:lnTo>
                  <a:lnTo>
                    <a:pt x="198" y="99"/>
                  </a:lnTo>
                  <a:lnTo>
                    <a:pt x="194" y="103"/>
                  </a:lnTo>
                  <a:lnTo>
                    <a:pt x="179" y="127"/>
                  </a:lnTo>
                  <a:lnTo>
                    <a:pt x="177" y="134"/>
                  </a:lnTo>
                  <a:lnTo>
                    <a:pt x="170" y="134"/>
                  </a:lnTo>
                  <a:lnTo>
                    <a:pt x="114" y="134"/>
                  </a:lnTo>
                  <a:lnTo>
                    <a:pt x="114" y="164"/>
                  </a:lnTo>
                  <a:lnTo>
                    <a:pt x="164" y="164"/>
                  </a:lnTo>
                  <a:lnTo>
                    <a:pt x="164" y="190"/>
                  </a:lnTo>
                  <a:lnTo>
                    <a:pt x="37" y="190"/>
                  </a:lnTo>
                  <a:lnTo>
                    <a:pt x="37" y="164"/>
                  </a:lnTo>
                  <a:lnTo>
                    <a:pt x="82" y="164"/>
                  </a:lnTo>
                  <a:lnTo>
                    <a:pt x="82" y="86"/>
                  </a:lnTo>
                  <a:lnTo>
                    <a:pt x="26" y="86"/>
                  </a:lnTo>
                  <a:lnTo>
                    <a:pt x="19" y="86"/>
                  </a:lnTo>
                  <a:lnTo>
                    <a:pt x="17" y="80"/>
                  </a:lnTo>
                  <a:lnTo>
                    <a:pt x="2" y="56"/>
                  </a:lnTo>
                  <a:lnTo>
                    <a:pt x="0" y="52"/>
                  </a:lnTo>
                  <a:lnTo>
                    <a:pt x="2" y="45"/>
                  </a:lnTo>
                  <a:lnTo>
                    <a:pt x="17" y="21"/>
                  </a:lnTo>
                  <a:lnTo>
                    <a:pt x="19" y="17"/>
                  </a:lnTo>
                  <a:lnTo>
                    <a:pt x="26" y="17"/>
                  </a:lnTo>
                  <a:lnTo>
                    <a:pt x="82" y="17"/>
                  </a:lnTo>
                  <a:lnTo>
                    <a:pt x="82" y="13"/>
                  </a:lnTo>
                  <a:lnTo>
                    <a:pt x="99" y="0"/>
                  </a:lnTo>
                  <a:lnTo>
                    <a:pt x="114" y="13"/>
                  </a:lnTo>
                  <a:lnTo>
                    <a:pt x="114" y="65"/>
                  </a:lnTo>
                  <a:lnTo>
                    <a:pt x="114" y="65"/>
                  </a:lnTo>
                  <a:close/>
                  <a:moveTo>
                    <a:pt x="166" y="84"/>
                  </a:moveTo>
                  <a:lnTo>
                    <a:pt x="116" y="84"/>
                  </a:lnTo>
                  <a:lnTo>
                    <a:pt x="116" y="112"/>
                  </a:lnTo>
                  <a:lnTo>
                    <a:pt x="166" y="112"/>
                  </a:lnTo>
                  <a:lnTo>
                    <a:pt x="175" y="99"/>
                  </a:lnTo>
                  <a:lnTo>
                    <a:pt x="166" y="8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5"/>
            <p:cNvSpPr>
              <a:spLocks noEditPoints="1"/>
            </p:cNvSpPr>
            <p:nvPr/>
          </p:nvSpPr>
          <p:spPr bwMode="auto">
            <a:xfrm>
              <a:off x="5005051" y="4114114"/>
              <a:ext cx="337768" cy="330136"/>
            </a:xfrm>
            <a:custGeom>
              <a:avLst/>
              <a:gdLst>
                <a:gd name="T0" fmla="*/ 74 w 82"/>
                <a:gd name="T1" fmla="*/ 6 h 80"/>
                <a:gd name="T2" fmla="*/ 67 w 82"/>
                <a:gd name="T3" fmla="*/ 27 h 80"/>
                <a:gd name="T4" fmla="*/ 65 w 82"/>
                <a:gd name="T5" fmla="*/ 30 h 80"/>
                <a:gd name="T6" fmla="*/ 75 w 82"/>
                <a:gd name="T7" fmla="*/ 71 h 80"/>
                <a:gd name="T8" fmla="*/ 66 w 82"/>
                <a:gd name="T9" fmla="*/ 80 h 80"/>
                <a:gd name="T10" fmla="*/ 44 w 82"/>
                <a:gd name="T11" fmla="*/ 50 h 80"/>
                <a:gd name="T12" fmla="*/ 36 w 82"/>
                <a:gd name="T13" fmla="*/ 57 h 80"/>
                <a:gd name="T14" fmla="*/ 39 w 82"/>
                <a:gd name="T15" fmla="*/ 70 h 80"/>
                <a:gd name="T16" fmla="*/ 34 w 82"/>
                <a:gd name="T17" fmla="*/ 75 h 80"/>
                <a:gd name="T18" fmla="*/ 26 w 82"/>
                <a:gd name="T19" fmla="*/ 61 h 80"/>
                <a:gd name="T20" fmla="*/ 21 w 82"/>
                <a:gd name="T21" fmla="*/ 67 h 80"/>
                <a:gd name="T22" fmla="*/ 16 w 82"/>
                <a:gd name="T23" fmla="*/ 62 h 80"/>
                <a:gd name="T24" fmla="*/ 21 w 82"/>
                <a:gd name="T25" fmla="*/ 57 h 80"/>
                <a:gd name="T26" fmla="*/ 7 w 82"/>
                <a:gd name="T27" fmla="*/ 50 h 80"/>
                <a:gd name="T28" fmla="*/ 12 w 82"/>
                <a:gd name="T29" fmla="*/ 44 h 80"/>
                <a:gd name="T30" fmla="*/ 25 w 82"/>
                <a:gd name="T31" fmla="*/ 47 h 80"/>
                <a:gd name="T32" fmla="*/ 32 w 82"/>
                <a:gd name="T33" fmla="*/ 39 h 80"/>
                <a:gd name="T34" fmla="*/ 0 w 82"/>
                <a:gd name="T35" fmla="*/ 18 h 80"/>
                <a:gd name="T36" fmla="*/ 9 w 82"/>
                <a:gd name="T37" fmla="*/ 8 h 80"/>
                <a:gd name="T38" fmla="*/ 51 w 82"/>
                <a:gd name="T39" fmla="*/ 16 h 80"/>
                <a:gd name="T40" fmla="*/ 53 w 82"/>
                <a:gd name="T41" fmla="*/ 13 h 80"/>
                <a:gd name="T42" fmla="*/ 74 w 82"/>
                <a:gd name="T43" fmla="*/ 6 h 80"/>
                <a:gd name="T44" fmla="*/ 82 w 82"/>
                <a:gd name="T45" fmla="*/ 50 h 80"/>
                <a:gd name="T46" fmla="*/ 74 w 82"/>
                <a:gd name="T47" fmla="*/ 42 h 80"/>
                <a:gd name="T48" fmla="*/ 72 w 82"/>
                <a:gd name="T49" fmla="*/ 44 h 80"/>
                <a:gd name="T50" fmla="*/ 76 w 82"/>
                <a:gd name="T51" fmla="*/ 57 h 80"/>
                <a:gd name="T52" fmla="*/ 82 w 82"/>
                <a:gd name="T53" fmla="*/ 50 h 80"/>
                <a:gd name="T54" fmla="*/ 29 w 82"/>
                <a:gd name="T55" fmla="*/ 0 h 80"/>
                <a:gd name="T56" fmla="*/ 23 w 82"/>
                <a:gd name="T57" fmla="*/ 7 h 80"/>
                <a:gd name="T58" fmla="*/ 36 w 82"/>
                <a:gd name="T59" fmla="*/ 10 h 80"/>
                <a:gd name="T60" fmla="*/ 37 w 82"/>
                <a:gd name="T61" fmla="*/ 8 h 80"/>
                <a:gd name="T62" fmla="*/ 29 w 82"/>
                <a:gd name="T6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2" h="80">
                  <a:moveTo>
                    <a:pt x="74" y="6"/>
                  </a:moveTo>
                  <a:cubicBezTo>
                    <a:pt x="76" y="15"/>
                    <a:pt x="74" y="21"/>
                    <a:pt x="67" y="27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75" y="71"/>
                    <a:pt x="75" y="71"/>
                    <a:pt x="75" y="7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26" y="61"/>
                    <a:pt x="26" y="61"/>
                    <a:pt x="26" y="61"/>
                  </a:cubicBezTo>
                  <a:cubicBezTo>
                    <a:pt x="21" y="67"/>
                    <a:pt x="21" y="67"/>
                    <a:pt x="21" y="67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60" y="5"/>
                    <a:pt x="67" y="4"/>
                    <a:pt x="74" y="6"/>
                  </a:cubicBezTo>
                  <a:close/>
                  <a:moveTo>
                    <a:pt x="82" y="50"/>
                  </a:moveTo>
                  <a:cubicBezTo>
                    <a:pt x="74" y="42"/>
                    <a:pt x="74" y="42"/>
                    <a:pt x="74" y="42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82" y="50"/>
                    <a:pt x="82" y="50"/>
                    <a:pt x="82" y="50"/>
                  </a:cubicBezTo>
                  <a:close/>
                  <a:moveTo>
                    <a:pt x="29" y="0"/>
                  </a:moveTo>
                  <a:cubicBezTo>
                    <a:pt x="23" y="7"/>
                    <a:pt x="23" y="7"/>
                    <a:pt x="23" y="7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7" y="8"/>
                    <a:pt x="37" y="8"/>
                    <a:pt x="37" y="8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26"/>
            <p:cNvSpPr>
              <a:spLocks noEditPoints="1"/>
            </p:cNvSpPr>
            <p:nvPr/>
          </p:nvSpPr>
          <p:spPr bwMode="auto">
            <a:xfrm>
              <a:off x="8773924" y="4087398"/>
              <a:ext cx="316777" cy="383568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38" name="Straight Arrow Connector 37"/>
          <p:cNvCxnSpPr/>
          <p:nvPr/>
        </p:nvCxnSpPr>
        <p:spPr>
          <a:xfrm>
            <a:off x="3474579" y="3956327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7454235" y="3956327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V="1">
            <a:off x="9440759" y="2943490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V="1">
            <a:off x="5476570" y="2943490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/>
          <p:cNvGrpSpPr/>
          <p:nvPr/>
        </p:nvGrpSpPr>
        <p:grpSpPr>
          <a:xfrm>
            <a:off x="2205729" y="5176348"/>
            <a:ext cx="2537702" cy="824682"/>
            <a:chOff x="1929542" y="4908274"/>
            <a:chExt cx="2729132" cy="782003"/>
          </a:xfrm>
        </p:grpSpPr>
        <p:sp>
          <p:nvSpPr>
            <p:cNvPr id="44" name="TextBox 43"/>
            <p:cNvSpPr txBox="1"/>
            <p:nvPr/>
          </p:nvSpPr>
          <p:spPr>
            <a:xfrm>
              <a:off x="2519031" y="4908274"/>
              <a:ext cx="1550153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1929542" y="5195350"/>
              <a:ext cx="2729132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6185385" y="5201374"/>
            <a:ext cx="2537702" cy="799656"/>
            <a:chOff x="5703260" y="4932005"/>
            <a:chExt cx="2729132" cy="758272"/>
          </a:xfrm>
        </p:grpSpPr>
        <p:sp>
          <p:nvSpPr>
            <p:cNvPr id="48" name="TextBox 47"/>
            <p:cNvSpPr txBox="1"/>
            <p:nvPr/>
          </p:nvSpPr>
          <p:spPr>
            <a:xfrm>
              <a:off x="6292750" y="4932005"/>
              <a:ext cx="1550153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5703260" y="5195350"/>
              <a:ext cx="2729132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168723" y="1709795"/>
            <a:ext cx="2611174" cy="815016"/>
            <a:chOff x="4038291" y="1621125"/>
            <a:chExt cx="2304129" cy="772840"/>
          </a:xfrm>
        </p:grpSpPr>
        <p:sp>
          <p:nvSpPr>
            <p:cNvPr id="50" name="TextBox 49"/>
            <p:cNvSpPr txBox="1"/>
            <p:nvPr/>
          </p:nvSpPr>
          <p:spPr>
            <a:xfrm>
              <a:off x="4554393" y="1621125"/>
              <a:ext cx="1271925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4038291" y="1899037"/>
              <a:ext cx="2304129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8114883" y="1721694"/>
            <a:ext cx="2611174" cy="803111"/>
            <a:chOff x="7780247" y="1632414"/>
            <a:chExt cx="2304129" cy="761553"/>
          </a:xfrm>
        </p:grpSpPr>
        <p:sp>
          <p:nvSpPr>
            <p:cNvPr id="52" name="TextBox 51"/>
            <p:cNvSpPr txBox="1"/>
            <p:nvPr/>
          </p:nvSpPr>
          <p:spPr>
            <a:xfrm>
              <a:off x="8296348" y="1632414"/>
              <a:ext cx="1271925" cy="311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7780247" y="1899037"/>
              <a:ext cx="2304129" cy="4949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0" name="文本框 29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372973" y="65495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599023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组合 19"/>
          <p:cNvGrpSpPr>
            <a:grpSpLocks/>
          </p:cNvGrpSpPr>
          <p:nvPr/>
        </p:nvGrpSpPr>
        <p:grpSpPr bwMode="auto">
          <a:xfrm>
            <a:off x="8826888" y="4152008"/>
            <a:ext cx="3121455" cy="2104915"/>
            <a:chOff x="1160463" y="2509323"/>
            <a:chExt cx="5937970" cy="1496661"/>
          </a:xfrm>
        </p:grpSpPr>
        <p:sp>
          <p:nvSpPr>
            <p:cNvPr id="60" name="Text Box 11"/>
            <p:cNvSpPr txBox="1">
              <a:spLocks noChangeArrowheads="1"/>
            </p:cNvSpPr>
            <p:nvPr/>
          </p:nvSpPr>
          <p:spPr bwMode="auto">
            <a:xfrm>
              <a:off x="1160463" y="2509323"/>
              <a:ext cx="3195775" cy="2100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6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矩形 18"/>
            <p:cNvSpPr>
              <a:spLocks noChangeArrowheads="1"/>
            </p:cNvSpPr>
            <p:nvPr/>
          </p:nvSpPr>
          <p:spPr bwMode="auto">
            <a:xfrm>
              <a:off x="1160463" y="2859542"/>
              <a:ext cx="5937970" cy="1146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1" name="Freeform 14"/>
          <p:cNvSpPr>
            <a:spLocks/>
          </p:cNvSpPr>
          <p:nvPr/>
        </p:nvSpPr>
        <p:spPr bwMode="auto">
          <a:xfrm>
            <a:off x="6331304" y="3499910"/>
            <a:ext cx="2175759" cy="2719699"/>
          </a:xfrm>
          <a:custGeom>
            <a:avLst/>
            <a:gdLst>
              <a:gd name="T0" fmla="*/ 716 w 716"/>
              <a:gd name="T1" fmla="*/ 895 h 895"/>
              <a:gd name="T2" fmla="*/ 0 w 716"/>
              <a:gd name="T3" fmla="*/ 895 h 895"/>
              <a:gd name="T4" fmla="*/ 357 w 716"/>
              <a:gd name="T5" fmla="*/ 0 h 895"/>
              <a:gd name="T6" fmla="*/ 716 w 716"/>
              <a:gd name="T7" fmla="*/ 895 h 895"/>
              <a:gd name="T8" fmla="*/ 716 w 716"/>
              <a:gd name="T9" fmla="*/ 895 h 8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16" h="895">
                <a:moveTo>
                  <a:pt x="716" y="895"/>
                </a:moveTo>
                <a:lnTo>
                  <a:pt x="0" y="895"/>
                </a:lnTo>
                <a:lnTo>
                  <a:pt x="357" y="0"/>
                </a:lnTo>
                <a:lnTo>
                  <a:pt x="716" y="895"/>
                </a:lnTo>
                <a:lnTo>
                  <a:pt x="716" y="895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  <a:extLst/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9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Freeform 15"/>
          <p:cNvSpPr>
            <a:spLocks/>
          </p:cNvSpPr>
          <p:nvPr/>
        </p:nvSpPr>
        <p:spPr bwMode="auto">
          <a:xfrm>
            <a:off x="6331303" y="3499910"/>
            <a:ext cx="1084843" cy="2719699"/>
          </a:xfrm>
          <a:custGeom>
            <a:avLst/>
            <a:gdLst>
              <a:gd name="T0" fmla="*/ 357 w 357"/>
              <a:gd name="T1" fmla="*/ 895 h 895"/>
              <a:gd name="T2" fmla="*/ 0 w 357"/>
              <a:gd name="T3" fmla="*/ 895 h 895"/>
              <a:gd name="T4" fmla="*/ 357 w 357"/>
              <a:gd name="T5" fmla="*/ 0 h 895"/>
              <a:gd name="T6" fmla="*/ 357 w 357"/>
              <a:gd name="T7" fmla="*/ 895 h 895"/>
              <a:gd name="T8" fmla="*/ 357 w 357"/>
              <a:gd name="T9" fmla="*/ 895 h 8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7" h="895">
                <a:moveTo>
                  <a:pt x="357" y="895"/>
                </a:moveTo>
                <a:lnTo>
                  <a:pt x="0" y="895"/>
                </a:lnTo>
                <a:lnTo>
                  <a:pt x="357" y="0"/>
                </a:lnTo>
                <a:lnTo>
                  <a:pt x="357" y="895"/>
                </a:lnTo>
                <a:lnTo>
                  <a:pt x="357" y="895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9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Freeform 16"/>
          <p:cNvSpPr>
            <a:spLocks/>
          </p:cNvSpPr>
          <p:nvPr/>
        </p:nvSpPr>
        <p:spPr bwMode="auto">
          <a:xfrm>
            <a:off x="6331304" y="5271515"/>
            <a:ext cx="2175759" cy="948097"/>
          </a:xfrm>
          <a:custGeom>
            <a:avLst/>
            <a:gdLst>
              <a:gd name="T0" fmla="*/ 716 w 716"/>
              <a:gd name="T1" fmla="*/ 312 h 312"/>
              <a:gd name="T2" fmla="*/ 0 w 716"/>
              <a:gd name="T3" fmla="*/ 312 h 312"/>
              <a:gd name="T4" fmla="*/ 357 w 716"/>
              <a:gd name="T5" fmla="*/ 0 h 312"/>
              <a:gd name="T6" fmla="*/ 716 w 716"/>
              <a:gd name="T7" fmla="*/ 312 h 312"/>
              <a:gd name="T8" fmla="*/ 716 w 716"/>
              <a:gd name="T9" fmla="*/ 312 h 3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16" h="312">
                <a:moveTo>
                  <a:pt x="716" y="312"/>
                </a:moveTo>
                <a:lnTo>
                  <a:pt x="0" y="312"/>
                </a:lnTo>
                <a:lnTo>
                  <a:pt x="357" y="0"/>
                </a:lnTo>
                <a:lnTo>
                  <a:pt x="716" y="312"/>
                </a:lnTo>
                <a:lnTo>
                  <a:pt x="716" y="31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9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Freeform 17"/>
          <p:cNvSpPr>
            <a:spLocks/>
          </p:cNvSpPr>
          <p:nvPr/>
        </p:nvSpPr>
        <p:spPr bwMode="auto">
          <a:xfrm>
            <a:off x="4602246" y="2703752"/>
            <a:ext cx="2172721" cy="3515857"/>
          </a:xfrm>
          <a:custGeom>
            <a:avLst/>
            <a:gdLst>
              <a:gd name="T0" fmla="*/ 715 w 715"/>
              <a:gd name="T1" fmla="*/ 1157 h 1157"/>
              <a:gd name="T2" fmla="*/ 0 w 715"/>
              <a:gd name="T3" fmla="*/ 1157 h 1157"/>
              <a:gd name="T4" fmla="*/ 359 w 715"/>
              <a:gd name="T5" fmla="*/ 0 h 1157"/>
              <a:gd name="T6" fmla="*/ 715 w 715"/>
              <a:gd name="T7" fmla="*/ 1157 h 1157"/>
              <a:gd name="T8" fmla="*/ 715 w 715"/>
              <a:gd name="T9" fmla="*/ 1157 h 11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15" h="1157">
                <a:moveTo>
                  <a:pt x="715" y="1157"/>
                </a:moveTo>
                <a:lnTo>
                  <a:pt x="0" y="1157"/>
                </a:lnTo>
                <a:lnTo>
                  <a:pt x="359" y="0"/>
                </a:lnTo>
                <a:lnTo>
                  <a:pt x="715" y="1157"/>
                </a:lnTo>
                <a:lnTo>
                  <a:pt x="715" y="1157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  <a:extLst/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9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Freeform 18"/>
          <p:cNvSpPr>
            <a:spLocks/>
          </p:cNvSpPr>
          <p:nvPr/>
        </p:nvSpPr>
        <p:spPr bwMode="auto">
          <a:xfrm>
            <a:off x="4602245" y="2703752"/>
            <a:ext cx="1090920" cy="3515857"/>
          </a:xfrm>
          <a:custGeom>
            <a:avLst/>
            <a:gdLst>
              <a:gd name="T0" fmla="*/ 359 w 359"/>
              <a:gd name="T1" fmla="*/ 1157 h 1157"/>
              <a:gd name="T2" fmla="*/ 0 w 359"/>
              <a:gd name="T3" fmla="*/ 1157 h 1157"/>
              <a:gd name="T4" fmla="*/ 359 w 359"/>
              <a:gd name="T5" fmla="*/ 0 h 1157"/>
              <a:gd name="T6" fmla="*/ 359 w 359"/>
              <a:gd name="T7" fmla="*/ 1157 h 1157"/>
              <a:gd name="T8" fmla="*/ 359 w 359"/>
              <a:gd name="T9" fmla="*/ 1157 h 11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9" h="1157">
                <a:moveTo>
                  <a:pt x="359" y="1157"/>
                </a:moveTo>
                <a:lnTo>
                  <a:pt x="0" y="1157"/>
                </a:lnTo>
                <a:lnTo>
                  <a:pt x="359" y="0"/>
                </a:lnTo>
                <a:lnTo>
                  <a:pt x="359" y="1157"/>
                </a:lnTo>
                <a:lnTo>
                  <a:pt x="359" y="1157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9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4602246" y="5001063"/>
            <a:ext cx="2172721" cy="1218546"/>
          </a:xfrm>
          <a:custGeom>
            <a:avLst/>
            <a:gdLst>
              <a:gd name="T0" fmla="*/ 715 w 715"/>
              <a:gd name="T1" fmla="*/ 401 h 401"/>
              <a:gd name="T2" fmla="*/ 0 w 715"/>
              <a:gd name="T3" fmla="*/ 401 h 401"/>
              <a:gd name="T4" fmla="*/ 359 w 715"/>
              <a:gd name="T5" fmla="*/ 0 h 401"/>
              <a:gd name="T6" fmla="*/ 715 w 715"/>
              <a:gd name="T7" fmla="*/ 401 h 401"/>
              <a:gd name="T8" fmla="*/ 715 w 715"/>
              <a:gd name="T9" fmla="*/ 401 h 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15" h="401">
                <a:moveTo>
                  <a:pt x="715" y="401"/>
                </a:moveTo>
                <a:lnTo>
                  <a:pt x="0" y="401"/>
                </a:lnTo>
                <a:lnTo>
                  <a:pt x="359" y="0"/>
                </a:lnTo>
                <a:lnTo>
                  <a:pt x="715" y="401"/>
                </a:lnTo>
                <a:lnTo>
                  <a:pt x="715" y="40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9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2879262" y="3047135"/>
            <a:ext cx="2166644" cy="3172476"/>
          </a:xfrm>
          <a:custGeom>
            <a:avLst/>
            <a:gdLst>
              <a:gd name="T0" fmla="*/ 713 w 713"/>
              <a:gd name="T1" fmla="*/ 1044 h 1044"/>
              <a:gd name="T2" fmla="*/ 0 w 713"/>
              <a:gd name="T3" fmla="*/ 1044 h 1044"/>
              <a:gd name="T4" fmla="*/ 356 w 713"/>
              <a:gd name="T5" fmla="*/ 0 h 1044"/>
              <a:gd name="T6" fmla="*/ 713 w 713"/>
              <a:gd name="T7" fmla="*/ 1044 h 1044"/>
              <a:gd name="T8" fmla="*/ 713 w 713"/>
              <a:gd name="T9" fmla="*/ 1044 h 10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13" h="1044">
                <a:moveTo>
                  <a:pt x="713" y="1044"/>
                </a:moveTo>
                <a:lnTo>
                  <a:pt x="0" y="1044"/>
                </a:lnTo>
                <a:lnTo>
                  <a:pt x="356" y="0"/>
                </a:lnTo>
                <a:lnTo>
                  <a:pt x="713" y="1044"/>
                </a:lnTo>
                <a:lnTo>
                  <a:pt x="713" y="1044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  <a:extLst/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9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2879261" y="3047135"/>
            <a:ext cx="1081803" cy="3172476"/>
          </a:xfrm>
          <a:custGeom>
            <a:avLst/>
            <a:gdLst>
              <a:gd name="T0" fmla="*/ 356 w 356"/>
              <a:gd name="T1" fmla="*/ 1044 h 1044"/>
              <a:gd name="T2" fmla="*/ 0 w 356"/>
              <a:gd name="T3" fmla="*/ 1044 h 1044"/>
              <a:gd name="T4" fmla="*/ 356 w 356"/>
              <a:gd name="T5" fmla="*/ 0 h 1044"/>
              <a:gd name="T6" fmla="*/ 356 w 356"/>
              <a:gd name="T7" fmla="*/ 1044 h 1044"/>
              <a:gd name="T8" fmla="*/ 356 w 356"/>
              <a:gd name="T9" fmla="*/ 1044 h 10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6" h="1044">
                <a:moveTo>
                  <a:pt x="356" y="1044"/>
                </a:moveTo>
                <a:lnTo>
                  <a:pt x="0" y="1044"/>
                </a:lnTo>
                <a:lnTo>
                  <a:pt x="356" y="0"/>
                </a:lnTo>
                <a:lnTo>
                  <a:pt x="356" y="1044"/>
                </a:lnTo>
                <a:lnTo>
                  <a:pt x="356" y="1044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noFill/>
          </a:ln>
          <a:extLst/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9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2879262" y="5122613"/>
            <a:ext cx="2166644" cy="1096996"/>
          </a:xfrm>
          <a:custGeom>
            <a:avLst/>
            <a:gdLst>
              <a:gd name="T0" fmla="*/ 713 w 713"/>
              <a:gd name="T1" fmla="*/ 361 h 361"/>
              <a:gd name="T2" fmla="*/ 0 w 713"/>
              <a:gd name="T3" fmla="*/ 361 h 361"/>
              <a:gd name="T4" fmla="*/ 356 w 713"/>
              <a:gd name="T5" fmla="*/ 0 h 361"/>
              <a:gd name="T6" fmla="*/ 713 w 713"/>
              <a:gd name="T7" fmla="*/ 361 h 361"/>
              <a:gd name="T8" fmla="*/ 713 w 713"/>
              <a:gd name="T9" fmla="*/ 361 h 3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13" h="361">
                <a:moveTo>
                  <a:pt x="713" y="361"/>
                </a:moveTo>
                <a:lnTo>
                  <a:pt x="0" y="361"/>
                </a:lnTo>
                <a:lnTo>
                  <a:pt x="356" y="0"/>
                </a:lnTo>
                <a:lnTo>
                  <a:pt x="713" y="361"/>
                </a:lnTo>
                <a:lnTo>
                  <a:pt x="713" y="36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9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1141085" y="4016500"/>
            <a:ext cx="2175759" cy="2203109"/>
          </a:xfrm>
          <a:custGeom>
            <a:avLst/>
            <a:gdLst>
              <a:gd name="T0" fmla="*/ 716 w 716"/>
              <a:gd name="T1" fmla="*/ 725 h 725"/>
              <a:gd name="T2" fmla="*/ 0 w 716"/>
              <a:gd name="T3" fmla="*/ 725 h 725"/>
              <a:gd name="T4" fmla="*/ 359 w 716"/>
              <a:gd name="T5" fmla="*/ 0 h 725"/>
              <a:gd name="T6" fmla="*/ 716 w 716"/>
              <a:gd name="T7" fmla="*/ 725 h 725"/>
              <a:gd name="T8" fmla="*/ 716 w 716"/>
              <a:gd name="T9" fmla="*/ 725 h 7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16" h="725">
                <a:moveTo>
                  <a:pt x="716" y="725"/>
                </a:moveTo>
                <a:lnTo>
                  <a:pt x="0" y="725"/>
                </a:lnTo>
                <a:lnTo>
                  <a:pt x="359" y="0"/>
                </a:lnTo>
                <a:lnTo>
                  <a:pt x="716" y="725"/>
                </a:lnTo>
                <a:lnTo>
                  <a:pt x="716" y="725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xtLst/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9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1141084" y="4016500"/>
            <a:ext cx="1090920" cy="2203109"/>
          </a:xfrm>
          <a:custGeom>
            <a:avLst/>
            <a:gdLst>
              <a:gd name="T0" fmla="*/ 359 w 359"/>
              <a:gd name="T1" fmla="*/ 725 h 725"/>
              <a:gd name="T2" fmla="*/ 0 w 359"/>
              <a:gd name="T3" fmla="*/ 725 h 725"/>
              <a:gd name="T4" fmla="*/ 359 w 359"/>
              <a:gd name="T5" fmla="*/ 0 h 725"/>
              <a:gd name="T6" fmla="*/ 359 w 359"/>
              <a:gd name="T7" fmla="*/ 725 h 725"/>
              <a:gd name="T8" fmla="*/ 359 w 359"/>
              <a:gd name="T9" fmla="*/ 725 h 7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9" h="725">
                <a:moveTo>
                  <a:pt x="359" y="725"/>
                </a:moveTo>
                <a:lnTo>
                  <a:pt x="0" y="725"/>
                </a:lnTo>
                <a:lnTo>
                  <a:pt x="359" y="0"/>
                </a:lnTo>
                <a:lnTo>
                  <a:pt x="359" y="725"/>
                </a:lnTo>
                <a:lnTo>
                  <a:pt x="359" y="725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9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1141085" y="5459917"/>
            <a:ext cx="2175759" cy="759692"/>
          </a:xfrm>
          <a:custGeom>
            <a:avLst/>
            <a:gdLst>
              <a:gd name="T0" fmla="*/ 716 w 716"/>
              <a:gd name="T1" fmla="*/ 250 h 250"/>
              <a:gd name="T2" fmla="*/ 0 w 716"/>
              <a:gd name="T3" fmla="*/ 250 h 250"/>
              <a:gd name="T4" fmla="*/ 359 w 716"/>
              <a:gd name="T5" fmla="*/ 0 h 250"/>
              <a:gd name="T6" fmla="*/ 716 w 716"/>
              <a:gd name="T7" fmla="*/ 250 h 250"/>
              <a:gd name="T8" fmla="*/ 716 w 716"/>
              <a:gd name="T9" fmla="*/ 250 h 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16" h="250">
                <a:moveTo>
                  <a:pt x="716" y="250"/>
                </a:moveTo>
                <a:lnTo>
                  <a:pt x="0" y="250"/>
                </a:lnTo>
                <a:lnTo>
                  <a:pt x="359" y="0"/>
                </a:lnTo>
                <a:lnTo>
                  <a:pt x="716" y="250"/>
                </a:lnTo>
                <a:lnTo>
                  <a:pt x="716" y="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9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438246" y="3572844"/>
            <a:ext cx="1502188" cy="422388"/>
            <a:chOff x="960626" y="2437608"/>
            <a:chExt cx="1068281" cy="300381"/>
          </a:xfrm>
        </p:grpSpPr>
        <p:sp>
          <p:nvSpPr>
            <p:cNvPr id="2058" name="Freeform 39"/>
            <p:cNvSpPr>
              <a:spLocks/>
            </p:cNvSpPr>
            <p:nvPr/>
          </p:nvSpPr>
          <p:spPr bwMode="auto">
            <a:xfrm>
              <a:off x="960626" y="2437608"/>
              <a:ext cx="1068281" cy="300381"/>
            </a:xfrm>
            <a:custGeom>
              <a:avLst/>
              <a:gdLst>
                <a:gd name="T0" fmla="*/ 21 w 179"/>
                <a:gd name="T1" fmla="*/ 0 h 59"/>
                <a:gd name="T2" fmla="*/ 158 w 179"/>
                <a:gd name="T3" fmla="*/ 0 h 59"/>
                <a:gd name="T4" fmla="*/ 179 w 179"/>
                <a:gd name="T5" fmla="*/ 21 h 59"/>
                <a:gd name="T6" fmla="*/ 179 w 179"/>
                <a:gd name="T7" fmla="*/ 37 h 59"/>
                <a:gd name="T8" fmla="*/ 158 w 179"/>
                <a:gd name="T9" fmla="*/ 59 h 59"/>
                <a:gd name="T10" fmla="*/ 21 w 179"/>
                <a:gd name="T11" fmla="*/ 59 h 59"/>
                <a:gd name="T12" fmla="*/ 0 w 179"/>
                <a:gd name="T13" fmla="*/ 37 h 59"/>
                <a:gd name="T14" fmla="*/ 0 w 179"/>
                <a:gd name="T15" fmla="*/ 21 h 59"/>
                <a:gd name="T16" fmla="*/ 21 w 179"/>
                <a:gd name="T17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9" h="59">
                  <a:moveTo>
                    <a:pt x="21" y="0"/>
                  </a:moveTo>
                  <a:cubicBezTo>
                    <a:pt x="158" y="0"/>
                    <a:pt x="158" y="0"/>
                    <a:pt x="158" y="0"/>
                  </a:cubicBezTo>
                  <a:cubicBezTo>
                    <a:pt x="170" y="0"/>
                    <a:pt x="179" y="10"/>
                    <a:pt x="179" y="21"/>
                  </a:cubicBezTo>
                  <a:cubicBezTo>
                    <a:pt x="179" y="37"/>
                    <a:pt x="179" y="37"/>
                    <a:pt x="179" y="37"/>
                  </a:cubicBezTo>
                  <a:cubicBezTo>
                    <a:pt x="179" y="49"/>
                    <a:pt x="170" y="59"/>
                    <a:pt x="158" y="59"/>
                  </a:cubicBezTo>
                  <a:cubicBezTo>
                    <a:pt x="21" y="59"/>
                    <a:pt x="21" y="59"/>
                    <a:pt x="21" y="59"/>
                  </a:cubicBezTo>
                  <a:cubicBezTo>
                    <a:pt x="9" y="59"/>
                    <a:pt x="0" y="49"/>
                    <a:pt x="0" y="37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10"/>
                    <a:pt x="9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59" name="Freeform 40"/>
            <p:cNvSpPr>
              <a:spLocks/>
            </p:cNvSpPr>
            <p:nvPr/>
          </p:nvSpPr>
          <p:spPr bwMode="auto">
            <a:xfrm>
              <a:off x="1001129" y="2476507"/>
              <a:ext cx="987275" cy="220423"/>
            </a:xfrm>
            <a:custGeom>
              <a:avLst/>
              <a:gdLst>
                <a:gd name="T0" fmla="*/ 14 w 165"/>
                <a:gd name="T1" fmla="*/ 0 h 43"/>
                <a:gd name="T2" fmla="*/ 151 w 165"/>
                <a:gd name="T3" fmla="*/ 0 h 43"/>
                <a:gd name="T4" fmla="*/ 165 w 165"/>
                <a:gd name="T5" fmla="*/ 13 h 43"/>
                <a:gd name="T6" fmla="*/ 165 w 165"/>
                <a:gd name="T7" fmla="*/ 29 h 43"/>
                <a:gd name="T8" fmla="*/ 151 w 165"/>
                <a:gd name="T9" fmla="*/ 43 h 43"/>
                <a:gd name="T10" fmla="*/ 14 w 165"/>
                <a:gd name="T11" fmla="*/ 43 h 43"/>
                <a:gd name="T12" fmla="*/ 0 w 165"/>
                <a:gd name="T13" fmla="*/ 29 h 43"/>
                <a:gd name="T14" fmla="*/ 0 w 165"/>
                <a:gd name="T15" fmla="*/ 13 h 43"/>
                <a:gd name="T16" fmla="*/ 14 w 165"/>
                <a:gd name="T17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5" h="43">
                  <a:moveTo>
                    <a:pt x="14" y="0"/>
                  </a:moveTo>
                  <a:cubicBezTo>
                    <a:pt x="151" y="0"/>
                    <a:pt x="151" y="0"/>
                    <a:pt x="151" y="0"/>
                  </a:cubicBezTo>
                  <a:cubicBezTo>
                    <a:pt x="159" y="0"/>
                    <a:pt x="165" y="6"/>
                    <a:pt x="165" y="13"/>
                  </a:cubicBezTo>
                  <a:cubicBezTo>
                    <a:pt x="165" y="29"/>
                    <a:pt x="165" y="29"/>
                    <a:pt x="165" y="29"/>
                  </a:cubicBezTo>
                  <a:cubicBezTo>
                    <a:pt x="165" y="37"/>
                    <a:pt x="159" y="43"/>
                    <a:pt x="151" y="43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6" y="43"/>
                    <a:pt x="0" y="37"/>
                    <a:pt x="0" y="2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4" y="0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62" name="TextBox 2061"/>
            <p:cNvSpPr txBox="1"/>
            <p:nvPr/>
          </p:nvSpPr>
          <p:spPr>
            <a:xfrm>
              <a:off x="1141831" y="2460759"/>
              <a:ext cx="705873" cy="1736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9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168426" y="2588282"/>
            <a:ext cx="1512869" cy="422388"/>
            <a:chOff x="2191044" y="1737437"/>
            <a:chExt cx="1075877" cy="300381"/>
          </a:xfrm>
        </p:grpSpPr>
        <p:sp>
          <p:nvSpPr>
            <p:cNvPr id="2055" name="Freeform 36"/>
            <p:cNvSpPr>
              <a:spLocks/>
            </p:cNvSpPr>
            <p:nvPr/>
          </p:nvSpPr>
          <p:spPr bwMode="auto">
            <a:xfrm>
              <a:off x="2191044" y="1737437"/>
              <a:ext cx="1075877" cy="300381"/>
            </a:xfrm>
            <a:custGeom>
              <a:avLst/>
              <a:gdLst>
                <a:gd name="T0" fmla="*/ 21 w 180"/>
                <a:gd name="T1" fmla="*/ 0 h 59"/>
                <a:gd name="T2" fmla="*/ 159 w 180"/>
                <a:gd name="T3" fmla="*/ 0 h 59"/>
                <a:gd name="T4" fmla="*/ 180 w 180"/>
                <a:gd name="T5" fmla="*/ 22 h 59"/>
                <a:gd name="T6" fmla="*/ 180 w 180"/>
                <a:gd name="T7" fmla="*/ 38 h 59"/>
                <a:gd name="T8" fmla="*/ 159 w 180"/>
                <a:gd name="T9" fmla="*/ 59 h 59"/>
                <a:gd name="T10" fmla="*/ 21 w 180"/>
                <a:gd name="T11" fmla="*/ 59 h 59"/>
                <a:gd name="T12" fmla="*/ 0 w 180"/>
                <a:gd name="T13" fmla="*/ 38 h 59"/>
                <a:gd name="T14" fmla="*/ 0 w 180"/>
                <a:gd name="T15" fmla="*/ 22 h 59"/>
                <a:gd name="T16" fmla="*/ 21 w 180"/>
                <a:gd name="T17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0" h="59">
                  <a:moveTo>
                    <a:pt x="21" y="0"/>
                  </a:moveTo>
                  <a:cubicBezTo>
                    <a:pt x="159" y="0"/>
                    <a:pt x="159" y="0"/>
                    <a:pt x="159" y="0"/>
                  </a:cubicBezTo>
                  <a:cubicBezTo>
                    <a:pt x="170" y="0"/>
                    <a:pt x="180" y="10"/>
                    <a:pt x="180" y="22"/>
                  </a:cubicBezTo>
                  <a:cubicBezTo>
                    <a:pt x="180" y="38"/>
                    <a:pt x="180" y="38"/>
                    <a:pt x="180" y="38"/>
                  </a:cubicBezTo>
                  <a:cubicBezTo>
                    <a:pt x="180" y="50"/>
                    <a:pt x="170" y="59"/>
                    <a:pt x="159" y="59"/>
                  </a:cubicBezTo>
                  <a:cubicBezTo>
                    <a:pt x="21" y="59"/>
                    <a:pt x="21" y="59"/>
                    <a:pt x="21" y="59"/>
                  </a:cubicBezTo>
                  <a:cubicBezTo>
                    <a:pt x="10" y="59"/>
                    <a:pt x="0" y="50"/>
                    <a:pt x="0" y="38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0"/>
                    <a:pt x="10" y="0"/>
                    <a:pt x="21" y="0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56" name="Freeform 37"/>
            <p:cNvSpPr>
              <a:spLocks/>
            </p:cNvSpPr>
            <p:nvPr/>
          </p:nvSpPr>
          <p:spPr bwMode="auto">
            <a:xfrm>
              <a:off x="2239142" y="1778497"/>
              <a:ext cx="979681" cy="224746"/>
            </a:xfrm>
            <a:custGeom>
              <a:avLst/>
              <a:gdLst>
                <a:gd name="T0" fmla="*/ 13 w 164"/>
                <a:gd name="T1" fmla="*/ 0 h 44"/>
                <a:gd name="T2" fmla="*/ 151 w 164"/>
                <a:gd name="T3" fmla="*/ 0 h 44"/>
                <a:gd name="T4" fmla="*/ 164 w 164"/>
                <a:gd name="T5" fmla="*/ 14 h 44"/>
                <a:gd name="T6" fmla="*/ 164 w 164"/>
                <a:gd name="T7" fmla="*/ 30 h 44"/>
                <a:gd name="T8" fmla="*/ 151 w 164"/>
                <a:gd name="T9" fmla="*/ 44 h 44"/>
                <a:gd name="T10" fmla="*/ 13 w 164"/>
                <a:gd name="T11" fmla="*/ 44 h 44"/>
                <a:gd name="T12" fmla="*/ 0 w 164"/>
                <a:gd name="T13" fmla="*/ 30 h 44"/>
                <a:gd name="T14" fmla="*/ 0 w 164"/>
                <a:gd name="T15" fmla="*/ 14 h 44"/>
                <a:gd name="T16" fmla="*/ 13 w 164"/>
                <a:gd name="T17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4" h="44">
                  <a:moveTo>
                    <a:pt x="13" y="0"/>
                  </a:moveTo>
                  <a:cubicBezTo>
                    <a:pt x="151" y="0"/>
                    <a:pt x="151" y="0"/>
                    <a:pt x="151" y="0"/>
                  </a:cubicBezTo>
                  <a:cubicBezTo>
                    <a:pt x="158" y="0"/>
                    <a:pt x="164" y="6"/>
                    <a:pt x="164" y="14"/>
                  </a:cubicBezTo>
                  <a:cubicBezTo>
                    <a:pt x="164" y="30"/>
                    <a:pt x="164" y="30"/>
                    <a:pt x="164" y="30"/>
                  </a:cubicBezTo>
                  <a:cubicBezTo>
                    <a:pt x="164" y="37"/>
                    <a:pt x="158" y="44"/>
                    <a:pt x="151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6" y="44"/>
                    <a:pt x="0" y="37"/>
                    <a:pt x="0" y="3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6"/>
                    <a:pt x="6" y="0"/>
                    <a:pt x="13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2376047" y="1759618"/>
              <a:ext cx="705873" cy="1736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9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897070" y="2257057"/>
            <a:ext cx="1505750" cy="416310"/>
            <a:chOff x="3420369" y="1501886"/>
            <a:chExt cx="1070814" cy="296059"/>
          </a:xfrm>
        </p:grpSpPr>
        <p:sp>
          <p:nvSpPr>
            <p:cNvPr id="31" name="Freeform 30"/>
            <p:cNvSpPr>
              <a:spLocks/>
            </p:cNvSpPr>
            <p:nvPr/>
          </p:nvSpPr>
          <p:spPr bwMode="auto">
            <a:xfrm>
              <a:off x="3420369" y="1501886"/>
              <a:ext cx="1070814" cy="296059"/>
            </a:xfrm>
            <a:custGeom>
              <a:avLst/>
              <a:gdLst>
                <a:gd name="T0" fmla="*/ 21 w 179"/>
                <a:gd name="T1" fmla="*/ 0 h 58"/>
                <a:gd name="T2" fmla="*/ 158 w 179"/>
                <a:gd name="T3" fmla="*/ 0 h 58"/>
                <a:gd name="T4" fmla="*/ 179 w 179"/>
                <a:gd name="T5" fmla="*/ 21 h 58"/>
                <a:gd name="T6" fmla="*/ 179 w 179"/>
                <a:gd name="T7" fmla="*/ 37 h 58"/>
                <a:gd name="T8" fmla="*/ 158 w 179"/>
                <a:gd name="T9" fmla="*/ 58 h 58"/>
                <a:gd name="T10" fmla="*/ 21 w 179"/>
                <a:gd name="T11" fmla="*/ 58 h 58"/>
                <a:gd name="T12" fmla="*/ 0 w 179"/>
                <a:gd name="T13" fmla="*/ 37 h 58"/>
                <a:gd name="T14" fmla="*/ 0 w 179"/>
                <a:gd name="T15" fmla="*/ 21 h 58"/>
                <a:gd name="T16" fmla="*/ 21 w 179"/>
                <a:gd name="T17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9" h="58">
                  <a:moveTo>
                    <a:pt x="21" y="0"/>
                  </a:moveTo>
                  <a:cubicBezTo>
                    <a:pt x="158" y="0"/>
                    <a:pt x="158" y="0"/>
                    <a:pt x="158" y="0"/>
                  </a:cubicBezTo>
                  <a:cubicBezTo>
                    <a:pt x="170" y="0"/>
                    <a:pt x="179" y="9"/>
                    <a:pt x="179" y="21"/>
                  </a:cubicBezTo>
                  <a:cubicBezTo>
                    <a:pt x="179" y="37"/>
                    <a:pt x="179" y="37"/>
                    <a:pt x="179" y="37"/>
                  </a:cubicBezTo>
                  <a:cubicBezTo>
                    <a:pt x="179" y="49"/>
                    <a:pt x="170" y="58"/>
                    <a:pt x="158" y="58"/>
                  </a:cubicBezTo>
                  <a:cubicBezTo>
                    <a:pt x="21" y="58"/>
                    <a:pt x="21" y="58"/>
                    <a:pt x="21" y="58"/>
                  </a:cubicBezTo>
                  <a:cubicBezTo>
                    <a:pt x="9" y="58"/>
                    <a:pt x="0" y="49"/>
                    <a:pt x="0" y="37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9"/>
                    <a:pt x="9" y="0"/>
                    <a:pt x="2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48" name="Freeform 31"/>
            <p:cNvSpPr>
              <a:spLocks/>
            </p:cNvSpPr>
            <p:nvPr/>
          </p:nvSpPr>
          <p:spPr bwMode="auto">
            <a:xfrm>
              <a:off x="3463404" y="1538623"/>
              <a:ext cx="984744" cy="224746"/>
            </a:xfrm>
            <a:custGeom>
              <a:avLst/>
              <a:gdLst>
                <a:gd name="T0" fmla="*/ 14 w 165"/>
                <a:gd name="T1" fmla="*/ 0 h 44"/>
                <a:gd name="T2" fmla="*/ 151 w 165"/>
                <a:gd name="T3" fmla="*/ 0 h 44"/>
                <a:gd name="T4" fmla="*/ 165 w 165"/>
                <a:gd name="T5" fmla="*/ 14 h 44"/>
                <a:gd name="T6" fmla="*/ 165 w 165"/>
                <a:gd name="T7" fmla="*/ 30 h 44"/>
                <a:gd name="T8" fmla="*/ 151 w 165"/>
                <a:gd name="T9" fmla="*/ 44 h 44"/>
                <a:gd name="T10" fmla="*/ 14 w 165"/>
                <a:gd name="T11" fmla="*/ 44 h 44"/>
                <a:gd name="T12" fmla="*/ 0 w 165"/>
                <a:gd name="T13" fmla="*/ 30 h 44"/>
                <a:gd name="T14" fmla="*/ 0 w 165"/>
                <a:gd name="T15" fmla="*/ 14 h 44"/>
                <a:gd name="T16" fmla="*/ 14 w 165"/>
                <a:gd name="T17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5" h="44">
                  <a:moveTo>
                    <a:pt x="14" y="0"/>
                  </a:moveTo>
                  <a:cubicBezTo>
                    <a:pt x="151" y="0"/>
                    <a:pt x="151" y="0"/>
                    <a:pt x="151" y="0"/>
                  </a:cubicBezTo>
                  <a:cubicBezTo>
                    <a:pt x="159" y="0"/>
                    <a:pt x="165" y="6"/>
                    <a:pt x="165" y="14"/>
                  </a:cubicBezTo>
                  <a:cubicBezTo>
                    <a:pt x="165" y="30"/>
                    <a:pt x="165" y="30"/>
                    <a:pt x="165" y="30"/>
                  </a:cubicBezTo>
                  <a:cubicBezTo>
                    <a:pt x="165" y="38"/>
                    <a:pt x="159" y="44"/>
                    <a:pt x="151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6" y="44"/>
                    <a:pt x="0" y="38"/>
                    <a:pt x="0" y="3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6"/>
                    <a:pt x="6" y="0"/>
                    <a:pt x="14" y="0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3602840" y="1522948"/>
              <a:ext cx="705872" cy="1736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9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627504" y="3056251"/>
            <a:ext cx="1505750" cy="422388"/>
            <a:chOff x="4650967" y="2070233"/>
            <a:chExt cx="1070814" cy="300381"/>
          </a:xfrm>
        </p:grpSpPr>
        <p:sp>
          <p:nvSpPr>
            <p:cNvPr id="2052" name="Freeform 33"/>
            <p:cNvSpPr>
              <a:spLocks/>
            </p:cNvSpPr>
            <p:nvPr/>
          </p:nvSpPr>
          <p:spPr bwMode="auto">
            <a:xfrm>
              <a:off x="4650967" y="2070233"/>
              <a:ext cx="1070814" cy="300381"/>
            </a:xfrm>
            <a:custGeom>
              <a:avLst/>
              <a:gdLst>
                <a:gd name="T0" fmla="*/ 21 w 179"/>
                <a:gd name="T1" fmla="*/ 0 h 59"/>
                <a:gd name="T2" fmla="*/ 158 w 179"/>
                <a:gd name="T3" fmla="*/ 0 h 59"/>
                <a:gd name="T4" fmla="*/ 179 w 179"/>
                <a:gd name="T5" fmla="*/ 21 h 59"/>
                <a:gd name="T6" fmla="*/ 179 w 179"/>
                <a:gd name="T7" fmla="*/ 38 h 59"/>
                <a:gd name="T8" fmla="*/ 158 w 179"/>
                <a:gd name="T9" fmla="*/ 59 h 59"/>
                <a:gd name="T10" fmla="*/ 21 w 179"/>
                <a:gd name="T11" fmla="*/ 59 h 59"/>
                <a:gd name="T12" fmla="*/ 0 w 179"/>
                <a:gd name="T13" fmla="*/ 38 h 59"/>
                <a:gd name="T14" fmla="*/ 0 w 179"/>
                <a:gd name="T15" fmla="*/ 21 h 59"/>
                <a:gd name="T16" fmla="*/ 21 w 179"/>
                <a:gd name="T17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9" h="59">
                  <a:moveTo>
                    <a:pt x="21" y="0"/>
                  </a:moveTo>
                  <a:cubicBezTo>
                    <a:pt x="158" y="0"/>
                    <a:pt x="158" y="0"/>
                    <a:pt x="158" y="0"/>
                  </a:cubicBezTo>
                  <a:cubicBezTo>
                    <a:pt x="170" y="0"/>
                    <a:pt x="179" y="10"/>
                    <a:pt x="179" y="21"/>
                  </a:cubicBezTo>
                  <a:cubicBezTo>
                    <a:pt x="179" y="38"/>
                    <a:pt x="179" y="38"/>
                    <a:pt x="179" y="38"/>
                  </a:cubicBezTo>
                  <a:cubicBezTo>
                    <a:pt x="179" y="49"/>
                    <a:pt x="170" y="59"/>
                    <a:pt x="158" y="59"/>
                  </a:cubicBezTo>
                  <a:cubicBezTo>
                    <a:pt x="21" y="59"/>
                    <a:pt x="21" y="59"/>
                    <a:pt x="21" y="59"/>
                  </a:cubicBezTo>
                  <a:cubicBezTo>
                    <a:pt x="9" y="59"/>
                    <a:pt x="0" y="49"/>
                    <a:pt x="0" y="38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10"/>
                    <a:pt x="9" y="0"/>
                    <a:pt x="2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53" name="Freeform 34"/>
            <p:cNvSpPr>
              <a:spLocks/>
            </p:cNvSpPr>
            <p:nvPr/>
          </p:nvSpPr>
          <p:spPr bwMode="auto">
            <a:xfrm>
              <a:off x="4692737" y="2109132"/>
              <a:ext cx="987275" cy="220423"/>
            </a:xfrm>
            <a:custGeom>
              <a:avLst/>
              <a:gdLst>
                <a:gd name="T0" fmla="*/ 14 w 165"/>
                <a:gd name="T1" fmla="*/ 0 h 43"/>
                <a:gd name="T2" fmla="*/ 151 w 165"/>
                <a:gd name="T3" fmla="*/ 0 h 43"/>
                <a:gd name="T4" fmla="*/ 165 w 165"/>
                <a:gd name="T5" fmla="*/ 13 h 43"/>
                <a:gd name="T6" fmla="*/ 165 w 165"/>
                <a:gd name="T7" fmla="*/ 30 h 43"/>
                <a:gd name="T8" fmla="*/ 151 w 165"/>
                <a:gd name="T9" fmla="*/ 43 h 43"/>
                <a:gd name="T10" fmla="*/ 14 w 165"/>
                <a:gd name="T11" fmla="*/ 43 h 43"/>
                <a:gd name="T12" fmla="*/ 0 w 165"/>
                <a:gd name="T13" fmla="*/ 30 h 43"/>
                <a:gd name="T14" fmla="*/ 0 w 165"/>
                <a:gd name="T15" fmla="*/ 13 h 43"/>
                <a:gd name="T16" fmla="*/ 14 w 165"/>
                <a:gd name="T17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5" h="43">
                  <a:moveTo>
                    <a:pt x="14" y="0"/>
                  </a:moveTo>
                  <a:cubicBezTo>
                    <a:pt x="151" y="0"/>
                    <a:pt x="151" y="0"/>
                    <a:pt x="151" y="0"/>
                  </a:cubicBezTo>
                  <a:cubicBezTo>
                    <a:pt x="159" y="0"/>
                    <a:pt x="165" y="6"/>
                    <a:pt x="165" y="13"/>
                  </a:cubicBezTo>
                  <a:cubicBezTo>
                    <a:pt x="165" y="30"/>
                    <a:pt x="165" y="30"/>
                    <a:pt x="165" y="30"/>
                  </a:cubicBezTo>
                  <a:cubicBezTo>
                    <a:pt x="165" y="37"/>
                    <a:pt x="159" y="43"/>
                    <a:pt x="151" y="43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6" y="43"/>
                    <a:pt x="0" y="37"/>
                    <a:pt x="0" y="3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4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4833438" y="2101575"/>
              <a:ext cx="705872" cy="1736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9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067" name="TextBox 2066"/>
          <p:cNvSpPr txBox="1"/>
          <p:nvPr/>
        </p:nvSpPr>
        <p:spPr>
          <a:xfrm>
            <a:off x="1931886" y="5608693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54%</a:t>
            </a:r>
            <a:endParaRPr lang="zh-CN" alt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3702639" y="5608693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78%</a:t>
            </a:r>
            <a:endParaRPr lang="zh-CN" alt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413505" y="5608693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85%</a:t>
            </a:r>
            <a:endParaRPr lang="zh-CN" alt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7098577" y="5608693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67%</a:t>
            </a:r>
            <a:endParaRPr lang="zh-CN" alt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372973" y="65495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040565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6"/>
          <p:cNvSpPr>
            <a:spLocks noEditPoints="1"/>
          </p:cNvSpPr>
          <p:nvPr/>
        </p:nvSpPr>
        <p:spPr bwMode="auto">
          <a:xfrm>
            <a:off x="10820290" y="4976954"/>
            <a:ext cx="468897" cy="352177"/>
          </a:xfrm>
          <a:custGeom>
            <a:avLst/>
            <a:gdLst>
              <a:gd name="T0" fmla="*/ 3 w 108"/>
              <a:gd name="T1" fmla="*/ 54 h 81"/>
              <a:gd name="T2" fmla="*/ 21 w 108"/>
              <a:gd name="T3" fmla="*/ 47 h 81"/>
              <a:gd name="T4" fmla="*/ 25 w 108"/>
              <a:gd name="T5" fmla="*/ 44 h 81"/>
              <a:gd name="T6" fmla="*/ 35 w 108"/>
              <a:gd name="T7" fmla="*/ 62 h 81"/>
              <a:gd name="T8" fmla="*/ 43 w 108"/>
              <a:gd name="T9" fmla="*/ 44 h 81"/>
              <a:gd name="T10" fmla="*/ 48 w 108"/>
              <a:gd name="T11" fmla="*/ 47 h 81"/>
              <a:gd name="T12" fmla="*/ 60 w 108"/>
              <a:gd name="T13" fmla="*/ 52 h 81"/>
              <a:gd name="T14" fmla="*/ 60 w 108"/>
              <a:gd name="T15" fmla="*/ 51 h 81"/>
              <a:gd name="T16" fmla="*/ 72 w 108"/>
              <a:gd name="T17" fmla="*/ 47 h 81"/>
              <a:gd name="T18" fmla="*/ 83 w 108"/>
              <a:gd name="T19" fmla="*/ 61 h 81"/>
              <a:gd name="T20" fmla="*/ 96 w 108"/>
              <a:gd name="T21" fmla="*/ 47 h 81"/>
              <a:gd name="T22" fmla="*/ 105 w 108"/>
              <a:gd name="T23" fmla="*/ 49 h 81"/>
              <a:gd name="T24" fmla="*/ 108 w 108"/>
              <a:gd name="T25" fmla="*/ 72 h 81"/>
              <a:gd name="T26" fmla="*/ 69 w 108"/>
              <a:gd name="T27" fmla="*/ 72 h 81"/>
              <a:gd name="T28" fmla="*/ 69 w 108"/>
              <a:gd name="T29" fmla="*/ 81 h 81"/>
              <a:gd name="T30" fmla="*/ 0 w 108"/>
              <a:gd name="T31" fmla="*/ 81 h 81"/>
              <a:gd name="T32" fmla="*/ 3 w 108"/>
              <a:gd name="T33" fmla="*/ 54 h 81"/>
              <a:gd name="T34" fmla="*/ 73 w 108"/>
              <a:gd name="T35" fmla="*/ 27 h 81"/>
              <a:gd name="T36" fmla="*/ 93 w 108"/>
              <a:gd name="T37" fmla="*/ 25 h 81"/>
              <a:gd name="T38" fmla="*/ 92 w 108"/>
              <a:gd name="T39" fmla="*/ 37 h 81"/>
              <a:gd name="T40" fmla="*/ 88 w 108"/>
              <a:gd name="T41" fmla="*/ 42 h 81"/>
              <a:gd name="T42" fmla="*/ 99 w 108"/>
              <a:gd name="T43" fmla="*/ 42 h 81"/>
              <a:gd name="T44" fmla="*/ 98 w 108"/>
              <a:gd name="T45" fmla="*/ 32 h 81"/>
              <a:gd name="T46" fmla="*/ 69 w 108"/>
              <a:gd name="T47" fmla="*/ 32 h 81"/>
              <a:gd name="T48" fmla="*/ 68 w 108"/>
              <a:gd name="T49" fmla="*/ 42 h 81"/>
              <a:gd name="T50" fmla="*/ 78 w 108"/>
              <a:gd name="T51" fmla="*/ 42 h 81"/>
              <a:gd name="T52" fmla="*/ 75 w 108"/>
              <a:gd name="T53" fmla="*/ 37 h 81"/>
              <a:gd name="T54" fmla="*/ 73 w 108"/>
              <a:gd name="T55" fmla="*/ 27 h 81"/>
              <a:gd name="T56" fmla="*/ 73 w 108"/>
              <a:gd name="T57" fmla="*/ 27 h 81"/>
              <a:gd name="T58" fmla="*/ 21 w 108"/>
              <a:gd name="T59" fmla="*/ 31 h 81"/>
              <a:gd name="T60" fmla="*/ 22 w 108"/>
              <a:gd name="T61" fmla="*/ 16 h 81"/>
              <a:gd name="T62" fmla="*/ 46 w 108"/>
              <a:gd name="T63" fmla="*/ 16 h 81"/>
              <a:gd name="T64" fmla="*/ 47 w 108"/>
              <a:gd name="T65" fmla="*/ 31 h 81"/>
              <a:gd name="T66" fmla="*/ 52 w 108"/>
              <a:gd name="T67" fmla="*/ 25 h 81"/>
              <a:gd name="T68" fmla="*/ 50 w 108"/>
              <a:gd name="T69" fmla="*/ 8 h 81"/>
              <a:gd name="T70" fmla="*/ 19 w 108"/>
              <a:gd name="T71" fmla="*/ 7 h 81"/>
              <a:gd name="T72" fmla="*/ 18 w 108"/>
              <a:gd name="T73" fmla="*/ 28 h 81"/>
              <a:gd name="T74" fmla="*/ 21 w 108"/>
              <a:gd name="T75" fmla="*/ 31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08" h="81">
                <a:moveTo>
                  <a:pt x="3" y="54"/>
                </a:moveTo>
                <a:cubicBezTo>
                  <a:pt x="9" y="52"/>
                  <a:pt x="15" y="49"/>
                  <a:pt x="21" y="47"/>
                </a:cubicBezTo>
                <a:cubicBezTo>
                  <a:pt x="22" y="46"/>
                  <a:pt x="24" y="45"/>
                  <a:pt x="25" y="44"/>
                </a:cubicBezTo>
                <a:cubicBezTo>
                  <a:pt x="35" y="62"/>
                  <a:pt x="35" y="62"/>
                  <a:pt x="35" y="62"/>
                </a:cubicBezTo>
                <a:cubicBezTo>
                  <a:pt x="43" y="44"/>
                  <a:pt x="43" y="44"/>
                  <a:pt x="43" y="44"/>
                </a:cubicBezTo>
                <a:cubicBezTo>
                  <a:pt x="45" y="45"/>
                  <a:pt x="46" y="46"/>
                  <a:pt x="48" y="47"/>
                </a:cubicBezTo>
                <a:cubicBezTo>
                  <a:pt x="60" y="52"/>
                  <a:pt x="60" y="52"/>
                  <a:pt x="60" y="52"/>
                </a:cubicBezTo>
                <a:cubicBezTo>
                  <a:pt x="60" y="51"/>
                  <a:pt x="60" y="51"/>
                  <a:pt x="60" y="51"/>
                </a:cubicBezTo>
                <a:cubicBezTo>
                  <a:pt x="65" y="49"/>
                  <a:pt x="69" y="47"/>
                  <a:pt x="72" y="47"/>
                </a:cubicBezTo>
                <a:cubicBezTo>
                  <a:pt x="74" y="53"/>
                  <a:pt x="78" y="57"/>
                  <a:pt x="83" y="61"/>
                </a:cubicBezTo>
                <a:cubicBezTo>
                  <a:pt x="89" y="57"/>
                  <a:pt x="93" y="52"/>
                  <a:pt x="96" y="47"/>
                </a:cubicBezTo>
                <a:cubicBezTo>
                  <a:pt x="98" y="47"/>
                  <a:pt x="102" y="48"/>
                  <a:pt x="105" y="49"/>
                </a:cubicBezTo>
                <a:cubicBezTo>
                  <a:pt x="108" y="54"/>
                  <a:pt x="108" y="65"/>
                  <a:pt x="108" y="72"/>
                </a:cubicBezTo>
                <a:cubicBezTo>
                  <a:pt x="69" y="72"/>
                  <a:pt x="69" y="72"/>
                  <a:pt x="69" y="72"/>
                </a:cubicBezTo>
                <a:cubicBezTo>
                  <a:pt x="70" y="75"/>
                  <a:pt x="70" y="78"/>
                  <a:pt x="69" y="81"/>
                </a:cubicBezTo>
                <a:cubicBezTo>
                  <a:pt x="46" y="81"/>
                  <a:pt x="23" y="81"/>
                  <a:pt x="0" y="81"/>
                </a:cubicBezTo>
                <a:cubicBezTo>
                  <a:pt x="0" y="68"/>
                  <a:pt x="0" y="59"/>
                  <a:pt x="3" y="54"/>
                </a:cubicBezTo>
                <a:close/>
                <a:moveTo>
                  <a:pt x="73" y="27"/>
                </a:moveTo>
                <a:cubicBezTo>
                  <a:pt x="79" y="28"/>
                  <a:pt x="89" y="27"/>
                  <a:pt x="93" y="25"/>
                </a:cubicBezTo>
                <a:cubicBezTo>
                  <a:pt x="93" y="27"/>
                  <a:pt x="93" y="33"/>
                  <a:pt x="92" y="37"/>
                </a:cubicBezTo>
                <a:cubicBezTo>
                  <a:pt x="91" y="39"/>
                  <a:pt x="90" y="41"/>
                  <a:pt x="88" y="42"/>
                </a:cubicBezTo>
                <a:cubicBezTo>
                  <a:pt x="99" y="42"/>
                  <a:pt x="99" y="42"/>
                  <a:pt x="99" y="42"/>
                </a:cubicBezTo>
                <a:cubicBezTo>
                  <a:pt x="99" y="42"/>
                  <a:pt x="98" y="34"/>
                  <a:pt x="98" y="32"/>
                </a:cubicBezTo>
                <a:cubicBezTo>
                  <a:pt x="102" y="3"/>
                  <a:pt x="64" y="3"/>
                  <a:pt x="69" y="32"/>
                </a:cubicBezTo>
                <a:cubicBezTo>
                  <a:pt x="69" y="34"/>
                  <a:pt x="68" y="42"/>
                  <a:pt x="68" y="42"/>
                </a:cubicBezTo>
                <a:cubicBezTo>
                  <a:pt x="78" y="42"/>
                  <a:pt x="78" y="42"/>
                  <a:pt x="78" y="42"/>
                </a:cubicBezTo>
                <a:cubicBezTo>
                  <a:pt x="77" y="41"/>
                  <a:pt x="76" y="39"/>
                  <a:pt x="75" y="37"/>
                </a:cubicBezTo>
                <a:cubicBezTo>
                  <a:pt x="73" y="34"/>
                  <a:pt x="73" y="30"/>
                  <a:pt x="73" y="27"/>
                </a:cubicBezTo>
                <a:cubicBezTo>
                  <a:pt x="73" y="27"/>
                  <a:pt x="73" y="27"/>
                  <a:pt x="73" y="27"/>
                </a:cubicBezTo>
                <a:close/>
                <a:moveTo>
                  <a:pt x="21" y="31"/>
                </a:moveTo>
                <a:cubicBezTo>
                  <a:pt x="21" y="25"/>
                  <a:pt x="21" y="21"/>
                  <a:pt x="22" y="16"/>
                </a:cubicBezTo>
                <a:cubicBezTo>
                  <a:pt x="29" y="12"/>
                  <a:pt x="37" y="18"/>
                  <a:pt x="46" y="16"/>
                </a:cubicBezTo>
                <a:cubicBezTo>
                  <a:pt x="47" y="20"/>
                  <a:pt x="48" y="25"/>
                  <a:pt x="47" y="31"/>
                </a:cubicBezTo>
                <a:cubicBezTo>
                  <a:pt x="47" y="31"/>
                  <a:pt x="51" y="28"/>
                  <a:pt x="52" y="25"/>
                </a:cubicBezTo>
                <a:cubicBezTo>
                  <a:pt x="52" y="22"/>
                  <a:pt x="51" y="10"/>
                  <a:pt x="50" y="8"/>
                </a:cubicBezTo>
                <a:cubicBezTo>
                  <a:pt x="45" y="0"/>
                  <a:pt x="25" y="0"/>
                  <a:pt x="19" y="7"/>
                </a:cubicBezTo>
                <a:cubicBezTo>
                  <a:pt x="18" y="9"/>
                  <a:pt x="16" y="25"/>
                  <a:pt x="18" y="28"/>
                </a:cubicBezTo>
                <a:cubicBezTo>
                  <a:pt x="19" y="30"/>
                  <a:pt x="21" y="31"/>
                  <a:pt x="21" y="31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Freeform 17"/>
          <p:cNvSpPr>
            <a:spLocks noEditPoints="1"/>
          </p:cNvSpPr>
          <p:nvPr/>
        </p:nvSpPr>
        <p:spPr bwMode="auto">
          <a:xfrm>
            <a:off x="7656754" y="4891450"/>
            <a:ext cx="416574" cy="438711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Freeform 18"/>
          <p:cNvSpPr>
            <a:spLocks noEditPoints="1"/>
          </p:cNvSpPr>
          <p:nvPr/>
        </p:nvSpPr>
        <p:spPr bwMode="auto">
          <a:xfrm>
            <a:off x="4513341" y="4891451"/>
            <a:ext cx="396449" cy="404500"/>
          </a:xfrm>
          <a:custGeom>
            <a:avLst/>
            <a:gdLst>
              <a:gd name="T0" fmla="*/ 87 w 91"/>
              <a:gd name="T1" fmla="*/ 39 h 93"/>
              <a:gd name="T2" fmla="*/ 91 w 91"/>
              <a:gd name="T3" fmla="*/ 46 h 93"/>
              <a:gd name="T4" fmla="*/ 91 w 91"/>
              <a:gd name="T5" fmla="*/ 83 h 93"/>
              <a:gd name="T6" fmla="*/ 81 w 91"/>
              <a:gd name="T7" fmla="*/ 93 h 93"/>
              <a:gd name="T8" fmla="*/ 10 w 91"/>
              <a:gd name="T9" fmla="*/ 93 h 93"/>
              <a:gd name="T10" fmla="*/ 0 w 91"/>
              <a:gd name="T11" fmla="*/ 83 h 93"/>
              <a:gd name="T12" fmla="*/ 0 w 91"/>
              <a:gd name="T13" fmla="*/ 46 h 93"/>
              <a:gd name="T14" fmla="*/ 3 w 91"/>
              <a:gd name="T15" fmla="*/ 40 h 93"/>
              <a:gd name="T16" fmla="*/ 3 w 91"/>
              <a:gd name="T17" fmla="*/ 40 h 93"/>
              <a:gd name="T18" fmla="*/ 3 w 91"/>
              <a:gd name="T19" fmla="*/ 40 h 93"/>
              <a:gd name="T20" fmla="*/ 3 w 91"/>
              <a:gd name="T21" fmla="*/ 39 h 93"/>
              <a:gd name="T22" fmla="*/ 40 w 91"/>
              <a:gd name="T23" fmla="*/ 3 h 93"/>
              <a:gd name="T24" fmla="*/ 51 w 91"/>
              <a:gd name="T25" fmla="*/ 3 h 93"/>
              <a:gd name="T26" fmla="*/ 87 w 91"/>
              <a:gd name="T27" fmla="*/ 39 h 93"/>
              <a:gd name="T28" fmla="*/ 16 w 91"/>
              <a:gd name="T29" fmla="*/ 30 h 93"/>
              <a:gd name="T30" fmla="*/ 16 w 91"/>
              <a:gd name="T31" fmla="*/ 52 h 93"/>
              <a:gd name="T32" fmla="*/ 46 w 91"/>
              <a:gd name="T33" fmla="*/ 75 h 93"/>
              <a:gd name="T34" fmla="*/ 73 w 91"/>
              <a:gd name="T35" fmla="*/ 54 h 93"/>
              <a:gd name="T36" fmla="*/ 73 w 91"/>
              <a:gd name="T37" fmla="*/ 30 h 93"/>
              <a:gd name="T38" fmla="*/ 16 w 91"/>
              <a:gd name="T39" fmla="*/ 30 h 93"/>
              <a:gd name="T40" fmla="*/ 26 w 91"/>
              <a:gd name="T41" fmla="*/ 35 h 93"/>
              <a:gd name="T42" fmla="*/ 26 w 91"/>
              <a:gd name="T43" fmla="*/ 39 h 93"/>
              <a:gd name="T44" fmla="*/ 64 w 91"/>
              <a:gd name="T45" fmla="*/ 39 h 93"/>
              <a:gd name="T46" fmla="*/ 64 w 91"/>
              <a:gd name="T47" fmla="*/ 35 h 93"/>
              <a:gd name="T48" fmla="*/ 26 w 91"/>
              <a:gd name="T49" fmla="*/ 35 h 93"/>
              <a:gd name="T50" fmla="*/ 26 w 91"/>
              <a:gd name="T51" fmla="*/ 51 h 93"/>
              <a:gd name="T52" fmla="*/ 26 w 91"/>
              <a:gd name="T53" fmla="*/ 55 h 93"/>
              <a:gd name="T54" fmla="*/ 64 w 91"/>
              <a:gd name="T55" fmla="*/ 55 h 93"/>
              <a:gd name="T56" fmla="*/ 64 w 91"/>
              <a:gd name="T57" fmla="*/ 51 h 93"/>
              <a:gd name="T58" fmla="*/ 26 w 91"/>
              <a:gd name="T59" fmla="*/ 51 h 93"/>
              <a:gd name="T60" fmla="*/ 26 w 91"/>
              <a:gd name="T61" fmla="*/ 43 h 93"/>
              <a:gd name="T62" fmla="*/ 26 w 91"/>
              <a:gd name="T63" fmla="*/ 47 h 93"/>
              <a:gd name="T64" fmla="*/ 64 w 91"/>
              <a:gd name="T65" fmla="*/ 47 h 93"/>
              <a:gd name="T66" fmla="*/ 64 w 91"/>
              <a:gd name="T67" fmla="*/ 43 h 93"/>
              <a:gd name="T68" fmla="*/ 26 w 91"/>
              <a:gd name="T69" fmla="*/ 43 h 93"/>
              <a:gd name="T70" fmla="*/ 10 w 91"/>
              <a:gd name="T71" fmla="*/ 87 h 93"/>
              <a:gd name="T72" fmla="*/ 28 w 91"/>
              <a:gd name="T73" fmla="*/ 70 h 93"/>
              <a:gd name="T74" fmla="*/ 28 w 91"/>
              <a:gd name="T75" fmla="*/ 67 h 93"/>
              <a:gd name="T76" fmla="*/ 26 w 91"/>
              <a:gd name="T77" fmla="*/ 67 h 93"/>
              <a:gd name="T78" fmla="*/ 8 w 91"/>
              <a:gd name="T79" fmla="*/ 84 h 93"/>
              <a:gd name="T80" fmla="*/ 8 w 91"/>
              <a:gd name="T81" fmla="*/ 87 h 93"/>
              <a:gd name="T82" fmla="*/ 10 w 91"/>
              <a:gd name="T83" fmla="*/ 87 h 93"/>
              <a:gd name="T84" fmla="*/ 85 w 91"/>
              <a:gd name="T85" fmla="*/ 84 h 93"/>
              <a:gd name="T86" fmla="*/ 67 w 91"/>
              <a:gd name="T87" fmla="*/ 67 h 93"/>
              <a:gd name="T88" fmla="*/ 64 w 91"/>
              <a:gd name="T89" fmla="*/ 67 h 93"/>
              <a:gd name="T90" fmla="*/ 64 w 91"/>
              <a:gd name="T91" fmla="*/ 70 h 93"/>
              <a:gd name="T92" fmla="*/ 82 w 91"/>
              <a:gd name="T93" fmla="*/ 87 h 93"/>
              <a:gd name="T94" fmla="*/ 85 w 91"/>
              <a:gd name="T95" fmla="*/ 87 h 93"/>
              <a:gd name="T96" fmla="*/ 85 w 91"/>
              <a:gd name="T97" fmla="*/ 84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91" h="93">
                <a:moveTo>
                  <a:pt x="87" y="39"/>
                </a:moveTo>
                <a:cubicBezTo>
                  <a:pt x="89" y="40"/>
                  <a:pt x="91" y="43"/>
                  <a:pt x="91" y="46"/>
                </a:cubicBezTo>
                <a:cubicBezTo>
                  <a:pt x="91" y="83"/>
                  <a:pt x="91" y="83"/>
                  <a:pt x="91" y="83"/>
                </a:cubicBezTo>
                <a:cubicBezTo>
                  <a:pt x="91" y="89"/>
                  <a:pt x="86" y="93"/>
                  <a:pt x="81" y="93"/>
                </a:cubicBezTo>
                <a:cubicBezTo>
                  <a:pt x="10" y="93"/>
                  <a:pt x="10" y="93"/>
                  <a:pt x="10" y="93"/>
                </a:cubicBezTo>
                <a:cubicBezTo>
                  <a:pt x="5" y="93"/>
                  <a:pt x="0" y="89"/>
                  <a:pt x="0" y="83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4"/>
                  <a:pt x="1" y="41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39"/>
                </a:cubicBezTo>
                <a:cubicBezTo>
                  <a:pt x="40" y="3"/>
                  <a:pt x="40" y="3"/>
                  <a:pt x="40" y="3"/>
                </a:cubicBezTo>
                <a:cubicBezTo>
                  <a:pt x="43" y="0"/>
                  <a:pt x="47" y="0"/>
                  <a:pt x="51" y="3"/>
                </a:cubicBezTo>
                <a:cubicBezTo>
                  <a:pt x="87" y="39"/>
                  <a:pt x="87" y="39"/>
                  <a:pt x="87" y="39"/>
                </a:cubicBezTo>
                <a:close/>
                <a:moveTo>
                  <a:pt x="16" y="30"/>
                </a:moveTo>
                <a:cubicBezTo>
                  <a:pt x="16" y="52"/>
                  <a:pt x="16" y="52"/>
                  <a:pt x="16" y="52"/>
                </a:cubicBezTo>
                <a:cubicBezTo>
                  <a:pt x="46" y="75"/>
                  <a:pt x="46" y="75"/>
                  <a:pt x="46" y="75"/>
                </a:cubicBezTo>
                <a:cubicBezTo>
                  <a:pt x="73" y="54"/>
                  <a:pt x="73" y="54"/>
                  <a:pt x="73" y="54"/>
                </a:cubicBezTo>
                <a:cubicBezTo>
                  <a:pt x="73" y="30"/>
                  <a:pt x="73" y="30"/>
                  <a:pt x="73" y="30"/>
                </a:cubicBezTo>
                <a:cubicBezTo>
                  <a:pt x="16" y="30"/>
                  <a:pt x="16" y="30"/>
                  <a:pt x="16" y="30"/>
                </a:cubicBezTo>
                <a:close/>
                <a:moveTo>
                  <a:pt x="26" y="35"/>
                </a:moveTo>
                <a:cubicBezTo>
                  <a:pt x="26" y="39"/>
                  <a:pt x="26" y="39"/>
                  <a:pt x="26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35"/>
                  <a:pt x="64" y="35"/>
                  <a:pt x="64" y="35"/>
                </a:cubicBezTo>
                <a:cubicBezTo>
                  <a:pt x="26" y="35"/>
                  <a:pt x="26" y="35"/>
                  <a:pt x="26" y="35"/>
                </a:cubicBezTo>
                <a:close/>
                <a:moveTo>
                  <a:pt x="26" y="51"/>
                </a:moveTo>
                <a:cubicBezTo>
                  <a:pt x="26" y="55"/>
                  <a:pt x="26" y="55"/>
                  <a:pt x="26" y="55"/>
                </a:cubicBezTo>
                <a:cubicBezTo>
                  <a:pt x="64" y="55"/>
                  <a:pt x="64" y="55"/>
                  <a:pt x="64" y="55"/>
                </a:cubicBezTo>
                <a:cubicBezTo>
                  <a:pt x="64" y="51"/>
                  <a:pt x="64" y="51"/>
                  <a:pt x="64" y="51"/>
                </a:cubicBezTo>
                <a:cubicBezTo>
                  <a:pt x="26" y="51"/>
                  <a:pt x="26" y="51"/>
                  <a:pt x="26" y="51"/>
                </a:cubicBezTo>
                <a:close/>
                <a:moveTo>
                  <a:pt x="26" y="43"/>
                </a:moveTo>
                <a:cubicBezTo>
                  <a:pt x="26" y="47"/>
                  <a:pt x="26" y="47"/>
                  <a:pt x="26" y="47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43"/>
                  <a:pt x="64" y="43"/>
                  <a:pt x="64" y="43"/>
                </a:cubicBezTo>
                <a:cubicBezTo>
                  <a:pt x="26" y="43"/>
                  <a:pt x="26" y="43"/>
                  <a:pt x="26" y="43"/>
                </a:cubicBezTo>
                <a:close/>
                <a:moveTo>
                  <a:pt x="10" y="87"/>
                </a:moveTo>
                <a:cubicBezTo>
                  <a:pt x="28" y="70"/>
                  <a:pt x="28" y="70"/>
                  <a:pt x="28" y="70"/>
                </a:cubicBezTo>
                <a:cubicBezTo>
                  <a:pt x="29" y="69"/>
                  <a:pt x="29" y="68"/>
                  <a:pt x="28" y="67"/>
                </a:cubicBezTo>
                <a:cubicBezTo>
                  <a:pt x="28" y="66"/>
                  <a:pt x="27" y="66"/>
                  <a:pt x="26" y="67"/>
                </a:cubicBezTo>
                <a:cubicBezTo>
                  <a:pt x="8" y="84"/>
                  <a:pt x="8" y="84"/>
                  <a:pt x="8" y="84"/>
                </a:cubicBezTo>
                <a:cubicBezTo>
                  <a:pt x="7" y="85"/>
                  <a:pt x="7" y="86"/>
                  <a:pt x="8" y="87"/>
                </a:cubicBezTo>
                <a:cubicBezTo>
                  <a:pt x="8" y="88"/>
                  <a:pt x="10" y="88"/>
                  <a:pt x="10" y="87"/>
                </a:cubicBezTo>
                <a:close/>
                <a:moveTo>
                  <a:pt x="85" y="84"/>
                </a:moveTo>
                <a:cubicBezTo>
                  <a:pt x="67" y="67"/>
                  <a:pt x="67" y="67"/>
                  <a:pt x="67" y="67"/>
                </a:cubicBezTo>
                <a:cubicBezTo>
                  <a:pt x="66" y="66"/>
                  <a:pt x="65" y="66"/>
                  <a:pt x="64" y="67"/>
                </a:cubicBezTo>
                <a:cubicBezTo>
                  <a:pt x="63" y="68"/>
                  <a:pt x="63" y="69"/>
                  <a:pt x="64" y="70"/>
                </a:cubicBezTo>
                <a:cubicBezTo>
                  <a:pt x="82" y="87"/>
                  <a:pt x="82" y="87"/>
                  <a:pt x="82" y="87"/>
                </a:cubicBezTo>
                <a:cubicBezTo>
                  <a:pt x="83" y="88"/>
                  <a:pt x="84" y="88"/>
                  <a:pt x="85" y="87"/>
                </a:cubicBezTo>
                <a:cubicBezTo>
                  <a:pt x="85" y="86"/>
                  <a:pt x="85" y="85"/>
                  <a:pt x="85" y="8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Freeform 19"/>
          <p:cNvSpPr>
            <a:spLocks noEditPoints="1"/>
          </p:cNvSpPr>
          <p:nvPr/>
        </p:nvSpPr>
        <p:spPr bwMode="auto">
          <a:xfrm>
            <a:off x="9246162" y="4945787"/>
            <a:ext cx="408523" cy="350163"/>
          </a:xfrm>
          <a:custGeom>
            <a:avLst/>
            <a:gdLst>
              <a:gd name="T0" fmla="*/ 4 w 94"/>
              <a:gd name="T1" fmla="*/ 19 h 81"/>
              <a:gd name="T2" fmla="*/ 46 w 94"/>
              <a:gd name="T3" fmla="*/ 19 h 81"/>
              <a:gd name="T4" fmla="*/ 50 w 94"/>
              <a:gd name="T5" fmla="*/ 16 h 81"/>
              <a:gd name="T6" fmla="*/ 73 w 94"/>
              <a:gd name="T7" fmla="*/ 0 h 81"/>
              <a:gd name="T8" fmla="*/ 73 w 94"/>
              <a:gd name="T9" fmla="*/ 33 h 81"/>
              <a:gd name="T10" fmla="*/ 73 w 94"/>
              <a:gd name="T11" fmla="*/ 66 h 81"/>
              <a:gd name="T12" fmla="*/ 50 w 94"/>
              <a:gd name="T13" fmla="*/ 49 h 81"/>
              <a:gd name="T14" fmla="*/ 46 w 94"/>
              <a:gd name="T15" fmla="*/ 47 h 81"/>
              <a:gd name="T16" fmla="*/ 33 w 94"/>
              <a:gd name="T17" fmla="*/ 47 h 81"/>
              <a:gd name="T18" fmla="*/ 40 w 94"/>
              <a:gd name="T19" fmla="*/ 70 h 81"/>
              <a:gd name="T20" fmla="*/ 45 w 94"/>
              <a:gd name="T21" fmla="*/ 70 h 81"/>
              <a:gd name="T22" fmla="*/ 45 w 94"/>
              <a:gd name="T23" fmla="*/ 81 h 81"/>
              <a:gd name="T24" fmla="*/ 43 w 94"/>
              <a:gd name="T25" fmla="*/ 81 h 81"/>
              <a:gd name="T26" fmla="*/ 21 w 94"/>
              <a:gd name="T27" fmla="*/ 81 h 81"/>
              <a:gd name="T28" fmla="*/ 11 w 94"/>
              <a:gd name="T29" fmla="*/ 47 h 81"/>
              <a:gd name="T30" fmla="*/ 4 w 94"/>
              <a:gd name="T31" fmla="*/ 47 h 81"/>
              <a:gd name="T32" fmla="*/ 4 w 94"/>
              <a:gd name="T33" fmla="*/ 19 h 81"/>
              <a:gd name="T34" fmla="*/ 87 w 94"/>
              <a:gd name="T35" fmla="*/ 23 h 81"/>
              <a:gd name="T36" fmla="*/ 94 w 94"/>
              <a:gd name="T37" fmla="*/ 33 h 81"/>
              <a:gd name="T38" fmla="*/ 87 w 94"/>
              <a:gd name="T39" fmla="*/ 43 h 81"/>
              <a:gd name="T40" fmla="*/ 87 w 94"/>
              <a:gd name="T41" fmla="*/ 66 h 81"/>
              <a:gd name="T42" fmla="*/ 78 w 94"/>
              <a:gd name="T43" fmla="*/ 66 h 81"/>
              <a:gd name="T44" fmla="*/ 78 w 94"/>
              <a:gd name="T45" fmla="*/ 0 h 81"/>
              <a:gd name="T46" fmla="*/ 87 w 94"/>
              <a:gd name="T47" fmla="*/ 0 h 81"/>
              <a:gd name="T48" fmla="*/ 87 w 94"/>
              <a:gd name="T49" fmla="*/ 23 h 81"/>
              <a:gd name="T50" fmla="*/ 46 w 94"/>
              <a:gd name="T51" fmla="*/ 49 h 81"/>
              <a:gd name="T52" fmla="*/ 37 w 94"/>
              <a:gd name="T53" fmla="*/ 49 h 81"/>
              <a:gd name="T54" fmla="*/ 40 w 94"/>
              <a:gd name="T55" fmla="*/ 61 h 81"/>
              <a:gd name="T56" fmla="*/ 43 w 94"/>
              <a:gd name="T57" fmla="*/ 61 h 81"/>
              <a:gd name="T58" fmla="*/ 43 w 94"/>
              <a:gd name="T59" fmla="*/ 57 h 81"/>
              <a:gd name="T60" fmla="*/ 46 w 94"/>
              <a:gd name="T61" fmla="*/ 49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94" h="81">
                <a:moveTo>
                  <a:pt x="4" y="19"/>
                </a:moveTo>
                <a:cubicBezTo>
                  <a:pt x="46" y="19"/>
                  <a:pt x="46" y="19"/>
                  <a:pt x="46" y="19"/>
                </a:cubicBezTo>
                <a:cubicBezTo>
                  <a:pt x="50" y="16"/>
                  <a:pt x="50" y="16"/>
                  <a:pt x="50" y="16"/>
                </a:cubicBezTo>
                <a:cubicBezTo>
                  <a:pt x="73" y="0"/>
                  <a:pt x="73" y="0"/>
                  <a:pt x="73" y="0"/>
                </a:cubicBezTo>
                <a:cubicBezTo>
                  <a:pt x="73" y="33"/>
                  <a:pt x="73" y="33"/>
                  <a:pt x="73" y="33"/>
                </a:cubicBezTo>
                <a:cubicBezTo>
                  <a:pt x="73" y="66"/>
                  <a:pt x="73" y="66"/>
                  <a:pt x="73" y="66"/>
                </a:cubicBezTo>
                <a:cubicBezTo>
                  <a:pt x="50" y="49"/>
                  <a:pt x="50" y="49"/>
                  <a:pt x="50" y="49"/>
                </a:cubicBezTo>
                <a:cubicBezTo>
                  <a:pt x="46" y="47"/>
                  <a:pt x="46" y="47"/>
                  <a:pt x="46" y="47"/>
                </a:cubicBezTo>
                <a:cubicBezTo>
                  <a:pt x="33" y="47"/>
                  <a:pt x="33" y="47"/>
                  <a:pt x="33" y="47"/>
                </a:cubicBezTo>
                <a:cubicBezTo>
                  <a:pt x="40" y="70"/>
                  <a:pt x="40" y="70"/>
                  <a:pt x="40" y="70"/>
                </a:cubicBezTo>
                <a:cubicBezTo>
                  <a:pt x="45" y="70"/>
                  <a:pt x="45" y="70"/>
                  <a:pt x="45" y="70"/>
                </a:cubicBezTo>
                <a:cubicBezTo>
                  <a:pt x="45" y="81"/>
                  <a:pt x="45" y="81"/>
                  <a:pt x="45" y="81"/>
                </a:cubicBezTo>
                <a:cubicBezTo>
                  <a:pt x="43" y="81"/>
                  <a:pt x="43" y="81"/>
                  <a:pt x="43" y="81"/>
                </a:cubicBezTo>
                <a:cubicBezTo>
                  <a:pt x="21" y="81"/>
                  <a:pt x="21" y="81"/>
                  <a:pt x="21" y="81"/>
                </a:cubicBezTo>
                <a:cubicBezTo>
                  <a:pt x="11" y="47"/>
                  <a:pt x="11" y="47"/>
                  <a:pt x="11" y="47"/>
                </a:cubicBezTo>
                <a:cubicBezTo>
                  <a:pt x="4" y="47"/>
                  <a:pt x="4" y="47"/>
                  <a:pt x="4" y="47"/>
                </a:cubicBezTo>
                <a:cubicBezTo>
                  <a:pt x="0" y="37"/>
                  <a:pt x="0" y="28"/>
                  <a:pt x="4" y="19"/>
                </a:cubicBezTo>
                <a:close/>
                <a:moveTo>
                  <a:pt x="87" y="23"/>
                </a:moveTo>
                <a:cubicBezTo>
                  <a:pt x="91" y="24"/>
                  <a:pt x="94" y="28"/>
                  <a:pt x="94" y="33"/>
                </a:cubicBezTo>
                <a:cubicBezTo>
                  <a:pt x="94" y="38"/>
                  <a:pt x="91" y="42"/>
                  <a:pt x="87" y="43"/>
                </a:cubicBezTo>
                <a:cubicBezTo>
                  <a:pt x="87" y="66"/>
                  <a:pt x="87" y="66"/>
                  <a:pt x="87" y="66"/>
                </a:cubicBezTo>
                <a:cubicBezTo>
                  <a:pt x="78" y="66"/>
                  <a:pt x="78" y="66"/>
                  <a:pt x="78" y="66"/>
                </a:cubicBezTo>
                <a:cubicBezTo>
                  <a:pt x="78" y="0"/>
                  <a:pt x="78" y="0"/>
                  <a:pt x="78" y="0"/>
                </a:cubicBezTo>
                <a:cubicBezTo>
                  <a:pt x="87" y="0"/>
                  <a:pt x="87" y="0"/>
                  <a:pt x="87" y="0"/>
                </a:cubicBezTo>
                <a:cubicBezTo>
                  <a:pt x="87" y="23"/>
                  <a:pt x="87" y="23"/>
                  <a:pt x="87" y="23"/>
                </a:cubicBezTo>
                <a:close/>
                <a:moveTo>
                  <a:pt x="46" y="49"/>
                </a:moveTo>
                <a:cubicBezTo>
                  <a:pt x="37" y="49"/>
                  <a:pt x="37" y="49"/>
                  <a:pt x="37" y="49"/>
                </a:cubicBezTo>
                <a:cubicBezTo>
                  <a:pt x="40" y="61"/>
                  <a:pt x="40" y="61"/>
                  <a:pt x="40" y="61"/>
                </a:cubicBezTo>
                <a:cubicBezTo>
                  <a:pt x="43" y="61"/>
                  <a:pt x="43" y="61"/>
                  <a:pt x="43" y="61"/>
                </a:cubicBezTo>
                <a:cubicBezTo>
                  <a:pt x="43" y="57"/>
                  <a:pt x="43" y="57"/>
                  <a:pt x="43" y="57"/>
                </a:cubicBezTo>
                <a:lnTo>
                  <a:pt x="46" y="4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Freeform 20"/>
          <p:cNvSpPr>
            <a:spLocks noEditPoints="1"/>
          </p:cNvSpPr>
          <p:nvPr/>
        </p:nvSpPr>
        <p:spPr bwMode="auto">
          <a:xfrm>
            <a:off x="6082626" y="4828668"/>
            <a:ext cx="401292" cy="467282"/>
          </a:xfrm>
          <a:custGeom>
            <a:avLst/>
            <a:gdLst>
              <a:gd name="T0" fmla="*/ 233 w 233"/>
              <a:gd name="T1" fmla="*/ 118 h 271"/>
              <a:gd name="T2" fmla="*/ 205 w 233"/>
              <a:gd name="T3" fmla="*/ 262 h 271"/>
              <a:gd name="T4" fmla="*/ 200 w 233"/>
              <a:gd name="T5" fmla="*/ 271 h 271"/>
              <a:gd name="T6" fmla="*/ 175 w 233"/>
              <a:gd name="T7" fmla="*/ 262 h 271"/>
              <a:gd name="T8" fmla="*/ 57 w 233"/>
              <a:gd name="T9" fmla="*/ 271 h 271"/>
              <a:gd name="T10" fmla="*/ 32 w 233"/>
              <a:gd name="T11" fmla="*/ 262 h 271"/>
              <a:gd name="T12" fmla="*/ 0 w 233"/>
              <a:gd name="T13" fmla="*/ 234 h 271"/>
              <a:gd name="T14" fmla="*/ 28 w 233"/>
              <a:gd name="T15" fmla="*/ 90 h 271"/>
              <a:gd name="T16" fmla="*/ 56 w 233"/>
              <a:gd name="T17" fmla="*/ 20 h 271"/>
              <a:gd name="T18" fmla="*/ 122 w 233"/>
              <a:gd name="T19" fmla="*/ 0 h 271"/>
              <a:gd name="T20" fmla="*/ 103 w 233"/>
              <a:gd name="T21" fmla="*/ 65 h 271"/>
              <a:gd name="T22" fmla="*/ 61 w 233"/>
              <a:gd name="T23" fmla="*/ 84 h 271"/>
              <a:gd name="T24" fmla="*/ 43 w 233"/>
              <a:gd name="T25" fmla="*/ 31 h 271"/>
              <a:gd name="T26" fmla="*/ 80 w 233"/>
              <a:gd name="T27" fmla="*/ 137 h 271"/>
              <a:gd name="T28" fmla="*/ 55 w 233"/>
              <a:gd name="T29" fmla="*/ 181 h 271"/>
              <a:gd name="T30" fmla="*/ 80 w 233"/>
              <a:gd name="T31" fmla="*/ 137 h 271"/>
              <a:gd name="T32" fmla="*/ 180 w 233"/>
              <a:gd name="T33" fmla="*/ 126 h 271"/>
              <a:gd name="T34" fmla="*/ 214 w 233"/>
              <a:gd name="T35" fmla="*/ 119 h 271"/>
              <a:gd name="T36" fmla="*/ 196 w 233"/>
              <a:gd name="T37" fmla="*/ 205 h 271"/>
              <a:gd name="T38" fmla="*/ 196 w 233"/>
              <a:gd name="T39" fmla="*/ 225 h 271"/>
              <a:gd name="T40" fmla="*/ 196 w 233"/>
              <a:gd name="T41" fmla="*/ 205 h 271"/>
              <a:gd name="T42" fmla="*/ 187 w 233"/>
              <a:gd name="T43" fmla="*/ 185 h 271"/>
              <a:gd name="T44" fmla="*/ 206 w 233"/>
              <a:gd name="T45" fmla="*/ 185 h 271"/>
              <a:gd name="T46" fmla="*/ 180 w 233"/>
              <a:gd name="T47" fmla="*/ 151 h 271"/>
              <a:gd name="T48" fmla="*/ 214 w 233"/>
              <a:gd name="T49" fmla="*/ 158 h 271"/>
              <a:gd name="T50" fmla="*/ 180 w 233"/>
              <a:gd name="T51" fmla="*/ 151 h 271"/>
              <a:gd name="T52" fmla="*/ 180 w 233"/>
              <a:gd name="T53" fmla="*/ 147 h 271"/>
              <a:gd name="T54" fmla="*/ 214 w 233"/>
              <a:gd name="T55" fmla="*/ 141 h 271"/>
              <a:gd name="T56" fmla="*/ 180 w 233"/>
              <a:gd name="T57" fmla="*/ 130 h 271"/>
              <a:gd name="T58" fmla="*/ 214 w 233"/>
              <a:gd name="T59" fmla="*/ 136 h 271"/>
              <a:gd name="T60" fmla="*/ 180 w 233"/>
              <a:gd name="T61" fmla="*/ 130 h 271"/>
              <a:gd name="T62" fmla="*/ 34 w 233"/>
              <a:gd name="T63" fmla="*/ 159 h 271"/>
              <a:gd name="T64" fmla="*/ 71 w 233"/>
              <a:gd name="T65" fmla="*/ 226 h 271"/>
              <a:gd name="T66" fmla="*/ 170 w 233"/>
              <a:gd name="T67" fmla="*/ 189 h 271"/>
              <a:gd name="T68" fmla="*/ 133 w 233"/>
              <a:gd name="T69" fmla="*/ 122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33" h="271">
                <a:moveTo>
                  <a:pt x="205" y="90"/>
                </a:moveTo>
                <a:cubicBezTo>
                  <a:pt x="221" y="90"/>
                  <a:pt x="233" y="103"/>
                  <a:pt x="233" y="118"/>
                </a:cubicBezTo>
                <a:cubicBezTo>
                  <a:pt x="233" y="234"/>
                  <a:pt x="233" y="234"/>
                  <a:pt x="233" y="234"/>
                </a:cubicBezTo>
                <a:cubicBezTo>
                  <a:pt x="233" y="250"/>
                  <a:pt x="221" y="262"/>
                  <a:pt x="205" y="262"/>
                </a:cubicBezTo>
                <a:cubicBezTo>
                  <a:pt x="200" y="262"/>
                  <a:pt x="200" y="262"/>
                  <a:pt x="200" y="262"/>
                </a:cubicBezTo>
                <a:cubicBezTo>
                  <a:pt x="200" y="271"/>
                  <a:pt x="200" y="271"/>
                  <a:pt x="200" y="271"/>
                </a:cubicBezTo>
                <a:cubicBezTo>
                  <a:pt x="175" y="271"/>
                  <a:pt x="175" y="271"/>
                  <a:pt x="175" y="271"/>
                </a:cubicBezTo>
                <a:cubicBezTo>
                  <a:pt x="175" y="262"/>
                  <a:pt x="175" y="262"/>
                  <a:pt x="175" y="262"/>
                </a:cubicBezTo>
                <a:cubicBezTo>
                  <a:pt x="57" y="262"/>
                  <a:pt x="57" y="262"/>
                  <a:pt x="57" y="262"/>
                </a:cubicBezTo>
                <a:cubicBezTo>
                  <a:pt x="57" y="271"/>
                  <a:pt x="57" y="271"/>
                  <a:pt x="57" y="271"/>
                </a:cubicBezTo>
                <a:cubicBezTo>
                  <a:pt x="32" y="271"/>
                  <a:pt x="32" y="271"/>
                  <a:pt x="32" y="271"/>
                </a:cubicBezTo>
                <a:cubicBezTo>
                  <a:pt x="32" y="262"/>
                  <a:pt x="32" y="262"/>
                  <a:pt x="32" y="262"/>
                </a:cubicBezTo>
                <a:cubicBezTo>
                  <a:pt x="28" y="262"/>
                  <a:pt x="28" y="262"/>
                  <a:pt x="28" y="262"/>
                </a:cubicBezTo>
                <a:cubicBezTo>
                  <a:pt x="13" y="262"/>
                  <a:pt x="0" y="250"/>
                  <a:pt x="0" y="234"/>
                </a:cubicBezTo>
                <a:cubicBezTo>
                  <a:pt x="0" y="118"/>
                  <a:pt x="0" y="118"/>
                  <a:pt x="0" y="118"/>
                </a:cubicBezTo>
                <a:cubicBezTo>
                  <a:pt x="0" y="103"/>
                  <a:pt x="13" y="90"/>
                  <a:pt x="28" y="90"/>
                </a:cubicBezTo>
                <a:cubicBezTo>
                  <a:pt x="91" y="90"/>
                  <a:pt x="155" y="90"/>
                  <a:pt x="205" y="90"/>
                </a:cubicBezTo>
                <a:close/>
                <a:moveTo>
                  <a:pt x="56" y="20"/>
                </a:moveTo>
                <a:cubicBezTo>
                  <a:pt x="87" y="57"/>
                  <a:pt x="87" y="57"/>
                  <a:pt x="87" y="57"/>
                </a:cubicBezTo>
                <a:cubicBezTo>
                  <a:pt x="122" y="0"/>
                  <a:pt x="122" y="0"/>
                  <a:pt x="122" y="0"/>
                </a:cubicBezTo>
                <a:cubicBezTo>
                  <a:pt x="137" y="9"/>
                  <a:pt x="137" y="9"/>
                  <a:pt x="137" y="9"/>
                </a:cubicBezTo>
                <a:cubicBezTo>
                  <a:pt x="103" y="65"/>
                  <a:pt x="103" y="65"/>
                  <a:pt x="103" y="65"/>
                </a:cubicBezTo>
                <a:cubicBezTo>
                  <a:pt x="110" y="69"/>
                  <a:pt x="114" y="76"/>
                  <a:pt x="116" y="84"/>
                </a:cubicBezTo>
                <a:cubicBezTo>
                  <a:pt x="61" y="84"/>
                  <a:pt x="61" y="84"/>
                  <a:pt x="61" y="84"/>
                </a:cubicBezTo>
                <a:cubicBezTo>
                  <a:pt x="62" y="77"/>
                  <a:pt x="66" y="70"/>
                  <a:pt x="72" y="66"/>
                </a:cubicBezTo>
                <a:cubicBezTo>
                  <a:pt x="43" y="31"/>
                  <a:pt x="43" y="31"/>
                  <a:pt x="43" y="31"/>
                </a:cubicBezTo>
                <a:cubicBezTo>
                  <a:pt x="56" y="20"/>
                  <a:pt x="56" y="20"/>
                  <a:pt x="56" y="20"/>
                </a:cubicBezTo>
                <a:close/>
                <a:moveTo>
                  <a:pt x="80" y="137"/>
                </a:moveTo>
                <a:cubicBezTo>
                  <a:pt x="71" y="132"/>
                  <a:pt x="58" y="137"/>
                  <a:pt x="51" y="149"/>
                </a:cubicBezTo>
                <a:cubicBezTo>
                  <a:pt x="44" y="161"/>
                  <a:pt x="46" y="175"/>
                  <a:pt x="55" y="181"/>
                </a:cubicBezTo>
                <a:cubicBezTo>
                  <a:pt x="64" y="186"/>
                  <a:pt x="69" y="175"/>
                  <a:pt x="76" y="163"/>
                </a:cubicBezTo>
                <a:cubicBezTo>
                  <a:pt x="83" y="151"/>
                  <a:pt x="89" y="142"/>
                  <a:pt x="80" y="137"/>
                </a:cubicBezTo>
                <a:close/>
                <a:moveTo>
                  <a:pt x="180" y="119"/>
                </a:moveTo>
                <a:cubicBezTo>
                  <a:pt x="180" y="126"/>
                  <a:pt x="180" y="126"/>
                  <a:pt x="180" y="126"/>
                </a:cubicBezTo>
                <a:cubicBezTo>
                  <a:pt x="214" y="126"/>
                  <a:pt x="214" y="126"/>
                  <a:pt x="214" y="126"/>
                </a:cubicBezTo>
                <a:cubicBezTo>
                  <a:pt x="214" y="119"/>
                  <a:pt x="214" y="119"/>
                  <a:pt x="214" y="119"/>
                </a:cubicBezTo>
                <a:cubicBezTo>
                  <a:pt x="180" y="119"/>
                  <a:pt x="180" y="119"/>
                  <a:pt x="180" y="119"/>
                </a:cubicBezTo>
                <a:close/>
                <a:moveTo>
                  <a:pt x="196" y="205"/>
                </a:moveTo>
                <a:cubicBezTo>
                  <a:pt x="191" y="205"/>
                  <a:pt x="187" y="210"/>
                  <a:pt x="187" y="215"/>
                </a:cubicBezTo>
                <a:cubicBezTo>
                  <a:pt x="187" y="220"/>
                  <a:pt x="191" y="225"/>
                  <a:pt x="196" y="225"/>
                </a:cubicBezTo>
                <a:cubicBezTo>
                  <a:pt x="202" y="225"/>
                  <a:pt x="206" y="220"/>
                  <a:pt x="206" y="215"/>
                </a:cubicBezTo>
                <a:cubicBezTo>
                  <a:pt x="206" y="210"/>
                  <a:pt x="202" y="205"/>
                  <a:pt x="196" y="205"/>
                </a:cubicBezTo>
                <a:close/>
                <a:moveTo>
                  <a:pt x="196" y="176"/>
                </a:moveTo>
                <a:cubicBezTo>
                  <a:pt x="191" y="176"/>
                  <a:pt x="187" y="180"/>
                  <a:pt x="187" y="185"/>
                </a:cubicBezTo>
                <a:cubicBezTo>
                  <a:pt x="187" y="191"/>
                  <a:pt x="191" y="195"/>
                  <a:pt x="196" y="195"/>
                </a:cubicBezTo>
                <a:cubicBezTo>
                  <a:pt x="202" y="195"/>
                  <a:pt x="206" y="191"/>
                  <a:pt x="206" y="185"/>
                </a:cubicBezTo>
                <a:cubicBezTo>
                  <a:pt x="206" y="180"/>
                  <a:pt x="202" y="176"/>
                  <a:pt x="196" y="176"/>
                </a:cubicBezTo>
                <a:close/>
                <a:moveTo>
                  <a:pt x="180" y="151"/>
                </a:moveTo>
                <a:cubicBezTo>
                  <a:pt x="180" y="158"/>
                  <a:pt x="180" y="158"/>
                  <a:pt x="180" y="158"/>
                </a:cubicBezTo>
                <a:cubicBezTo>
                  <a:pt x="214" y="158"/>
                  <a:pt x="214" y="158"/>
                  <a:pt x="214" y="158"/>
                </a:cubicBezTo>
                <a:cubicBezTo>
                  <a:pt x="214" y="151"/>
                  <a:pt x="214" y="151"/>
                  <a:pt x="214" y="151"/>
                </a:cubicBezTo>
                <a:cubicBezTo>
                  <a:pt x="180" y="151"/>
                  <a:pt x="180" y="151"/>
                  <a:pt x="180" y="151"/>
                </a:cubicBezTo>
                <a:close/>
                <a:moveTo>
                  <a:pt x="180" y="141"/>
                </a:moveTo>
                <a:cubicBezTo>
                  <a:pt x="180" y="147"/>
                  <a:pt x="180" y="147"/>
                  <a:pt x="180" y="147"/>
                </a:cubicBezTo>
                <a:cubicBezTo>
                  <a:pt x="214" y="147"/>
                  <a:pt x="214" y="147"/>
                  <a:pt x="214" y="147"/>
                </a:cubicBezTo>
                <a:cubicBezTo>
                  <a:pt x="214" y="141"/>
                  <a:pt x="214" y="141"/>
                  <a:pt x="214" y="141"/>
                </a:cubicBezTo>
                <a:cubicBezTo>
                  <a:pt x="180" y="141"/>
                  <a:pt x="180" y="141"/>
                  <a:pt x="180" y="141"/>
                </a:cubicBezTo>
                <a:close/>
                <a:moveTo>
                  <a:pt x="180" y="130"/>
                </a:moveTo>
                <a:cubicBezTo>
                  <a:pt x="180" y="136"/>
                  <a:pt x="180" y="136"/>
                  <a:pt x="180" y="136"/>
                </a:cubicBezTo>
                <a:cubicBezTo>
                  <a:pt x="214" y="136"/>
                  <a:pt x="214" y="136"/>
                  <a:pt x="214" y="136"/>
                </a:cubicBezTo>
                <a:cubicBezTo>
                  <a:pt x="214" y="130"/>
                  <a:pt x="214" y="130"/>
                  <a:pt x="214" y="130"/>
                </a:cubicBezTo>
                <a:cubicBezTo>
                  <a:pt x="180" y="130"/>
                  <a:pt x="180" y="130"/>
                  <a:pt x="180" y="130"/>
                </a:cubicBezTo>
                <a:close/>
                <a:moveTo>
                  <a:pt x="71" y="122"/>
                </a:moveTo>
                <a:cubicBezTo>
                  <a:pt x="51" y="122"/>
                  <a:pt x="34" y="139"/>
                  <a:pt x="34" y="159"/>
                </a:cubicBezTo>
                <a:cubicBezTo>
                  <a:pt x="34" y="189"/>
                  <a:pt x="34" y="189"/>
                  <a:pt x="34" y="189"/>
                </a:cubicBezTo>
                <a:cubicBezTo>
                  <a:pt x="34" y="210"/>
                  <a:pt x="51" y="226"/>
                  <a:pt x="71" y="226"/>
                </a:cubicBezTo>
                <a:cubicBezTo>
                  <a:pt x="133" y="226"/>
                  <a:pt x="133" y="226"/>
                  <a:pt x="133" y="226"/>
                </a:cubicBezTo>
                <a:cubicBezTo>
                  <a:pt x="153" y="226"/>
                  <a:pt x="170" y="210"/>
                  <a:pt x="170" y="189"/>
                </a:cubicBezTo>
                <a:cubicBezTo>
                  <a:pt x="170" y="159"/>
                  <a:pt x="170" y="159"/>
                  <a:pt x="170" y="159"/>
                </a:cubicBezTo>
                <a:cubicBezTo>
                  <a:pt x="170" y="139"/>
                  <a:pt x="153" y="122"/>
                  <a:pt x="133" y="122"/>
                </a:cubicBezTo>
                <a:lnTo>
                  <a:pt x="71" y="12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341143" y="5403701"/>
            <a:ext cx="1210727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5898858" y="5403701"/>
            <a:ext cx="1210727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7486247" y="5403701"/>
            <a:ext cx="1210727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9043963" y="5403701"/>
            <a:ext cx="1210727" cy="9651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10631963" y="5403701"/>
            <a:ext cx="1210727" cy="9651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484089" y="2809714"/>
            <a:ext cx="4041410" cy="3443938"/>
            <a:chOff x="458370" y="2292267"/>
            <a:chExt cx="3832276" cy="3265722"/>
          </a:xfrm>
        </p:grpSpPr>
        <p:graphicFrame>
          <p:nvGraphicFramePr>
            <p:cNvPr id="16" name="Chart 15"/>
            <p:cNvGraphicFramePr/>
            <p:nvPr>
              <p:extLst/>
            </p:nvPr>
          </p:nvGraphicFramePr>
          <p:xfrm>
            <a:off x="458370" y="2292267"/>
            <a:ext cx="3832276" cy="326572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33" name="TextBox 32"/>
            <p:cNvSpPr txBox="1"/>
            <p:nvPr/>
          </p:nvSpPr>
          <p:spPr>
            <a:xfrm>
              <a:off x="1876984" y="3744336"/>
              <a:ext cx="1000497" cy="3101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SUCCESS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3227904" y="3736315"/>
              <a:ext cx="564243" cy="3419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6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40%</a:t>
              </a:r>
              <a:endParaRPr lang="en-GB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655514" y="2707379"/>
              <a:ext cx="564243" cy="3419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6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15%</a:t>
              </a:r>
              <a:endParaRPr lang="en-GB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017254" y="3338633"/>
              <a:ext cx="564243" cy="3419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6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15%</a:t>
              </a:r>
              <a:endParaRPr lang="en-GB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016279" y="4257790"/>
              <a:ext cx="564243" cy="3419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6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20%</a:t>
              </a:r>
              <a:endParaRPr lang="en-GB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876984" y="4885903"/>
              <a:ext cx="564243" cy="3419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6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20%</a:t>
              </a:r>
              <a:endParaRPr lang="en-GB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4400550" y="2818450"/>
            <a:ext cx="1491114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 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4400436" y="3167799"/>
            <a:ext cx="7341621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4400436" y="4053265"/>
            <a:ext cx="7341621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372973" y="65495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709541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1" grpId="0" animBg="1"/>
      <p:bldP spid="22" grpId="0"/>
      <p:bldP spid="29" grpId="0"/>
      <p:bldP spid="30" grpId="0"/>
      <p:bldP spid="31" grpId="0"/>
      <p:bldP spid="32" grpId="0"/>
      <p:bldP spid="40" grpId="0"/>
      <p:bldP spid="41" grpId="0"/>
      <p:bldP spid="4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" y="754"/>
            <a:ext cx="12860093" cy="7231896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885443" y="520365"/>
            <a:ext cx="3224140" cy="3323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r>
              <a:rPr lang="en-US" altLang="zh-CN" sz="20998" i="0" dirty="0" smtClean="0">
                <a:latin typeface="Agency FB" panose="020B0503020202020204" pitchFamily="34" charset="0"/>
                <a:ea typeface="+mj-ea"/>
                <a:cs typeface="Arial" panose="020B0604020202020204" pitchFamily="34" charset="0"/>
              </a:rPr>
              <a:t>03</a:t>
            </a:r>
            <a:endParaRPr lang="zh-CN" altLang="en-US" sz="20998" i="0" dirty="0">
              <a:latin typeface="Agency FB" panose="020B0503020202020204" pitchFamily="34" charset="0"/>
              <a:ea typeface="+mj-ea"/>
              <a:cs typeface="Arial" panose="020B0604020202020204" pitchFamily="34" charset="0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3057445" y="2761392"/>
            <a:ext cx="3256820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2972992" y="2104158"/>
            <a:ext cx="4406015" cy="584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r>
              <a:rPr lang="en-US" altLang="zh-CN" sz="3200" i="0" dirty="0">
                <a:latin typeface="Agency FB" panose="020B0503020202020204" pitchFamily="34" charset="0"/>
              </a:rPr>
              <a:t>ADD YOUR TITLE HERE</a:t>
            </a:r>
            <a:endParaRPr lang="zh-CN" altLang="en-US" sz="3200" i="0" dirty="0">
              <a:latin typeface="Agency FB" panose="020B050302020202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958585" y="3038207"/>
            <a:ext cx="3413274" cy="1130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pPr algn="just"/>
            <a:r>
              <a:rPr lang="en-US" altLang="zh-CN" sz="1687" i="0" dirty="0">
                <a:latin typeface="Agency FB" panose="020B0503020202020204" pitchFamily="34" charset="0"/>
              </a:rPr>
              <a:t>ADD YOUR TITLE HEREADD YOUR TITLE HEREADD YOUR TITLEHEREADD YOUR TITLE HEREADD YOUR TITLE HEREADD YOUR TITLE HEREADD YOUR TITLE HEREADD YOUR TITLE HERE</a:t>
            </a:r>
            <a:endParaRPr lang="zh-CN" altLang="en-US" sz="1687" i="0" dirty="0"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81158282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8" grpId="0"/>
      <p:bldP spid="2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583106" y="2642326"/>
            <a:ext cx="470000" cy="4277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en-GB" sz="20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1968409" y="2642322"/>
            <a:ext cx="2382218" cy="840416"/>
            <a:chOff x="509993" y="4146958"/>
            <a:chExt cx="2041329" cy="796928"/>
          </a:xfrm>
        </p:grpSpPr>
        <p:sp>
          <p:nvSpPr>
            <p:cNvPr id="19" name="TextBox 18"/>
            <p:cNvSpPr txBox="1"/>
            <p:nvPr/>
          </p:nvSpPr>
          <p:spPr>
            <a:xfrm>
              <a:off x="515135" y="4146958"/>
              <a:ext cx="1277740" cy="311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509993" y="4448956"/>
              <a:ext cx="2041329" cy="4949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1583106" y="3827485"/>
            <a:ext cx="470000" cy="4277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en-GB" sz="20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583106" y="5012644"/>
            <a:ext cx="470000" cy="4277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en-GB" sz="20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1968409" y="5012640"/>
            <a:ext cx="2382218" cy="840416"/>
            <a:chOff x="509993" y="4146958"/>
            <a:chExt cx="2041329" cy="796928"/>
          </a:xfrm>
        </p:grpSpPr>
        <p:sp>
          <p:nvSpPr>
            <p:cNvPr id="34" name="TextBox 33"/>
            <p:cNvSpPr txBox="1"/>
            <p:nvPr/>
          </p:nvSpPr>
          <p:spPr>
            <a:xfrm>
              <a:off x="515135" y="4146958"/>
              <a:ext cx="1277740" cy="311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509993" y="4448956"/>
              <a:ext cx="2041329" cy="4949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1968409" y="3827481"/>
            <a:ext cx="2382218" cy="840416"/>
            <a:chOff x="509993" y="4146958"/>
            <a:chExt cx="2041329" cy="796928"/>
          </a:xfrm>
        </p:grpSpPr>
        <p:sp>
          <p:nvSpPr>
            <p:cNvPr id="37" name="TextBox 36"/>
            <p:cNvSpPr txBox="1"/>
            <p:nvPr/>
          </p:nvSpPr>
          <p:spPr>
            <a:xfrm>
              <a:off x="515135" y="4146958"/>
              <a:ext cx="1277740" cy="311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509993" y="4448956"/>
              <a:ext cx="2041329" cy="4949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4315671" y="2290278"/>
            <a:ext cx="4202009" cy="4181440"/>
            <a:chOff x="3685337" y="1514384"/>
            <a:chExt cx="4821324" cy="4797721"/>
          </a:xfrm>
        </p:grpSpPr>
        <p:sp>
          <p:nvSpPr>
            <p:cNvPr id="40" name="Freeform 39"/>
            <p:cNvSpPr/>
            <p:nvPr/>
          </p:nvSpPr>
          <p:spPr>
            <a:xfrm>
              <a:off x="4112274" y="1770540"/>
              <a:ext cx="4137890" cy="4137892"/>
            </a:xfrm>
            <a:custGeom>
              <a:avLst/>
              <a:gdLst>
                <a:gd name="connsiteX0" fmla="*/ 2275840 w 4551680"/>
                <a:gd name="connsiteY0" fmla="*/ 0 h 4551680"/>
                <a:gd name="connsiteX1" fmla="*/ 4246775 w 4551680"/>
                <a:gd name="connsiteY1" fmla="*/ 1137920 h 4551680"/>
                <a:gd name="connsiteX2" fmla="*/ 4246775 w 4551680"/>
                <a:gd name="connsiteY2" fmla="*/ 3413760 h 4551680"/>
                <a:gd name="connsiteX3" fmla="*/ 2275840 w 4551680"/>
                <a:gd name="connsiteY3" fmla="*/ 2275840 h 4551680"/>
                <a:gd name="connsiteX4" fmla="*/ 2275840 w 4551680"/>
                <a:gd name="connsiteY4" fmla="*/ 0 h 455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1680" h="4551680">
                  <a:moveTo>
                    <a:pt x="2275840" y="0"/>
                  </a:moveTo>
                  <a:cubicBezTo>
                    <a:pt x="3088919" y="0"/>
                    <a:pt x="3840236" y="433773"/>
                    <a:pt x="4246775" y="1137920"/>
                  </a:cubicBezTo>
                  <a:cubicBezTo>
                    <a:pt x="4653315" y="1842067"/>
                    <a:pt x="4653315" y="2709613"/>
                    <a:pt x="4246775" y="3413760"/>
                  </a:cubicBezTo>
                  <a:lnTo>
                    <a:pt x="2275840" y="2275840"/>
                  </a:lnTo>
                  <a:lnTo>
                    <a:pt x="2275840" y="0"/>
                  </a:lnTo>
                  <a:close/>
                </a:path>
              </a:pathLst>
            </a:custGeom>
            <a:solidFill>
              <a:schemeClr val="accent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599397" tIns="1086802" rIns="625652" bIns="2423966" numCol="1" spcCol="1270" anchor="ctr" anchorCtr="0">
              <a:noAutofit/>
            </a:bodyPr>
            <a:lstStyle/>
            <a:p>
              <a:pPr algn="just" defTabSz="2437276">
                <a:lnSpc>
                  <a:spcPct val="120000"/>
                </a:lnSpc>
                <a:spcAft>
                  <a:spcPct val="35000"/>
                </a:spcAft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40"/>
            <p:cNvSpPr/>
            <p:nvPr/>
          </p:nvSpPr>
          <p:spPr>
            <a:xfrm>
              <a:off x="4027053" y="1918321"/>
              <a:ext cx="4137890" cy="4137892"/>
            </a:xfrm>
            <a:custGeom>
              <a:avLst/>
              <a:gdLst>
                <a:gd name="connsiteX0" fmla="*/ 4246775 w 4551680"/>
                <a:gd name="connsiteY0" fmla="*/ 3413760 h 4551680"/>
                <a:gd name="connsiteX1" fmla="*/ 2275840 w 4551680"/>
                <a:gd name="connsiteY1" fmla="*/ 4551680 h 4551680"/>
                <a:gd name="connsiteX2" fmla="*/ 304905 w 4551680"/>
                <a:gd name="connsiteY2" fmla="*/ 3413760 h 4551680"/>
                <a:gd name="connsiteX3" fmla="*/ 2275840 w 4551680"/>
                <a:gd name="connsiteY3" fmla="*/ 2275840 h 4551680"/>
                <a:gd name="connsiteX4" fmla="*/ 4246775 w 4551680"/>
                <a:gd name="connsiteY4" fmla="*/ 3413760 h 455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1680" h="4551680">
                  <a:moveTo>
                    <a:pt x="4246775" y="3413760"/>
                  </a:moveTo>
                  <a:cubicBezTo>
                    <a:pt x="3840235" y="4117907"/>
                    <a:pt x="3088919" y="4551680"/>
                    <a:pt x="2275840" y="4551680"/>
                  </a:cubicBezTo>
                  <a:cubicBezTo>
                    <a:pt x="1462761" y="4551680"/>
                    <a:pt x="711444" y="4117907"/>
                    <a:pt x="304905" y="3413760"/>
                  </a:cubicBezTo>
                  <a:lnTo>
                    <a:pt x="2275840" y="2275840"/>
                  </a:lnTo>
                  <a:lnTo>
                    <a:pt x="4246775" y="3413760"/>
                  </a:lnTo>
                  <a:close/>
                </a:path>
              </a:pathLst>
            </a:custGeom>
            <a:solidFill>
              <a:schemeClr val="accent3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29930" tIns="3201387" rIns="1172785" bIns="515634" numCol="1" spcCol="1270" anchor="ctr" anchorCtr="0">
              <a:noAutofit/>
            </a:bodyPr>
            <a:lstStyle/>
            <a:p>
              <a:pPr algn="just" defTabSz="3046596">
                <a:lnSpc>
                  <a:spcPct val="120000"/>
                </a:lnSpc>
                <a:spcAft>
                  <a:spcPct val="35000"/>
                </a:spcAft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41"/>
            <p:cNvSpPr/>
            <p:nvPr/>
          </p:nvSpPr>
          <p:spPr>
            <a:xfrm>
              <a:off x="3941832" y="1770540"/>
              <a:ext cx="4137890" cy="4137892"/>
            </a:xfrm>
            <a:custGeom>
              <a:avLst/>
              <a:gdLst>
                <a:gd name="connsiteX0" fmla="*/ 304905 w 4551680"/>
                <a:gd name="connsiteY0" fmla="*/ 3413760 h 4551680"/>
                <a:gd name="connsiteX1" fmla="*/ 304905 w 4551680"/>
                <a:gd name="connsiteY1" fmla="*/ 1137920 h 4551680"/>
                <a:gd name="connsiteX2" fmla="*/ 2275840 w 4551680"/>
                <a:gd name="connsiteY2" fmla="*/ 0 h 4551680"/>
                <a:gd name="connsiteX3" fmla="*/ 2275840 w 4551680"/>
                <a:gd name="connsiteY3" fmla="*/ 2275840 h 4551680"/>
                <a:gd name="connsiteX4" fmla="*/ 304905 w 4551680"/>
                <a:gd name="connsiteY4" fmla="*/ 3413760 h 455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1680" h="4551680">
                  <a:moveTo>
                    <a:pt x="304905" y="3413760"/>
                  </a:moveTo>
                  <a:cubicBezTo>
                    <a:pt x="-101635" y="2709613"/>
                    <a:pt x="-101635" y="1842067"/>
                    <a:pt x="304905" y="1137920"/>
                  </a:cubicBezTo>
                  <a:cubicBezTo>
                    <a:pt x="711445" y="433773"/>
                    <a:pt x="1462761" y="0"/>
                    <a:pt x="2275840" y="0"/>
                  </a:cubicBezTo>
                  <a:lnTo>
                    <a:pt x="2275840" y="2275840"/>
                  </a:lnTo>
                  <a:lnTo>
                    <a:pt x="304905" y="341376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25654" tIns="1086802" rIns="2599396" bIns="2423966" numCol="1" spcCol="1270" anchor="ctr" anchorCtr="0">
              <a:noAutofit/>
            </a:bodyPr>
            <a:lstStyle/>
            <a:p>
              <a:pPr algn="just" defTabSz="2437276">
                <a:lnSpc>
                  <a:spcPct val="120000"/>
                </a:lnSpc>
                <a:spcAft>
                  <a:spcPct val="35000"/>
                </a:spcAft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Circular Arrow 42"/>
            <p:cNvSpPr/>
            <p:nvPr/>
          </p:nvSpPr>
          <p:spPr>
            <a:xfrm>
              <a:off x="3856462" y="1514384"/>
              <a:ext cx="4650199" cy="4650202"/>
            </a:xfrm>
            <a:prstGeom prst="circularArrow">
              <a:avLst>
                <a:gd name="adj1" fmla="val 5085"/>
                <a:gd name="adj2" fmla="val 327528"/>
                <a:gd name="adj3" fmla="val 1472472"/>
                <a:gd name="adj4" fmla="val 16199432"/>
                <a:gd name="adj5" fmla="val 5932"/>
              </a:avLst>
            </a:prstGeom>
            <a:solidFill>
              <a:schemeClr val="bg1">
                <a:lumMod val="9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</a:pPr>
              <a:endParaRPr lang="zh-CN" alt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Circular Arrow 43"/>
            <p:cNvSpPr/>
            <p:nvPr/>
          </p:nvSpPr>
          <p:spPr>
            <a:xfrm>
              <a:off x="3770899" y="1661904"/>
              <a:ext cx="4650199" cy="4650201"/>
            </a:xfrm>
            <a:prstGeom prst="circularArrow">
              <a:avLst>
                <a:gd name="adj1" fmla="val 5085"/>
                <a:gd name="adj2" fmla="val 327528"/>
                <a:gd name="adj3" fmla="val 8671970"/>
                <a:gd name="adj4" fmla="val 1800502"/>
                <a:gd name="adj5" fmla="val 5932"/>
              </a:avLst>
            </a:prstGeom>
            <a:solidFill>
              <a:schemeClr val="bg1">
                <a:lumMod val="9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</a:pPr>
              <a:endParaRPr lang="zh-CN" alt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Circular Arrow 44"/>
            <p:cNvSpPr/>
            <p:nvPr/>
          </p:nvSpPr>
          <p:spPr>
            <a:xfrm>
              <a:off x="3685337" y="1514384"/>
              <a:ext cx="4650199" cy="4650202"/>
            </a:xfrm>
            <a:prstGeom prst="circularArrow">
              <a:avLst>
                <a:gd name="adj1" fmla="val 5085"/>
                <a:gd name="adj2" fmla="val 327528"/>
                <a:gd name="adj3" fmla="val 15873039"/>
                <a:gd name="adj4" fmla="val 9000000"/>
                <a:gd name="adj5" fmla="val 5932"/>
              </a:avLst>
            </a:prstGeom>
            <a:solidFill>
              <a:schemeClr val="bg1">
                <a:lumMod val="9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</a:pPr>
              <a:endParaRPr lang="zh-CN" alt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6" name="Freeform 45"/>
          <p:cNvSpPr>
            <a:spLocks noEditPoints="1"/>
          </p:cNvSpPr>
          <p:nvPr/>
        </p:nvSpPr>
        <p:spPr bwMode="auto">
          <a:xfrm>
            <a:off x="6022321" y="5222090"/>
            <a:ext cx="788708" cy="461040"/>
          </a:xfrm>
          <a:custGeom>
            <a:avLst/>
            <a:gdLst>
              <a:gd name="T0" fmla="*/ 232 w 316"/>
              <a:gd name="T1" fmla="*/ 27 h 172"/>
              <a:gd name="T2" fmla="*/ 221 w 316"/>
              <a:gd name="T3" fmla="*/ 20 h 172"/>
              <a:gd name="T4" fmla="*/ 157 w 316"/>
              <a:gd name="T5" fmla="*/ 10 h 172"/>
              <a:gd name="T6" fmla="*/ 92 w 316"/>
              <a:gd name="T7" fmla="*/ 9 h 172"/>
              <a:gd name="T8" fmla="*/ 84 w 316"/>
              <a:gd name="T9" fmla="*/ 13 h 172"/>
              <a:gd name="T10" fmla="*/ 0 w 316"/>
              <a:gd name="T11" fmla="*/ 121 h 172"/>
              <a:gd name="T12" fmla="*/ 78 w 316"/>
              <a:gd name="T13" fmla="*/ 109 h 172"/>
              <a:gd name="T14" fmla="*/ 84 w 316"/>
              <a:gd name="T15" fmla="*/ 113 h 172"/>
              <a:gd name="T16" fmla="*/ 120 w 316"/>
              <a:gd name="T17" fmla="*/ 142 h 172"/>
              <a:gd name="T18" fmla="*/ 159 w 316"/>
              <a:gd name="T19" fmla="*/ 163 h 172"/>
              <a:gd name="T20" fmla="*/ 163 w 316"/>
              <a:gd name="T21" fmla="*/ 165 h 172"/>
              <a:gd name="T22" fmla="*/ 190 w 316"/>
              <a:gd name="T23" fmla="*/ 164 h 172"/>
              <a:gd name="T24" fmla="*/ 217 w 316"/>
              <a:gd name="T25" fmla="*/ 153 h 172"/>
              <a:gd name="T26" fmla="*/ 233 w 316"/>
              <a:gd name="T27" fmla="*/ 146 h 172"/>
              <a:gd name="T28" fmla="*/ 265 w 316"/>
              <a:gd name="T29" fmla="*/ 162 h 172"/>
              <a:gd name="T30" fmla="*/ 288 w 316"/>
              <a:gd name="T31" fmla="*/ 14 h 172"/>
              <a:gd name="T32" fmla="*/ 225 w 316"/>
              <a:gd name="T33" fmla="*/ 129 h 172"/>
              <a:gd name="T34" fmla="*/ 225 w 316"/>
              <a:gd name="T35" fmla="*/ 139 h 172"/>
              <a:gd name="T36" fmla="*/ 216 w 316"/>
              <a:gd name="T37" fmla="*/ 142 h 172"/>
              <a:gd name="T38" fmla="*/ 207 w 316"/>
              <a:gd name="T39" fmla="*/ 142 h 172"/>
              <a:gd name="T40" fmla="*/ 189 w 316"/>
              <a:gd name="T41" fmla="*/ 153 h 172"/>
              <a:gd name="T42" fmla="*/ 185 w 316"/>
              <a:gd name="T43" fmla="*/ 153 h 172"/>
              <a:gd name="T44" fmla="*/ 180 w 316"/>
              <a:gd name="T45" fmla="*/ 156 h 172"/>
              <a:gd name="T46" fmla="*/ 157 w 316"/>
              <a:gd name="T47" fmla="*/ 149 h 172"/>
              <a:gd name="T48" fmla="*/ 130 w 316"/>
              <a:gd name="T49" fmla="*/ 128 h 172"/>
              <a:gd name="T50" fmla="*/ 88 w 316"/>
              <a:gd name="T51" fmla="*/ 103 h 172"/>
              <a:gd name="T52" fmla="*/ 71 w 316"/>
              <a:gd name="T53" fmla="*/ 91 h 172"/>
              <a:gd name="T54" fmla="*/ 71 w 316"/>
              <a:gd name="T55" fmla="*/ 90 h 172"/>
              <a:gd name="T56" fmla="*/ 72 w 316"/>
              <a:gd name="T57" fmla="*/ 88 h 172"/>
              <a:gd name="T58" fmla="*/ 93 w 316"/>
              <a:gd name="T59" fmla="*/ 20 h 172"/>
              <a:gd name="T60" fmla="*/ 132 w 316"/>
              <a:gd name="T61" fmla="*/ 24 h 172"/>
              <a:gd name="T62" fmla="*/ 127 w 316"/>
              <a:gd name="T63" fmla="*/ 72 h 172"/>
              <a:gd name="T64" fmla="*/ 185 w 316"/>
              <a:gd name="T65" fmla="*/ 54 h 172"/>
              <a:gd name="T66" fmla="*/ 241 w 316"/>
              <a:gd name="T67" fmla="*/ 119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16" h="172">
                <a:moveTo>
                  <a:pt x="288" y="14"/>
                </a:moveTo>
                <a:cubicBezTo>
                  <a:pt x="232" y="27"/>
                  <a:pt x="232" y="27"/>
                  <a:pt x="232" y="27"/>
                </a:cubicBezTo>
                <a:cubicBezTo>
                  <a:pt x="233" y="31"/>
                  <a:pt x="233" y="31"/>
                  <a:pt x="233" y="31"/>
                </a:cubicBezTo>
                <a:cubicBezTo>
                  <a:pt x="228" y="22"/>
                  <a:pt x="221" y="20"/>
                  <a:pt x="221" y="20"/>
                </a:cubicBezTo>
                <a:cubicBezTo>
                  <a:pt x="178" y="7"/>
                  <a:pt x="178" y="7"/>
                  <a:pt x="178" y="7"/>
                </a:cubicBezTo>
                <a:cubicBezTo>
                  <a:pt x="173" y="5"/>
                  <a:pt x="165" y="7"/>
                  <a:pt x="157" y="10"/>
                </a:cubicBezTo>
                <a:cubicBezTo>
                  <a:pt x="156" y="9"/>
                  <a:pt x="156" y="9"/>
                  <a:pt x="156" y="9"/>
                </a:cubicBezTo>
                <a:cubicBezTo>
                  <a:pt x="92" y="9"/>
                  <a:pt x="92" y="9"/>
                  <a:pt x="92" y="9"/>
                </a:cubicBezTo>
                <a:cubicBezTo>
                  <a:pt x="92" y="9"/>
                  <a:pt x="92" y="9"/>
                  <a:pt x="92" y="9"/>
                </a:cubicBezTo>
                <a:cubicBezTo>
                  <a:pt x="91" y="9"/>
                  <a:pt x="87" y="10"/>
                  <a:pt x="84" y="13"/>
                </a:cubicBezTo>
                <a:cubicBezTo>
                  <a:pt x="50" y="0"/>
                  <a:pt x="50" y="0"/>
                  <a:pt x="50" y="0"/>
                </a:cubicBezTo>
                <a:cubicBezTo>
                  <a:pt x="0" y="121"/>
                  <a:pt x="0" y="121"/>
                  <a:pt x="0" y="121"/>
                </a:cubicBezTo>
                <a:cubicBezTo>
                  <a:pt x="54" y="148"/>
                  <a:pt x="54" y="148"/>
                  <a:pt x="54" y="148"/>
                </a:cubicBezTo>
                <a:cubicBezTo>
                  <a:pt x="69" y="144"/>
                  <a:pt x="76" y="120"/>
                  <a:pt x="78" y="109"/>
                </a:cubicBezTo>
                <a:cubicBezTo>
                  <a:pt x="82" y="112"/>
                  <a:pt x="82" y="112"/>
                  <a:pt x="82" y="112"/>
                </a:cubicBezTo>
                <a:cubicBezTo>
                  <a:pt x="84" y="113"/>
                  <a:pt x="84" y="113"/>
                  <a:pt x="84" y="113"/>
                </a:cubicBezTo>
                <a:cubicBezTo>
                  <a:pt x="84" y="120"/>
                  <a:pt x="85" y="130"/>
                  <a:pt x="99" y="127"/>
                </a:cubicBezTo>
                <a:cubicBezTo>
                  <a:pt x="99" y="127"/>
                  <a:pt x="100" y="157"/>
                  <a:pt x="120" y="142"/>
                </a:cubicBezTo>
                <a:cubicBezTo>
                  <a:pt x="120" y="142"/>
                  <a:pt x="120" y="161"/>
                  <a:pt x="138" y="155"/>
                </a:cubicBezTo>
                <a:cubicBezTo>
                  <a:pt x="138" y="155"/>
                  <a:pt x="141" y="172"/>
                  <a:pt x="159" y="163"/>
                </a:cubicBezTo>
                <a:cubicBezTo>
                  <a:pt x="162" y="165"/>
                  <a:pt x="162" y="165"/>
                  <a:pt x="162" y="165"/>
                </a:cubicBezTo>
                <a:cubicBezTo>
                  <a:pt x="163" y="165"/>
                  <a:pt x="163" y="165"/>
                  <a:pt x="163" y="165"/>
                </a:cubicBezTo>
                <a:cubicBezTo>
                  <a:pt x="164" y="165"/>
                  <a:pt x="173" y="168"/>
                  <a:pt x="181" y="167"/>
                </a:cubicBezTo>
                <a:cubicBezTo>
                  <a:pt x="185" y="167"/>
                  <a:pt x="188" y="166"/>
                  <a:pt x="190" y="164"/>
                </a:cubicBezTo>
                <a:cubicBezTo>
                  <a:pt x="196" y="163"/>
                  <a:pt x="208" y="161"/>
                  <a:pt x="214" y="153"/>
                </a:cubicBezTo>
                <a:cubicBezTo>
                  <a:pt x="215" y="153"/>
                  <a:pt x="216" y="153"/>
                  <a:pt x="217" y="153"/>
                </a:cubicBezTo>
                <a:cubicBezTo>
                  <a:pt x="217" y="153"/>
                  <a:pt x="217" y="153"/>
                  <a:pt x="217" y="153"/>
                </a:cubicBezTo>
                <a:cubicBezTo>
                  <a:pt x="224" y="153"/>
                  <a:pt x="230" y="150"/>
                  <a:pt x="233" y="146"/>
                </a:cubicBezTo>
                <a:cubicBezTo>
                  <a:pt x="235" y="143"/>
                  <a:pt x="236" y="140"/>
                  <a:pt x="236" y="136"/>
                </a:cubicBezTo>
                <a:cubicBezTo>
                  <a:pt x="236" y="136"/>
                  <a:pt x="248" y="160"/>
                  <a:pt x="265" y="162"/>
                </a:cubicBezTo>
                <a:cubicBezTo>
                  <a:pt x="316" y="137"/>
                  <a:pt x="316" y="137"/>
                  <a:pt x="316" y="137"/>
                </a:cubicBezTo>
                <a:lnTo>
                  <a:pt x="288" y="14"/>
                </a:lnTo>
                <a:close/>
                <a:moveTo>
                  <a:pt x="230" y="127"/>
                </a:moveTo>
                <a:cubicBezTo>
                  <a:pt x="225" y="129"/>
                  <a:pt x="225" y="129"/>
                  <a:pt x="225" y="129"/>
                </a:cubicBezTo>
                <a:cubicBezTo>
                  <a:pt x="226" y="133"/>
                  <a:pt x="226" y="133"/>
                  <a:pt x="226" y="133"/>
                </a:cubicBezTo>
                <a:cubicBezTo>
                  <a:pt x="226" y="137"/>
                  <a:pt x="225" y="139"/>
                  <a:pt x="225" y="139"/>
                </a:cubicBezTo>
                <a:cubicBezTo>
                  <a:pt x="223" y="141"/>
                  <a:pt x="220" y="142"/>
                  <a:pt x="216" y="142"/>
                </a:cubicBezTo>
                <a:cubicBezTo>
                  <a:pt x="216" y="142"/>
                  <a:pt x="216" y="142"/>
                  <a:pt x="216" y="142"/>
                </a:cubicBezTo>
                <a:cubicBezTo>
                  <a:pt x="214" y="143"/>
                  <a:pt x="212" y="142"/>
                  <a:pt x="211" y="142"/>
                </a:cubicBezTo>
                <a:cubicBezTo>
                  <a:pt x="207" y="142"/>
                  <a:pt x="207" y="142"/>
                  <a:pt x="207" y="142"/>
                </a:cubicBezTo>
                <a:cubicBezTo>
                  <a:pt x="206" y="146"/>
                  <a:pt x="206" y="146"/>
                  <a:pt x="206" y="146"/>
                </a:cubicBezTo>
                <a:cubicBezTo>
                  <a:pt x="204" y="150"/>
                  <a:pt x="196" y="153"/>
                  <a:pt x="189" y="153"/>
                </a:cubicBezTo>
                <a:cubicBezTo>
                  <a:pt x="188" y="153"/>
                  <a:pt x="188" y="153"/>
                  <a:pt x="188" y="153"/>
                </a:cubicBezTo>
                <a:cubicBezTo>
                  <a:pt x="185" y="153"/>
                  <a:pt x="185" y="153"/>
                  <a:pt x="185" y="153"/>
                </a:cubicBezTo>
                <a:cubicBezTo>
                  <a:pt x="184" y="155"/>
                  <a:pt x="184" y="155"/>
                  <a:pt x="184" y="155"/>
                </a:cubicBezTo>
                <a:cubicBezTo>
                  <a:pt x="183" y="156"/>
                  <a:pt x="182" y="156"/>
                  <a:pt x="180" y="156"/>
                </a:cubicBezTo>
                <a:cubicBezTo>
                  <a:pt x="175" y="157"/>
                  <a:pt x="169" y="155"/>
                  <a:pt x="167" y="155"/>
                </a:cubicBezTo>
                <a:cubicBezTo>
                  <a:pt x="157" y="149"/>
                  <a:pt x="157" y="149"/>
                  <a:pt x="157" y="149"/>
                </a:cubicBezTo>
                <a:cubicBezTo>
                  <a:pt x="156" y="144"/>
                  <a:pt x="154" y="140"/>
                  <a:pt x="149" y="140"/>
                </a:cubicBezTo>
                <a:cubicBezTo>
                  <a:pt x="149" y="140"/>
                  <a:pt x="147" y="116"/>
                  <a:pt x="130" y="128"/>
                </a:cubicBezTo>
                <a:cubicBezTo>
                  <a:pt x="130" y="128"/>
                  <a:pt x="125" y="108"/>
                  <a:pt x="109" y="117"/>
                </a:cubicBezTo>
                <a:cubicBezTo>
                  <a:pt x="88" y="103"/>
                  <a:pt x="88" y="103"/>
                  <a:pt x="88" y="103"/>
                </a:cubicBezTo>
                <a:cubicBezTo>
                  <a:pt x="72" y="91"/>
                  <a:pt x="72" y="91"/>
                  <a:pt x="72" y="91"/>
                </a:cubicBezTo>
                <a:cubicBezTo>
                  <a:pt x="71" y="91"/>
                  <a:pt x="71" y="91"/>
                  <a:pt x="71" y="91"/>
                </a:cubicBezTo>
                <a:cubicBezTo>
                  <a:pt x="71" y="91"/>
                  <a:pt x="71" y="91"/>
                  <a:pt x="71" y="91"/>
                </a:cubicBezTo>
                <a:cubicBezTo>
                  <a:pt x="71" y="90"/>
                  <a:pt x="71" y="90"/>
                  <a:pt x="71" y="90"/>
                </a:cubicBezTo>
                <a:cubicBezTo>
                  <a:pt x="72" y="89"/>
                  <a:pt x="72" y="89"/>
                  <a:pt x="72" y="89"/>
                </a:cubicBezTo>
                <a:cubicBezTo>
                  <a:pt x="72" y="88"/>
                  <a:pt x="72" y="88"/>
                  <a:pt x="72" y="88"/>
                </a:cubicBezTo>
                <a:cubicBezTo>
                  <a:pt x="72" y="87"/>
                  <a:pt x="90" y="26"/>
                  <a:pt x="91" y="21"/>
                </a:cubicBezTo>
                <a:cubicBezTo>
                  <a:pt x="91" y="21"/>
                  <a:pt x="93" y="20"/>
                  <a:pt x="93" y="20"/>
                </a:cubicBezTo>
                <a:cubicBezTo>
                  <a:pt x="138" y="20"/>
                  <a:pt x="138" y="20"/>
                  <a:pt x="138" y="20"/>
                </a:cubicBezTo>
                <a:cubicBezTo>
                  <a:pt x="134" y="22"/>
                  <a:pt x="132" y="24"/>
                  <a:pt x="132" y="24"/>
                </a:cubicBezTo>
                <a:cubicBezTo>
                  <a:pt x="125" y="30"/>
                  <a:pt x="122" y="60"/>
                  <a:pt x="122" y="60"/>
                </a:cubicBezTo>
                <a:cubicBezTo>
                  <a:pt x="119" y="67"/>
                  <a:pt x="127" y="72"/>
                  <a:pt x="127" y="72"/>
                </a:cubicBezTo>
                <a:cubicBezTo>
                  <a:pt x="140" y="81"/>
                  <a:pt x="154" y="47"/>
                  <a:pt x="154" y="47"/>
                </a:cubicBezTo>
                <a:cubicBezTo>
                  <a:pt x="161" y="41"/>
                  <a:pt x="172" y="45"/>
                  <a:pt x="185" y="54"/>
                </a:cubicBezTo>
                <a:cubicBezTo>
                  <a:pt x="206" y="76"/>
                  <a:pt x="232" y="102"/>
                  <a:pt x="239" y="111"/>
                </a:cubicBezTo>
                <a:cubicBezTo>
                  <a:pt x="241" y="114"/>
                  <a:pt x="242" y="117"/>
                  <a:pt x="241" y="119"/>
                </a:cubicBezTo>
                <a:cubicBezTo>
                  <a:pt x="240" y="123"/>
                  <a:pt x="233" y="126"/>
                  <a:pt x="230" y="12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5145581" y="3597723"/>
            <a:ext cx="693683" cy="543732"/>
            <a:chOff x="7200839" y="1790292"/>
            <a:chExt cx="795921" cy="623870"/>
          </a:xfrm>
          <a:solidFill>
            <a:schemeClr val="bg1"/>
          </a:solidFill>
        </p:grpSpPr>
        <p:sp>
          <p:nvSpPr>
            <p:cNvPr id="48" name="Freeform 47"/>
            <p:cNvSpPr>
              <a:spLocks/>
            </p:cNvSpPr>
            <p:nvPr/>
          </p:nvSpPr>
          <p:spPr bwMode="auto">
            <a:xfrm>
              <a:off x="7235971" y="1790292"/>
              <a:ext cx="760789" cy="434110"/>
            </a:xfrm>
            <a:custGeom>
              <a:avLst/>
              <a:gdLst>
                <a:gd name="T0" fmla="*/ 295 w 628"/>
                <a:gd name="T1" fmla="*/ 232 h 334"/>
                <a:gd name="T2" fmla="*/ 295 w 628"/>
                <a:gd name="T3" fmla="*/ 232 h 334"/>
                <a:gd name="T4" fmla="*/ 295 w 628"/>
                <a:gd name="T5" fmla="*/ 232 h 334"/>
                <a:gd name="T6" fmla="*/ 295 w 628"/>
                <a:gd name="T7" fmla="*/ 232 h 334"/>
                <a:gd name="T8" fmla="*/ 430 w 628"/>
                <a:gd name="T9" fmla="*/ 334 h 334"/>
                <a:gd name="T10" fmla="*/ 628 w 628"/>
                <a:gd name="T11" fmla="*/ 218 h 334"/>
                <a:gd name="T12" fmla="*/ 494 w 628"/>
                <a:gd name="T13" fmla="*/ 114 h 334"/>
                <a:gd name="T14" fmla="*/ 305 w 628"/>
                <a:gd name="T15" fmla="*/ 225 h 334"/>
                <a:gd name="T16" fmla="*/ 305 w 628"/>
                <a:gd name="T17" fmla="*/ 3 h 334"/>
                <a:gd name="T18" fmla="*/ 494 w 628"/>
                <a:gd name="T19" fmla="*/ 114 h 334"/>
                <a:gd name="T20" fmla="*/ 600 w 628"/>
                <a:gd name="T21" fmla="*/ 102 h 334"/>
                <a:gd name="T22" fmla="*/ 437 w 628"/>
                <a:gd name="T23" fmla="*/ 7 h 334"/>
                <a:gd name="T24" fmla="*/ 305 w 628"/>
                <a:gd name="T25" fmla="*/ 0 h 334"/>
                <a:gd name="T26" fmla="*/ 305 w 628"/>
                <a:gd name="T27" fmla="*/ 0 h 334"/>
                <a:gd name="T28" fmla="*/ 302 w 628"/>
                <a:gd name="T29" fmla="*/ 0 h 334"/>
                <a:gd name="T30" fmla="*/ 300 w 628"/>
                <a:gd name="T31" fmla="*/ 0 h 334"/>
                <a:gd name="T32" fmla="*/ 295 w 628"/>
                <a:gd name="T33" fmla="*/ 0 h 334"/>
                <a:gd name="T34" fmla="*/ 295 w 628"/>
                <a:gd name="T35" fmla="*/ 0 h 334"/>
                <a:gd name="T36" fmla="*/ 165 w 628"/>
                <a:gd name="T37" fmla="*/ 7 h 334"/>
                <a:gd name="T38" fmla="*/ 0 w 628"/>
                <a:gd name="T39" fmla="*/ 102 h 334"/>
                <a:gd name="T40" fmla="*/ 108 w 628"/>
                <a:gd name="T41" fmla="*/ 114 h 334"/>
                <a:gd name="T42" fmla="*/ 295 w 628"/>
                <a:gd name="T43" fmla="*/ 3 h 334"/>
                <a:gd name="T44" fmla="*/ 295 w 628"/>
                <a:gd name="T45" fmla="*/ 232 h 334"/>
                <a:gd name="T46" fmla="*/ 295 w 628"/>
                <a:gd name="T47" fmla="*/ 232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28" h="334">
                  <a:moveTo>
                    <a:pt x="295" y="232"/>
                  </a:moveTo>
                  <a:lnTo>
                    <a:pt x="295" y="232"/>
                  </a:lnTo>
                  <a:lnTo>
                    <a:pt x="295" y="232"/>
                  </a:lnTo>
                  <a:lnTo>
                    <a:pt x="295" y="232"/>
                  </a:lnTo>
                  <a:lnTo>
                    <a:pt x="430" y="334"/>
                  </a:lnTo>
                  <a:lnTo>
                    <a:pt x="628" y="218"/>
                  </a:lnTo>
                  <a:lnTo>
                    <a:pt x="494" y="114"/>
                  </a:lnTo>
                  <a:lnTo>
                    <a:pt x="305" y="225"/>
                  </a:lnTo>
                  <a:lnTo>
                    <a:pt x="305" y="3"/>
                  </a:lnTo>
                  <a:lnTo>
                    <a:pt x="494" y="114"/>
                  </a:lnTo>
                  <a:lnTo>
                    <a:pt x="600" y="102"/>
                  </a:lnTo>
                  <a:lnTo>
                    <a:pt x="437" y="7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2" y="0"/>
                  </a:lnTo>
                  <a:lnTo>
                    <a:pt x="300" y="0"/>
                  </a:lnTo>
                  <a:lnTo>
                    <a:pt x="295" y="0"/>
                  </a:lnTo>
                  <a:lnTo>
                    <a:pt x="295" y="0"/>
                  </a:lnTo>
                  <a:lnTo>
                    <a:pt x="165" y="7"/>
                  </a:lnTo>
                  <a:lnTo>
                    <a:pt x="0" y="102"/>
                  </a:lnTo>
                  <a:lnTo>
                    <a:pt x="108" y="114"/>
                  </a:lnTo>
                  <a:lnTo>
                    <a:pt x="295" y="3"/>
                  </a:lnTo>
                  <a:lnTo>
                    <a:pt x="295" y="232"/>
                  </a:lnTo>
                  <a:lnTo>
                    <a:pt x="295" y="2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Freeform 48"/>
            <p:cNvSpPr>
              <a:spLocks/>
            </p:cNvSpPr>
            <p:nvPr/>
          </p:nvSpPr>
          <p:spPr bwMode="auto">
            <a:xfrm>
              <a:off x="7200839" y="1941061"/>
              <a:ext cx="392509" cy="289840"/>
            </a:xfrm>
            <a:custGeom>
              <a:avLst/>
              <a:gdLst>
                <a:gd name="T0" fmla="*/ 0 w 324"/>
                <a:gd name="T1" fmla="*/ 100 h 223"/>
                <a:gd name="T2" fmla="*/ 187 w 324"/>
                <a:gd name="T3" fmla="*/ 223 h 223"/>
                <a:gd name="T4" fmla="*/ 324 w 324"/>
                <a:gd name="T5" fmla="*/ 116 h 223"/>
                <a:gd name="T6" fmla="*/ 130 w 324"/>
                <a:gd name="T7" fmla="*/ 0 h 223"/>
                <a:gd name="T8" fmla="*/ 0 w 324"/>
                <a:gd name="T9" fmla="*/ 100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4" h="223">
                  <a:moveTo>
                    <a:pt x="0" y="100"/>
                  </a:moveTo>
                  <a:lnTo>
                    <a:pt x="187" y="223"/>
                  </a:lnTo>
                  <a:lnTo>
                    <a:pt x="324" y="116"/>
                  </a:lnTo>
                  <a:lnTo>
                    <a:pt x="130" y="0"/>
                  </a:lnTo>
                  <a:lnTo>
                    <a:pt x="0" y="1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Freeform 49"/>
            <p:cNvSpPr>
              <a:spLocks/>
            </p:cNvSpPr>
            <p:nvPr/>
          </p:nvSpPr>
          <p:spPr bwMode="auto">
            <a:xfrm>
              <a:off x="7353482" y="2116524"/>
              <a:ext cx="477310" cy="297638"/>
            </a:xfrm>
            <a:custGeom>
              <a:avLst/>
              <a:gdLst>
                <a:gd name="T0" fmla="*/ 198 w 394"/>
                <a:gd name="T1" fmla="*/ 0 h 229"/>
                <a:gd name="T2" fmla="*/ 61 w 394"/>
                <a:gd name="T3" fmla="*/ 109 h 229"/>
                <a:gd name="T4" fmla="*/ 0 w 394"/>
                <a:gd name="T5" fmla="*/ 71 h 229"/>
                <a:gd name="T6" fmla="*/ 0 w 394"/>
                <a:gd name="T7" fmla="*/ 114 h 229"/>
                <a:gd name="T8" fmla="*/ 198 w 394"/>
                <a:gd name="T9" fmla="*/ 229 h 229"/>
                <a:gd name="T10" fmla="*/ 394 w 394"/>
                <a:gd name="T11" fmla="*/ 116 h 229"/>
                <a:gd name="T12" fmla="*/ 394 w 394"/>
                <a:gd name="T13" fmla="*/ 64 h 229"/>
                <a:gd name="T14" fmla="*/ 335 w 394"/>
                <a:gd name="T15" fmla="*/ 104 h 229"/>
                <a:gd name="T16" fmla="*/ 198 w 394"/>
                <a:gd name="T17" fmla="*/ 0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4" h="229">
                  <a:moveTo>
                    <a:pt x="198" y="0"/>
                  </a:moveTo>
                  <a:lnTo>
                    <a:pt x="61" y="109"/>
                  </a:lnTo>
                  <a:lnTo>
                    <a:pt x="0" y="71"/>
                  </a:lnTo>
                  <a:lnTo>
                    <a:pt x="0" y="114"/>
                  </a:lnTo>
                  <a:lnTo>
                    <a:pt x="198" y="229"/>
                  </a:lnTo>
                  <a:lnTo>
                    <a:pt x="394" y="116"/>
                  </a:lnTo>
                  <a:lnTo>
                    <a:pt x="394" y="64"/>
                  </a:lnTo>
                  <a:lnTo>
                    <a:pt x="335" y="104"/>
                  </a:lnTo>
                  <a:lnTo>
                    <a:pt x="19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1" name="Freeform 50"/>
          <p:cNvSpPr>
            <a:spLocks/>
          </p:cNvSpPr>
          <p:nvPr/>
        </p:nvSpPr>
        <p:spPr bwMode="auto">
          <a:xfrm>
            <a:off x="6990762" y="3459044"/>
            <a:ext cx="514191" cy="761226"/>
          </a:xfrm>
          <a:custGeom>
            <a:avLst/>
            <a:gdLst>
              <a:gd name="T0" fmla="*/ 25 w 206"/>
              <a:gd name="T1" fmla="*/ 112 h 284"/>
              <a:gd name="T2" fmla="*/ 25 w 206"/>
              <a:gd name="T3" fmla="*/ 64 h 284"/>
              <a:gd name="T4" fmla="*/ 5 w 206"/>
              <a:gd name="T5" fmla="*/ 64 h 284"/>
              <a:gd name="T6" fmla="*/ 4 w 206"/>
              <a:gd name="T7" fmla="*/ 60 h 284"/>
              <a:gd name="T8" fmla="*/ 104 w 206"/>
              <a:gd name="T9" fmla="*/ 2 h 284"/>
              <a:gd name="T10" fmla="*/ 117 w 206"/>
              <a:gd name="T11" fmla="*/ 2 h 284"/>
              <a:gd name="T12" fmla="*/ 145 w 206"/>
              <a:gd name="T13" fmla="*/ 25 h 284"/>
              <a:gd name="T14" fmla="*/ 145 w 206"/>
              <a:gd name="T15" fmla="*/ 2 h 284"/>
              <a:gd name="T16" fmla="*/ 168 w 206"/>
              <a:gd name="T17" fmla="*/ 2 h 284"/>
              <a:gd name="T18" fmla="*/ 168 w 206"/>
              <a:gd name="T19" fmla="*/ 40 h 284"/>
              <a:gd name="T20" fmla="*/ 184 w 206"/>
              <a:gd name="T21" fmla="*/ 49 h 284"/>
              <a:gd name="T22" fmla="*/ 184 w 206"/>
              <a:gd name="T23" fmla="*/ 49 h 284"/>
              <a:gd name="T24" fmla="*/ 184 w 206"/>
              <a:gd name="T25" fmla="*/ 49 h 284"/>
              <a:gd name="T26" fmla="*/ 202 w 206"/>
              <a:gd name="T27" fmla="*/ 60 h 284"/>
              <a:gd name="T28" fmla="*/ 201 w 206"/>
              <a:gd name="T29" fmla="*/ 64 h 284"/>
              <a:gd name="T30" fmla="*/ 184 w 206"/>
              <a:gd name="T31" fmla="*/ 64 h 284"/>
              <a:gd name="T32" fmla="*/ 184 w 206"/>
              <a:gd name="T33" fmla="*/ 117 h 284"/>
              <a:gd name="T34" fmla="*/ 169 w 206"/>
              <a:gd name="T35" fmla="*/ 134 h 284"/>
              <a:gd name="T36" fmla="*/ 136 w 206"/>
              <a:gd name="T37" fmla="*/ 134 h 284"/>
              <a:gd name="T38" fmla="*/ 129 w 206"/>
              <a:gd name="T39" fmla="*/ 137 h 284"/>
              <a:gd name="T40" fmla="*/ 140 w 206"/>
              <a:gd name="T41" fmla="*/ 155 h 284"/>
              <a:gd name="T42" fmla="*/ 139 w 206"/>
              <a:gd name="T43" fmla="*/ 160 h 284"/>
              <a:gd name="T44" fmla="*/ 118 w 206"/>
              <a:gd name="T45" fmla="*/ 161 h 284"/>
              <a:gd name="T46" fmla="*/ 119 w 206"/>
              <a:gd name="T47" fmla="*/ 168 h 284"/>
              <a:gd name="T48" fmla="*/ 130 w 206"/>
              <a:gd name="T49" fmla="*/ 179 h 284"/>
              <a:gd name="T50" fmla="*/ 115 w 206"/>
              <a:gd name="T51" fmla="*/ 195 h 284"/>
              <a:gd name="T52" fmla="*/ 129 w 206"/>
              <a:gd name="T53" fmla="*/ 211 h 284"/>
              <a:gd name="T54" fmla="*/ 129 w 206"/>
              <a:gd name="T55" fmla="*/ 220 h 284"/>
              <a:gd name="T56" fmla="*/ 115 w 206"/>
              <a:gd name="T57" fmla="*/ 235 h 284"/>
              <a:gd name="T58" fmla="*/ 124 w 206"/>
              <a:gd name="T59" fmla="*/ 248 h 284"/>
              <a:gd name="T60" fmla="*/ 124 w 206"/>
              <a:gd name="T61" fmla="*/ 260 h 284"/>
              <a:gd name="T62" fmla="*/ 102 w 206"/>
              <a:gd name="T63" fmla="*/ 284 h 284"/>
              <a:gd name="T64" fmla="*/ 86 w 206"/>
              <a:gd name="T65" fmla="*/ 264 h 284"/>
              <a:gd name="T66" fmla="*/ 85 w 206"/>
              <a:gd name="T67" fmla="*/ 163 h 284"/>
              <a:gd name="T68" fmla="*/ 83 w 206"/>
              <a:gd name="T69" fmla="*/ 160 h 284"/>
              <a:gd name="T70" fmla="*/ 71 w 206"/>
              <a:gd name="T71" fmla="*/ 159 h 284"/>
              <a:gd name="T72" fmla="*/ 68 w 206"/>
              <a:gd name="T73" fmla="*/ 152 h 284"/>
              <a:gd name="T74" fmla="*/ 77 w 206"/>
              <a:gd name="T75" fmla="*/ 140 h 284"/>
              <a:gd name="T76" fmla="*/ 78 w 206"/>
              <a:gd name="T77" fmla="*/ 136 h 284"/>
              <a:gd name="T78" fmla="*/ 73 w 206"/>
              <a:gd name="T79" fmla="*/ 134 h 284"/>
              <a:gd name="T80" fmla="*/ 40 w 206"/>
              <a:gd name="T81" fmla="*/ 134 h 284"/>
              <a:gd name="T82" fmla="*/ 25 w 206"/>
              <a:gd name="T83" fmla="*/ 112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06" h="284">
                <a:moveTo>
                  <a:pt x="25" y="112"/>
                </a:moveTo>
                <a:cubicBezTo>
                  <a:pt x="25" y="64"/>
                  <a:pt x="25" y="64"/>
                  <a:pt x="25" y="64"/>
                </a:cubicBezTo>
                <a:cubicBezTo>
                  <a:pt x="5" y="64"/>
                  <a:pt x="5" y="64"/>
                  <a:pt x="5" y="64"/>
                </a:cubicBezTo>
                <a:cubicBezTo>
                  <a:pt x="1" y="64"/>
                  <a:pt x="0" y="62"/>
                  <a:pt x="4" y="60"/>
                </a:cubicBezTo>
                <a:cubicBezTo>
                  <a:pt x="104" y="2"/>
                  <a:pt x="104" y="2"/>
                  <a:pt x="104" y="2"/>
                </a:cubicBezTo>
                <a:cubicBezTo>
                  <a:pt x="107" y="0"/>
                  <a:pt x="113" y="0"/>
                  <a:pt x="117" y="2"/>
                </a:cubicBezTo>
                <a:cubicBezTo>
                  <a:pt x="145" y="25"/>
                  <a:pt x="145" y="25"/>
                  <a:pt x="145" y="25"/>
                </a:cubicBezTo>
                <a:cubicBezTo>
                  <a:pt x="145" y="2"/>
                  <a:pt x="145" y="2"/>
                  <a:pt x="145" y="2"/>
                </a:cubicBezTo>
                <a:cubicBezTo>
                  <a:pt x="168" y="2"/>
                  <a:pt x="168" y="2"/>
                  <a:pt x="168" y="2"/>
                </a:cubicBezTo>
                <a:cubicBezTo>
                  <a:pt x="168" y="40"/>
                  <a:pt x="168" y="40"/>
                  <a:pt x="168" y="40"/>
                </a:cubicBezTo>
                <a:cubicBezTo>
                  <a:pt x="184" y="49"/>
                  <a:pt x="184" y="49"/>
                  <a:pt x="184" y="49"/>
                </a:cubicBezTo>
                <a:cubicBezTo>
                  <a:pt x="184" y="49"/>
                  <a:pt x="184" y="49"/>
                  <a:pt x="184" y="49"/>
                </a:cubicBezTo>
                <a:cubicBezTo>
                  <a:pt x="184" y="49"/>
                  <a:pt x="184" y="49"/>
                  <a:pt x="184" y="49"/>
                </a:cubicBezTo>
                <a:cubicBezTo>
                  <a:pt x="202" y="60"/>
                  <a:pt x="202" y="60"/>
                  <a:pt x="202" y="60"/>
                </a:cubicBezTo>
                <a:cubicBezTo>
                  <a:pt x="206" y="62"/>
                  <a:pt x="205" y="64"/>
                  <a:pt x="201" y="64"/>
                </a:cubicBezTo>
                <a:cubicBezTo>
                  <a:pt x="184" y="64"/>
                  <a:pt x="184" y="64"/>
                  <a:pt x="184" y="64"/>
                </a:cubicBezTo>
                <a:cubicBezTo>
                  <a:pt x="184" y="117"/>
                  <a:pt x="184" y="117"/>
                  <a:pt x="184" y="117"/>
                </a:cubicBezTo>
                <a:cubicBezTo>
                  <a:pt x="184" y="117"/>
                  <a:pt x="185" y="134"/>
                  <a:pt x="169" y="134"/>
                </a:cubicBezTo>
                <a:cubicBezTo>
                  <a:pt x="136" y="134"/>
                  <a:pt x="136" y="134"/>
                  <a:pt x="136" y="134"/>
                </a:cubicBezTo>
                <a:cubicBezTo>
                  <a:pt x="134" y="135"/>
                  <a:pt x="131" y="136"/>
                  <a:pt x="129" y="137"/>
                </a:cubicBezTo>
                <a:cubicBezTo>
                  <a:pt x="140" y="155"/>
                  <a:pt x="140" y="155"/>
                  <a:pt x="140" y="155"/>
                </a:cubicBezTo>
                <a:cubicBezTo>
                  <a:pt x="142" y="159"/>
                  <a:pt x="139" y="160"/>
                  <a:pt x="139" y="160"/>
                </a:cubicBezTo>
                <a:cubicBezTo>
                  <a:pt x="118" y="161"/>
                  <a:pt x="118" y="161"/>
                  <a:pt x="118" y="161"/>
                </a:cubicBezTo>
                <a:cubicBezTo>
                  <a:pt x="119" y="168"/>
                  <a:pt x="119" y="168"/>
                  <a:pt x="119" y="168"/>
                </a:cubicBezTo>
                <a:cubicBezTo>
                  <a:pt x="130" y="179"/>
                  <a:pt x="130" y="179"/>
                  <a:pt x="130" y="179"/>
                </a:cubicBezTo>
                <a:cubicBezTo>
                  <a:pt x="115" y="195"/>
                  <a:pt x="115" y="195"/>
                  <a:pt x="115" y="195"/>
                </a:cubicBezTo>
                <a:cubicBezTo>
                  <a:pt x="129" y="211"/>
                  <a:pt x="129" y="211"/>
                  <a:pt x="129" y="211"/>
                </a:cubicBezTo>
                <a:cubicBezTo>
                  <a:pt x="129" y="220"/>
                  <a:pt x="129" y="220"/>
                  <a:pt x="129" y="220"/>
                </a:cubicBezTo>
                <a:cubicBezTo>
                  <a:pt x="115" y="235"/>
                  <a:pt x="115" y="235"/>
                  <a:pt x="115" y="235"/>
                </a:cubicBezTo>
                <a:cubicBezTo>
                  <a:pt x="124" y="248"/>
                  <a:pt x="124" y="248"/>
                  <a:pt x="124" y="248"/>
                </a:cubicBezTo>
                <a:cubicBezTo>
                  <a:pt x="124" y="260"/>
                  <a:pt x="124" y="260"/>
                  <a:pt x="124" y="260"/>
                </a:cubicBezTo>
                <a:cubicBezTo>
                  <a:pt x="102" y="284"/>
                  <a:pt x="102" y="284"/>
                  <a:pt x="102" y="284"/>
                </a:cubicBezTo>
                <a:cubicBezTo>
                  <a:pt x="94" y="283"/>
                  <a:pt x="86" y="264"/>
                  <a:pt x="86" y="264"/>
                </a:cubicBezTo>
                <a:cubicBezTo>
                  <a:pt x="85" y="163"/>
                  <a:pt x="85" y="163"/>
                  <a:pt x="85" y="163"/>
                </a:cubicBezTo>
                <a:cubicBezTo>
                  <a:pt x="85" y="160"/>
                  <a:pt x="83" y="160"/>
                  <a:pt x="83" y="160"/>
                </a:cubicBezTo>
                <a:cubicBezTo>
                  <a:pt x="71" y="159"/>
                  <a:pt x="71" y="159"/>
                  <a:pt x="71" y="159"/>
                </a:cubicBezTo>
                <a:cubicBezTo>
                  <a:pt x="64" y="159"/>
                  <a:pt x="68" y="152"/>
                  <a:pt x="68" y="152"/>
                </a:cubicBezTo>
                <a:cubicBezTo>
                  <a:pt x="77" y="140"/>
                  <a:pt x="77" y="140"/>
                  <a:pt x="77" y="140"/>
                </a:cubicBezTo>
                <a:cubicBezTo>
                  <a:pt x="78" y="139"/>
                  <a:pt x="78" y="137"/>
                  <a:pt x="78" y="136"/>
                </a:cubicBezTo>
                <a:cubicBezTo>
                  <a:pt x="76" y="136"/>
                  <a:pt x="74" y="135"/>
                  <a:pt x="73" y="134"/>
                </a:cubicBezTo>
                <a:cubicBezTo>
                  <a:pt x="40" y="134"/>
                  <a:pt x="40" y="134"/>
                  <a:pt x="40" y="134"/>
                </a:cubicBezTo>
                <a:cubicBezTo>
                  <a:pt x="40" y="134"/>
                  <a:pt x="25" y="133"/>
                  <a:pt x="25" y="1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8551597" y="2607649"/>
            <a:ext cx="3073704" cy="1702790"/>
            <a:chOff x="8461641" y="1680432"/>
            <a:chExt cx="2914647" cy="1614675"/>
          </a:xfrm>
        </p:grpSpPr>
        <p:sp>
          <p:nvSpPr>
            <p:cNvPr id="60" name="Rectangle 59"/>
            <p:cNvSpPr/>
            <p:nvPr/>
          </p:nvSpPr>
          <p:spPr>
            <a:xfrm>
              <a:off x="8461641" y="1680432"/>
              <a:ext cx="2914647" cy="1614675"/>
            </a:xfrm>
            <a:prstGeom prst="rect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8706534" y="1912546"/>
              <a:ext cx="1413952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8701390" y="2281878"/>
              <a:ext cx="2482639" cy="5078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8910113" y="5469167"/>
            <a:ext cx="796944" cy="796944"/>
            <a:chOff x="6895745" y="6076124"/>
            <a:chExt cx="755703" cy="755703"/>
          </a:xfrm>
        </p:grpSpPr>
        <p:sp>
          <p:nvSpPr>
            <p:cNvPr id="64" name="Oval 63"/>
            <p:cNvSpPr/>
            <p:nvPr/>
          </p:nvSpPr>
          <p:spPr>
            <a:xfrm>
              <a:off x="6895745" y="6076124"/>
              <a:ext cx="755703" cy="75570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65" name="Group 64"/>
            <p:cNvGrpSpPr/>
            <p:nvPr/>
          </p:nvGrpSpPr>
          <p:grpSpPr>
            <a:xfrm>
              <a:off x="7162147" y="6226696"/>
              <a:ext cx="212181" cy="457727"/>
              <a:chOff x="4395788" y="2198688"/>
              <a:chExt cx="344488" cy="742951"/>
            </a:xfrm>
            <a:solidFill>
              <a:schemeClr val="bg2"/>
            </a:solidFill>
          </p:grpSpPr>
          <p:sp>
            <p:nvSpPr>
              <p:cNvPr id="66" name="Oval 65"/>
              <p:cNvSpPr>
                <a:spLocks noChangeArrowheads="1"/>
              </p:cNvSpPr>
              <p:nvPr/>
            </p:nvSpPr>
            <p:spPr bwMode="auto">
              <a:xfrm>
                <a:off x="4511675" y="2198688"/>
                <a:ext cx="109538" cy="11271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8216" tIns="24108" rIns="48216" bIns="2410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7" name="Freeform 7"/>
              <p:cNvSpPr>
                <a:spLocks/>
              </p:cNvSpPr>
              <p:nvPr/>
            </p:nvSpPr>
            <p:spPr bwMode="auto">
              <a:xfrm>
                <a:off x="4395788" y="2333626"/>
                <a:ext cx="344488" cy="608013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8216" tIns="24108" rIns="48216" bIns="2410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68" name="Group 67"/>
          <p:cNvGrpSpPr/>
          <p:nvPr/>
        </p:nvGrpSpPr>
        <p:grpSpPr>
          <a:xfrm>
            <a:off x="8900231" y="4526943"/>
            <a:ext cx="796944" cy="796944"/>
            <a:chOff x="1354194" y="5911456"/>
            <a:chExt cx="755703" cy="755703"/>
          </a:xfrm>
        </p:grpSpPr>
        <p:sp>
          <p:nvSpPr>
            <p:cNvPr id="69" name="Oval 68"/>
            <p:cNvSpPr/>
            <p:nvPr/>
          </p:nvSpPr>
          <p:spPr>
            <a:xfrm>
              <a:off x="1354194" y="5911456"/>
              <a:ext cx="755703" cy="75570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70" name="Group 69"/>
            <p:cNvGrpSpPr/>
            <p:nvPr/>
          </p:nvGrpSpPr>
          <p:grpSpPr>
            <a:xfrm>
              <a:off x="1639245" y="6058413"/>
              <a:ext cx="185600" cy="472193"/>
              <a:chOff x="4422775" y="2198688"/>
              <a:chExt cx="292100" cy="742950"/>
            </a:xfrm>
            <a:solidFill>
              <a:schemeClr val="bg2"/>
            </a:solidFill>
          </p:grpSpPr>
          <p:sp>
            <p:nvSpPr>
              <p:cNvPr id="71" name="Freeform 12"/>
              <p:cNvSpPr>
                <a:spLocks/>
              </p:cNvSpPr>
              <p:nvPr/>
            </p:nvSpPr>
            <p:spPr bwMode="auto">
              <a:xfrm>
                <a:off x="4422775" y="2325688"/>
                <a:ext cx="292100" cy="615950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8216" tIns="24108" rIns="48216" bIns="2410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2" name="Oval 13"/>
              <p:cNvSpPr>
                <a:spLocks noChangeArrowheads="1"/>
              </p:cNvSpPr>
              <p:nvPr/>
            </p:nvSpPr>
            <p:spPr bwMode="auto">
              <a:xfrm>
                <a:off x="4511675" y="2198688"/>
                <a:ext cx="115888" cy="11588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8216" tIns="24108" rIns="48216" bIns="2410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73" name="TextBox 72"/>
          <p:cNvSpPr txBox="1"/>
          <p:nvPr/>
        </p:nvSpPr>
        <p:spPr>
          <a:xfrm>
            <a:off x="9758138" y="4672206"/>
            <a:ext cx="678391" cy="2936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1.234K</a:t>
            </a:r>
            <a:endParaRPr lang="en-GB" sz="12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9758533" y="4934399"/>
            <a:ext cx="960519" cy="2936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Male Users</a:t>
            </a:r>
            <a:endParaRPr lang="en-GB" sz="12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9776385" y="5614431"/>
            <a:ext cx="678391" cy="2936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1.234K</a:t>
            </a:r>
            <a:endParaRPr lang="en-GB" sz="12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9777250" y="5876624"/>
            <a:ext cx="1140056" cy="2936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Female Users</a:t>
            </a:r>
            <a:endParaRPr lang="en-GB" sz="12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53" name="文本框 52"/>
          <p:cNvSpPr txBox="1"/>
          <p:nvPr/>
        </p:nvSpPr>
        <p:spPr>
          <a:xfrm>
            <a:off x="372973" y="65495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110048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500"/>
                            </p:stCondLst>
                            <p:childTnLst>
                              <p:par>
                                <p:cTn id="8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5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1" grpId="0"/>
      <p:bldP spid="25" grpId="0"/>
      <p:bldP spid="46" grpId="0" animBg="1"/>
      <p:bldP spid="51" grpId="0" animBg="1"/>
      <p:bldP spid="73" grpId="0"/>
      <p:bldP spid="74" grpId="0"/>
      <p:bldP spid="75" grpId="0"/>
      <p:bldP spid="7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Same Side Corner Rectangle 4"/>
          <p:cNvSpPr/>
          <p:nvPr/>
        </p:nvSpPr>
        <p:spPr>
          <a:xfrm>
            <a:off x="5408617" y="1765611"/>
            <a:ext cx="489569" cy="5466842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5408619" y="2379507"/>
            <a:ext cx="3451700" cy="543268"/>
            <a:chOff x="5128064" y="2256183"/>
            <a:chExt cx="3273083" cy="515155"/>
          </a:xfrm>
        </p:grpSpPr>
        <p:sp>
          <p:nvSpPr>
            <p:cNvPr id="4" name="Pentagon 3"/>
            <p:cNvSpPr/>
            <p:nvPr/>
          </p:nvSpPr>
          <p:spPr>
            <a:xfrm>
              <a:off x="5128064" y="2256184"/>
              <a:ext cx="3273083" cy="515154"/>
            </a:xfrm>
            <a:prstGeom prst="homePlat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128064" y="2256183"/>
              <a:ext cx="464234" cy="515155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5408619" y="3264225"/>
            <a:ext cx="3451700" cy="543268"/>
            <a:chOff x="5128064" y="3095119"/>
            <a:chExt cx="3273083" cy="515155"/>
          </a:xfrm>
        </p:grpSpPr>
        <p:sp>
          <p:nvSpPr>
            <p:cNvPr id="6" name="Pentagon 5"/>
            <p:cNvSpPr/>
            <p:nvPr/>
          </p:nvSpPr>
          <p:spPr>
            <a:xfrm>
              <a:off x="5128064" y="3095119"/>
              <a:ext cx="3273083" cy="515154"/>
            </a:xfrm>
            <a:prstGeom prst="homePlat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5128064" y="3095119"/>
              <a:ext cx="464234" cy="515155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5408619" y="4148941"/>
            <a:ext cx="3451700" cy="543268"/>
            <a:chOff x="5128064" y="3934054"/>
            <a:chExt cx="3273083" cy="515155"/>
          </a:xfrm>
        </p:grpSpPr>
        <p:sp>
          <p:nvSpPr>
            <p:cNvPr id="7" name="Pentagon 6"/>
            <p:cNvSpPr/>
            <p:nvPr/>
          </p:nvSpPr>
          <p:spPr>
            <a:xfrm>
              <a:off x="5128064" y="3934054"/>
              <a:ext cx="3273083" cy="515154"/>
            </a:xfrm>
            <a:prstGeom prst="homePlat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128064" y="3934054"/>
              <a:ext cx="464234" cy="515155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5408618" y="5033658"/>
            <a:ext cx="3451701" cy="543269"/>
            <a:chOff x="5128064" y="4772988"/>
            <a:chExt cx="3273084" cy="515156"/>
          </a:xfrm>
        </p:grpSpPr>
        <p:sp>
          <p:nvSpPr>
            <p:cNvPr id="8" name="Pentagon 7"/>
            <p:cNvSpPr/>
            <p:nvPr/>
          </p:nvSpPr>
          <p:spPr>
            <a:xfrm>
              <a:off x="5128065" y="4772990"/>
              <a:ext cx="3273083" cy="515154"/>
            </a:xfrm>
            <a:prstGeom prst="homePlat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128064" y="4772988"/>
              <a:ext cx="464234" cy="515155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9057322" y="2233528"/>
            <a:ext cx="2541032" cy="870320"/>
            <a:chOff x="8451509" y="2034687"/>
            <a:chExt cx="3254568" cy="825279"/>
          </a:xfrm>
        </p:grpSpPr>
        <p:sp>
          <p:nvSpPr>
            <p:cNvPr id="13" name="TextBox 12"/>
            <p:cNvSpPr txBox="1"/>
            <p:nvPr/>
          </p:nvSpPr>
          <p:spPr>
            <a:xfrm>
              <a:off x="8451509" y="2034687"/>
              <a:ext cx="1846179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8508022" y="2365039"/>
              <a:ext cx="3198055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9057322" y="3118243"/>
            <a:ext cx="2496908" cy="870320"/>
            <a:chOff x="8508022" y="2034687"/>
            <a:chExt cx="3198055" cy="825279"/>
          </a:xfrm>
        </p:grpSpPr>
        <p:sp>
          <p:nvSpPr>
            <p:cNvPr id="17" name="TextBox 16"/>
            <p:cNvSpPr txBox="1"/>
            <p:nvPr/>
          </p:nvSpPr>
          <p:spPr>
            <a:xfrm>
              <a:off x="8514715" y="2034687"/>
              <a:ext cx="1846180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8508022" y="2365039"/>
              <a:ext cx="3198055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9057322" y="4887675"/>
            <a:ext cx="2496909" cy="870319"/>
            <a:chOff x="8508022" y="2034687"/>
            <a:chExt cx="3198055" cy="825280"/>
          </a:xfrm>
        </p:grpSpPr>
        <p:sp>
          <p:nvSpPr>
            <p:cNvPr id="20" name="TextBox 19"/>
            <p:cNvSpPr txBox="1"/>
            <p:nvPr/>
          </p:nvSpPr>
          <p:spPr>
            <a:xfrm>
              <a:off x="8514343" y="2034687"/>
              <a:ext cx="184617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8508022" y="2365039"/>
              <a:ext cx="3198055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9057322" y="4002958"/>
            <a:ext cx="2522171" cy="870320"/>
            <a:chOff x="8475665" y="2034687"/>
            <a:chExt cx="3230412" cy="825279"/>
          </a:xfrm>
        </p:grpSpPr>
        <p:sp>
          <p:nvSpPr>
            <p:cNvPr id="23" name="TextBox 22"/>
            <p:cNvSpPr txBox="1"/>
            <p:nvPr/>
          </p:nvSpPr>
          <p:spPr>
            <a:xfrm>
              <a:off x="8475665" y="2034687"/>
              <a:ext cx="1909828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8508022" y="2365039"/>
              <a:ext cx="3198055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1341397" y="2379505"/>
            <a:ext cx="4064898" cy="3197420"/>
            <a:chOff x="689317" y="2256183"/>
            <a:chExt cx="3854548" cy="3031960"/>
          </a:xfrm>
        </p:grpSpPr>
        <p:sp>
          <p:nvSpPr>
            <p:cNvPr id="28" name="Rectangle 27"/>
            <p:cNvSpPr/>
            <p:nvPr/>
          </p:nvSpPr>
          <p:spPr>
            <a:xfrm>
              <a:off x="689317" y="2256183"/>
              <a:ext cx="3854548" cy="303196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103992" y="2777120"/>
              <a:ext cx="1455026" cy="311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129140" y="3077845"/>
              <a:ext cx="3004396" cy="3556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1129140" y="4123237"/>
              <a:ext cx="3004396" cy="3556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372973" y="65495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56305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3050513" y="2252821"/>
            <a:ext cx="6757725" cy="3800806"/>
            <a:chOff x="2891986" y="2136053"/>
            <a:chExt cx="6408028" cy="3604123"/>
          </a:xfrm>
        </p:grpSpPr>
        <p:sp>
          <p:nvSpPr>
            <p:cNvPr id="17" name="Rectangle 231"/>
            <p:cNvSpPr>
              <a:spLocks noChangeArrowheads="1"/>
            </p:cNvSpPr>
            <p:nvPr/>
          </p:nvSpPr>
          <p:spPr bwMode="auto">
            <a:xfrm>
              <a:off x="7474653" y="2136053"/>
              <a:ext cx="1620153" cy="73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232"/>
            <p:cNvSpPr>
              <a:spLocks/>
            </p:cNvSpPr>
            <p:nvPr/>
          </p:nvSpPr>
          <p:spPr bwMode="auto">
            <a:xfrm>
              <a:off x="6885018" y="2136053"/>
              <a:ext cx="589635" cy="981232"/>
            </a:xfrm>
            <a:custGeom>
              <a:avLst/>
              <a:gdLst>
                <a:gd name="T0" fmla="*/ 658 w 658"/>
                <a:gd name="T1" fmla="*/ 0 h 1095"/>
                <a:gd name="T2" fmla="*/ 0 w 658"/>
                <a:gd name="T3" fmla="*/ 1015 h 1095"/>
                <a:gd name="T4" fmla="*/ 85 w 658"/>
                <a:gd name="T5" fmla="*/ 1095 h 1095"/>
                <a:gd name="T6" fmla="*/ 658 w 658"/>
                <a:gd name="T7" fmla="*/ 821 h 1095"/>
                <a:gd name="T8" fmla="*/ 658 w 658"/>
                <a:gd name="T9" fmla="*/ 0 h 10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8" h="1095">
                  <a:moveTo>
                    <a:pt x="658" y="0"/>
                  </a:moveTo>
                  <a:lnTo>
                    <a:pt x="0" y="1015"/>
                  </a:lnTo>
                  <a:lnTo>
                    <a:pt x="85" y="1095"/>
                  </a:lnTo>
                  <a:lnTo>
                    <a:pt x="658" y="821"/>
                  </a:lnTo>
                  <a:lnTo>
                    <a:pt x="658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Rectangle 233"/>
            <p:cNvSpPr>
              <a:spLocks noChangeArrowheads="1"/>
            </p:cNvSpPr>
            <p:nvPr/>
          </p:nvSpPr>
          <p:spPr bwMode="auto">
            <a:xfrm>
              <a:off x="3112427" y="2136053"/>
              <a:ext cx="1622841" cy="73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234"/>
            <p:cNvSpPr>
              <a:spLocks/>
            </p:cNvSpPr>
            <p:nvPr/>
          </p:nvSpPr>
          <p:spPr bwMode="auto">
            <a:xfrm>
              <a:off x="4735268" y="2136053"/>
              <a:ext cx="588739" cy="981232"/>
            </a:xfrm>
            <a:custGeom>
              <a:avLst/>
              <a:gdLst>
                <a:gd name="T0" fmla="*/ 0 w 657"/>
                <a:gd name="T1" fmla="*/ 0 h 1095"/>
                <a:gd name="T2" fmla="*/ 657 w 657"/>
                <a:gd name="T3" fmla="*/ 1015 h 1095"/>
                <a:gd name="T4" fmla="*/ 572 w 657"/>
                <a:gd name="T5" fmla="*/ 1095 h 1095"/>
                <a:gd name="T6" fmla="*/ 0 w 657"/>
                <a:gd name="T7" fmla="*/ 821 h 1095"/>
                <a:gd name="T8" fmla="*/ 0 w 657"/>
                <a:gd name="T9" fmla="*/ 0 h 10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7" h="1095">
                  <a:moveTo>
                    <a:pt x="0" y="0"/>
                  </a:moveTo>
                  <a:lnTo>
                    <a:pt x="657" y="1015"/>
                  </a:lnTo>
                  <a:lnTo>
                    <a:pt x="572" y="1095"/>
                  </a:lnTo>
                  <a:lnTo>
                    <a:pt x="0" y="8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Rectangle 235"/>
            <p:cNvSpPr>
              <a:spLocks noChangeArrowheads="1"/>
            </p:cNvSpPr>
            <p:nvPr/>
          </p:nvSpPr>
          <p:spPr bwMode="auto">
            <a:xfrm>
              <a:off x="7461212" y="5005372"/>
              <a:ext cx="1622841" cy="73480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236"/>
            <p:cNvSpPr>
              <a:spLocks/>
            </p:cNvSpPr>
            <p:nvPr/>
          </p:nvSpPr>
          <p:spPr bwMode="auto">
            <a:xfrm>
              <a:off x="6874265" y="4758944"/>
              <a:ext cx="586947" cy="981232"/>
            </a:xfrm>
            <a:custGeom>
              <a:avLst/>
              <a:gdLst>
                <a:gd name="T0" fmla="*/ 655 w 655"/>
                <a:gd name="T1" fmla="*/ 1095 h 1095"/>
                <a:gd name="T2" fmla="*/ 0 w 655"/>
                <a:gd name="T3" fmla="*/ 83 h 1095"/>
                <a:gd name="T4" fmla="*/ 83 w 655"/>
                <a:gd name="T5" fmla="*/ 0 h 1095"/>
                <a:gd name="T6" fmla="*/ 655 w 655"/>
                <a:gd name="T7" fmla="*/ 275 h 1095"/>
                <a:gd name="T8" fmla="*/ 655 w 655"/>
                <a:gd name="T9" fmla="*/ 1095 h 10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5" h="1095">
                  <a:moveTo>
                    <a:pt x="655" y="1095"/>
                  </a:moveTo>
                  <a:lnTo>
                    <a:pt x="0" y="83"/>
                  </a:lnTo>
                  <a:lnTo>
                    <a:pt x="83" y="0"/>
                  </a:lnTo>
                  <a:lnTo>
                    <a:pt x="655" y="275"/>
                  </a:lnTo>
                  <a:lnTo>
                    <a:pt x="655" y="1095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Rectangle 237"/>
            <p:cNvSpPr>
              <a:spLocks noChangeArrowheads="1"/>
            </p:cNvSpPr>
            <p:nvPr/>
          </p:nvSpPr>
          <p:spPr bwMode="auto">
            <a:xfrm>
              <a:off x="3101674" y="5005372"/>
              <a:ext cx="1622841" cy="73480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38"/>
            <p:cNvSpPr>
              <a:spLocks/>
            </p:cNvSpPr>
            <p:nvPr/>
          </p:nvSpPr>
          <p:spPr bwMode="auto">
            <a:xfrm>
              <a:off x="4724515" y="4758944"/>
              <a:ext cx="588739" cy="981232"/>
            </a:xfrm>
            <a:custGeom>
              <a:avLst/>
              <a:gdLst>
                <a:gd name="T0" fmla="*/ 0 w 657"/>
                <a:gd name="T1" fmla="*/ 1095 h 1095"/>
                <a:gd name="T2" fmla="*/ 657 w 657"/>
                <a:gd name="T3" fmla="*/ 83 h 1095"/>
                <a:gd name="T4" fmla="*/ 572 w 657"/>
                <a:gd name="T5" fmla="*/ 0 h 1095"/>
                <a:gd name="T6" fmla="*/ 0 w 657"/>
                <a:gd name="T7" fmla="*/ 275 h 1095"/>
                <a:gd name="T8" fmla="*/ 0 w 657"/>
                <a:gd name="T9" fmla="*/ 1095 h 10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7" h="1095">
                  <a:moveTo>
                    <a:pt x="0" y="1095"/>
                  </a:moveTo>
                  <a:lnTo>
                    <a:pt x="657" y="83"/>
                  </a:lnTo>
                  <a:lnTo>
                    <a:pt x="572" y="0"/>
                  </a:lnTo>
                  <a:lnTo>
                    <a:pt x="0" y="275"/>
                  </a:lnTo>
                  <a:lnTo>
                    <a:pt x="0" y="1095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Oval 239"/>
            <p:cNvSpPr>
              <a:spLocks noChangeArrowheads="1"/>
            </p:cNvSpPr>
            <p:nvPr/>
          </p:nvSpPr>
          <p:spPr bwMode="auto">
            <a:xfrm>
              <a:off x="4900151" y="2740026"/>
              <a:ext cx="2385425" cy="2385425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Oval 240"/>
            <p:cNvSpPr>
              <a:spLocks noChangeArrowheads="1"/>
            </p:cNvSpPr>
            <p:nvPr/>
          </p:nvSpPr>
          <p:spPr bwMode="auto">
            <a:xfrm>
              <a:off x="5196761" y="3036635"/>
              <a:ext cx="1793997" cy="1794893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245"/>
            <p:cNvSpPr>
              <a:spLocks/>
            </p:cNvSpPr>
            <p:nvPr/>
          </p:nvSpPr>
          <p:spPr bwMode="auto">
            <a:xfrm>
              <a:off x="5425267" y="3208687"/>
              <a:ext cx="1655101" cy="1711556"/>
            </a:xfrm>
            <a:custGeom>
              <a:avLst/>
              <a:gdLst>
                <a:gd name="T0" fmla="*/ 632 w 781"/>
                <a:gd name="T1" fmla="*/ 0 h 808"/>
                <a:gd name="T2" fmla="*/ 582 w 781"/>
                <a:gd name="T3" fmla="*/ 10 h 808"/>
                <a:gd name="T4" fmla="*/ 741 w 781"/>
                <a:gd name="T5" fmla="*/ 342 h 808"/>
                <a:gd name="T6" fmla="*/ 741 w 781"/>
                <a:gd name="T7" fmla="*/ 342 h 808"/>
                <a:gd name="T8" fmla="*/ 315 w 781"/>
                <a:gd name="T9" fmla="*/ 769 h 808"/>
                <a:gd name="T10" fmla="*/ 50 w 781"/>
                <a:gd name="T11" fmla="*/ 676 h 808"/>
                <a:gd name="T12" fmla="*/ 50 w 781"/>
                <a:gd name="T13" fmla="*/ 676 h 808"/>
                <a:gd name="T14" fmla="*/ 0 w 781"/>
                <a:gd name="T15" fmla="*/ 686 h 808"/>
                <a:gd name="T16" fmla="*/ 18 w 781"/>
                <a:gd name="T17" fmla="*/ 702 h 808"/>
                <a:gd name="T18" fmla="*/ 315 w 781"/>
                <a:gd name="T19" fmla="*/ 808 h 808"/>
                <a:gd name="T20" fmla="*/ 781 w 781"/>
                <a:gd name="T21" fmla="*/ 342 h 808"/>
                <a:gd name="T22" fmla="*/ 632 w 781"/>
                <a:gd name="T23" fmla="*/ 0 h 8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81" h="808">
                  <a:moveTo>
                    <a:pt x="632" y="0"/>
                  </a:moveTo>
                  <a:cubicBezTo>
                    <a:pt x="582" y="10"/>
                    <a:pt x="582" y="10"/>
                    <a:pt x="582" y="10"/>
                  </a:cubicBezTo>
                  <a:cubicBezTo>
                    <a:pt x="679" y="88"/>
                    <a:pt x="741" y="208"/>
                    <a:pt x="741" y="342"/>
                  </a:cubicBezTo>
                  <a:cubicBezTo>
                    <a:pt x="741" y="342"/>
                    <a:pt x="741" y="342"/>
                    <a:pt x="741" y="342"/>
                  </a:cubicBezTo>
                  <a:cubicBezTo>
                    <a:pt x="741" y="578"/>
                    <a:pt x="551" y="769"/>
                    <a:pt x="315" y="769"/>
                  </a:cubicBezTo>
                  <a:cubicBezTo>
                    <a:pt x="215" y="769"/>
                    <a:pt x="122" y="734"/>
                    <a:pt x="50" y="676"/>
                  </a:cubicBezTo>
                  <a:cubicBezTo>
                    <a:pt x="50" y="676"/>
                    <a:pt x="50" y="676"/>
                    <a:pt x="50" y="676"/>
                  </a:cubicBezTo>
                  <a:cubicBezTo>
                    <a:pt x="0" y="686"/>
                    <a:pt x="0" y="686"/>
                    <a:pt x="0" y="686"/>
                  </a:cubicBezTo>
                  <a:cubicBezTo>
                    <a:pt x="6" y="691"/>
                    <a:pt x="12" y="696"/>
                    <a:pt x="18" y="702"/>
                  </a:cubicBezTo>
                  <a:cubicBezTo>
                    <a:pt x="99" y="768"/>
                    <a:pt x="202" y="808"/>
                    <a:pt x="315" y="808"/>
                  </a:cubicBezTo>
                  <a:cubicBezTo>
                    <a:pt x="573" y="808"/>
                    <a:pt x="781" y="600"/>
                    <a:pt x="781" y="342"/>
                  </a:cubicBezTo>
                  <a:cubicBezTo>
                    <a:pt x="781" y="207"/>
                    <a:pt x="724" y="85"/>
                    <a:pt x="632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246"/>
            <p:cNvSpPr>
              <a:spLocks/>
            </p:cNvSpPr>
            <p:nvPr/>
          </p:nvSpPr>
          <p:spPr bwMode="auto">
            <a:xfrm>
              <a:off x="5105359" y="2945233"/>
              <a:ext cx="1650621" cy="1707971"/>
            </a:xfrm>
            <a:custGeom>
              <a:avLst/>
              <a:gdLst>
                <a:gd name="T0" fmla="*/ 466 w 779"/>
                <a:gd name="T1" fmla="*/ 0 h 806"/>
                <a:gd name="T2" fmla="*/ 0 w 779"/>
                <a:gd name="T3" fmla="*/ 466 h 806"/>
                <a:gd name="T4" fmla="*/ 126 w 779"/>
                <a:gd name="T5" fmla="*/ 785 h 806"/>
                <a:gd name="T6" fmla="*/ 147 w 779"/>
                <a:gd name="T7" fmla="*/ 806 h 806"/>
                <a:gd name="T8" fmla="*/ 196 w 779"/>
                <a:gd name="T9" fmla="*/ 796 h 806"/>
                <a:gd name="T10" fmla="*/ 158 w 779"/>
                <a:gd name="T11" fmla="*/ 761 h 806"/>
                <a:gd name="T12" fmla="*/ 40 w 779"/>
                <a:gd name="T13" fmla="*/ 466 h 806"/>
                <a:gd name="T14" fmla="*/ 40 w 779"/>
                <a:gd name="T15" fmla="*/ 466 h 806"/>
                <a:gd name="T16" fmla="*/ 466 w 779"/>
                <a:gd name="T17" fmla="*/ 40 h 806"/>
                <a:gd name="T18" fmla="*/ 606 w 779"/>
                <a:gd name="T19" fmla="*/ 64 h 806"/>
                <a:gd name="T20" fmla="*/ 729 w 779"/>
                <a:gd name="T21" fmla="*/ 131 h 806"/>
                <a:gd name="T22" fmla="*/ 729 w 779"/>
                <a:gd name="T23" fmla="*/ 131 h 806"/>
                <a:gd name="T24" fmla="*/ 779 w 779"/>
                <a:gd name="T25" fmla="*/ 121 h 806"/>
                <a:gd name="T26" fmla="*/ 732 w 779"/>
                <a:gd name="T27" fmla="*/ 83 h 806"/>
                <a:gd name="T28" fmla="*/ 676 w 779"/>
                <a:gd name="T29" fmla="*/ 50 h 806"/>
                <a:gd name="T30" fmla="*/ 466 w 779"/>
                <a:gd name="T31" fmla="*/ 0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79" h="806">
                  <a:moveTo>
                    <a:pt x="466" y="0"/>
                  </a:moveTo>
                  <a:cubicBezTo>
                    <a:pt x="209" y="0"/>
                    <a:pt x="0" y="209"/>
                    <a:pt x="0" y="466"/>
                  </a:cubicBezTo>
                  <a:cubicBezTo>
                    <a:pt x="0" y="590"/>
                    <a:pt x="48" y="702"/>
                    <a:pt x="126" y="785"/>
                  </a:cubicBezTo>
                  <a:cubicBezTo>
                    <a:pt x="133" y="792"/>
                    <a:pt x="140" y="799"/>
                    <a:pt x="147" y="806"/>
                  </a:cubicBezTo>
                  <a:cubicBezTo>
                    <a:pt x="196" y="796"/>
                    <a:pt x="196" y="796"/>
                    <a:pt x="196" y="796"/>
                  </a:cubicBezTo>
                  <a:cubicBezTo>
                    <a:pt x="183" y="785"/>
                    <a:pt x="170" y="773"/>
                    <a:pt x="158" y="761"/>
                  </a:cubicBezTo>
                  <a:cubicBezTo>
                    <a:pt x="85" y="684"/>
                    <a:pt x="40" y="581"/>
                    <a:pt x="40" y="466"/>
                  </a:cubicBezTo>
                  <a:cubicBezTo>
                    <a:pt x="40" y="466"/>
                    <a:pt x="40" y="466"/>
                    <a:pt x="40" y="466"/>
                  </a:cubicBezTo>
                  <a:cubicBezTo>
                    <a:pt x="40" y="231"/>
                    <a:pt x="231" y="40"/>
                    <a:pt x="466" y="40"/>
                  </a:cubicBezTo>
                  <a:cubicBezTo>
                    <a:pt x="515" y="40"/>
                    <a:pt x="563" y="48"/>
                    <a:pt x="606" y="64"/>
                  </a:cubicBezTo>
                  <a:cubicBezTo>
                    <a:pt x="651" y="79"/>
                    <a:pt x="693" y="102"/>
                    <a:pt x="729" y="131"/>
                  </a:cubicBezTo>
                  <a:cubicBezTo>
                    <a:pt x="729" y="131"/>
                    <a:pt x="729" y="131"/>
                    <a:pt x="729" y="131"/>
                  </a:cubicBezTo>
                  <a:cubicBezTo>
                    <a:pt x="779" y="121"/>
                    <a:pt x="779" y="121"/>
                    <a:pt x="779" y="121"/>
                  </a:cubicBezTo>
                  <a:cubicBezTo>
                    <a:pt x="764" y="107"/>
                    <a:pt x="748" y="95"/>
                    <a:pt x="732" y="83"/>
                  </a:cubicBezTo>
                  <a:cubicBezTo>
                    <a:pt x="714" y="71"/>
                    <a:pt x="696" y="60"/>
                    <a:pt x="676" y="50"/>
                  </a:cubicBezTo>
                  <a:cubicBezTo>
                    <a:pt x="613" y="18"/>
                    <a:pt x="542" y="0"/>
                    <a:pt x="466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Rectangle 247"/>
            <p:cNvSpPr>
              <a:spLocks noChangeArrowheads="1"/>
            </p:cNvSpPr>
            <p:nvPr/>
          </p:nvSpPr>
          <p:spPr bwMode="auto">
            <a:xfrm>
              <a:off x="7677173" y="3538453"/>
              <a:ext cx="1622841" cy="73390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Freeform 248"/>
            <p:cNvSpPr>
              <a:spLocks/>
            </p:cNvSpPr>
            <p:nvPr/>
          </p:nvSpPr>
          <p:spPr bwMode="auto">
            <a:xfrm>
              <a:off x="7285576" y="3538453"/>
              <a:ext cx="391597" cy="733908"/>
            </a:xfrm>
            <a:custGeom>
              <a:avLst/>
              <a:gdLst>
                <a:gd name="T0" fmla="*/ 437 w 437"/>
                <a:gd name="T1" fmla="*/ 0 h 819"/>
                <a:gd name="T2" fmla="*/ 0 w 437"/>
                <a:gd name="T3" fmla="*/ 355 h 819"/>
                <a:gd name="T4" fmla="*/ 0 w 437"/>
                <a:gd name="T5" fmla="*/ 511 h 819"/>
                <a:gd name="T6" fmla="*/ 437 w 437"/>
                <a:gd name="T7" fmla="*/ 819 h 819"/>
                <a:gd name="T8" fmla="*/ 437 w 437"/>
                <a:gd name="T9" fmla="*/ 0 h 8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7" h="819">
                  <a:moveTo>
                    <a:pt x="437" y="0"/>
                  </a:moveTo>
                  <a:lnTo>
                    <a:pt x="0" y="355"/>
                  </a:lnTo>
                  <a:lnTo>
                    <a:pt x="0" y="511"/>
                  </a:lnTo>
                  <a:lnTo>
                    <a:pt x="437" y="819"/>
                  </a:lnTo>
                  <a:lnTo>
                    <a:pt x="437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Rectangle 249"/>
            <p:cNvSpPr>
              <a:spLocks noChangeArrowheads="1"/>
            </p:cNvSpPr>
            <p:nvPr/>
          </p:nvSpPr>
          <p:spPr bwMode="auto">
            <a:xfrm>
              <a:off x="2891986" y="3538453"/>
              <a:ext cx="1622841" cy="73390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250"/>
            <p:cNvSpPr>
              <a:spLocks/>
            </p:cNvSpPr>
            <p:nvPr/>
          </p:nvSpPr>
          <p:spPr bwMode="auto">
            <a:xfrm>
              <a:off x="4514827" y="3538453"/>
              <a:ext cx="393389" cy="733908"/>
            </a:xfrm>
            <a:custGeom>
              <a:avLst/>
              <a:gdLst>
                <a:gd name="T0" fmla="*/ 0 w 439"/>
                <a:gd name="T1" fmla="*/ 0 h 819"/>
                <a:gd name="T2" fmla="*/ 439 w 439"/>
                <a:gd name="T3" fmla="*/ 355 h 819"/>
                <a:gd name="T4" fmla="*/ 439 w 439"/>
                <a:gd name="T5" fmla="*/ 511 h 819"/>
                <a:gd name="T6" fmla="*/ 0 w 439"/>
                <a:gd name="T7" fmla="*/ 819 h 819"/>
                <a:gd name="T8" fmla="*/ 0 w 439"/>
                <a:gd name="T9" fmla="*/ 0 h 8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9" h="819">
                  <a:moveTo>
                    <a:pt x="0" y="0"/>
                  </a:moveTo>
                  <a:lnTo>
                    <a:pt x="439" y="355"/>
                  </a:lnTo>
                  <a:lnTo>
                    <a:pt x="439" y="511"/>
                  </a:lnTo>
                  <a:lnTo>
                    <a:pt x="0" y="8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9" name="Group 48"/>
            <p:cNvGrpSpPr/>
            <p:nvPr/>
          </p:nvGrpSpPr>
          <p:grpSpPr>
            <a:xfrm>
              <a:off x="5565530" y="3640200"/>
              <a:ext cx="1117100" cy="558549"/>
              <a:chOff x="7938232" y="3636521"/>
              <a:chExt cx="1635545" cy="817771"/>
            </a:xfrm>
            <a:solidFill>
              <a:schemeClr val="bg2"/>
            </a:solidFill>
          </p:grpSpPr>
          <p:sp>
            <p:nvSpPr>
              <p:cNvPr id="50" name="Freeform 226"/>
              <p:cNvSpPr>
                <a:spLocks/>
              </p:cNvSpPr>
              <p:nvPr/>
            </p:nvSpPr>
            <p:spPr bwMode="auto">
              <a:xfrm>
                <a:off x="7938232" y="3636521"/>
                <a:ext cx="431783" cy="817771"/>
              </a:xfrm>
              <a:custGeom>
                <a:avLst/>
                <a:gdLst>
                  <a:gd name="T0" fmla="*/ 0 w 66"/>
                  <a:gd name="T1" fmla="*/ 121 h 126"/>
                  <a:gd name="T2" fmla="*/ 0 w 66"/>
                  <a:gd name="T3" fmla="*/ 82 h 126"/>
                  <a:gd name="T4" fmla="*/ 22 w 66"/>
                  <a:gd name="T5" fmla="*/ 96 h 126"/>
                  <a:gd name="T6" fmla="*/ 29 w 66"/>
                  <a:gd name="T7" fmla="*/ 94 h 126"/>
                  <a:gd name="T8" fmla="*/ 32 w 66"/>
                  <a:gd name="T9" fmla="*/ 88 h 126"/>
                  <a:gd name="T10" fmla="*/ 26 w 66"/>
                  <a:gd name="T11" fmla="*/ 78 h 126"/>
                  <a:gd name="T12" fmla="*/ 20 w 66"/>
                  <a:gd name="T13" fmla="*/ 74 h 126"/>
                  <a:gd name="T14" fmla="*/ 11 w 66"/>
                  <a:gd name="T15" fmla="*/ 66 h 126"/>
                  <a:gd name="T16" fmla="*/ 4 w 66"/>
                  <a:gd name="T17" fmla="*/ 58 h 126"/>
                  <a:gd name="T18" fmla="*/ 1 w 66"/>
                  <a:gd name="T19" fmla="*/ 49 h 126"/>
                  <a:gd name="T20" fmla="*/ 0 w 66"/>
                  <a:gd name="T21" fmla="*/ 40 h 126"/>
                  <a:gd name="T22" fmla="*/ 4 w 66"/>
                  <a:gd name="T23" fmla="*/ 22 h 126"/>
                  <a:gd name="T24" fmla="*/ 9 w 66"/>
                  <a:gd name="T25" fmla="*/ 14 h 126"/>
                  <a:gd name="T26" fmla="*/ 15 w 66"/>
                  <a:gd name="T27" fmla="*/ 8 h 126"/>
                  <a:gd name="T28" fmla="*/ 38 w 66"/>
                  <a:gd name="T29" fmla="*/ 0 h 126"/>
                  <a:gd name="T30" fmla="*/ 63 w 66"/>
                  <a:gd name="T31" fmla="*/ 6 h 126"/>
                  <a:gd name="T32" fmla="*/ 63 w 66"/>
                  <a:gd name="T33" fmla="*/ 44 h 126"/>
                  <a:gd name="T34" fmla="*/ 53 w 66"/>
                  <a:gd name="T35" fmla="*/ 34 h 126"/>
                  <a:gd name="T36" fmla="*/ 43 w 66"/>
                  <a:gd name="T37" fmla="*/ 30 h 126"/>
                  <a:gd name="T38" fmla="*/ 36 w 66"/>
                  <a:gd name="T39" fmla="*/ 32 h 126"/>
                  <a:gd name="T40" fmla="*/ 34 w 66"/>
                  <a:gd name="T41" fmla="*/ 37 h 126"/>
                  <a:gd name="T42" fmla="*/ 41 w 66"/>
                  <a:gd name="T43" fmla="*/ 47 h 126"/>
                  <a:gd name="T44" fmla="*/ 46 w 66"/>
                  <a:gd name="T45" fmla="*/ 51 h 126"/>
                  <a:gd name="T46" fmla="*/ 62 w 66"/>
                  <a:gd name="T47" fmla="*/ 66 h 126"/>
                  <a:gd name="T48" fmla="*/ 66 w 66"/>
                  <a:gd name="T49" fmla="*/ 85 h 126"/>
                  <a:gd name="T50" fmla="*/ 55 w 66"/>
                  <a:gd name="T51" fmla="*/ 114 h 126"/>
                  <a:gd name="T52" fmla="*/ 26 w 66"/>
                  <a:gd name="T53" fmla="*/ 126 h 126"/>
                  <a:gd name="T54" fmla="*/ 0 w 66"/>
                  <a:gd name="T55" fmla="*/ 121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66" h="126">
                    <a:moveTo>
                      <a:pt x="0" y="121"/>
                    </a:moveTo>
                    <a:cubicBezTo>
                      <a:pt x="0" y="82"/>
                      <a:pt x="0" y="82"/>
                      <a:pt x="0" y="82"/>
                    </a:cubicBezTo>
                    <a:cubicBezTo>
                      <a:pt x="7" y="91"/>
                      <a:pt x="14" y="96"/>
                      <a:pt x="22" y="96"/>
                    </a:cubicBezTo>
                    <a:cubicBezTo>
                      <a:pt x="25" y="96"/>
                      <a:pt x="27" y="95"/>
                      <a:pt x="29" y="94"/>
                    </a:cubicBezTo>
                    <a:cubicBezTo>
                      <a:pt x="31" y="92"/>
                      <a:pt x="32" y="90"/>
                      <a:pt x="32" y="88"/>
                    </a:cubicBezTo>
                    <a:cubicBezTo>
                      <a:pt x="32" y="85"/>
                      <a:pt x="30" y="82"/>
                      <a:pt x="26" y="78"/>
                    </a:cubicBezTo>
                    <a:cubicBezTo>
                      <a:pt x="20" y="74"/>
                      <a:pt x="20" y="74"/>
                      <a:pt x="20" y="74"/>
                    </a:cubicBezTo>
                    <a:cubicBezTo>
                      <a:pt x="17" y="72"/>
                      <a:pt x="14" y="69"/>
                      <a:pt x="11" y="66"/>
                    </a:cubicBezTo>
                    <a:cubicBezTo>
                      <a:pt x="8" y="64"/>
                      <a:pt x="6" y="61"/>
                      <a:pt x="4" y="58"/>
                    </a:cubicBezTo>
                    <a:cubicBezTo>
                      <a:pt x="3" y="55"/>
                      <a:pt x="2" y="52"/>
                      <a:pt x="1" y="49"/>
                    </a:cubicBezTo>
                    <a:cubicBezTo>
                      <a:pt x="0" y="46"/>
                      <a:pt x="0" y="43"/>
                      <a:pt x="0" y="40"/>
                    </a:cubicBezTo>
                    <a:cubicBezTo>
                      <a:pt x="0" y="34"/>
                      <a:pt x="1" y="28"/>
                      <a:pt x="4" y="22"/>
                    </a:cubicBezTo>
                    <a:cubicBezTo>
                      <a:pt x="5" y="19"/>
                      <a:pt x="7" y="16"/>
                      <a:pt x="9" y="14"/>
                    </a:cubicBezTo>
                    <a:cubicBezTo>
                      <a:pt x="10" y="12"/>
                      <a:pt x="12" y="9"/>
                      <a:pt x="15" y="8"/>
                    </a:cubicBezTo>
                    <a:cubicBezTo>
                      <a:pt x="21" y="2"/>
                      <a:pt x="29" y="0"/>
                      <a:pt x="38" y="0"/>
                    </a:cubicBezTo>
                    <a:cubicBezTo>
                      <a:pt x="46" y="0"/>
                      <a:pt x="55" y="2"/>
                      <a:pt x="63" y="6"/>
                    </a:cubicBezTo>
                    <a:cubicBezTo>
                      <a:pt x="63" y="44"/>
                      <a:pt x="63" y="44"/>
                      <a:pt x="63" y="44"/>
                    </a:cubicBezTo>
                    <a:cubicBezTo>
                      <a:pt x="60" y="40"/>
                      <a:pt x="57" y="36"/>
                      <a:pt x="53" y="34"/>
                    </a:cubicBezTo>
                    <a:cubicBezTo>
                      <a:pt x="50" y="31"/>
                      <a:pt x="46" y="30"/>
                      <a:pt x="43" y="30"/>
                    </a:cubicBezTo>
                    <a:cubicBezTo>
                      <a:pt x="40" y="30"/>
                      <a:pt x="38" y="31"/>
                      <a:pt x="36" y="32"/>
                    </a:cubicBezTo>
                    <a:cubicBezTo>
                      <a:pt x="35" y="34"/>
                      <a:pt x="34" y="35"/>
                      <a:pt x="34" y="37"/>
                    </a:cubicBezTo>
                    <a:cubicBezTo>
                      <a:pt x="34" y="41"/>
                      <a:pt x="36" y="44"/>
                      <a:pt x="41" y="47"/>
                    </a:cubicBezTo>
                    <a:cubicBezTo>
                      <a:pt x="46" y="51"/>
                      <a:pt x="46" y="51"/>
                      <a:pt x="46" y="51"/>
                    </a:cubicBezTo>
                    <a:cubicBezTo>
                      <a:pt x="53" y="56"/>
                      <a:pt x="58" y="61"/>
                      <a:pt x="62" y="66"/>
                    </a:cubicBezTo>
                    <a:cubicBezTo>
                      <a:pt x="65" y="72"/>
                      <a:pt x="66" y="78"/>
                      <a:pt x="66" y="85"/>
                    </a:cubicBezTo>
                    <a:cubicBezTo>
                      <a:pt x="66" y="97"/>
                      <a:pt x="62" y="107"/>
                      <a:pt x="55" y="114"/>
                    </a:cubicBezTo>
                    <a:cubicBezTo>
                      <a:pt x="47" y="122"/>
                      <a:pt x="38" y="126"/>
                      <a:pt x="26" y="126"/>
                    </a:cubicBezTo>
                    <a:cubicBezTo>
                      <a:pt x="18" y="126"/>
                      <a:pt x="9" y="124"/>
                      <a:pt x="0" y="12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20000"/>
                  </a:lnSpc>
                </a:pPr>
                <a:endParaRPr 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1" name="Freeform 227"/>
              <p:cNvSpPr>
                <a:spLocks/>
              </p:cNvSpPr>
              <p:nvPr/>
            </p:nvSpPr>
            <p:spPr bwMode="auto">
              <a:xfrm>
                <a:off x="8458336" y="3636521"/>
                <a:ext cx="412157" cy="817771"/>
              </a:xfrm>
              <a:custGeom>
                <a:avLst/>
                <a:gdLst>
                  <a:gd name="T0" fmla="*/ 0 w 126"/>
                  <a:gd name="T1" fmla="*/ 250 h 250"/>
                  <a:gd name="T2" fmla="*/ 0 w 126"/>
                  <a:gd name="T3" fmla="*/ 0 h 250"/>
                  <a:gd name="T4" fmla="*/ 126 w 126"/>
                  <a:gd name="T5" fmla="*/ 0 h 250"/>
                  <a:gd name="T6" fmla="*/ 126 w 126"/>
                  <a:gd name="T7" fmla="*/ 59 h 250"/>
                  <a:gd name="T8" fmla="*/ 68 w 126"/>
                  <a:gd name="T9" fmla="*/ 59 h 250"/>
                  <a:gd name="T10" fmla="*/ 68 w 126"/>
                  <a:gd name="T11" fmla="*/ 91 h 250"/>
                  <a:gd name="T12" fmla="*/ 120 w 126"/>
                  <a:gd name="T13" fmla="*/ 91 h 250"/>
                  <a:gd name="T14" fmla="*/ 120 w 126"/>
                  <a:gd name="T15" fmla="*/ 151 h 250"/>
                  <a:gd name="T16" fmla="*/ 68 w 126"/>
                  <a:gd name="T17" fmla="*/ 151 h 250"/>
                  <a:gd name="T18" fmla="*/ 68 w 126"/>
                  <a:gd name="T19" fmla="*/ 191 h 250"/>
                  <a:gd name="T20" fmla="*/ 126 w 126"/>
                  <a:gd name="T21" fmla="*/ 191 h 250"/>
                  <a:gd name="T22" fmla="*/ 126 w 126"/>
                  <a:gd name="T23" fmla="*/ 250 h 250"/>
                  <a:gd name="T24" fmla="*/ 0 w 126"/>
                  <a:gd name="T25" fmla="*/ 250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6" h="250">
                    <a:moveTo>
                      <a:pt x="0" y="250"/>
                    </a:moveTo>
                    <a:lnTo>
                      <a:pt x="0" y="0"/>
                    </a:lnTo>
                    <a:lnTo>
                      <a:pt x="126" y="0"/>
                    </a:lnTo>
                    <a:lnTo>
                      <a:pt x="126" y="59"/>
                    </a:lnTo>
                    <a:lnTo>
                      <a:pt x="68" y="59"/>
                    </a:lnTo>
                    <a:lnTo>
                      <a:pt x="68" y="91"/>
                    </a:lnTo>
                    <a:lnTo>
                      <a:pt x="120" y="91"/>
                    </a:lnTo>
                    <a:lnTo>
                      <a:pt x="120" y="151"/>
                    </a:lnTo>
                    <a:lnTo>
                      <a:pt x="68" y="151"/>
                    </a:lnTo>
                    <a:lnTo>
                      <a:pt x="68" y="191"/>
                    </a:lnTo>
                    <a:lnTo>
                      <a:pt x="126" y="191"/>
                    </a:lnTo>
                    <a:lnTo>
                      <a:pt x="126" y="250"/>
                    </a:lnTo>
                    <a:lnTo>
                      <a:pt x="0" y="25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20000"/>
                  </a:lnSpc>
                </a:pPr>
                <a:endParaRPr 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2" name="Freeform 228"/>
              <p:cNvSpPr>
                <a:spLocks noEditPoints="1"/>
              </p:cNvSpPr>
              <p:nvPr/>
            </p:nvSpPr>
            <p:spPr bwMode="auto">
              <a:xfrm>
                <a:off x="8948999" y="3636521"/>
                <a:ext cx="624778" cy="817771"/>
              </a:xfrm>
              <a:custGeom>
                <a:avLst/>
                <a:gdLst>
                  <a:gd name="T0" fmla="*/ 96 w 96"/>
                  <a:gd name="T1" fmla="*/ 63 h 126"/>
                  <a:gd name="T2" fmla="*/ 83 w 96"/>
                  <a:gd name="T3" fmla="*/ 109 h 126"/>
                  <a:gd name="T4" fmla="*/ 48 w 96"/>
                  <a:gd name="T5" fmla="*/ 126 h 126"/>
                  <a:gd name="T6" fmla="*/ 16 w 96"/>
                  <a:gd name="T7" fmla="*/ 113 h 126"/>
                  <a:gd name="T8" fmla="*/ 0 w 96"/>
                  <a:gd name="T9" fmla="*/ 62 h 126"/>
                  <a:gd name="T10" fmla="*/ 17 w 96"/>
                  <a:gd name="T11" fmla="*/ 12 h 126"/>
                  <a:gd name="T12" fmla="*/ 48 w 96"/>
                  <a:gd name="T13" fmla="*/ 0 h 126"/>
                  <a:gd name="T14" fmla="*/ 83 w 96"/>
                  <a:gd name="T15" fmla="*/ 17 h 126"/>
                  <a:gd name="T16" fmla="*/ 96 w 96"/>
                  <a:gd name="T17" fmla="*/ 63 h 126"/>
                  <a:gd name="T18" fmla="*/ 60 w 96"/>
                  <a:gd name="T19" fmla="*/ 64 h 126"/>
                  <a:gd name="T20" fmla="*/ 48 w 96"/>
                  <a:gd name="T21" fmla="*/ 30 h 126"/>
                  <a:gd name="T22" fmla="*/ 38 w 96"/>
                  <a:gd name="T23" fmla="*/ 39 h 126"/>
                  <a:gd name="T24" fmla="*/ 35 w 96"/>
                  <a:gd name="T25" fmla="*/ 63 h 126"/>
                  <a:gd name="T26" fmla="*/ 38 w 96"/>
                  <a:gd name="T27" fmla="*/ 87 h 126"/>
                  <a:gd name="T28" fmla="*/ 47 w 96"/>
                  <a:gd name="T29" fmla="*/ 96 h 126"/>
                  <a:gd name="T30" fmla="*/ 57 w 96"/>
                  <a:gd name="T31" fmla="*/ 87 h 126"/>
                  <a:gd name="T32" fmla="*/ 60 w 96"/>
                  <a:gd name="T33" fmla="*/ 64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6" h="126">
                    <a:moveTo>
                      <a:pt x="96" y="63"/>
                    </a:moveTo>
                    <a:cubicBezTo>
                      <a:pt x="96" y="82"/>
                      <a:pt x="91" y="97"/>
                      <a:pt x="83" y="109"/>
                    </a:cubicBezTo>
                    <a:cubicBezTo>
                      <a:pt x="74" y="120"/>
                      <a:pt x="62" y="126"/>
                      <a:pt x="48" y="126"/>
                    </a:cubicBezTo>
                    <a:cubicBezTo>
                      <a:pt x="36" y="126"/>
                      <a:pt x="25" y="122"/>
                      <a:pt x="16" y="113"/>
                    </a:cubicBezTo>
                    <a:cubicBezTo>
                      <a:pt x="5" y="102"/>
                      <a:pt x="0" y="85"/>
                      <a:pt x="0" y="62"/>
                    </a:cubicBezTo>
                    <a:cubicBezTo>
                      <a:pt x="0" y="40"/>
                      <a:pt x="5" y="24"/>
                      <a:pt x="17" y="12"/>
                    </a:cubicBezTo>
                    <a:cubicBezTo>
                      <a:pt x="26" y="4"/>
                      <a:pt x="36" y="0"/>
                      <a:pt x="48" y="0"/>
                    </a:cubicBezTo>
                    <a:cubicBezTo>
                      <a:pt x="63" y="0"/>
                      <a:pt x="74" y="5"/>
                      <a:pt x="83" y="17"/>
                    </a:cubicBezTo>
                    <a:cubicBezTo>
                      <a:pt x="91" y="28"/>
                      <a:pt x="96" y="44"/>
                      <a:pt x="96" y="63"/>
                    </a:cubicBezTo>
                    <a:close/>
                    <a:moveTo>
                      <a:pt x="60" y="64"/>
                    </a:moveTo>
                    <a:cubicBezTo>
                      <a:pt x="60" y="41"/>
                      <a:pt x="56" y="30"/>
                      <a:pt x="48" y="30"/>
                    </a:cubicBezTo>
                    <a:cubicBezTo>
                      <a:pt x="44" y="30"/>
                      <a:pt x="41" y="33"/>
                      <a:pt x="38" y="39"/>
                    </a:cubicBezTo>
                    <a:cubicBezTo>
                      <a:pt x="36" y="44"/>
                      <a:pt x="35" y="52"/>
                      <a:pt x="35" y="63"/>
                    </a:cubicBezTo>
                    <a:cubicBezTo>
                      <a:pt x="35" y="73"/>
                      <a:pt x="36" y="81"/>
                      <a:pt x="38" y="87"/>
                    </a:cubicBezTo>
                    <a:cubicBezTo>
                      <a:pt x="40" y="93"/>
                      <a:pt x="44" y="96"/>
                      <a:pt x="47" y="96"/>
                    </a:cubicBezTo>
                    <a:cubicBezTo>
                      <a:pt x="52" y="96"/>
                      <a:pt x="55" y="93"/>
                      <a:pt x="57" y="87"/>
                    </a:cubicBezTo>
                    <a:cubicBezTo>
                      <a:pt x="59" y="82"/>
                      <a:pt x="60" y="74"/>
                      <a:pt x="60" y="6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20000"/>
                  </a:lnSpc>
                </a:pPr>
                <a:endParaRPr 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60" name="TextBox 59"/>
            <p:cNvSpPr txBox="1"/>
            <p:nvPr/>
          </p:nvSpPr>
          <p:spPr>
            <a:xfrm>
              <a:off x="7624531" y="2385935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b="1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7624531" y="5254806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b="1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3253499" y="2385935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b="1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3253499" y="5254806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b="1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3014926" y="3821526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b="1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7834692" y="3821526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b="1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6" name="Rectangle 65"/>
          <p:cNvSpPr/>
          <p:nvPr/>
        </p:nvSpPr>
        <p:spPr>
          <a:xfrm>
            <a:off x="9759162" y="2338043"/>
            <a:ext cx="1654662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9759162" y="5363473"/>
            <a:ext cx="1654662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1467134" y="2338043"/>
            <a:ext cx="1676212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1467134" y="5363473"/>
            <a:ext cx="1676212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1245728" y="3850757"/>
            <a:ext cx="1676212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9913099" y="3850757"/>
            <a:ext cx="1654662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372973" y="65495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451140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/>
      <p:bldP spid="67" grpId="0"/>
      <p:bldP spid="68" grpId="0"/>
      <p:bldP spid="69" grpId="0"/>
      <p:bldP spid="70" grpId="0"/>
      <p:bldP spid="7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017817" y="1538566"/>
            <a:ext cx="3284566" cy="4853182"/>
            <a:chOff x="1912729" y="1458758"/>
            <a:chExt cx="3510756" cy="5187394"/>
          </a:xfrm>
        </p:grpSpPr>
        <p:grpSp>
          <p:nvGrpSpPr>
            <p:cNvPr id="5" name="Group 4"/>
            <p:cNvGrpSpPr/>
            <p:nvPr/>
          </p:nvGrpSpPr>
          <p:grpSpPr>
            <a:xfrm>
              <a:off x="1972256" y="1458758"/>
              <a:ext cx="292103" cy="5187394"/>
              <a:chOff x="1374772" y="1213680"/>
              <a:chExt cx="274322" cy="5187394"/>
            </a:xfrm>
          </p:grpSpPr>
          <p:sp>
            <p:nvSpPr>
              <p:cNvPr id="22" name="Pentagon 21"/>
              <p:cNvSpPr/>
              <p:nvPr/>
            </p:nvSpPr>
            <p:spPr>
              <a:xfrm rot="5400000">
                <a:off x="1103752" y="5857228"/>
                <a:ext cx="814866" cy="272825"/>
              </a:xfrm>
              <a:prstGeom prst="homePlate">
                <a:avLst>
                  <a:gd name="adj" fmla="val 281623"/>
                </a:avLst>
              </a:prstGeom>
              <a:gradFill flip="none" rotWithShape="1">
                <a:gsLst>
                  <a:gs pos="100000">
                    <a:srgbClr val="B88954"/>
                  </a:gs>
                  <a:gs pos="0">
                    <a:srgbClr val="E1C9AF"/>
                  </a:gs>
                </a:gsLst>
                <a:lin ang="540000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" name="Rectangle 5"/>
              <p:cNvSpPr/>
              <p:nvPr/>
            </p:nvSpPr>
            <p:spPr>
              <a:xfrm>
                <a:off x="1374774" y="2007666"/>
                <a:ext cx="273845" cy="3776859"/>
              </a:xfrm>
              <a:custGeom>
                <a:avLst/>
                <a:gdLst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0 w 272825"/>
                  <a:gd name="connsiteY3" fmla="*/ 3776662 h 3776662"/>
                  <a:gd name="connsiteX4" fmla="*/ 0 w 272825"/>
                  <a:gd name="connsiteY4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0 w 272825"/>
                  <a:gd name="connsiteY3" fmla="*/ 3776662 h 3776662"/>
                  <a:gd name="connsiteX4" fmla="*/ 1 w 272825"/>
                  <a:gd name="connsiteY4" fmla="*/ 3609974 h 3776662"/>
                  <a:gd name="connsiteX5" fmla="*/ 0 w 272825"/>
                  <a:gd name="connsiteY5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57151 w 272825"/>
                  <a:gd name="connsiteY3" fmla="*/ 3776661 h 3776662"/>
                  <a:gd name="connsiteX4" fmla="*/ 0 w 272825"/>
                  <a:gd name="connsiteY4" fmla="*/ 3776662 h 3776662"/>
                  <a:gd name="connsiteX5" fmla="*/ 1 w 272825"/>
                  <a:gd name="connsiteY5" fmla="*/ 3609974 h 3776662"/>
                  <a:gd name="connsiteX6" fmla="*/ 0 w 272825"/>
                  <a:gd name="connsiteY6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166689 w 272825"/>
                  <a:gd name="connsiteY3" fmla="*/ 3776661 h 3776662"/>
                  <a:gd name="connsiteX4" fmla="*/ 57151 w 272825"/>
                  <a:gd name="connsiteY4" fmla="*/ 3776661 h 3776662"/>
                  <a:gd name="connsiteX5" fmla="*/ 0 w 272825"/>
                  <a:gd name="connsiteY5" fmla="*/ 3776662 h 3776662"/>
                  <a:gd name="connsiteX6" fmla="*/ 1 w 272825"/>
                  <a:gd name="connsiteY6" fmla="*/ 3609974 h 3776662"/>
                  <a:gd name="connsiteX7" fmla="*/ 0 w 272825"/>
                  <a:gd name="connsiteY7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166689 w 272825"/>
                  <a:gd name="connsiteY3" fmla="*/ 3776661 h 3776662"/>
                  <a:gd name="connsiteX4" fmla="*/ 107157 w 272825"/>
                  <a:gd name="connsiteY4" fmla="*/ 3774280 h 3776662"/>
                  <a:gd name="connsiteX5" fmla="*/ 57151 w 272825"/>
                  <a:gd name="connsiteY5" fmla="*/ 3776661 h 3776662"/>
                  <a:gd name="connsiteX6" fmla="*/ 0 w 272825"/>
                  <a:gd name="connsiteY6" fmla="*/ 3776662 h 3776662"/>
                  <a:gd name="connsiteX7" fmla="*/ 1 w 272825"/>
                  <a:gd name="connsiteY7" fmla="*/ 3609974 h 3776662"/>
                  <a:gd name="connsiteX8" fmla="*/ 0 w 272825"/>
                  <a:gd name="connsiteY8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221457 w 272825"/>
                  <a:gd name="connsiteY3" fmla="*/ 3774280 h 3776662"/>
                  <a:gd name="connsiteX4" fmla="*/ 166689 w 272825"/>
                  <a:gd name="connsiteY4" fmla="*/ 3776661 h 3776662"/>
                  <a:gd name="connsiteX5" fmla="*/ 107157 w 272825"/>
                  <a:gd name="connsiteY5" fmla="*/ 3774280 h 3776662"/>
                  <a:gd name="connsiteX6" fmla="*/ 57151 w 272825"/>
                  <a:gd name="connsiteY6" fmla="*/ 3776661 h 3776662"/>
                  <a:gd name="connsiteX7" fmla="*/ 0 w 272825"/>
                  <a:gd name="connsiteY7" fmla="*/ 3776662 h 3776662"/>
                  <a:gd name="connsiteX8" fmla="*/ 1 w 272825"/>
                  <a:gd name="connsiteY8" fmla="*/ 3609974 h 3776662"/>
                  <a:gd name="connsiteX9" fmla="*/ 0 w 272825"/>
                  <a:gd name="connsiteY9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252414 w 272825"/>
                  <a:gd name="connsiteY3" fmla="*/ 3776661 h 3776662"/>
                  <a:gd name="connsiteX4" fmla="*/ 221457 w 272825"/>
                  <a:gd name="connsiteY4" fmla="*/ 3774280 h 3776662"/>
                  <a:gd name="connsiteX5" fmla="*/ 166689 w 272825"/>
                  <a:gd name="connsiteY5" fmla="*/ 3776661 h 3776662"/>
                  <a:gd name="connsiteX6" fmla="*/ 107157 w 272825"/>
                  <a:gd name="connsiteY6" fmla="*/ 3774280 h 3776662"/>
                  <a:gd name="connsiteX7" fmla="*/ 57151 w 272825"/>
                  <a:gd name="connsiteY7" fmla="*/ 3776661 h 3776662"/>
                  <a:gd name="connsiteX8" fmla="*/ 0 w 272825"/>
                  <a:gd name="connsiteY8" fmla="*/ 3776662 h 3776662"/>
                  <a:gd name="connsiteX9" fmla="*/ 1 w 272825"/>
                  <a:gd name="connsiteY9" fmla="*/ 3609974 h 3776662"/>
                  <a:gd name="connsiteX10" fmla="*/ 0 w 272825"/>
                  <a:gd name="connsiteY10" fmla="*/ 0 h 3776662"/>
                  <a:gd name="connsiteX0" fmla="*/ 0 w 273845"/>
                  <a:gd name="connsiteY0" fmla="*/ 0 h 3776662"/>
                  <a:gd name="connsiteX1" fmla="*/ 272825 w 273845"/>
                  <a:gd name="connsiteY1" fmla="*/ 0 h 3776662"/>
                  <a:gd name="connsiteX2" fmla="*/ 273845 w 273845"/>
                  <a:gd name="connsiteY2" fmla="*/ 3581399 h 3776662"/>
                  <a:gd name="connsiteX3" fmla="*/ 272825 w 273845"/>
                  <a:gd name="connsiteY3" fmla="*/ 3776662 h 3776662"/>
                  <a:gd name="connsiteX4" fmla="*/ 252414 w 273845"/>
                  <a:gd name="connsiteY4" fmla="*/ 3776661 h 3776662"/>
                  <a:gd name="connsiteX5" fmla="*/ 221457 w 273845"/>
                  <a:gd name="connsiteY5" fmla="*/ 3774280 h 3776662"/>
                  <a:gd name="connsiteX6" fmla="*/ 166689 w 273845"/>
                  <a:gd name="connsiteY6" fmla="*/ 3776661 h 3776662"/>
                  <a:gd name="connsiteX7" fmla="*/ 107157 w 273845"/>
                  <a:gd name="connsiteY7" fmla="*/ 3774280 h 3776662"/>
                  <a:gd name="connsiteX8" fmla="*/ 57151 w 273845"/>
                  <a:gd name="connsiteY8" fmla="*/ 3776661 h 3776662"/>
                  <a:gd name="connsiteX9" fmla="*/ 0 w 273845"/>
                  <a:gd name="connsiteY9" fmla="*/ 3776662 h 3776662"/>
                  <a:gd name="connsiteX10" fmla="*/ 1 w 273845"/>
                  <a:gd name="connsiteY10" fmla="*/ 3609974 h 3776662"/>
                  <a:gd name="connsiteX11" fmla="*/ 0 w 273845"/>
                  <a:gd name="connsiteY11" fmla="*/ 0 h 3776662"/>
                  <a:gd name="connsiteX0" fmla="*/ 0 w 273845"/>
                  <a:gd name="connsiteY0" fmla="*/ 0 h 3776662"/>
                  <a:gd name="connsiteX1" fmla="*/ 272825 w 273845"/>
                  <a:gd name="connsiteY1" fmla="*/ 0 h 3776662"/>
                  <a:gd name="connsiteX2" fmla="*/ 273845 w 273845"/>
                  <a:gd name="connsiteY2" fmla="*/ 3581399 h 3776662"/>
                  <a:gd name="connsiteX3" fmla="*/ 252414 w 273845"/>
                  <a:gd name="connsiteY3" fmla="*/ 3776661 h 3776662"/>
                  <a:gd name="connsiteX4" fmla="*/ 221457 w 273845"/>
                  <a:gd name="connsiteY4" fmla="*/ 3774280 h 3776662"/>
                  <a:gd name="connsiteX5" fmla="*/ 166689 w 273845"/>
                  <a:gd name="connsiteY5" fmla="*/ 3776661 h 3776662"/>
                  <a:gd name="connsiteX6" fmla="*/ 107157 w 273845"/>
                  <a:gd name="connsiteY6" fmla="*/ 3774280 h 3776662"/>
                  <a:gd name="connsiteX7" fmla="*/ 57151 w 273845"/>
                  <a:gd name="connsiteY7" fmla="*/ 3776661 h 3776662"/>
                  <a:gd name="connsiteX8" fmla="*/ 0 w 273845"/>
                  <a:gd name="connsiteY8" fmla="*/ 3776662 h 3776662"/>
                  <a:gd name="connsiteX9" fmla="*/ 1 w 273845"/>
                  <a:gd name="connsiteY9" fmla="*/ 3609974 h 3776662"/>
                  <a:gd name="connsiteX10" fmla="*/ 0 w 273845"/>
                  <a:gd name="connsiteY10" fmla="*/ 0 h 3776662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2414 w 273845"/>
                  <a:gd name="connsiteY3" fmla="*/ 3776661 h 3776661"/>
                  <a:gd name="connsiteX4" fmla="*/ 221457 w 273845"/>
                  <a:gd name="connsiteY4" fmla="*/ 3774280 h 3776661"/>
                  <a:gd name="connsiteX5" fmla="*/ 166689 w 273845"/>
                  <a:gd name="connsiteY5" fmla="*/ 3776661 h 3776661"/>
                  <a:gd name="connsiteX6" fmla="*/ 107157 w 273845"/>
                  <a:gd name="connsiteY6" fmla="*/ 3774280 h 3776661"/>
                  <a:gd name="connsiteX7" fmla="*/ 57151 w 273845"/>
                  <a:gd name="connsiteY7" fmla="*/ 3776661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2414 w 273845"/>
                  <a:gd name="connsiteY3" fmla="*/ 3776661 h 3776661"/>
                  <a:gd name="connsiteX4" fmla="*/ 221457 w 273845"/>
                  <a:gd name="connsiteY4" fmla="*/ 3774280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76661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2414 w 273845"/>
                  <a:gd name="connsiteY3" fmla="*/ 3776661 h 3776661"/>
                  <a:gd name="connsiteX4" fmla="*/ 221457 w 273845"/>
                  <a:gd name="connsiteY4" fmla="*/ 3774280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2414 w 273845"/>
                  <a:gd name="connsiteY3" fmla="*/ 3776661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0032 w 273845"/>
                  <a:gd name="connsiteY3" fmla="*/ 3695699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887"/>
                  <a:gd name="connsiteX1" fmla="*/ 272825 w 273845"/>
                  <a:gd name="connsiteY1" fmla="*/ 0 h 3776887"/>
                  <a:gd name="connsiteX2" fmla="*/ 273845 w 273845"/>
                  <a:gd name="connsiteY2" fmla="*/ 3581399 h 3776887"/>
                  <a:gd name="connsiteX3" fmla="*/ 247651 w 273845"/>
                  <a:gd name="connsiteY3" fmla="*/ 3702843 h 3776887"/>
                  <a:gd name="connsiteX4" fmla="*/ 228601 w 273845"/>
                  <a:gd name="connsiteY4" fmla="*/ 3629023 h 3776887"/>
                  <a:gd name="connsiteX5" fmla="*/ 166689 w 273845"/>
                  <a:gd name="connsiteY5" fmla="*/ 3776661 h 3776887"/>
                  <a:gd name="connsiteX6" fmla="*/ 104776 w 273845"/>
                  <a:gd name="connsiteY6" fmla="*/ 3664743 h 3776887"/>
                  <a:gd name="connsiteX7" fmla="*/ 57151 w 273845"/>
                  <a:gd name="connsiteY7" fmla="*/ 3750467 h 3776887"/>
                  <a:gd name="connsiteX8" fmla="*/ 1 w 273845"/>
                  <a:gd name="connsiteY8" fmla="*/ 3609974 h 3776887"/>
                  <a:gd name="connsiteX9" fmla="*/ 0 w 273845"/>
                  <a:gd name="connsiteY9" fmla="*/ 0 h 3776887"/>
                  <a:gd name="connsiteX0" fmla="*/ 0 w 273845"/>
                  <a:gd name="connsiteY0" fmla="*/ 0 h 3776887"/>
                  <a:gd name="connsiteX1" fmla="*/ 272825 w 273845"/>
                  <a:gd name="connsiteY1" fmla="*/ 0 h 3776887"/>
                  <a:gd name="connsiteX2" fmla="*/ 273845 w 273845"/>
                  <a:gd name="connsiteY2" fmla="*/ 3581399 h 3776887"/>
                  <a:gd name="connsiteX3" fmla="*/ 247651 w 273845"/>
                  <a:gd name="connsiteY3" fmla="*/ 3702843 h 3776887"/>
                  <a:gd name="connsiteX4" fmla="*/ 228601 w 273845"/>
                  <a:gd name="connsiteY4" fmla="*/ 3629023 h 3776887"/>
                  <a:gd name="connsiteX5" fmla="*/ 166689 w 273845"/>
                  <a:gd name="connsiteY5" fmla="*/ 3776661 h 3776887"/>
                  <a:gd name="connsiteX6" fmla="*/ 104776 w 273845"/>
                  <a:gd name="connsiteY6" fmla="*/ 3664743 h 3776887"/>
                  <a:gd name="connsiteX7" fmla="*/ 57151 w 273845"/>
                  <a:gd name="connsiteY7" fmla="*/ 3750467 h 3776887"/>
                  <a:gd name="connsiteX8" fmla="*/ 1 w 273845"/>
                  <a:gd name="connsiteY8" fmla="*/ 3609974 h 3776887"/>
                  <a:gd name="connsiteX9" fmla="*/ 0 w 273845"/>
                  <a:gd name="connsiteY9" fmla="*/ 0 h 3776887"/>
                  <a:gd name="connsiteX0" fmla="*/ 0 w 273845"/>
                  <a:gd name="connsiteY0" fmla="*/ 0 h 3776887"/>
                  <a:gd name="connsiteX1" fmla="*/ 272825 w 273845"/>
                  <a:gd name="connsiteY1" fmla="*/ 0 h 3776887"/>
                  <a:gd name="connsiteX2" fmla="*/ 273845 w 273845"/>
                  <a:gd name="connsiteY2" fmla="*/ 3581399 h 3776887"/>
                  <a:gd name="connsiteX3" fmla="*/ 247651 w 273845"/>
                  <a:gd name="connsiteY3" fmla="*/ 3702843 h 3776887"/>
                  <a:gd name="connsiteX4" fmla="*/ 228601 w 273845"/>
                  <a:gd name="connsiteY4" fmla="*/ 3629023 h 3776887"/>
                  <a:gd name="connsiteX5" fmla="*/ 166689 w 273845"/>
                  <a:gd name="connsiteY5" fmla="*/ 3776661 h 3776887"/>
                  <a:gd name="connsiteX6" fmla="*/ 104776 w 273845"/>
                  <a:gd name="connsiteY6" fmla="*/ 3664743 h 3776887"/>
                  <a:gd name="connsiteX7" fmla="*/ 57151 w 273845"/>
                  <a:gd name="connsiteY7" fmla="*/ 3750467 h 3776887"/>
                  <a:gd name="connsiteX8" fmla="*/ 1 w 273845"/>
                  <a:gd name="connsiteY8" fmla="*/ 3609974 h 3776887"/>
                  <a:gd name="connsiteX9" fmla="*/ 0 w 273845"/>
                  <a:gd name="connsiteY9" fmla="*/ 0 h 3776887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7651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7651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94"/>
                  <a:gd name="connsiteY0" fmla="*/ 0 h 3776859"/>
                  <a:gd name="connsiteX1" fmla="*/ 272825 w 273894"/>
                  <a:gd name="connsiteY1" fmla="*/ 0 h 3776859"/>
                  <a:gd name="connsiteX2" fmla="*/ 273845 w 273894"/>
                  <a:gd name="connsiteY2" fmla="*/ 3581399 h 3776859"/>
                  <a:gd name="connsiteX3" fmla="*/ 247651 w 273894"/>
                  <a:gd name="connsiteY3" fmla="*/ 3702843 h 3776859"/>
                  <a:gd name="connsiteX4" fmla="*/ 223839 w 273894"/>
                  <a:gd name="connsiteY4" fmla="*/ 3631404 h 3776859"/>
                  <a:gd name="connsiteX5" fmla="*/ 166689 w 273894"/>
                  <a:gd name="connsiteY5" fmla="*/ 3776661 h 3776859"/>
                  <a:gd name="connsiteX6" fmla="*/ 104776 w 273894"/>
                  <a:gd name="connsiteY6" fmla="*/ 3664743 h 3776859"/>
                  <a:gd name="connsiteX7" fmla="*/ 57151 w 273894"/>
                  <a:gd name="connsiteY7" fmla="*/ 3750467 h 3776859"/>
                  <a:gd name="connsiteX8" fmla="*/ 1 w 273894"/>
                  <a:gd name="connsiteY8" fmla="*/ 3609974 h 3776859"/>
                  <a:gd name="connsiteX9" fmla="*/ 0 w 273894"/>
                  <a:gd name="connsiteY9" fmla="*/ 0 h 3776859"/>
                  <a:gd name="connsiteX0" fmla="*/ 0 w 273894"/>
                  <a:gd name="connsiteY0" fmla="*/ 0 h 3776859"/>
                  <a:gd name="connsiteX1" fmla="*/ 272825 w 273894"/>
                  <a:gd name="connsiteY1" fmla="*/ 0 h 3776859"/>
                  <a:gd name="connsiteX2" fmla="*/ 273845 w 273894"/>
                  <a:gd name="connsiteY2" fmla="*/ 3581399 h 3776859"/>
                  <a:gd name="connsiteX3" fmla="*/ 247651 w 273894"/>
                  <a:gd name="connsiteY3" fmla="*/ 3702843 h 3776859"/>
                  <a:gd name="connsiteX4" fmla="*/ 223839 w 273894"/>
                  <a:gd name="connsiteY4" fmla="*/ 3631404 h 3776859"/>
                  <a:gd name="connsiteX5" fmla="*/ 166689 w 273894"/>
                  <a:gd name="connsiteY5" fmla="*/ 3776661 h 3776859"/>
                  <a:gd name="connsiteX6" fmla="*/ 104776 w 273894"/>
                  <a:gd name="connsiteY6" fmla="*/ 3664743 h 3776859"/>
                  <a:gd name="connsiteX7" fmla="*/ 57151 w 273894"/>
                  <a:gd name="connsiteY7" fmla="*/ 3750467 h 3776859"/>
                  <a:gd name="connsiteX8" fmla="*/ 1 w 273894"/>
                  <a:gd name="connsiteY8" fmla="*/ 3609974 h 3776859"/>
                  <a:gd name="connsiteX9" fmla="*/ 0 w 273894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7651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52414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52414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3845" h="3776859">
                    <a:moveTo>
                      <a:pt x="0" y="0"/>
                    </a:moveTo>
                    <a:lnTo>
                      <a:pt x="272825" y="0"/>
                    </a:lnTo>
                    <a:lnTo>
                      <a:pt x="273845" y="3581399"/>
                    </a:lnTo>
                    <a:cubicBezTo>
                      <a:pt x="269876" y="3659980"/>
                      <a:pt x="258763" y="3688555"/>
                      <a:pt x="245270" y="3702843"/>
                    </a:cubicBezTo>
                    <a:cubicBezTo>
                      <a:pt x="228204" y="3675061"/>
                      <a:pt x="236936" y="3619101"/>
                      <a:pt x="223839" y="3631404"/>
                    </a:cubicBezTo>
                    <a:cubicBezTo>
                      <a:pt x="210742" y="3643707"/>
                      <a:pt x="186533" y="3771105"/>
                      <a:pt x="166689" y="3776661"/>
                    </a:cubicBezTo>
                    <a:cubicBezTo>
                      <a:pt x="146845" y="3782217"/>
                      <a:pt x="123032" y="3669109"/>
                      <a:pt x="104776" y="3664743"/>
                    </a:cubicBezTo>
                    <a:cubicBezTo>
                      <a:pt x="86520" y="3660377"/>
                      <a:pt x="74614" y="3759595"/>
                      <a:pt x="57151" y="3750467"/>
                    </a:cubicBezTo>
                    <a:cubicBezTo>
                      <a:pt x="28576" y="3725068"/>
                      <a:pt x="9527" y="3661568"/>
                      <a:pt x="1" y="3609974"/>
                    </a:cubicBezTo>
                    <a:cubicBezTo>
                      <a:pt x="1" y="2406649"/>
                      <a:pt x="0" y="1203325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83000">
                    <a:schemeClr val="tx2"/>
                  </a:gs>
                  <a:gs pos="82000">
                    <a:schemeClr val="tx2"/>
                  </a:gs>
                  <a:gs pos="34000">
                    <a:schemeClr val="tx2">
                      <a:lumMod val="75000"/>
                    </a:schemeClr>
                  </a:gs>
                  <a:gs pos="0">
                    <a:schemeClr val="tx2"/>
                  </a:gs>
                  <a:gs pos="38000">
                    <a:schemeClr val="tx2"/>
                  </a:gs>
                  <a:gs pos="100000">
                    <a:schemeClr val="tx2"/>
                  </a:gs>
                </a:gsLst>
                <a:lin ang="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1374774" y="1417118"/>
                <a:ext cx="272825" cy="590550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27000">
                    <a:srgbClr val="F2F2F2">
                      <a:lumMod val="0"/>
                      <a:lumOff val="100000"/>
                    </a:srgbClr>
                  </a:gs>
                  <a:gs pos="100000">
                    <a:schemeClr val="bg1">
                      <a:lumMod val="50000"/>
                    </a:schemeClr>
                  </a:gs>
                </a:gsLst>
                <a:lin ang="1080000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1404710" y="1213680"/>
                <a:ext cx="212954" cy="203438"/>
              </a:xfrm>
              <a:prstGeom prst="rect">
                <a:avLst/>
              </a:prstGeom>
              <a:solidFill>
                <a:schemeClr val="tx2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25"/>
              <p:cNvSpPr/>
              <p:nvPr/>
            </p:nvSpPr>
            <p:spPr>
              <a:xfrm rot="5400000">
                <a:off x="1396885" y="6250198"/>
                <a:ext cx="228600" cy="73152"/>
              </a:xfrm>
              <a:custGeom>
                <a:avLst/>
                <a:gdLst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6544" h="70612">
                    <a:moveTo>
                      <a:pt x="0" y="35306"/>
                    </a:moveTo>
                    <a:cubicBezTo>
                      <a:pt x="1521" y="15316"/>
                      <a:pt x="12805" y="4576"/>
                      <a:pt x="27685" y="0"/>
                    </a:cubicBezTo>
                    <a:lnTo>
                      <a:pt x="226544" y="35306"/>
                    </a:lnTo>
                    <a:lnTo>
                      <a:pt x="27685" y="70612"/>
                    </a:lnTo>
                    <a:cubicBezTo>
                      <a:pt x="11264" y="65009"/>
                      <a:pt x="1007" y="52726"/>
                      <a:pt x="0" y="35306"/>
                    </a:cubicBezTo>
                    <a:close/>
                  </a:path>
                </a:pathLst>
              </a:custGeom>
              <a:solidFill>
                <a:srgbClr val="4C504C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cxnSp>
            <p:nvCxnSpPr>
              <p:cNvPr id="27" name="Straight Connector 26"/>
              <p:cNvCxnSpPr/>
              <p:nvPr/>
            </p:nvCxnSpPr>
            <p:spPr>
              <a:xfrm>
                <a:off x="1374774" y="1486648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>
              <a:xfrm>
                <a:off x="1374774" y="1562425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>
              <a:xfrm>
                <a:off x="1374774" y="1638202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>
              <a:xfrm>
                <a:off x="1374774" y="1713979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>
                <a:off x="1374774" y="1789756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>
              <a:xfrm>
                <a:off x="1374774" y="1865533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>
              <a:xfrm>
                <a:off x="1374774" y="1941308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Trapezoid 5"/>
            <p:cNvSpPr/>
            <p:nvPr/>
          </p:nvSpPr>
          <p:spPr>
            <a:xfrm rot="16200000">
              <a:off x="1594832" y="5341831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2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Trapezoid 6"/>
            <p:cNvSpPr/>
            <p:nvPr/>
          </p:nvSpPr>
          <p:spPr>
            <a:xfrm rot="16200000">
              <a:off x="1594832" y="4439533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5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Trapezoid 7"/>
            <p:cNvSpPr/>
            <p:nvPr/>
          </p:nvSpPr>
          <p:spPr>
            <a:xfrm rot="16200000">
              <a:off x="1594832" y="3537234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4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Trapezoid 8"/>
            <p:cNvSpPr/>
            <p:nvPr/>
          </p:nvSpPr>
          <p:spPr>
            <a:xfrm rot="16200000">
              <a:off x="1594832" y="2634935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3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Pentagon 9"/>
            <p:cNvSpPr/>
            <p:nvPr/>
          </p:nvSpPr>
          <p:spPr>
            <a:xfrm>
              <a:off x="1912729" y="2359899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1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Pentagon 10"/>
            <p:cNvSpPr/>
            <p:nvPr/>
          </p:nvSpPr>
          <p:spPr>
            <a:xfrm>
              <a:off x="1912729" y="3262198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2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Pentagon 11"/>
            <p:cNvSpPr/>
            <p:nvPr/>
          </p:nvSpPr>
          <p:spPr>
            <a:xfrm>
              <a:off x="1912729" y="4164497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3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Pentagon 12"/>
            <p:cNvSpPr/>
            <p:nvPr/>
          </p:nvSpPr>
          <p:spPr>
            <a:xfrm>
              <a:off x="1912729" y="5066795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4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2679704" y="2509740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TextBox 38"/>
            <p:cNvSpPr txBox="1"/>
            <p:nvPr/>
          </p:nvSpPr>
          <p:spPr>
            <a:xfrm>
              <a:off x="1944843" y="2478964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</a:t>
              </a:r>
            </a:p>
          </p:txBody>
        </p:sp>
        <p:sp>
          <p:nvSpPr>
            <p:cNvPr id="36" name="TextBox 191"/>
            <p:cNvSpPr txBox="1"/>
            <p:nvPr/>
          </p:nvSpPr>
          <p:spPr>
            <a:xfrm>
              <a:off x="1944843" y="3381429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</a:t>
              </a:r>
            </a:p>
          </p:txBody>
        </p:sp>
        <p:sp>
          <p:nvSpPr>
            <p:cNvPr id="37" name="TextBox 192"/>
            <p:cNvSpPr txBox="1"/>
            <p:nvPr/>
          </p:nvSpPr>
          <p:spPr>
            <a:xfrm>
              <a:off x="1944843" y="4283895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3</a:t>
              </a:r>
            </a:p>
          </p:txBody>
        </p:sp>
        <p:sp>
          <p:nvSpPr>
            <p:cNvPr id="38" name="TextBox 193"/>
            <p:cNvSpPr txBox="1"/>
            <p:nvPr/>
          </p:nvSpPr>
          <p:spPr>
            <a:xfrm>
              <a:off x="1944843" y="5186362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4</a:t>
              </a: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2679704" y="3412206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2679704" y="4314672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2679704" y="5214753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5868972" y="201186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5868972" y="2354521"/>
            <a:ext cx="4377747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Donut 44"/>
          <p:cNvSpPr/>
          <p:nvPr/>
        </p:nvSpPr>
        <p:spPr>
          <a:xfrm>
            <a:off x="5937233" y="3301776"/>
            <a:ext cx="724494" cy="724494"/>
          </a:xfrm>
          <a:prstGeom prst="donut">
            <a:avLst>
              <a:gd name="adj" fmla="val 680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Freeform 45"/>
          <p:cNvSpPr>
            <a:spLocks noEditPoints="1"/>
          </p:cNvSpPr>
          <p:nvPr/>
        </p:nvSpPr>
        <p:spPr bwMode="auto">
          <a:xfrm>
            <a:off x="6142990" y="3499217"/>
            <a:ext cx="312978" cy="329611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Freeform 46"/>
          <p:cNvSpPr>
            <a:spLocks noEditPoints="1"/>
          </p:cNvSpPr>
          <p:nvPr/>
        </p:nvSpPr>
        <p:spPr bwMode="auto">
          <a:xfrm>
            <a:off x="6114638" y="5024359"/>
            <a:ext cx="355312" cy="287275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Freeform 47"/>
          <p:cNvSpPr>
            <a:spLocks noEditPoints="1"/>
          </p:cNvSpPr>
          <p:nvPr/>
        </p:nvSpPr>
        <p:spPr bwMode="auto">
          <a:xfrm>
            <a:off x="8854192" y="5021839"/>
            <a:ext cx="237380" cy="347754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Freeform 48"/>
          <p:cNvSpPr>
            <a:spLocks noEditPoints="1"/>
          </p:cNvSpPr>
          <p:nvPr/>
        </p:nvSpPr>
        <p:spPr bwMode="auto">
          <a:xfrm>
            <a:off x="8844060" y="3512070"/>
            <a:ext cx="250987" cy="30390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Donut 49"/>
          <p:cNvSpPr/>
          <p:nvPr/>
        </p:nvSpPr>
        <p:spPr>
          <a:xfrm>
            <a:off x="8610636" y="4818814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Donut 50"/>
          <p:cNvSpPr/>
          <p:nvPr/>
        </p:nvSpPr>
        <p:spPr>
          <a:xfrm>
            <a:off x="5931813" y="4818967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Donut 51"/>
          <p:cNvSpPr/>
          <p:nvPr/>
        </p:nvSpPr>
        <p:spPr>
          <a:xfrm>
            <a:off x="8604931" y="3301776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654485" y="360977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596777" y="3340555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lang="en-GB" sz="14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9283439" y="360977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9282082" y="3340555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60%</a:t>
            </a:r>
            <a:endParaRPr lang="en-GB" sz="1400" b="1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654485" y="513572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6596777" y="484992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93%</a:t>
            </a:r>
            <a:endParaRPr lang="en-GB" sz="1400" b="1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9340944" y="513572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9284396" y="484992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55%</a:t>
            </a:r>
            <a:endParaRPr lang="en-GB" sz="1400" b="1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5884114" y="4036579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5884114" y="5560125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8548425" y="4036579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8542297" y="5560125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66" name="文本框 65"/>
          <p:cNvSpPr txBox="1"/>
          <p:nvPr/>
        </p:nvSpPr>
        <p:spPr>
          <a:xfrm>
            <a:off x="372973" y="65495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068051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500"/>
                            </p:stCondLst>
                            <p:childTnLst>
                              <p:par>
                                <p:cTn id="8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0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5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000"/>
                            </p:stCondLst>
                            <p:childTnLst>
                              <p:par>
                                <p:cTn id="9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9500"/>
                            </p:stCondLst>
                            <p:childTnLst>
                              <p:par>
                                <p:cTn id="10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>
            <a:spLocks noChangeAspect="1"/>
          </p:cNvSpPr>
          <p:nvPr/>
        </p:nvSpPr>
        <p:spPr>
          <a:xfrm>
            <a:off x="1369869" y="2358983"/>
            <a:ext cx="1898571" cy="1898571"/>
          </a:xfrm>
          <a:prstGeom prst="ellipse">
            <a:avLst/>
          </a:pr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2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Oval 8"/>
          <p:cNvSpPr>
            <a:spLocks noChangeAspect="1"/>
          </p:cNvSpPr>
          <p:nvPr/>
        </p:nvSpPr>
        <p:spPr>
          <a:xfrm>
            <a:off x="5518597" y="2358983"/>
            <a:ext cx="1898571" cy="1898571"/>
          </a:xfrm>
          <a:prstGeom prst="ellipse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2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Oval 10"/>
          <p:cNvSpPr>
            <a:spLocks noChangeAspect="1"/>
          </p:cNvSpPr>
          <p:nvPr/>
        </p:nvSpPr>
        <p:spPr>
          <a:xfrm>
            <a:off x="9667326" y="2358983"/>
            <a:ext cx="1898571" cy="1898571"/>
          </a:xfrm>
          <a:prstGeom prst="ellipse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2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2319154" y="4371401"/>
            <a:ext cx="0" cy="430275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3"/>
          <p:cNvSpPr txBox="1">
            <a:spLocks/>
          </p:cNvSpPr>
          <p:nvPr/>
        </p:nvSpPr>
        <p:spPr bwMode="auto">
          <a:xfrm>
            <a:off x="1369869" y="4761495"/>
            <a:ext cx="1898571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4393518" y="4637602"/>
            <a:ext cx="0" cy="190862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3"/>
          <p:cNvSpPr txBox="1">
            <a:spLocks/>
          </p:cNvSpPr>
          <p:nvPr/>
        </p:nvSpPr>
        <p:spPr bwMode="auto">
          <a:xfrm>
            <a:off x="3444234" y="4801677"/>
            <a:ext cx="1898571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cxnSp>
        <p:nvCxnSpPr>
          <p:cNvPr id="16" name="Straight Connector 15"/>
          <p:cNvCxnSpPr/>
          <p:nvPr/>
        </p:nvCxnSpPr>
        <p:spPr>
          <a:xfrm>
            <a:off x="6466208" y="4411583"/>
            <a:ext cx="0" cy="430275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le 13"/>
          <p:cNvSpPr txBox="1">
            <a:spLocks/>
          </p:cNvSpPr>
          <p:nvPr/>
        </p:nvSpPr>
        <p:spPr bwMode="auto">
          <a:xfrm>
            <a:off x="5516923" y="4801677"/>
            <a:ext cx="1898571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cxnSp>
        <p:nvCxnSpPr>
          <p:cNvPr id="18" name="Straight Connector 17"/>
          <p:cNvCxnSpPr/>
          <p:nvPr/>
        </p:nvCxnSpPr>
        <p:spPr>
          <a:xfrm>
            <a:off x="8537224" y="4679458"/>
            <a:ext cx="0" cy="190862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le 13"/>
          <p:cNvSpPr txBox="1">
            <a:spLocks/>
          </p:cNvSpPr>
          <p:nvPr/>
        </p:nvSpPr>
        <p:spPr bwMode="auto">
          <a:xfrm>
            <a:off x="7589613" y="4843533"/>
            <a:ext cx="1898571" cy="98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cxnSp>
        <p:nvCxnSpPr>
          <p:cNvPr id="23" name="Straight Connector 22"/>
          <p:cNvCxnSpPr/>
          <p:nvPr/>
        </p:nvCxnSpPr>
        <p:spPr>
          <a:xfrm>
            <a:off x="10608239" y="4453437"/>
            <a:ext cx="0" cy="430276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itle 13"/>
          <p:cNvSpPr txBox="1">
            <a:spLocks/>
          </p:cNvSpPr>
          <p:nvPr/>
        </p:nvSpPr>
        <p:spPr bwMode="auto">
          <a:xfrm>
            <a:off x="9660629" y="4843533"/>
            <a:ext cx="1898571" cy="98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sp>
        <p:nvSpPr>
          <p:cNvPr id="8" name="Oval 7"/>
          <p:cNvSpPr>
            <a:spLocks noChangeAspect="1"/>
          </p:cNvSpPr>
          <p:nvPr/>
        </p:nvSpPr>
        <p:spPr>
          <a:xfrm>
            <a:off x="3060836" y="1893548"/>
            <a:ext cx="2656995" cy="2658669"/>
          </a:xfrm>
          <a:prstGeom prst="ellipse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2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Oval 9"/>
          <p:cNvSpPr>
            <a:spLocks noChangeAspect="1"/>
          </p:cNvSpPr>
          <p:nvPr/>
        </p:nvSpPr>
        <p:spPr>
          <a:xfrm>
            <a:off x="7209564" y="1923684"/>
            <a:ext cx="2656995" cy="2658669"/>
          </a:xfrm>
          <a:prstGeom prst="ellipse">
            <a:avLst/>
          </a:prstGeom>
          <a:blipFill dpi="0" rotWithShape="1"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2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4"/>
          <p:cNvSpPr txBox="1"/>
          <p:nvPr/>
        </p:nvSpPr>
        <p:spPr>
          <a:xfrm>
            <a:off x="3896275" y="1086572"/>
            <a:ext cx="5066203" cy="90588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372973" y="65495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13707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1" grpId="0" animBg="1"/>
      <p:bldP spid="13" grpId="0"/>
      <p:bldP spid="15" grpId="0"/>
      <p:bldP spid="17" grpId="0"/>
      <p:bldP spid="20" grpId="0"/>
      <p:bldP spid="24" grpId="0"/>
      <p:bldP spid="8" grpId="0" animBg="1"/>
      <p:bldP spid="10" grpId="0" animBg="1"/>
      <p:bldP spid="2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" y="754"/>
            <a:ext cx="12860093" cy="7231896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885443" y="520365"/>
            <a:ext cx="3224140" cy="3323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r>
              <a:rPr lang="en-US" altLang="zh-CN" sz="20998" i="0" dirty="0" smtClean="0">
                <a:latin typeface="Agency FB" panose="020B0503020202020204" pitchFamily="34" charset="0"/>
                <a:ea typeface="+mj-ea"/>
                <a:cs typeface="Arial" panose="020B0604020202020204" pitchFamily="34" charset="0"/>
              </a:rPr>
              <a:t>04</a:t>
            </a:r>
            <a:endParaRPr lang="zh-CN" altLang="en-US" sz="20998" i="0" dirty="0">
              <a:latin typeface="Agency FB" panose="020B0503020202020204" pitchFamily="34" charset="0"/>
              <a:ea typeface="+mj-ea"/>
              <a:cs typeface="Arial" panose="020B0604020202020204" pitchFamily="34" charset="0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3057445" y="2761392"/>
            <a:ext cx="3256820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2972992" y="2104158"/>
            <a:ext cx="4406015" cy="584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r>
              <a:rPr lang="en-US" altLang="zh-CN" sz="3200" i="0" dirty="0">
                <a:latin typeface="Agency FB" panose="020B0503020202020204" pitchFamily="34" charset="0"/>
              </a:rPr>
              <a:t>ADD YOUR TITLE HERE</a:t>
            </a:r>
            <a:endParaRPr lang="zh-CN" altLang="en-US" sz="3200" i="0" dirty="0">
              <a:latin typeface="Agency FB" panose="020B050302020202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958585" y="3038207"/>
            <a:ext cx="3413274" cy="1130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pPr algn="just"/>
            <a:r>
              <a:rPr lang="en-US" altLang="zh-CN" sz="1687" i="0" dirty="0">
                <a:latin typeface="Agency FB" panose="020B0503020202020204" pitchFamily="34" charset="0"/>
              </a:rPr>
              <a:t>ADD YOUR TITLE HEREADD YOUR TITLE HEREADD YOUR TITLEHEREADD YOUR TITLE HEREADD YOUR TITLE HEREADD YOUR TITLE HEREADD YOUR TITLE HEREADD YOUR TITLE HERE</a:t>
            </a:r>
            <a:endParaRPr lang="zh-CN" altLang="en-US" sz="1687" i="0" dirty="0"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5444543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8" grpId="0"/>
      <p:bldP spid="2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Hexagon 43"/>
          <p:cNvSpPr/>
          <p:nvPr/>
        </p:nvSpPr>
        <p:spPr>
          <a:xfrm>
            <a:off x="180455" y="1775091"/>
            <a:ext cx="3711509" cy="3199579"/>
          </a:xfrm>
          <a:prstGeom prst="hexagon">
            <a:avLst/>
          </a:pr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8580" tIns="64290" rIns="128580" bIns="6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36" name="Hexagon 35"/>
          <p:cNvSpPr/>
          <p:nvPr/>
        </p:nvSpPr>
        <p:spPr>
          <a:xfrm>
            <a:off x="3120632" y="1775091"/>
            <a:ext cx="3711509" cy="3199579"/>
          </a:xfrm>
          <a:prstGeom prst="hexagon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8580" tIns="64290" rIns="128580" bIns="6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40" name="Hexagon 39"/>
          <p:cNvSpPr/>
          <p:nvPr/>
        </p:nvSpPr>
        <p:spPr>
          <a:xfrm>
            <a:off x="6060809" y="1775091"/>
            <a:ext cx="3711509" cy="3199579"/>
          </a:xfrm>
          <a:prstGeom prst="hexagon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8580" tIns="64290" rIns="128580" bIns="6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41" name="Hexagon 40"/>
          <p:cNvSpPr/>
          <p:nvPr/>
        </p:nvSpPr>
        <p:spPr>
          <a:xfrm>
            <a:off x="9000984" y="1775091"/>
            <a:ext cx="3711509" cy="3199579"/>
          </a:xfrm>
          <a:prstGeom prst="hexagon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8580" tIns="64290" rIns="128580" bIns="6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812800" y="5421688"/>
            <a:ext cx="11333831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。请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372973" y="65495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223434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36" grpId="0" animBg="1"/>
      <p:bldP spid="40" grpId="0" animBg="1"/>
      <p:bldP spid="4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875959" y="6178296"/>
            <a:ext cx="4895912" cy="539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75959" y="4918452"/>
            <a:ext cx="4895912" cy="539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75959" y="2400439"/>
            <a:ext cx="4895912" cy="539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75959" y="3660282"/>
            <a:ext cx="4895912" cy="53742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75959" y="1140595"/>
            <a:ext cx="4745231" cy="539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477207" y="1004331"/>
            <a:ext cx="6585250" cy="60340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 sz="1898">
              <a:solidFill>
                <a:srgbClr val="FFFFFF"/>
              </a:solidFill>
              <a:latin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689037" y="1240061"/>
            <a:ext cx="6140938" cy="2957647"/>
          </a:xfrm>
          <a:prstGeom prst="rect">
            <a:avLst/>
          </a:pr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5" name="直接连接符 14"/>
          <p:cNvCxnSpPr/>
          <p:nvPr/>
        </p:nvCxnSpPr>
        <p:spPr>
          <a:xfrm>
            <a:off x="5704901" y="4905852"/>
            <a:ext cx="6068007" cy="0"/>
          </a:xfrm>
          <a:prstGeom prst="line">
            <a:avLst/>
          </a:prstGeom>
          <a:ln w="952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ontent Placeholder 2"/>
          <p:cNvSpPr txBox="1">
            <a:spLocks/>
          </p:cNvSpPr>
          <p:nvPr/>
        </p:nvSpPr>
        <p:spPr>
          <a:xfrm>
            <a:off x="5644086" y="4560708"/>
            <a:ext cx="1858220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5644085" y="4950253"/>
            <a:ext cx="6185889" cy="6319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1" name="Content Placeholder 2"/>
          <p:cNvSpPr txBox="1">
            <a:spLocks/>
          </p:cNvSpPr>
          <p:nvPr/>
        </p:nvSpPr>
        <p:spPr>
          <a:xfrm>
            <a:off x="5644085" y="5715566"/>
            <a:ext cx="6185889" cy="6319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372973" y="65495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028946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5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25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  <p:bldP spid="12" grpId="0" animBg="1"/>
      <p:bldP spid="14" grpId="0" animBg="1"/>
      <p:bldP spid="2" grpId="0" animBg="1"/>
      <p:bldP spid="17" grpId="0"/>
      <p:bldP spid="18" grpId="0"/>
      <p:bldP spid="2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5166"/>
          <p:cNvSpPr/>
          <p:nvPr/>
        </p:nvSpPr>
        <p:spPr>
          <a:xfrm>
            <a:off x="3724935" y="2194576"/>
            <a:ext cx="1487369" cy="13177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131" y="0"/>
                </a:moveTo>
                <a:lnTo>
                  <a:pt x="4125" y="12945"/>
                </a:lnTo>
                <a:lnTo>
                  <a:pt x="0" y="21600"/>
                </a:lnTo>
                <a:lnTo>
                  <a:pt x="21600" y="7769"/>
                </a:lnTo>
                <a:lnTo>
                  <a:pt x="17131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12700" cap="flat">
            <a:noFill/>
            <a:miter lim="400000"/>
          </a:ln>
          <a:effectLst/>
        </p:spPr>
        <p:txBody>
          <a:bodyPr wrap="square" lIns="46524" tIns="46524" rIns="46524" bIns="46524" numCol="1" anchor="ctr">
            <a:noAutofit/>
          </a:bodyPr>
          <a:lstStyle/>
          <a:p>
            <a:pPr algn="ctr">
              <a:lnSpc>
                <a:spcPct val="120000"/>
              </a:lnSpc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Shape 5167"/>
          <p:cNvSpPr/>
          <p:nvPr/>
        </p:nvSpPr>
        <p:spPr>
          <a:xfrm>
            <a:off x="3273871" y="2975795"/>
            <a:ext cx="2395107" cy="1371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039" y="0"/>
                </a:moveTo>
                <a:lnTo>
                  <a:pt x="2561" y="13286"/>
                </a:lnTo>
                <a:lnTo>
                  <a:pt x="0" y="21600"/>
                </a:lnTo>
                <a:lnTo>
                  <a:pt x="21600" y="8314"/>
                </a:lnTo>
                <a:cubicBezTo>
                  <a:pt x="21600" y="8314"/>
                  <a:pt x="19039" y="0"/>
                  <a:pt x="19039" y="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 cap="flat">
            <a:noFill/>
            <a:miter lim="400000"/>
          </a:ln>
          <a:effectLst/>
        </p:spPr>
        <p:txBody>
          <a:bodyPr wrap="square" lIns="46524" tIns="46524" rIns="46524" bIns="46524" numCol="1" anchor="ctr">
            <a:noAutofit/>
          </a:bodyPr>
          <a:lstStyle/>
          <a:p>
            <a:pPr algn="ctr">
              <a:lnSpc>
                <a:spcPct val="120000"/>
              </a:lnSpc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Shape 5168"/>
          <p:cNvSpPr/>
          <p:nvPr/>
        </p:nvSpPr>
        <p:spPr>
          <a:xfrm>
            <a:off x="2822811" y="3822873"/>
            <a:ext cx="3302845" cy="13717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743" y="0"/>
                </a:moveTo>
                <a:lnTo>
                  <a:pt x="1857" y="13286"/>
                </a:lnTo>
                <a:lnTo>
                  <a:pt x="0" y="21600"/>
                </a:lnTo>
                <a:lnTo>
                  <a:pt x="21600" y="8314"/>
                </a:lnTo>
                <a:cubicBezTo>
                  <a:pt x="21600" y="8314"/>
                  <a:pt x="19743" y="0"/>
                  <a:pt x="19743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 cap="flat">
            <a:noFill/>
            <a:miter lim="400000"/>
          </a:ln>
          <a:effectLst/>
        </p:spPr>
        <p:txBody>
          <a:bodyPr wrap="square" lIns="46524" tIns="46524" rIns="46524" bIns="46524" numCol="1" anchor="ctr">
            <a:noAutofit/>
          </a:bodyPr>
          <a:lstStyle/>
          <a:p>
            <a:pPr algn="ctr">
              <a:lnSpc>
                <a:spcPct val="120000"/>
              </a:lnSpc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Shape 5169"/>
          <p:cNvSpPr/>
          <p:nvPr/>
        </p:nvSpPr>
        <p:spPr>
          <a:xfrm>
            <a:off x="2361258" y="4669953"/>
            <a:ext cx="4210573" cy="13717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57" y="13286"/>
                </a:moveTo>
                <a:lnTo>
                  <a:pt x="0" y="21600"/>
                </a:lnTo>
                <a:lnTo>
                  <a:pt x="21600" y="8314"/>
                </a:lnTo>
                <a:lnTo>
                  <a:pt x="20143" y="0"/>
                </a:lnTo>
                <a:cubicBezTo>
                  <a:pt x="20143" y="0"/>
                  <a:pt x="1457" y="13286"/>
                  <a:pt x="1457" y="13286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 w="12700" cap="flat">
            <a:noFill/>
            <a:miter lim="400000"/>
          </a:ln>
          <a:effectLst/>
        </p:spPr>
        <p:txBody>
          <a:bodyPr wrap="square" lIns="46524" tIns="46524" rIns="46524" bIns="46524" numCol="1" anchor="ctr">
            <a:noAutofit/>
          </a:bodyPr>
          <a:lstStyle/>
          <a:p>
            <a:pPr algn="ctr">
              <a:lnSpc>
                <a:spcPct val="120000"/>
              </a:lnSpc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4175998" y="1829529"/>
            <a:ext cx="1047559" cy="898079"/>
            <a:chOff x="2313735" y="1108481"/>
            <a:chExt cx="857881" cy="735467"/>
          </a:xfrm>
        </p:grpSpPr>
        <p:sp>
          <p:nvSpPr>
            <p:cNvPr id="4" name="Shape 5171"/>
            <p:cNvSpPr/>
            <p:nvPr/>
          </p:nvSpPr>
          <p:spPr>
            <a:xfrm>
              <a:off x="2313735" y="1108481"/>
              <a:ext cx="849654" cy="687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algn="ctr">
                <a:lnSpc>
                  <a:spcPct val="120000"/>
                </a:lnSpc>
                <a:defRPr>
                  <a:solidFill>
                    <a:srgbClr val="4C4C4C"/>
                  </a:solidFill>
                </a:defRPr>
              </a:pP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Shape 5176"/>
            <p:cNvSpPr/>
            <p:nvPr/>
          </p:nvSpPr>
          <p:spPr>
            <a:xfrm>
              <a:off x="2329102" y="1491630"/>
              <a:ext cx="842514" cy="3523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3724935" y="2975797"/>
            <a:ext cx="1941237" cy="528018"/>
            <a:chOff x="1944344" y="2047198"/>
            <a:chExt cx="1589745" cy="432411"/>
          </a:xfrm>
        </p:grpSpPr>
        <p:sp>
          <p:nvSpPr>
            <p:cNvPr id="6" name="Shape 5173"/>
            <p:cNvSpPr/>
            <p:nvPr/>
          </p:nvSpPr>
          <p:spPr>
            <a:xfrm>
              <a:off x="1944344" y="2047198"/>
              <a:ext cx="1589745" cy="4324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160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18440" y="0"/>
                  </a:lnTo>
                  <a:cubicBezTo>
                    <a:pt x="18440" y="0"/>
                    <a:pt x="3160" y="0"/>
                    <a:pt x="3160" y="0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6524" tIns="46524" rIns="46524" bIns="46524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>
                  <a:solidFill>
                    <a:srgbClr val="4C4C4C"/>
                  </a:solidFill>
                </a:defRPr>
              </a:pP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Shape 5177"/>
            <p:cNvSpPr/>
            <p:nvPr/>
          </p:nvSpPr>
          <p:spPr>
            <a:xfrm>
              <a:off x="2191740" y="2087244"/>
              <a:ext cx="1099552" cy="3523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点击输入文本</a:t>
              </a: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3273874" y="3822872"/>
            <a:ext cx="2848974" cy="528019"/>
            <a:chOff x="1574955" y="2740898"/>
            <a:chExt cx="2333121" cy="432412"/>
          </a:xfrm>
        </p:grpSpPr>
        <p:sp>
          <p:nvSpPr>
            <p:cNvPr id="5" name="Shape 5172"/>
            <p:cNvSpPr/>
            <p:nvPr/>
          </p:nvSpPr>
          <p:spPr>
            <a:xfrm>
              <a:off x="1574955" y="2740898"/>
              <a:ext cx="2333121" cy="4324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3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19447" y="0"/>
                  </a:lnTo>
                  <a:cubicBezTo>
                    <a:pt x="19447" y="0"/>
                    <a:pt x="2153" y="0"/>
                    <a:pt x="2153" y="0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6524" tIns="46524" rIns="46524" bIns="46524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>
                  <a:solidFill>
                    <a:srgbClr val="4C4C4C"/>
                  </a:solidFill>
                </a:defRPr>
              </a:pP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Shape 5178"/>
            <p:cNvSpPr/>
            <p:nvPr/>
          </p:nvSpPr>
          <p:spPr>
            <a:xfrm>
              <a:off x="1815028" y="2780945"/>
              <a:ext cx="1849246" cy="3523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2822810" y="4669950"/>
            <a:ext cx="3756702" cy="528012"/>
            <a:chOff x="1205565" y="3434598"/>
            <a:chExt cx="3076490" cy="432407"/>
          </a:xfrm>
        </p:grpSpPr>
        <p:sp>
          <p:nvSpPr>
            <p:cNvPr id="7" name="Shape 5174"/>
            <p:cNvSpPr/>
            <p:nvPr/>
          </p:nvSpPr>
          <p:spPr>
            <a:xfrm>
              <a:off x="1205565" y="3434598"/>
              <a:ext cx="3076490" cy="4324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9967" y="0"/>
                  </a:lnTo>
                  <a:lnTo>
                    <a:pt x="1633" y="0"/>
                  </a:lnTo>
                  <a:lnTo>
                    <a:pt x="0" y="21600"/>
                  </a:lnTo>
                  <a:cubicBezTo>
                    <a:pt x="0" y="21600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6524" tIns="46524" rIns="46524" bIns="46524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>
                  <a:solidFill>
                    <a:srgbClr val="4C4C4C"/>
                  </a:solidFill>
                </a:defRPr>
              </a:pP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Shape 5179"/>
            <p:cNvSpPr/>
            <p:nvPr/>
          </p:nvSpPr>
          <p:spPr>
            <a:xfrm>
              <a:off x="1422332" y="3474643"/>
              <a:ext cx="2634639" cy="3523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2361260" y="5505266"/>
            <a:ext cx="4664442" cy="528012"/>
            <a:chOff x="827585" y="4118665"/>
            <a:chExt cx="3819870" cy="432407"/>
          </a:xfrm>
        </p:grpSpPr>
        <p:sp>
          <p:nvSpPr>
            <p:cNvPr id="8" name="Shape 5175"/>
            <p:cNvSpPr/>
            <p:nvPr/>
          </p:nvSpPr>
          <p:spPr>
            <a:xfrm>
              <a:off x="827585" y="4118665"/>
              <a:ext cx="3819870" cy="4324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15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0285" y="0"/>
                  </a:lnTo>
                  <a:cubicBezTo>
                    <a:pt x="20285" y="0"/>
                    <a:pt x="1315" y="0"/>
                    <a:pt x="1315" y="0"/>
                  </a:cubicBez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6524" tIns="46524" rIns="46524" bIns="46524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>
                  <a:solidFill>
                    <a:srgbClr val="4C4C4C"/>
                  </a:solidFill>
                </a:defRPr>
              </a:pP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Shape 5180"/>
            <p:cNvSpPr/>
            <p:nvPr/>
          </p:nvSpPr>
          <p:spPr>
            <a:xfrm>
              <a:off x="1072475" y="4158709"/>
              <a:ext cx="3334354" cy="3523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8" name="Round Same Side Corner Rectangle 67"/>
          <p:cNvSpPr/>
          <p:nvPr/>
        </p:nvSpPr>
        <p:spPr>
          <a:xfrm rot="10800000" flipH="1">
            <a:off x="7567575" y="1845937"/>
            <a:ext cx="60936" cy="6277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475" tIns="50237" rIns="100475" bIns="50237" rtlCol="0" anchor="ctr"/>
          <a:lstStyle/>
          <a:p>
            <a:pPr algn="ctr">
              <a:lnSpc>
                <a:spcPct val="120000"/>
              </a:lnSpc>
            </a:pPr>
            <a:endParaRPr lang="bg-BG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Round Same Side Corner Rectangle 68"/>
          <p:cNvSpPr/>
          <p:nvPr/>
        </p:nvSpPr>
        <p:spPr>
          <a:xfrm rot="10800000" flipH="1">
            <a:off x="7565573" y="2799971"/>
            <a:ext cx="60936" cy="6277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475" tIns="50237" rIns="100475" bIns="50237" rtlCol="0" anchor="ctr"/>
          <a:lstStyle/>
          <a:p>
            <a:pPr algn="ctr">
              <a:lnSpc>
                <a:spcPct val="120000"/>
              </a:lnSpc>
            </a:pPr>
            <a:endParaRPr lang="bg-BG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Round Same Side Corner Rectangle 69"/>
          <p:cNvSpPr/>
          <p:nvPr/>
        </p:nvSpPr>
        <p:spPr>
          <a:xfrm rot="10800000" flipH="1">
            <a:off x="7567575" y="3667113"/>
            <a:ext cx="60936" cy="6277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475" tIns="50237" rIns="100475" bIns="50237" rtlCol="0" anchor="ctr"/>
          <a:lstStyle/>
          <a:p>
            <a:pPr algn="ctr">
              <a:lnSpc>
                <a:spcPct val="120000"/>
              </a:lnSpc>
            </a:pPr>
            <a:endParaRPr lang="bg-BG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7735229" y="1830491"/>
            <a:ext cx="2700245" cy="518561"/>
            <a:chOff x="5228512" y="1109269"/>
            <a:chExt cx="2871880" cy="424667"/>
          </a:xfrm>
        </p:grpSpPr>
        <p:sp>
          <p:nvSpPr>
            <p:cNvPr id="21" name="TextBox 20"/>
            <p:cNvSpPr txBox="1"/>
            <p:nvPr/>
          </p:nvSpPr>
          <p:spPr>
            <a:xfrm>
              <a:off x="5228512" y="1303102"/>
              <a:ext cx="2871880" cy="23083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71"/>
            <p:cNvSpPr/>
            <p:nvPr/>
          </p:nvSpPr>
          <p:spPr>
            <a:xfrm>
              <a:off x="5228513" y="1109269"/>
              <a:ext cx="1336637" cy="211720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7735229" y="2758415"/>
            <a:ext cx="2700245" cy="518564"/>
            <a:chOff x="5228512" y="1869180"/>
            <a:chExt cx="2871880" cy="424670"/>
          </a:xfrm>
        </p:grpSpPr>
        <p:sp>
          <p:nvSpPr>
            <p:cNvPr id="23" name="TextBox 22"/>
            <p:cNvSpPr txBox="1"/>
            <p:nvPr/>
          </p:nvSpPr>
          <p:spPr>
            <a:xfrm>
              <a:off x="5228512" y="2063015"/>
              <a:ext cx="2871880" cy="23083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Rectangle 73"/>
            <p:cNvSpPr/>
            <p:nvPr/>
          </p:nvSpPr>
          <p:spPr>
            <a:xfrm>
              <a:off x="5228513" y="1869180"/>
              <a:ext cx="1336637" cy="21172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7735229" y="3686338"/>
            <a:ext cx="2700245" cy="518564"/>
            <a:chOff x="5228512" y="2629091"/>
            <a:chExt cx="2871880" cy="424670"/>
          </a:xfrm>
        </p:grpSpPr>
        <p:sp>
          <p:nvSpPr>
            <p:cNvPr id="25" name="TextBox 24"/>
            <p:cNvSpPr txBox="1"/>
            <p:nvPr/>
          </p:nvSpPr>
          <p:spPr>
            <a:xfrm>
              <a:off x="5228512" y="2822926"/>
              <a:ext cx="2871880" cy="23083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75"/>
            <p:cNvSpPr/>
            <p:nvPr/>
          </p:nvSpPr>
          <p:spPr>
            <a:xfrm>
              <a:off x="5228513" y="2629091"/>
              <a:ext cx="1336637" cy="21172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7" name="Round Same Side Corner Rectangle 76"/>
          <p:cNvSpPr/>
          <p:nvPr/>
        </p:nvSpPr>
        <p:spPr>
          <a:xfrm rot="10800000" flipH="1">
            <a:off x="7565573" y="4546901"/>
            <a:ext cx="60936" cy="6277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475" tIns="50237" rIns="100475" bIns="50237" rtlCol="0" anchor="ctr"/>
          <a:lstStyle/>
          <a:p>
            <a:pPr algn="ctr">
              <a:lnSpc>
                <a:spcPct val="120000"/>
              </a:lnSpc>
            </a:pPr>
            <a:endParaRPr lang="bg-BG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Round Same Side Corner Rectangle 77"/>
          <p:cNvSpPr/>
          <p:nvPr/>
        </p:nvSpPr>
        <p:spPr>
          <a:xfrm rot="10800000" flipH="1">
            <a:off x="7567575" y="5414043"/>
            <a:ext cx="60936" cy="6277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rgbClr val="E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475" tIns="50237" rIns="100475" bIns="50237" rtlCol="0" anchor="ctr"/>
          <a:lstStyle/>
          <a:p>
            <a:pPr algn="ctr">
              <a:lnSpc>
                <a:spcPct val="120000"/>
              </a:lnSpc>
            </a:pPr>
            <a:endParaRPr lang="bg-BG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7735229" y="4505342"/>
            <a:ext cx="2700245" cy="518564"/>
            <a:chOff x="5228512" y="3299800"/>
            <a:chExt cx="2871880" cy="424670"/>
          </a:xfrm>
        </p:grpSpPr>
        <p:sp>
          <p:nvSpPr>
            <p:cNvPr id="29" name="TextBox 28"/>
            <p:cNvSpPr txBox="1"/>
            <p:nvPr/>
          </p:nvSpPr>
          <p:spPr>
            <a:xfrm>
              <a:off x="5228512" y="3493635"/>
              <a:ext cx="2871880" cy="23083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79"/>
            <p:cNvSpPr/>
            <p:nvPr/>
          </p:nvSpPr>
          <p:spPr>
            <a:xfrm>
              <a:off x="5228513" y="3299800"/>
              <a:ext cx="1336637" cy="21172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7735229" y="5433263"/>
            <a:ext cx="2700245" cy="518565"/>
            <a:chOff x="5228512" y="4059711"/>
            <a:chExt cx="2871880" cy="424671"/>
          </a:xfrm>
        </p:grpSpPr>
        <p:sp>
          <p:nvSpPr>
            <p:cNvPr id="31" name="TextBox 30"/>
            <p:cNvSpPr txBox="1"/>
            <p:nvPr/>
          </p:nvSpPr>
          <p:spPr>
            <a:xfrm>
              <a:off x="5228512" y="4253547"/>
              <a:ext cx="2871880" cy="23083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Rectangle 81"/>
            <p:cNvSpPr/>
            <p:nvPr/>
          </p:nvSpPr>
          <p:spPr>
            <a:xfrm>
              <a:off x="5228513" y="4059711"/>
              <a:ext cx="1336637" cy="21172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4" name="文本框 43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45" name="文本框 44"/>
          <p:cNvSpPr txBox="1"/>
          <p:nvPr/>
        </p:nvSpPr>
        <p:spPr>
          <a:xfrm>
            <a:off x="372973" y="65495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292082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7" grpId="0" animBg="1"/>
      <p:bldP spid="2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组合 21"/>
          <p:cNvGrpSpPr/>
          <p:nvPr/>
        </p:nvGrpSpPr>
        <p:grpSpPr>
          <a:xfrm>
            <a:off x="6926979" y="2062424"/>
            <a:ext cx="3837672" cy="3837673"/>
            <a:chOff x="7115266" y="1299207"/>
            <a:chExt cx="3142800" cy="3142800"/>
          </a:xfrm>
        </p:grpSpPr>
        <p:sp>
          <p:nvSpPr>
            <p:cNvPr id="5" name="Oval 18"/>
            <p:cNvSpPr/>
            <p:nvPr/>
          </p:nvSpPr>
          <p:spPr>
            <a:xfrm>
              <a:off x="7115266" y="1299207"/>
              <a:ext cx="3142800" cy="3142800"/>
            </a:xfrm>
            <a:prstGeom prst="ellipse">
              <a:avLst/>
            </a:prstGeom>
            <a:solidFill>
              <a:schemeClr val="accent4"/>
            </a:solidFill>
            <a:ln w="762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11638" tIns="55819" rIns="111638" bIns="55819" rtlCol="0" anchor="ctr"/>
            <a:lstStyle/>
            <a:p>
              <a:pPr algn="ctr">
                <a:lnSpc>
                  <a:spcPct val="120000"/>
                </a:lnSpc>
              </a:pPr>
              <a:endParaRPr 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852834" y="3037533"/>
              <a:ext cx="1660924" cy="7259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</a:t>
              </a:r>
              <a:r>
                <a:rPr lang="en-US" altLang="zh-CN" sz="800" dirty="0" err="1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directly.Please</a:t>
              </a: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067735" y="2039519"/>
              <a:ext cx="1261556" cy="82398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6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86%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996956" y="2826600"/>
              <a:ext cx="1323256" cy="19344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956812" y="1991695"/>
            <a:ext cx="3061272" cy="3061272"/>
            <a:chOff x="909267" y="1241284"/>
            <a:chExt cx="2506980" cy="2506980"/>
          </a:xfrm>
        </p:grpSpPr>
        <p:sp>
          <p:nvSpPr>
            <p:cNvPr id="3" name="Oval 16"/>
            <p:cNvSpPr/>
            <p:nvPr/>
          </p:nvSpPr>
          <p:spPr>
            <a:xfrm>
              <a:off x="909267" y="1241284"/>
              <a:ext cx="2506980" cy="2506980"/>
            </a:xfrm>
            <a:prstGeom prst="ellipse">
              <a:avLst/>
            </a:prstGeom>
            <a:solidFill>
              <a:schemeClr val="accent1"/>
            </a:solidFill>
            <a:ln w="762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11638" tIns="55819" rIns="111638" bIns="55819" rtlCol="0" anchor="ctr"/>
            <a:lstStyle/>
            <a:p>
              <a:pPr algn="ctr">
                <a:lnSpc>
                  <a:spcPct val="120000"/>
                </a:lnSpc>
              </a:pPr>
              <a:endParaRPr 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493333" y="2719586"/>
              <a:ext cx="1334504" cy="48393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543224" y="1670330"/>
              <a:ext cx="1261557" cy="90737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6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76%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506525" y="2514843"/>
              <a:ext cx="1323257" cy="2117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416929" y="3681890"/>
            <a:ext cx="2484376" cy="2484376"/>
            <a:chOff x="2923938" y="2625442"/>
            <a:chExt cx="2034540" cy="2034540"/>
          </a:xfrm>
        </p:grpSpPr>
        <p:sp>
          <p:nvSpPr>
            <p:cNvPr id="2" name="Oval 14"/>
            <p:cNvSpPr/>
            <p:nvPr/>
          </p:nvSpPr>
          <p:spPr>
            <a:xfrm>
              <a:off x="2923938" y="2625442"/>
              <a:ext cx="2034540" cy="2034540"/>
            </a:xfrm>
            <a:prstGeom prst="ellipse">
              <a:avLst/>
            </a:prstGeom>
            <a:solidFill>
              <a:schemeClr val="accent2"/>
            </a:solidFill>
            <a:ln w="762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11638" tIns="55819" rIns="111638" bIns="55819" rtlCol="0" anchor="ctr"/>
            <a:lstStyle/>
            <a:p>
              <a:pPr algn="ctr">
                <a:lnSpc>
                  <a:spcPct val="120000"/>
                </a:lnSpc>
              </a:pPr>
              <a:endParaRPr 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330550" y="3682938"/>
              <a:ext cx="1252095" cy="47353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531689" y="2940341"/>
              <a:ext cx="841475" cy="60491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4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53%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286979" y="3501194"/>
              <a:ext cx="1323257" cy="2117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417174" y="1882135"/>
            <a:ext cx="2031400" cy="2031400"/>
            <a:chOff x="3743074" y="1151562"/>
            <a:chExt cx="1663582" cy="1663582"/>
          </a:xfrm>
        </p:grpSpPr>
        <p:sp>
          <p:nvSpPr>
            <p:cNvPr id="4" name="Oval 17"/>
            <p:cNvSpPr/>
            <p:nvPr/>
          </p:nvSpPr>
          <p:spPr>
            <a:xfrm>
              <a:off x="3743074" y="1151562"/>
              <a:ext cx="1663582" cy="1663582"/>
            </a:xfrm>
            <a:prstGeom prst="ellipse">
              <a:avLst/>
            </a:prstGeom>
            <a:solidFill>
              <a:schemeClr val="accent3"/>
            </a:solidFill>
            <a:ln w="762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11638" tIns="55819" rIns="111638" bIns="55819" rtlCol="0" anchor="ctr"/>
            <a:lstStyle/>
            <a:p>
              <a:pPr algn="ctr">
                <a:lnSpc>
                  <a:spcPct val="120000"/>
                </a:lnSpc>
              </a:pPr>
              <a:endParaRPr 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957464" y="2007393"/>
              <a:ext cx="1262607" cy="47353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164998" y="1314546"/>
              <a:ext cx="841475" cy="60491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4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38%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091855" y="1847189"/>
              <a:ext cx="992442" cy="15879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sp>
        <p:nvSpPr>
          <p:cNvPr id="23" name="文本框 22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372973" y="65495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500875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484" y="0"/>
            <a:ext cx="12839781" cy="723265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3960511"/>
            <a:ext cx="12858750" cy="855412"/>
          </a:xfrm>
          <a:prstGeom prst="rect">
            <a:avLst/>
          </a:prstGeom>
          <a:solidFill>
            <a:srgbClr val="0070C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259"/>
          <p:cNvSpPr>
            <a:spLocks noChangeArrowheads="1"/>
          </p:cNvSpPr>
          <p:nvPr/>
        </p:nvSpPr>
        <p:spPr bwMode="auto">
          <a:xfrm>
            <a:off x="2396927" y="2933462"/>
            <a:ext cx="7884851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6000" cap="all" dirty="0" smtClean="0"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感谢聆听 批评指导</a:t>
            </a:r>
            <a:endParaRPr lang="zh-CN" altLang="en-US" sz="6000" cap="all" dirty="0">
              <a:latin typeface="方正正准黑简体" panose="02000000000000000000" pitchFamily="2" charset="-122"/>
              <a:ea typeface="方正正准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19" name="矩形 259"/>
          <p:cNvSpPr>
            <a:spLocks noChangeArrowheads="1"/>
          </p:cNvSpPr>
          <p:nvPr/>
        </p:nvSpPr>
        <p:spPr bwMode="auto">
          <a:xfrm>
            <a:off x="4143404" y="4379608"/>
            <a:ext cx="4571942" cy="33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1600" cap="all" dirty="0">
                <a:solidFill>
                  <a:schemeClr val="bg1"/>
                </a:solidFill>
                <a:cs typeface="Arial" panose="020B0604020202020204" pitchFamily="34" charset="0"/>
              </a:rPr>
              <a:t>|</a:t>
            </a:r>
            <a:r>
              <a:rPr lang="zh-CN" altLang="en-US" sz="1600" cap="all" dirty="0">
                <a:solidFill>
                  <a:schemeClr val="bg1"/>
                </a:solidFill>
                <a:cs typeface="Arial" panose="020B0604020202020204" pitchFamily="34" charset="0"/>
              </a:rPr>
              <a:t>适用于述职报告</a:t>
            </a:r>
            <a:r>
              <a:rPr lang="en-US" altLang="zh-CN" sz="1600" cap="all" dirty="0">
                <a:solidFill>
                  <a:schemeClr val="bg1"/>
                </a:solidFill>
                <a:cs typeface="Arial" panose="020B0604020202020204" pitchFamily="34" charset="0"/>
              </a:rPr>
              <a:t>|</a:t>
            </a:r>
            <a:r>
              <a:rPr lang="zh-CN" altLang="en-US" sz="1600" cap="all" dirty="0">
                <a:solidFill>
                  <a:schemeClr val="bg1"/>
                </a:solidFill>
                <a:cs typeface="Arial" panose="020B0604020202020204" pitchFamily="34" charset="0"/>
              </a:rPr>
              <a:t>个人简介</a:t>
            </a:r>
            <a:r>
              <a:rPr lang="en-US" altLang="zh-CN" sz="1600" cap="all" dirty="0">
                <a:solidFill>
                  <a:schemeClr val="bg1"/>
                </a:solidFill>
                <a:cs typeface="Arial" panose="020B0604020202020204" pitchFamily="34" charset="0"/>
              </a:rPr>
              <a:t>|</a:t>
            </a:r>
            <a:r>
              <a:rPr lang="zh-CN" altLang="en-US" sz="1600" cap="all" dirty="0">
                <a:solidFill>
                  <a:schemeClr val="bg1"/>
                </a:solidFill>
                <a:cs typeface="Arial" panose="020B0604020202020204" pitchFamily="34" charset="0"/>
              </a:rPr>
              <a:t>工作总结</a:t>
            </a:r>
            <a:r>
              <a:rPr lang="en-US" altLang="zh-CN" sz="1600" cap="all" dirty="0">
                <a:solidFill>
                  <a:schemeClr val="bg1"/>
                </a:solidFill>
                <a:cs typeface="Arial" panose="020B0604020202020204" pitchFamily="34" charset="0"/>
              </a:rPr>
              <a:t>|</a:t>
            </a:r>
            <a:r>
              <a:rPr lang="zh-CN" altLang="en-US" sz="1600" cap="all" dirty="0">
                <a:solidFill>
                  <a:schemeClr val="bg1"/>
                </a:solidFill>
                <a:cs typeface="Arial" panose="020B0604020202020204" pitchFamily="34" charset="0"/>
              </a:rPr>
              <a:t>会议报告等</a:t>
            </a:r>
            <a:r>
              <a:rPr lang="en-US" altLang="zh-CN" sz="1600" cap="all" dirty="0">
                <a:solidFill>
                  <a:schemeClr val="bg1"/>
                </a:solidFill>
                <a:cs typeface="Arial" panose="020B0604020202020204" pitchFamily="34" charset="0"/>
              </a:rPr>
              <a:t>|</a:t>
            </a:r>
            <a:endParaRPr lang="zh-CN" altLang="en-US" sz="1600" cap="all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7" name="矩形 259"/>
          <p:cNvSpPr>
            <a:spLocks noChangeArrowheads="1"/>
          </p:cNvSpPr>
          <p:nvPr/>
        </p:nvSpPr>
        <p:spPr bwMode="auto">
          <a:xfrm>
            <a:off x="5133232" y="1744117"/>
            <a:ext cx="2592287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8000" cap="all" dirty="0" smtClean="0">
                <a:solidFill>
                  <a:srgbClr val="002060"/>
                </a:solidFill>
                <a:latin typeface="Arial" panose="020B0604020202020204" pitchFamily="34" charset="0"/>
                <a:ea typeface="方正正准黑简体" panose="02000000000000000000" pitchFamily="2" charset="-122"/>
                <a:cs typeface="Arial" panose="020B0604020202020204" pitchFamily="34" charset="0"/>
              </a:rPr>
              <a:t>2020</a:t>
            </a:r>
            <a:endParaRPr lang="zh-CN" altLang="en-US" sz="8000" cap="all" dirty="0">
              <a:solidFill>
                <a:srgbClr val="002060"/>
              </a:solidFill>
              <a:latin typeface="Arial" panose="020B0604020202020204" pitchFamily="34" charset="0"/>
              <a:ea typeface="方正正准黑简体" panose="02000000000000000000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271207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50"/>
                            </p:stCondLst>
                            <p:childTnLst>
                              <p:par>
                                <p:cTn id="1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50"/>
                            </p:stCondLst>
                            <p:childTnLst>
                              <p:par>
                                <p:cTn id="2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50"/>
                            </p:stCondLst>
                            <p:childTnLst>
                              <p:par>
                                <p:cTn id="2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200"/>
                            </p:stCondLst>
                            <p:childTnLst>
                              <p:par>
                                <p:cTn id="3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7" grpId="1"/>
      <p:bldP spid="19" grpId="0"/>
      <p:bldP spid="19" grpId="1"/>
      <p:bldP spid="7" grpId="0"/>
      <p:bldP spid="7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商务建筑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10"/>
  <p:tag name="MH_LIBRARY" val="CONTENTS"/>
  <p:tag name="MH_AUTOCOLOR" val="TRUE"/>
  <p:tag name="MH_TYPE" val="CONTENTS"/>
  <p:tag name="ID" val="54713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10"/>
  <p:tag name="MH_LIBRARY" val="CONTENTS"/>
  <p:tag name="MH_TYPE" val="NUMBER"/>
  <p:tag name="ID" val="547132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10"/>
  <p:tag name="MH_LIBRARY" val="CONTENTS"/>
  <p:tag name="MH_TYPE" val="ENTRY"/>
  <p:tag name="ID" val="547132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10"/>
  <p:tag name="MH_LIBRARY" val="CONTENTS"/>
  <p:tag name="MH_TYPE" val="NUMBER"/>
  <p:tag name="ID" val="547132"/>
  <p:tag name="MH_ORDER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10"/>
  <p:tag name="MH_LIBRARY" val="CONTENTS"/>
  <p:tag name="MH_TYPE" val="ENTRY"/>
  <p:tag name="ID" val="547132"/>
  <p:tag name="MH_ORDER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10"/>
  <p:tag name="MH_LIBRARY" val="CONTENTS"/>
  <p:tag name="MH_TYPE" val="NUMBER"/>
  <p:tag name="ID" val="547132"/>
  <p:tag name="MH_ORDER" val="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10"/>
  <p:tag name="MH_LIBRARY" val="CONTENTS"/>
  <p:tag name="MH_TYPE" val="ENTRY"/>
  <p:tag name="ID" val="547132"/>
  <p:tag name="MH_ORDER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10"/>
  <p:tag name="MH_LIBRARY" val="CONTENTS"/>
  <p:tag name="MH_TYPE" val="NUMBER"/>
  <p:tag name="ID" val="547132"/>
  <p:tag name="MH_ORDER" val="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10"/>
  <p:tag name="MH_LIBRARY" val="CONTENTS"/>
  <p:tag name="MH_TYPE" val="ENTRY"/>
  <p:tag name="ID" val="547132"/>
  <p:tag name="MH_ORDER" val="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10"/>
  <p:tag name="MH_LIBRARY" val="CONTENTS"/>
  <p:tag name="MH_TYPE" val="OTHERS"/>
  <p:tag name="ID" val="54713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10"/>
  <p:tag name="MH_LIBRARY" val="CONTENTS"/>
  <p:tag name="MH_TYPE" val="OTHERS"/>
  <p:tag name="ID" val="547132"/>
</p:tagLst>
</file>

<file path=ppt/theme/theme1.xml><?xml version="1.0" encoding="utf-8"?>
<a:theme xmlns:a="http://schemas.openxmlformats.org/drawingml/2006/main" name="PPT家园">
  <a:themeElements>
    <a:clrScheme name="自定义 35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5BB3"/>
      </a:accent1>
      <a:accent2>
        <a:srgbClr val="FFC000"/>
      </a:accent2>
      <a:accent3>
        <a:srgbClr val="1D5BB3"/>
      </a:accent3>
      <a:accent4>
        <a:srgbClr val="FFC000"/>
      </a:accent4>
      <a:accent5>
        <a:srgbClr val="1D5BB3"/>
      </a:accent5>
      <a:accent6>
        <a:srgbClr val="FFC000"/>
      </a:accent6>
      <a:hlink>
        <a:srgbClr val="1D5BB3"/>
      </a:hlink>
      <a:folHlink>
        <a:srgbClr val="FFC0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3193</Words>
  <Application>Microsoft Office PowerPoint</Application>
  <PresentationFormat>自定义</PresentationFormat>
  <Paragraphs>288</Paragraphs>
  <Slides>26</Slides>
  <Notes>19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27" baseType="lpstr">
      <vt:lpstr>PPT家园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  <vt:lpstr>幻灯片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商务建筑模板</dc:title>
  <dc:creator/>
  <cp:keywords>PPT</cp:keywords>
  <cp:lastModifiedBy/>
  <cp:revision>1</cp:revision>
  <dcterms:created xsi:type="dcterms:W3CDTF">2016-10-17T14:00:15Z</dcterms:created>
  <dcterms:modified xsi:type="dcterms:W3CDTF">2020-07-06T10:30:25Z</dcterms:modified>
</cp:coreProperties>
</file>