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86" r:id="rId3"/>
    <p:sldId id="381" r:id="rId5"/>
    <p:sldId id="354" r:id="rId6"/>
    <p:sldId id="336" r:id="rId7"/>
    <p:sldId id="344" r:id="rId8"/>
    <p:sldId id="337" r:id="rId9"/>
    <p:sldId id="341" r:id="rId10"/>
    <p:sldId id="359" r:id="rId11"/>
    <p:sldId id="387" r:id="rId12"/>
    <p:sldId id="360" r:id="rId13"/>
    <p:sldId id="340" r:id="rId14"/>
    <p:sldId id="345" r:id="rId15"/>
    <p:sldId id="377" r:id="rId16"/>
    <p:sldId id="349" r:id="rId17"/>
    <p:sldId id="388" r:id="rId18"/>
    <p:sldId id="350" r:id="rId19"/>
    <p:sldId id="361" r:id="rId20"/>
    <p:sldId id="324" r:id="rId21"/>
    <p:sldId id="378" r:id="rId22"/>
    <p:sldId id="379" r:id="rId23"/>
    <p:sldId id="389" r:id="rId24"/>
    <p:sldId id="364" r:id="rId25"/>
    <p:sldId id="365" r:id="rId26"/>
    <p:sldId id="362" r:id="rId27"/>
    <p:sldId id="366" r:id="rId28"/>
    <p:sldId id="363" r:id="rId29"/>
    <p:sldId id="385"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464812FE-CEBD-4B53-B23C-17812D11E3E1}">
          <p14:sldIdLst>
            <p14:sldId id="386"/>
            <p14:sldId id="381"/>
            <p14:sldId id="354"/>
            <p14:sldId id="336"/>
            <p14:sldId id="344"/>
            <p14:sldId id="337"/>
            <p14:sldId id="341"/>
            <p14:sldId id="359"/>
            <p14:sldId id="387"/>
            <p14:sldId id="360"/>
            <p14:sldId id="340"/>
            <p14:sldId id="345"/>
            <p14:sldId id="377"/>
            <p14:sldId id="349"/>
            <p14:sldId id="388"/>
            <p14:sldId id="350"/>
            <p14:sldId id="361"/>
            <p14:sldId id="324"/>
            <p14:sldId id="378"/>
            <p14:sldId id="379"/>
            <p14:sldId id="389"/>
            <p14:sldId id="364"/>
            <p14:sldId id="365"/>
            <p14:sldId id="362"/>
            <p14:sldId id="366"/>
            <p14:sldId id="363"/>
            <p14:sldId id="385"/>
          </p14:sldIdLst>
        </p14:section>
        <p14:section name="赠送图标页" id="{B0D7D323-4EFF-4F9A-92F1-357074E2022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05696"/>
    <a:srgbClr val="044172"/>
    <a:srgbClr val="5D59DC"/>
    <a:srgbClr val="2F4199"/>
    <a:srgbClr val="364BAF"/>
    <a:srgbClr val="F4F4F4"/>
    <a:srgbClr val="0882E5"/>
    <a:srgbClr val="4057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96242" autoAdjust="0"/>
  </p:normalViewPr>
  <p:slideViewPr>
    <p:cSldViewPr snapToGrid="0" showGuides="1">
      <p:cViewPr varScale="1">
        <p:scale>
          <a:sx n="107" d="100"/>
          <a:sy n="107" d="100"/>
        </p:scale>
        <p:origin x="696" y="108"/>
      </p:cViewPr>
      <p:guideLst>
        <p:guide pos="438"/>
        <p:guide pos="2729"/>
        <p:guide orient="horz" pos="2160"/>
      </p:guideLst>
    </p:cSldViewPr>
  </p:slideViewPr>
  <p:notesTextViewPr>
    <p:cViewPr>
      <p:scale>
        <a:sx n="300" d="100"/>
        <a:sy n="3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oleObject" Target=""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Workbook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44842793450614"/>
          <c:y val="0.0282933785951541"/>
          <c:w val="0.961036288616432"/>
          <c:h val="0.954191042220118"/>
        </c:manualLayout>
      </c:layout>
      <c:doughnutChart>
        <c:varyColors val="1"/>
        <c:ser>
          <c:idx val="0"/>
          <c:order val="0"/>
          <c:tx>
            <c:strRef>
              <c:f>Sheet1!$B$1</c:f>
              <c:strCache>
                <c:ptCount val="1"/>
                <c:pt idx="0">
                  <c:v>판매</c:v>
                </c:pt>
              </c:strCache>
            </c:strRef>
          </c:tx>
          <c:spPr>
            <a:solidFill>
              <a:srgbClr val="0070C0"/>
            </a:solidFill>
            <a:ln w="3175">
              <a:solidFill>
                <a:schemeClr val="bg1"/>
              </a:solidFill>
            </a:ln>
            <a:effectLst/>
            <a:scene3d>
              <a:camera prst="orthographicFront"/>
              <a:lightRig rig="threePt" dir="t"/>
            </a:scene3d>
            <a:sp3d prstMaterial="softEdge">
              <a:bevelT w="0" h="0"/>
            </a:sp3d>
          </c:spPr>
          <c:explosion val="0"/>
          <c:dPt>
            <c:idx val="0"/>
            <c:bubble3D val="0"/>
            <c:spPr>
              <a:solidFill>
                <a:schemeClr val="accent1"/>
              </a:solidFill>
              <a:ln w="3175">
                <a:solidFill>
                  <a:schemeClr val="bg1"/>
                </a:solidFill>
              </a:ln>
              <a:effectLst/>
              <a:scene3d>
                <a:camera prst="orthographicFront"/>
                <a:lightRig rig="threePt" dir="t"/>
              </a:scene3d>
              <a:sp3d prstMaterial="softEdge">
                <a:bevelT w="0" h="0"/>
              </a:sp3d>
            </c:spPr>
          </c:dPt>
          <c:dPt>
            <c:idx val="1"/>
            <c:bubble3D val="0"/>
            <c:spPr>
              <a:solidFill>
                <a:schemeClr val="accent2">
                  <a:alpha val="80000"/>
                </a:schemeClr>
              </a:solidFill>
              <a:ln w="3175">
                <a:solidFill>
                  <a:schemeClr val="bg1"/>
                </a:solidFill>
              </a:ln>
              <a:effectLst/>
              <a:scene3d>
                <a:camera prst="orthographicFront"/>
                <a:lightRig rig="threePt" dir="t"/>
              </a:scene3d>
              <a:sp3d prstMaterial="softEdge">
                <a:bevelT w="0" h="0"/>
              </a:sp3d>
            </c:spPr>
          </c:dPt>
          <c:dPt>
            <c:idx val="2"/>
            <c:bubble3D val="0"/>
            <c:spPr>
              <a:solidFill>
                <a:schemeClr val="accent2"/>
              </a:solidFill>
              <a:ln w="3175">
                <a:solidFill>
                  <a:schemeClr val="bg1"/>
                </a:solidFill>
              </a:ln>
              <a:effectLst/>
              <a:scene3d>
                <a:camera prst="orthographicFront"/>
                <a:lightRig rig="threePt" dir="t"/>
              </a:scene3d>
              <a:sp3d prstMaterial="softEdge">
                <a:bevelT w="0" h="0"/>
              </a:sp3d>
            </c:spPr>
          </c:dPt>
          <c:dPt>
            <c:idx val="3"/>
            <c:bubble3D val="0"/>
            <c:spPr>
              <a:solidFill>
                <a:schemeClr val="accent2">
                  <a:lumMod val="75000"/>
                </a:schemeClr>
              </a:solidFill>
              <a:ln w="3175">
                <a:solidFill>
                  <a:schemeClr val="bg1"/>
                </a:solidFill>
              </a:ln>
              <a:effectLst/>
              <a:scene3d>
                <a:camera prst="orthographicFront"/>
                <a:lightRig rig="threePt" dir="t"/>
              </a:scene3d>
              <a:sp3d prstMaterial="softEdge">
                <a:bevelT w="0" h="0"/>
              </a:sp3d>
            </c:spPr>
          </c:dPt>
          <c:dLbls>
            <c:delete val="1"/>
          </c:dLbls>
          <c:cat>
            <c:strRef>
              <c:f>Sheet1!$A$2:$A$5</c:f>
              <c:strCache>
                <c:ptCount val="2"/>
                <c:pt idx="0">
                  <c:v>value01</c:v>
                </c:pt>
                <c:pt idx="1">
                  <c:v>value02</c:v>
                </c:pt>
              </c:strCache>
            </c:strRef>
          </c:cat>
          <c:val>
            <c:numRef>
              <c:f>Sheet1!$B$2:$B$5</c:f>
              <c:numCache>
                <c:formatCode>General</c:formatCode>
                <c:ptCount val="4"/>
                <c:pt idx="0">
                  <c:v>65</c:v>
                </c:pt>
                <c:pt idx="1">
                  <c:v>20</c:v>
                </c:pt>
                <c:pt idx="2">
                  <c:v>10</c:v>
                </c:pt>
                <c:pt idx="3">
                  <c:v>5</c:v>
                </c:pt>
              </c:numCache>
            </c:numRef>
          </c:val>
        </c:ser>
        <c:dLbls>
          <c:showLegendKey val="0"/>
          <c:showVal val="0"/>
          <c:showCatName val="0"/>
          <c:showSerName val="0"/>
          <c:showPercent val="0"/>
          <c:showBubbleSize val="0"/>
          <c:showLeaderLines val="1"/>
        </c:dLbls>
        <c:firstSliceAng val="0"/>
        <c:holeSize val="60"/>
      </c:doughnutChart>
      <c:spPr>
        <a:noFill/>
        <a:ln w="25402">
          <a:noFill/>
        </a:ln>
      </c:spPr>
    </c:plotArea>
    <c:plotVisOnly val="1"/>
    <c:dispBlanksAs val="zero"/>
    <c:showDLblsOverMax val="0"/>
  </c:chart>
  <c:spPr>
    <a:scene3d>
      <a:camera prst="orthographicFront"/>
      <a:lightRig rig="threePt" dir="t"/>
    </a:scene3d>
    <a:sp3d prstMaterial="softEdge"/>
  </c:spPr>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44842793450614"/>
          <c:y val="0.028293378595154"/>
          <c:w val="0.961036288616432"/>
          <c:h val="0.954191042220118"/>
        </c:manualLayout>
      </c:layout>
      <c:doughnutChart>
        <c:varyColors val="1"/>
        <c:ser>
          <c:idx val="0"/>
          <c:order val="0"/>
          <c:tx>
            <c:strRef>
              <c:f>Sheet1!$B$1</c:f>
              <c:strCache>
                <c:ptCount val="1"/>
                <c:pt idx="0">
                  <c:v>판매</c:v>
                </c:pt>
              </c:strCache>
            </c:strRef>
          </c:tx>
          <c:spPr>
            <a:solidFill>
              <a:srgbClr val="0070C0"/>
            </a:solidFill>
            <a:ln w="3171">
              <a:noFill/>
            </a:ln>
            <a:effectLst/>
            <a:scene3d>
              <a:camera prst="orthographicFront"/>
              <a:lightRig rig="threePt" dir="t"/>
            </a:scene3d>
            <a:sp3d prstMaterial="softEdge">
              <a:bevelT w="0" h="0"/>
            </a:sp3d>
          </c:spPr>
          <c:explosion val="0"/>
          <c:dPt>
            <c:idx val="0"/>
            <c:bubble3D val="0"/>
            <c:spPr>
              <a:solidFill>
                <a:schemeClr val="accent1"/>
              </a:solidFill>
              <a:ln w="3171">
                <a:noFill/>
              </a:ln>
              <a:effectLst/>
              <a:scene3d>
                <a:camera prst="orthographicFront"/>
                <a:lightRig rig="threePt" dir="t"/>
              </a:scene3d>
              <a:sp3d prstMaterial="softEdge">
                <a:bevelT w="0" h="0"/>
              </a:sp3d>
            </c:spPr>
          </c:dPt>
          <c:dPt>
            <c:idx val="1"/>
            <c:bubble3D val="0"/>
            <c:spPr>
              <a:solidFill>
                <a:schemeClr val="bg1">
                  <a:lumMod val="85000"/>
                </a:schemeClr>
              </a:solidFill>
              <a:ln w="3171">
                <a:noFill/>
              </a:ln>
              <a:effectLst/>
              <a:scene3d>
                <a:camera prst="orthographicFront"/>
                <a:lightRig rig="threePt" dir="t"/>
              </a:scene3d>
              <a:sp3d prstMaterial="softEdge">
                <a:bevelT w="0" h="0"/>
              </a:sp3d>
            </c:spPr>
          </c:dPt>
          <c:dLbls>
            <c:delete val="1"/>
          </c:dLbls>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70"/>
      </c:doughnutChart>
      <c:spPr>
        <a:noFill/>
        <a:ln w="25400">
          <a:noFill/>
        </a:ln>
      </c:spPr>
    </c:plotArea>
    <c:plotVisOnly val="1"/>
    <c:dispBlanksAs val="zero"/>
    <c:showDLblsOverMax val="0"/>
  </c:chart>
  <c:spPr>
    <a:scene3d>
      <a:camera prst="orthographicFront"/>
      <a:lightRig rig="threePt" dir="t"/>
    </a:scene3d>
    <a:sp3d prstMaterial="softEdge"/>
  </c:spPr>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175060601501245"/>
          <c:y val="0.0196821642718576"/>
          <c:w val="0.961036288616432"/>
          <c:h val="0.954191042220118"/>
        </c:manualLayout>
      </c:layout>
      <c:doughnutChart>
        <c:varyColors val="1"/>
        <c:ser>
          <c:idx val="0"/>
          <c:order val="0"/>
          <c:tx>
            <c:strRef>
              <c:f>Sheet1!$B$1</c:f>
              <c:strCache>
                <c:ptCount val="1"/>
                <c:pt idx="0">
                  <c:v>판매</c:v>
                </c:pt>
              </c:strCache>
            </c:strRef>
          </c:tx>
          <c:spPr>
            <a:solidFill>
              <a:srgbClr val="0070C0"/>
            </a:solidFill>
            <a:ln w="3170">
              <a:noFill/>
            </a:ln>
            <a:effectLst/>
            <a:scene3d>
              <a:camera prst="orthographicFront"/>
              <a:lightRig rig="threePt" dir="t"/>
            </a:scene3d>
            <a:sp3d prstMaterial="softEdge">
              <a:bevelT w="0" h="0"/>
            </a:sp3d>
          </c:spPr>
          <c:explosion val="0"/>
          <c:dPt>
            <c:idx val="0"/>
            <c:bubble3D val="0"/>
            <c:spPr>
              <a:solidFill>
                <a:schemeClr val="accent1"/>
              </a:solidFill>
              <a:ln w="3170">
                <a:noFill/>
              </a:ln>
              <a:effectLst/>
              <a:scene3d>
                <a:camera prst="orthographicFront"/>
                <a:lightRig rig="threePt" dir="t"/>
              </a:scene3d>
              <a:sp3d prstMaterial="softEdge">
                <a:bevelT w="0" h="0"/>
              </a:sp3d>
            </c:spPr>
          </c:dPt>
          <c:dPt>
            <c:idx val="1"/>
            <c:bubble3D val="0"/>
            <c:spPr>
              <a:solidFill>
                <a:schemeClr val="bg1">
                  <a:lumMod val="85000"/>
                </a:schemeClr>
              </a:solidFill>
              <a:ln w="3170">
                <a:noFill/>
              </a:ln>
              <a:effectLst/>
              <a:scene3d>
                <a:camera prst="orthographicFront"/>
                <a:lightRig rig="threePt" dir="t"/>
              </a:scene3d>
              <a:sp3d prstMaterial="softEdge">
                <a:bevelT w="0" h="0"/>
              </a:sp3d>
            </c:spPr>
          </c:dPt>
          <c:dLbls>
            <c:delete val="1"/>
          </c:dLbls>
          <c:cat>
            <c:strRef>
              <c:f>Sheet1!$A$2:$A$3</c:f>
              <c:strCache>
                <c:ptCount val="2"/>
                <c:pt idx="0">
                  <c:v>value01</c:v>
                </c:pt>
                <c:pt idx="1">
                  <c:v>value02</c:v>
                </c:pt>
              </c:strCache>
            </c:strRef>
          </c:cat>
          <c:val>
            <c:numRef>
              <c:f>Sheet1!$B$2:$B$3</c:f>
              <c:numCache>
                <c:formatCode>General</c:formatCode>
                <c:ptCount val="2"/>
                <c:pt idx="0">
                  <c:v>32</c:v>
                </c:pt>
                <c:pt idx="1">
                  <c:v>65</c:v>
                </c:pt>
              </c:numCache>
            </c:numRef>
          </c:val>
        </c:ser>
        <c:dLbls>
          <c:showLegendKey val="0"/>
          <c:showVal val="0"/>
          <c:showCatName val="0"/>
          <c:showSerName val="0"/>
          <c:showPercent val="0"/>
          <c:showBubbleSize val="0"/>
          <c:showLeaderLines val="1"/>
        </c:dLbls>
        <c:firstSliceAng val="0"/>
        <c:holeSize val="70"/>
      </c:doughnutChart>
      <c:spPr>
        <a:noFill/>
        <a:ln w="25358">
          <a:noFill/>
        </a:ln>
      </c:spPr>
    </c:plotArea>
    <c:plotVisOnly val="1"/>
    <c:dispBlanksAs val="zero"/>
    <c:showDLblsOverMax val="0"/>
  </c:chart>
  <c:spPr>
    <a:scene3d>
      <a:camera prst="orthographicFront"/>
      <a:lightRig rig="threePt" dir="t"/>
    </a:scene3d>
    <a:sp3d prstMaterial="softEdge"/>
  </c:spPr>
  <c:txPr>
    <a:bodyPr/>
    <a:lstStyle/>
    <a:p>
      <a:pPr>
        <a:defRPr lang="zh-CN" sz="1795"/>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44842793450614"/>
          <c:y val="0.028293378595154"/>
          <c:w val="0.961036288616432"/>
          <c:h val="0.954191042220118"/>
        </c:manualLayout>
      </c:layout>
      <c:doughnutChart>
        <c:varyColors val="1"/>
        <c:ser>
          <c:idx val="0"/>
          <c:order val="0"/>
          <c:tx>
            <c:strRef>
              <c:f>Sheet1!$B$1</c:f>
              <c:strCache>
                <c:ptCount val="1"/>
                <c:pt idx="0">
                  <c:v>판매</c:v>
                </c:pt>
              </c:strCache>
            </c:strRef>
          </c:tx>
          <c:spPr>
            <a:solidFill>
              <a:srgbClr val="0070C0"/>
            </a:solidFill>
            <a:ln w="3174">
              <a:noFill/>
            </a:ln>
            <a:effectLst/>
            <a:scene3d>
              <a:camera prst="orthographicFront"/>
              <a:lightRig rig="threePt" dir="t"/>
            </a:scene3d>
            <a:sp3d prstMaterial="softEdge">
              <a:bevelT w="0" h="0"/>
            </a:sp3d>
          </c:spPr>
          <c:explosion val="0"/>
          <c:dPt>
            <c:idx val="0"/>
            <c:bubble3D val="0"/>
            <c:spPr>
              <a:solidFill>
                <a:schemeClr val="accent1"/>
              </a:solidFill>
              <a:ln w="3174">
                <a:noFill/>
              </a:ln>
              <a:effectLst/>
              <a:scene3d>
                <a:camera prst="orthographicFront"/>
                <a:lightRig rig="threePt" dir="t"/>
              </a:scene3d>
              <a:sp3d prstMaterial="softEdge">
                <a:bevelT w="0" h="0"/>
              </a:sp3d>
            </c:spPr>
          </c:dPt>
          <c:dPt>
            <c:idx val="1"/>
            <c:bubble3D val="0"/>
            <c:spPr>
              <a:solidFill>
                <a:schemeClr val="bg1">
                  <a:lumMod val="85000"/>
                </a:schemeClr>
              </a:solidFill>
              <a:ln w="3174">
                <a:noFill/>
              </a:ln>
              <a:effectLst/>
              <a:scene3d>
                <a:camera prst="orthographicFront"/>
                <a:lightRig rig="threePt" dir="t"/>
              </a:scene3d>
              <a:sp3d prstMaterial="softEdge">
                <a:bevelT w="0" h="0"/>
              </a:sp3d>
            </c:spPr>
          </c:dPt>
          <c:dLbls>
            <c:delete val="1"/>
          </c:dLbls>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70"/>
      </c:doughnutChart>
      <c:spPr>
        <a:noFill/>
        <a:ln w="25391">
          <a:noFill/>
        </a:ln>
      </c:spPr>
    </c:plotArea>
    <c:plotVisOnly val="1"/>
    <c:dispBlanksAs val="zero"/>
    <c:showDLblsOverMax val="0"/>
  </c:chart>
  <c:spPr>
    <a:scene3d>
      <a:camera prst="orthographicFront"/>
      <a:lightRig rig="threePt" dir="t"/>
    </a:scene3d>
    <a:sp3d prstMaterial="softEdge"/>
  </c:spPr>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noFill/>
            <a:ln w="12665" cap="flat">
              <a:noFill/>
              <a:miter lim="400000"/>
            </a:ln>
            <a:effectLst/>
          </c:spPr>
          <c:explosion val="0"/>
          <c:dPt>
            <c:idx val="1"/>
            <c:bubble3D val="0"/>
            <c:spPr>
              <a:solidFill>
                <a:schemeClr val="accent1"/>
              </a:solidFill>
              <a:ln w="12665" cap="flat">
                <a:noFill/>
                <a:miter lim="400000"/>
              </a:ln>
              <a:effectLst/>
            </c:spPr>
          </c:dPt>
          <c:dLbls>
            <c:delete val="1"/>
          </c:dLbls>
          <c:cat>
            <c:strRef>
              <c:f>Sheet1!$B$1:$C$1</c:f>
              <c:strCache>
                <c:ptCount val="2"/>
                <c:pt idx="0">
                  <c:v>real data</c:v>
                </c:pt>
                <c:pt idx="1">
                  <c:v>the rest</c:v>
                </c:pt>
              </c:strCache>
            </c:strRef>
          </c:cat>
          <c:val>
            <c:numRef>
              <c:f>Sheet1!$B$2:$C$2</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spPr>
        <a:noFill/>
        <a:ln w="25330">
          <a:noFill/>
        </a:ln>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noFill/>
            <a:ln w="12665" cap="flat">
              <a:noFill/>
              <a:miter lim="400000"/>
            </a:ln>
            <a:effectLst/>
          </c:spPr>
          <c:explosion val="0"/>
          <c:dPt>
            <c:idx val="1"/>
            <c:bubble3D val="0"/>
            <c:spPr>
              <a:solidFill>
                <a:schemeClr val="accent1"/>
              </a:solidFill>
              <a:ln w="12665" cap="flat">
                <a:noFill/>
                <a:miter lim="400000"/>
              </a:ln>
              <a:effectLst/>
            </c:spPr>
          </c:dPt>
          <c:dLbls>
            <c:delete val="1"/>
          </c:dLbls>
          <c:cat>
            <c:strRef>
              <c:f>Sheet1!$B$1:$C$1</c:f>
              <c:strCache>
                <c:ptCount val="2"/>
                <c:pt idx="0">
                  <c:v>real data</c:v>
                </c:pt>
                <c:pt idx="1">
                  <c:v>the rest</c:v>
                </c:pt>
              </c:strCache>
            </c:strRef>
          </c:cat>
          <c:val>
            <c:numRef>
              <c:f>Sheet1!$B$2:$C$2</c:f>
              <c:numCache>
                <c:formatCode>General</c:formatCode>
                <c:ptCount val="2"/>
                <c:pt idx="0">
                  <c:v>55</c:v>
                </c:pt>
                <c:pt idx="1">
                  <c:v>45</c:v>
                </c:pt>
              </c:numCache>
            </c:numRef>
          </c:val>
        </c:ser>
        <c:dLbls>
          <c:showLegendKey val="0"/>
          <c:showVal val="0"/>
          <c:showCatName val="0"/>
          <c:showSerName val="0"/>
          <c:showPercent val="0"/>
          <c:showBubbleSize val="0"/>
          <c:showLeaderLines val="1"/>
        </c:dLbls>
        <c:firstSliceAng val="0"/>
      </c:pieChart>
      <c:spPr>
        <a:noFill/>
        <a:ln w="25330">
          <a:noFill/>
        </a:ln>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noFill/>
            <a:ln w="12665" cap="flat">
              <a:noFill/>
              <a:miter lim="400000"/>
            </a:ln>
            <a:effectLst/>
          </c:spPr>
          <c:explosion val="0"/>
          <c:dPt>
            <c:idx val="1"/>
            <c:bubble3D val="0"/>
            <c:spPr>
              <a:solidFill>
                <a:schemeClr val="accent1"/>
              </a:solidFill>
              <a:ln w="12665" cap="flat">
                <a:noFill/>
                <a:miter lim="400000"/>
              </a:ln>
              <a:effectLst/>
            </c:spPr>
          </c:dPt>
          <c:dLbls>
            <c:delete val="1"/>
          </c:dLbls>
          <c:cat>
            <c:strRef>
              <c:f>Sheet1!$B$1:$C$1</c:f>
              <c:strCache>
                <c:ptCount val="2"/>
                <c:pt idx="0">
                  <c:v>the rest</c:v>
                </c:pt>
                <c:pt idx="1">
                  <c:v>real data</c:v>
                </c:pt>
              </c:strCache>
            </c:strRef>
          </c:cat>
          <c:val>
            <c:numRef>
              <c:f>Sheet1!$B$2:$C$2</c:f>
              <c:numCache>
                <c:formatCode>General</c:formatCode>
                <c:ptCount val="2"/>
                <c:pt idx="0">
                  <c:v>33</c:v>
                </c:pt>
                <c:pt idx="1">
                  <c:v>67</c:v>
                </c:pt>
              </c:numCache>
            </c:numRef>
          </c:val>
        </c:ser>
        <c:dLbls>
          <c:showLegendKey val="0"/>
          <c:showVal val="0"/>
          <c:showCatName val="0"/>
          <c:showSerName val="0"/>
          <c:showPercent val="0"/>
          <c:showBubbleSize val="0"/>
          <c:showLeaderLines val="1"/>
        </c:dLbls>
        <c:firstSliceAng val="0"/>
      </c:pieChart>
      <c:spPr>
        <a:noFill/>
        <a:ln w="25330">
          <a:noFill/>
        </a:ln>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Region 1</c:v>
                </c:pt>
              </c:strCache>
            </c:strRef>
          </c:tx>
          <c:spPr>
            <a:noFill/>
            <a:ln w="12665" cap="flat">
              <a:noFill/>
              <a:miter lim="400000"/>
            </a:ln>
            <a:effectLst/>
          </c:spPr>
          <c:explosion val="0"/>
          <c:dPt>
            <c:idx val="1"/>
            <c:bubble3D val="0"/>
            <c:spPr>
              <a:solidFill>
                <a:schemeClr val="accent1"/>
              </a:solidFill>
              <a:ln w="12665" cap="flat">
                <a:noFill/>
                <a:miter lim="400000"/>
              </a:ln>
              <a:effectLst/>
            </c:spPr>
          </c:dPt>
          <c:dLbls>
            <c:delete val="1"/>
          </c:dLbls>
          <c:cat>
            <c:strRef>
              <c:f>Sheet1!$B$1:$C$1</c:f>
              <c:strCache>
                <c:ptCount val="2"/>
                <c:pt idx="0">
                  <c:v>the rest</c:v>
                </c:pt>
                <c:pt idx="1">
                  <c:v>real data</c:v>
                </c:pt>
              </c:strCache>
            </c:strRef>
          </c:cat>
          <c:val>
            <c:numRef>
              <c:f>Sheet1!$B$2:$C$2</c:f>
              <c:numCache>
                <c:formatCode>General</c:formatCode>
                <c:ptCount val="2"/>
                <c:pt idx="0">
                  <c:v>20</c:v>
                </c:pt>
                <c:pt idx="1">
                  <c:v>80</c:v>
                </c:pt>
              </c:numCache>
            </c:numRef>
          </c:val>
        </c:ser>
        <c:dLbls>
          <c:showLegendKey val="0"/>
          <c:showVal val="0"/>
          <c:showCatName val="0"/>
          <c:showSerName val="0"/>
          <c:showPercent val="0"/>
          <c:showBubbleSize val="0"/>
          <c:showLeaderLines val="1"/>
        </c:dLbls>
        <c:firstSliceAng val="0"/>
      </c:pieChart>
      <c:spPr>
        <a:noFill/>
        <a:ln w="25330">
          <a:noFill/>
        </a:ln>
      </c:spPr>
    </c:plotArea>
    <c:plotVisOnly val="1"/>
    <c:dispBlanksAs val="gap"/>
    <c:showDLblsOverMax val="1"/>
  </c:chart>
  <c:spPr>
    <a:noFill/>
    <a:ln>
      <a:noFill/>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332068"/>
          <c:y val="0.0924836"/>
          <c:w val="0.961793"/>
          <c:h val="0.763998"/>
        </c:manualLayout>
      </c:layout>
      <c:barChart>
        <c:barDir val="col"/>
        <c:grouping val="stacked"/>
        <c:varyColors val="0"/>
        <c:ser>
          <c:idx val="0"/>
          <c:order val="0"/>
          <c:tx>
            <c:strRef>
              <c:f>Sheet1!$A$2</c:f>
              <c:strCache>
                <c:ptCount val="1"/>
                <c:pt idx="0">
                  <c:v>Region 1</c:v>
                </c:pt>
              </c:strCache>
            </c:strRef>
          </c:tx>
          <c:spPr>
            <a:solidFill>
              <a:schemeClr val="accent2"/>
            </a:solidFill>
            <a:ln w="12700" cap="flat">
              <a:noFill/>
              <a:miter lim="400000"/>
            </a:ln>
            <a:effectLst/>
          </c:spPr>
          <c:invertIfNegative val="0"/>
          <c:dLbls>
            <c:delete val="1"/>
          </c:dLbls>
          <c:cat>
            <c:strRef>
              <c:f>Sheet1!$B$1:$F$1</c:f>
              <c:strCache>
                <c:ptCount val="5"/>
                <c:pt idx="0">
                  <c:v>April</c:v>
                </c:pt>
                <c:pt idx="1">
                  <c:v>May</c:v>
                </c:pt>
                <c:pt idx="2">
                  <c:v>June</c:v>
                </c:pt>
                <c:pt idx="3">
                  <c:v>July</c:v>
                </c:pt>
                <c:pt idx="4">
                  <c:v>August</c:v>
                </c:pt>
              </c:strCache>
            </c:strRef>
          </c:cat>
          <c:val>
            <c:numRef>
              <c:f>Sheet1!$B$2:$F$2</c:f>
              <c:numCache>
                <c:formatCode>General</c:formatCode>
                <c:ptCount val="5"/>
                <c:pt idx="0">
                  <c:v>27</c:v>
                </c:pt>
                <c:pt idx="1">
                  <c:v>36</c:v>
                </c:pt>
                <c:pt idx="2">
                  <c:v>63</c:v>
                </c:pt>
                <c:pt idx="3">
                  <c:v>143</c:v>
                </c:pt>
                <c:pt idx="4">
                  <c:v>20</c:v>
                </c:pt>
              </c:numCache>
            </c:numRef>
          </c:val>
        </c:ser>
        <c:ser>
          <c:idx val="1"/>
          <c:order val="1"/>
          <c:tx>
            <c:strRef>
              <c:f>Sheet1!$A$3</c:f>
              <c:strCache>
                <c:ptCount val="1"/>
                <c:pt idx="0">
                  <c:v>Region 2</c:v>
                </c:pt>
              </c:strCache>
            </c:strRef>
          </c:tx>
          <c:spPr>
            <a:solidFill>
              <a:schemeClr val="accent1"/>
            </a:solidFill>
            <a:ln w="12700" cap="flat">
              <a:noFill/>
              <a:miter lim="400000"/>
            </a:ln>
            <a:effectLst/>
          </c:spPr>
          <c:invertIfNegative val="0"/>
          <c:dLbls>
            <c:delete val="1"/>
          </c:dLbls>
          <c:cat>
            <c:strRef>
              <c:f>Sheet1!$B$1:$F$1</c:f>
              <c:strCache>
                <c:ptCount val="5"/>
                <c:pt idx="0">
                  <c:v>April</c:v>
                </c:pt>
                <c:pt idx="1">
                  <c:v>May</c:v>
                </c:pt>
                <c:pt idx="2">
                  <c:v>June</c:v>
                </c:pt>
                <c:pt idx="3">
                  <c:v>July</c:v>
                </c:pt>
                <c:pt idx="4">
                  <c:v>August</c:v>
                </c:pt>
              </c:strCache>
            </c:strRef>
          </c:cat>
          <c:val>
            <c:numRef>
              <c:f>Sheet1!$B$3:$F$3</c:f>
              <c:numCache>
                <c:formatCode>General</c:formatCode>
                <c:ptCount val="5"/>
                <c:pt idx="0">
                  <c:v>55</c:v>
                </c:pt>
                <c:pt idx="1">
                  <c:v>43</c:v>
                </c:pt>
                <c:pt idx="2">
                  <c:v>80</c:v>
                </c:pt>
                <c:pt idx="3">
                  <c:v>48</c:v>
                </c:pt>
                <c:pt idx="4">
                  <c:v>100</c:v>
                </c:pt>
              </c:numCache>
            </c:numRef>
          </c:val>
        </c:ser>
        <c:dLbls>
          <c:showLegendKey val="0"/>
          <c:showVal val="0"/>
          <c:showCatName val="0"/>
          <c:showSerName val="0"/>
          <c:showPercent val="0"/>
          <c:showBubbleSize val="0"/>
        </c:dLbls>
        <c:gapWidth val="160"/>
        <c:overlap val="100"/>
        <c:axId val="-2132580784"/>
        <c:axId val="-2132577504"/>
      </c:barChart>
      <c:catAx>
        <c:axId val="-2132580784"/>
        <c:scaling>
          <c:orientation val="minMax"/>
        </c:scaling>
        <c:delete val="0"/>
        <c:axPos val="b"/>
        <c:numFmt formatCode="General" sourceLinked="0"/>
        <c:majorTickMark val="out"/>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bg1"/>
                </a:solidFill>
                <a:latin typeface="+mn-lt"/>
                <a:ea typeface="+mn-ea"/>
                <a:cs typeface="+mn-cs"/>
              </a:defRPr>
            </a:pPr>
          </a:p>
        </c:txPr>
        <c:crossAx val="-2132577504"/>
        <c:crosses val="autoZero"/>
        <c:auto val="1"/>
        <c:lblAlgn val="ctr"/>
        <c:lblOffset val="100"/>
        <c:noMultiLvlLbl val="1"/>
      </c:catAx>
      <c:valAx>
        <c:axId val="-2132577504"/>
        <c:scaling>
          <c:orientation val="minMax"/>
        </c:scaling>
        <c:delete val="1"/>
        <c:axPos val="l"/>
        <c:numFmt formatCode="General"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2132580784"/>
        <c:crosses val="autoZero"/>
        <c:crossBetween val="between"/>
        <c:majorUnit val="50"/>
        <c:minorUnit val="25"/>
      </c:valAx>
      <c:spPr>
        <a:noFill/>
        <a:ln w="12700" cap="flat">
          <a:noFill/>
          <a:miter lim="400000"/>
        </a:ln>
        <a:effectLst/>
      </c:spPr>
    </c:plotArea>
    <c:plotVisOnly val="1"/>
    <c:dispBlanksAs val="gap"/>
    <c:showDLblsOverMax val="1"/>
  </c:chart>
  <c:spPr>
    <a:noFill/>
    <a:ln>
      <a:noFill/>
    </a:ln>
    <a:effectLst/>
  </c:spPr>
  <c:txPr>
    <a:bodyPr/>
    <a:lstStyle/>
    <a:p>
      <a:pPr>
        <a:defRPr lang="zh-CN">
          <a:solidFill>
            <a:schemeClr val="tx1"/>
          </a:solidFill>
        </a:defRPr>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ln>
              <a:solidFill>
                <a:schemeClr val="bg1"/>
              </a:solidFill>
            </a:ln>
          </c:spPr>
          <c:explosion val="0"/>
          <c:dPt>
            <c:idx val="0"/>
            <c:bubble3D val="0"/>
            <c:spPr>
              <a:solidFill>
                <a:schemeClr val="accent1"/>
              </a:solidFill>
              <a:ln>
                <a:solidFill>
                  <a:schemeClr val="bg1"/>
                </a:solidFill>
              </a:ln>
            </c:spPr>
          </c:dPt>
          <c:dPt>
            <c:idx val="1"/>
            <c:bubble3D val="0"/>
            <c:spPr>
              <a:pattFill prst="dkDnDiag">
                <a:fgClr>
                  <a:schemeClr val="bg1">
                    <a:lumMod val="85000"/>
                  </a:schemeClr>
                </a:fgClr>
                <a:bgClr>
                  <a:schemeClr val="bg2"/>
                </a:bgClr>
              </a:pattFill>
              <a:ln>
                <a:solidFill>
                  <a:schemeClr val="bg1"/>
                </a:solidFill>
              </a:ln>
            </c:spPr>
          </c:dPt>
          <c:dPt>
            <c:idx val="2"/>
            <c:bubble3D val="0"/>
            <c:spPr>
              <a:ln>
                <a:solidFill>
                  <a:schemeClr val="bg1"/>
                </a:solidFill>
              </a:ln>
            </c:spPr>
          </c:dPt>
          <c:dPt>
            <c:idx val="3"/>
            <c:bubble3D val="0"/>
            <c:spPr>
              <a:solidFill>
                <a:schemeClr val="accent2"/>
              </a:solidFill>
              <a:ln>
                <a:solidFill>
                  <a:schemeClr val="bg1"/>
                </a:solidFill>
              </a:ln>
            </c:spPr>
          </c:dPt>
          <c:dLbls>
            <c:delete val="1"/>
          </c:dLbls>
          <c:cat>
            <c:strRef>
              <c:f>Sheet1!$A$2:$A$5</c:f>
              <c:strCache>
                <c:ptCount val="4"/>
                <c:pt idx="0">
                  <c:v>Fashion</c:v>
                </c:pt>
                <c:pt idx="1">
                  <c:v>No Sales</c:v>
                </c:pt>
                <c:pt idx="2">
                  <c:v>Phone</c:v>
                </c:pt>
                <c:pt idx="3">
                  <c:v>PC</c:v>
                </c:pt>
              </c:strCache>
            </c:strRef>
          </c:cat>
          <c:val>
            <c:numRef>
              <c:f>Sheet1!$B$2:$B$5</c:f>
              <c:numCache>
                <c:formatCode>General</c:formatCode>
                <c:ptCount val="4"/>
                <c:pt idx="0">
                  <c:v>50</c:v>
                </c:pt>
                <c:pt idx="1">
                  <c:v>25</c:v>
                </c:pt>
                <c:pt idx="2">
                  <c:v>10</c:v>
                </c:pt>
                <c:pt idx="3">
                  <c:v>15</c:v>
                </c:pt>
              </c:numCache>
            </c:numRef>
          </c:val>
        </c:ser>
        <c:dLbls>
          <c:showLegendKey val="0"/>
          <c:showVal val="0"/>
          <c:showCatName val="0"/>
          <c:showSerName val="0"/>
          <c:showPercent val="0"/>
          <c:showBubbleSize val="0"/>
          <c:showLeaderLines val="1"/>
        </c:dLbls>
        <c:firstSliceAng val="0"/>
        <c:holeSize val="82"/>
      </c:doughnutChart>
    </c:plotArea>
    <c:legend>
      <c:legendPos val="b"/>
      <c:layout/>
      <c:overlay val="0"/>
      <c:txPr>
        <a:bodyPr rot="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legend>
    <c:plotVisOnly val="1"/>
    <c:dispBlanksAs val="zero"/>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3DBC66-B176-4AA1-B199-00C1478D0F9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3C419B-A2BE-4F84-8395-6435D0C5829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668AB8-0C74-4486-AAA9-FBDBA376640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145404-E228-4D60-94B8-6533F75F5E1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145404-E228-4D60-94B8-6533F75F5E1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145404-E228-4D60-94B8-6533F75F5E1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3C419B-A2BE-4F84-8395-6435D0C5829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668AB8-0C74-4486-AAA9-FBDBA376640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l="53542" t="22890" r="18542" b="22890"/>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a14:imgEffect>
                    <a14:imgEffect>
                      <a14:brightnessContrast bright="-10000"/>
                    </a14:imgEffect>
                  </a14:imgLayer>
                </a14:imgProps>
              </a:ext>
              <a:ext uri="{28A0092B-C50C-407E-A947-70E740481C1C}">
                <a14:useLocalDpi xmlns:a14="http://schemas.microsoft.com/office/drawing/2010/main" val="0"/>
              </a:ext>
            </a:extLst>
          </a:blip>
          <a:srcRect l="53542" t="22890" r="18542" b="22890"/>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355725" y="2162175"/>
            <a:ext cx="2032001" cy="3452813"/>
          </a:xfrm>
          <a:custGeom>
            <a:avLst/>
            <a:gdLst>
              <a:gd name="connsiteX0" fmla="*/ 0 w 2032001"/>
              <a:gd name="connsiteY0" fmla="*/ 0 h 3452813"/>
              <a:gd name="connsiteX1" fmla="*/ 2032001 w 2032001"/>
              <a:gd name="connsiteY1" fmla="*/ 0 h 3452813"/>
              <a:gd name="connsiteX2" fmla="*/ 2032001 w 2032001"/>
              <a:gd name="connsiteY2" fmla="*/ 3452813 h 3452813"/>
              <a:gd name="connsiteX3" fmla="*/ 0 w 2032001"/>
              <a:gd name="connsiteY3" fmla="*/ 3452813 h 3452813"/>
            </a:gdLst>
            <a:ahLst/>
            <a:cxnLst>
              <a:cxn ang="0">
                <a:pos x="connsiteX0" y="connsiteY0"/>
              </a:cxn>
              <a:cxn ang="0">
                <a:pos x="connsiteX1" y="connsiteY1"/>
              </a:cxn>
              <a:cxn ang="0">
                <a:pos x="connsiteX2" y="connsiteY2"/>
              </a:cxn>
              <a:cxn ang="0">
                <a:pos x="connsiteX3" y="connsiteY3"/>
              </a:cxn>
            </a:cxnLst>
            <a:rect l="l" t="t" r="r" b="b"/>
            <a:pathLst>
              <a:path w="2032001" h="3452813">
                <a:moveTo>
                  <a:pt x="0" y="0"/>
                </a:moveTo>
                <a:lnTo>
                  <a:pt x="2032001" y="0"/>
                </a:lnTo>
                <a:lnTo>
                  <a:pt x="2032001" y="3452813"/>
                </a:lnTo>
                <a:lnTo>
                  <a:pt x="0" y="3452813"/>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8327794" y="2087623"/>
            <a:ext cx="2228850" cy="2228850"/>
          </a:xfrm>
          <a:custGeom>
            <a:avLst/>
            <a:gdLst>
              <a:gd name="connsiteX0" fmla="*/ 1114425 w 2228850"/>
              <a:gd name="connsiteY0" fmla="*/ 0 h 2228850"/>
              <a:gd name="connsiteX1" fmla="*/ 2228850 w 2228850"/>
              <a:gd name="connsiteY1" fmla="*/ 1114425 h 2228850"/>
              <a:gd name="connsiteX2" fmla="*/ 1114425 w 2228850"/>
              <a:gd name="connsiteY2" fmla="*/ 2228850 h 2228850"/>
              <a:gd name="connsiteX3" fmla="*/ 0 w 2228850"/>
              <a:gd name="connsiteY3" fmla="*/ 1114425 h 2228850"/>
              <a:gd name="connsiteX4" fmla="*/ 1114425 w 2228850"/>
              <a:gd name="connsiteY4" fmla="*/ 0 h 2228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8850" h="2228850">
                <a:moveTo>
                  <a:pt x="1114425" y="0"/>
                </a:moveTo>
                <a:cubicBezTo>
                  <a:pt x="1729905" y="0"/>
                  <a:pt x="2228850" y="498945"/>
                  <a:pt x="2228850" y="1114425"/>
                </a:cubicBezTo>
                <a:cubicBezTo>
                  <a:pt x="2228850" y="1729905"/>
                  <a:pt x="1729905" y="2228850"/>
                  <a:pt x="1114425" y="2228850"/>
                </a:cubicBezTo>
                <a:cubicBezTo>
                  <a:pt x="498945" y="2228850"/>
                  <a:pt x="0" y="1729905"/>
                  <a:pt x="0" y="1114425"/>
                </a:cubicBezTo>
                <a:cubicBezTo>
                  <a:pt x="0" y="498945"/>
                  <a:pt x="498945" y="0"/>
                  <a:pt x="1114425"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9637486" y="3"/>
            <a:ext cx="2554515" cy="6857999"/>
          </a:xfrm>
          <a:custGeom>
            <a:avLst/>
            <a:gdLst>
              <a:gd name="connsiteX0" fmla="*/ 0 w 2554515"/>
              <a:gd name="connsiteY0" fmla="*/ 0 h 6857999"/>
              <a:gd name="connsiteX1" fmla="*/ 2554515 w 2554515"/>
              <a:gd name="connsiteY1" fmla="*/ 0 h 6857999"/>
              <a:gd name="connsiteX2" fmla="*/ 2554515 w 2554515"/>
              <a:gd name="connsiteY2" fmla="*/ 6857999 h 6857999"/>
              <a:gd name="connsiteX3" fmla="*/ 0 w 255451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2554515" h="6857999">
                <a:moveTo>
                  <a:pt x="0" y="0"/>
                </a:moveTo>
                <a:lnTo>
                  <a:pt x="2554515" y="0"/>
                </a:lnTo>
                <a:lnTo>
                  <a:pt x="2554515" y="6857999"/>
                </a:lnTo>
                <a:lnTo>
                  <a:pt x="0" y="6857999"/>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4305300" y="3714750"/>
            <a:ext cx="7886701" cy="3143250"/>
          </a:xfrm>
          <a:custGeom>
            <a:avLst/>
            <a:gdLst>
              <a:gd name="connsiteX0" fmla="*/ 0 w 7886701"/>
              <a:gd name="connsiteY0" fmla="*/ 0 h 3143250"/>
              <a:gd name="connsiteX1" fmla="*/ 7886701 w 7886701"/>
              <a:gd name="connsiteY1" fmla="*/ 0 h 3143250"/>
              <a:gd name="connsiteX2" fmla="*/ 7886701 w 7886701"/>
              <a:gd name="connsiteY2" fmla="*/ 3143250 h 3143250"/>
              <a:gd name="connsiteX3" fmla="*/ 0 w 7886701"/>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7886701" h="3143250">
                <a:moveTo>
                  <a:pt x="0" y="0"/>
                </a:moveTo>
                <a:lnTo>
                  <a:pt x="7886701" y="0"/>
                </a:lnTo>
                <a:lnTo>
                  <a:pt x="7886701" y="3143250"/>
                </a:lnTo>
                <a:lnTo>
                  <a:pt x="0" y="3143250"/>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2198370" y="2454910"/>
            <a:ext cx="1835150" cy="3229610"/>
          </a:xfrm>
          <a:custGeom>
            <a:avLst/>
            <a:gdLst>
              <a:gd name="connsiteX0" fmla="*/ 14296 w 1835150"/>
              <a:gd name="connsiteY0" fmla="*/ 0 h 3229610"/>
              <a:gd name="connsiteX1" fmla="*/ 1820854 w 1835150"/>
              <a:gd name="connsiteY1" fmla="*/ 0 h 3229610"/>
              <a:gd name="connsiteX2" fmla="*/ 1835150 w 1835150"/>
              <a:gd name="connsiteY2" fmla="*/ 14296 h 3229610"/>
              <a:gd name="connsiteX3" fmla="*/ 1835150 w 1835150"/>
              <a:gd name="connsiteY3" fmla="*/ 3215314 h 3229610"/>
              <a:gd name="connsiteX4" fmla="*/ 1820854 w 1835150"/>
              <a:gd name="connsiteY4" fmla="*/ 3229610 h 3229610"/>
              <a:gd name="connsiteX5" fmla="*/ 14296 w 1835150"/>
              <a:gd name="connsiteY5" fmla="*/ 3229610 h 3229610"/>
              <a:gd name="connsiteX6" fmla="*/ 0 w 1835150"/>
              <a:gd name="connsiteY6" fmla="*/ 3215314 h 3229610"/>
              <a:gd name="connsiteX7" fmla="*/ 0 w 1835150"/>
              <a:gd name="connsiteY7" fmla="*/ 14296 h 3229610"/>
              <a:gd name="connsiteX8" fmla="*/ 14296 w 1835150"/>
              <a:gd name="connsiteY8" fmla="*/ 0 h 322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5150" h="3229610">
                <a:moveTo>
                  <a:pt x="14296" y="0"/>
                </a:moveTo>
                <a:lnTo>
                  <a:pt x="1820854" y="0"/>
                </a:lnTo>
                <a:cubicBezTo>
                  <a:pt x="1828749" y="0"/>
                  <a:pt x="1835150" y="6401"/>
                  <a:pt x="1835150" y="14296"/>
                </a:cubicBezTo>
                <a:lnTo>
                  <a:pt x="1835150" y="3215314"/>
                </a:lnTo>
                <a:cubicBezTo>
                  <a:pt x="1835150" y="3223209"/>
                  <a:pt x="1828749" y="3229610"/>
                  <a:pt x="1820854" y="3229610"/>
                </a:cubicBezTo>
                <a:lnTo>
                  <a:pt x="14296" y="3229610"/>
                </a:lnTo>
                <a:cubicBezTo>
                  <a:pt x="6401" y="3229610"/>
                  <a:pt x="0" y="3223209"/>
                  <a:pt x="0" y="3215314"/>
                </a:cubicBezTo>
                <a:lnTo>
                  <a:pt x="0" y="14296"/>
                </a:lnTo>
                <a:cubicBezTo>
                  <a:pt x="0" y="6401"/>
                  <a:pt x="6401" y="0"/>
                  <a:pt x="14296"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6357257" y="1549853"/>
            <a:ext cx="4862286" cy="4107816"/>
          </a:xfrm>
          <a:custGeom>
            <a:avLst/>
            <a:gdLst>
              <a:gd name="connsiteX0" fmla="*/ 0 w 4862286"/>
              <a:gd name="connsiteY0" fmla="*/ 0 h 4107816"/>
              <a:gd name="connsiteX1" fmla="*/ 4862286 w 4862286"/>
              <a:gd name="connsiteY1" fmla="*/ 0 h 4107816"/>
              <a:gd name="connsiteX2" fmla="*/ 4862286 w 4862286"/>
              <a:gd name="connsiteY2" fmla="*/ 4107816 h 4107816"/>
              <a:gd name="connsiteX3" fmla="*/ 0 w 4862286"/>
              <a:gd name="connsiteY3" fmla="*/ 4107816 h 4107816"/>
            </a:gdLst>
            <a:ahLst/>
            <a:cxnLst>
              <a:cxn ang="0">
                <a:pos x="connsiteX0" y="connsiteY0"/>
              </a:cxn>
              <a:cxn ang="0">
                <a:pos x="connsiteX1" y="connsiteY1"/>
              </a:cxn>
              <a:cxn ang="0">
                <a:pos x="connsiteX2" y="connsiteY2"/>
              </a:cxn>
              <a:cxn ang="0">
                <a:pos x="connsiteX3" y="connsiteY3"/>
              </a:cxn>
            </a:cxnLst>
            <a:rect l="l" t="t" r="r" b="b"/>
            <a:pathLst>
              <a:path w="4862286" h="4107816">
                <a:moveTo>
                  <a:pt x="0" y="0"/>
                </a:moveTo>
                <a:lnTo>
                  <a:pt x="4862286" y="0"/>
                </a:lnTo>
                <a:lnTo>
                  <a:pt x="4862286" y="4107816"/>
                </a:lnTo>
                <a:lnTo>
                  <a:pt x="0" y="4107816"/>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Slide 7">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54C89A50-0280-4DDA-8480-DC2C9D23C65F}"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5D8E7-6C0F-45E4-852D-49106AB4C5D7}" type="slidenum">
              <a:rPr lang="en-US" smtClean="0"/>
            </a:fld>
            <a:endParaRPr 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meline (1)">
    <p:spTree>
      <p:nvGrpSpPr>
        <p:cNvPr id="1" name=""/>
        <p:cNvGrpSpPr/>
        <p:nvPr/>
      </p:nvGrpSpPr>
      <p:grpSpPr>
        <a:xfrm>
          <a:off x="0" y="0"/>
          <a:ext cx="0" cy="0"/>
          <a:chOff x="0" y="0"/>
          <a:chExt cx="0" cy="0"/>
        </a:xfrm>
      </p:grpSpPr>
      <p:sp>
        <p:nvSpPr>
          <p:cNvPr id="309" name="Shape 309"/>
          <p:cNvSpPr>
            <a:spLocks noGrp="1"/>
          </p:cNvSpPr>
          <p:nvPr>
            <p:ph type="sldNum" sz="quarter" idx="2"/>
          </p:nvPr>
        </p:nvSpPr>
        <p:spPr>
          <a:prstGeom prst="rect">
            <a:avLst/>
          </a:prstGeom>
        </p:spPr>
        <p:txBody>
          <a:bodyPr/>
          <a:lstStyle/>
          <a:p>
            <a:fld id="{86CB4B4D-7CA3-9044-876B-883B54F8677D}" type="slidenum">
              <a:rPr/>
            </a:fld>
            <a:endParaRPr/>
          </a:p>
        </p:txBody>
      </p:sp>
      <p:sp>
        <p:nvSpPr>
          <p:cNvPr id="10" name="Picture Placeholder 8"/>
          <p:cNvSpPr>
            <a:spLocks noGrp="1"/>
          </p:cNvSpPr>
          <p:nvPr>
            <p:ph type="pic" sz="quarter" idx="14"/>
          </p:nvPr>
        </p:nvSpPr>
        <p:spPr>
          <a:xfrm>
            <a:off x="3277020" y="2556805"/>
            <a:ext cx="1744391" cy="1744390"/>
          </a:xfrm>
          <a:prstGeom prst="ellipse">
            <a:avLst/>
          </a:prstGeom>
          <a:noFill/>
          <a:ln w="12700">
            <a:noFill/>
            <a:miter lim="400000"/>
          </a:ln>
        </p:spPr>
        <p:txBody>
          <a:bodyPr/>
          <a:lstStyle/>
          <a:p>
            <a:endParaRPr lang="en-US" dirty="0"/>
          </a:p>
        </p:txBody>
      </p:sp>
      <p:sp>
        <p:nvSpPr>
          <p:cNvPr id="11" name="Picture Placeholder 8"/>
          <p:cNvSpPr>
            <a:spLocks noGrp="1"/>
          </p:cNvSpPr>
          <p:nvPr>
            <p:ph type="pic" sz="quarter" idx="15"/>
          </p:nvPr>
        </p:nvSpPr>
        <p:spPr>
          <a:xfrm>
            <a:off x="6262024" y="2556805"/>
            <a:ext cx="1744391" cy="1744390"/>
          </a:xfrm>
          <a:prstGeom prst="ellipse">
            <a:avLst/>
          </a:prstGeom>
          <a:noFill/>
          <a:ln w="12700">
            <a:noFill/>
            <a:miter lim="400000"/>
          </a:ln>
        </p:spPr>
        <p:txBody>
          <a:bodyPr/>
          <a:lstStyle/>
          <a:p>
            <a:endParaRPr lang="en-US" dirty="0"/>
          </a:p>
        </p:txBody>
      </p:sp>
      <p:sp>
        <p:nvSpPr>
          <p:cNvPr id="12" name="Picture Placeholder 8"/>
          <p:cNvSpPr>
            <a:spLocks noGrp="1"/>
          </p:cNvSpPr>
          <p:nvPr>
            <p:ph type="pic" sz="quarter" idx="16"/>
          </p:nvPr>
        </p:nvSpPr>
        <p:spPr>
          <a:xfrm>
            <a:off x="9247027" y="2556805"/>
            <a:ext cx="1744391" cy="1744390"/>
          </a:xfrm>
          <a:prstGeom prst="ellipse">
            <a:avLst/>
          </a:prstGeom>
          <a:noFill/>
          <a:ln w="12700">
            <a:noFill/>
            <a:miter lim="400000"/>
          </a:ln>
        </p:spPr>
        <p:txBody>
          <a:bodyP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pic>
        <p:nvPicPr>
          <p:cNvPr id="505" name="Notebook_2.png"/>
          <p:cNvPicPr>
            <a:picLocks noChangeAspect="1"/>
          </p:cNvPicPr>
          <p:nvPr/>
        </p:nvPicPr>
        <p:blipFill>
          <a:blip r:embed="rId2"/>
          <a:stretch>
            <a:fillRect/>
          </a:stretch>
        </p:blipFill>
        <p:spPr>
          <a:xfrm>
            <a:off x="6206182" y="936812"/>
            <a:ext cx="8636001" cy="4984377"/>
          </a:xfrm>
          <a:prstGeom prst="rect">
            <a:avLst/>
          </a:prstGeom>
          <a:ln w="12700">
            <a:miter lim="400000"/>
            <a:headEnd/>
            <a:tailEnd/>
          </a:ln>
        </p:spPr>
      </p:pic>
      <p:sp>
        <p:nvSpPr>
          <p:cNvPr id="510" name="Shape 510"/>
          <p:cNvSpPr>
            <a:spLocks noGrp="1"/>
          </p:cNvSpPr>
          <p:nvPr>
            <p:ph type="pic" sz="half" idx="13"/>
          </p:nvPr>
        </p:nvSpPr>
        <p:spPr>
          <a:xfrm>
            <a:off x="7277383" y="1302276"/>
            <a:ext cx="4943500" cy="4063878"/>
          </a:xfrm>
          <a:prstGeom prst="rect">
            <a:avLst/>
          </a:prstGeom>
        </p:spPr>
        <p:txBody>
          <a:bodyPr lIns="91439" tIns="45719" rIns="91439" bIns="45719" anchor="t">
            <a:noAutofit/>
          </a:bodyPr>
          <a:lstStyle/>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5_Title Slide">
    <p:spTree>
      <p:nvGrpSpPr>
        <p:cNvPr id="1" name=""/>
        <p:cNvGrpSpPr/>
        <p:nvPr/>
      </p:nvGrpSpPr>
      <p:grpSpPr>
        <a:xfrm>
          <a:off x="0" y="0"/>
          <a:ext cx="0" cy="0"/>
          <a:chOff x="0" y="0"/>
          <a:chExt cx="0" cy="0"/>
        </a:xfrm>
      </p:grpSpPr>
      <p:sp>
        <p:nvSpPr>
          <p:cNvPr id="4" name="Picture Placeholder 2"/>
          <p:cNvSpPr>
            <a:spLocks noGrp="1"/>
          </p:cNvSpPr>
          <p:nvPr>
            <p:ph type="pic" sz="quarter" idx="12"/>
          </p:nvPr>
        </p:nvSpPr>
        <p:spPr>
          <a:xfrm>
            <a:off x="8267700" y="3717192"/>
            <a:ext cx="3632200" cy="2048607"/>
          </a:xfrm>
          <a:prstGeom prst="rect">
            <a:avLst/>
          </a:prstGeom>
          <a:solidFill>
            <a:schemeClr val="bg2"/>
          </a:solidFill>
        </p:spPr>
        <p:txBody>
          <a:bodyPr/>
          <a:lstStyle/>
          <a:p>
            <a:endParaRPr lang="en-GB" dirty="0"/>
          </a:p>
        </p:txBody>
      </p:sp>
      <p:sp>
        <p:nvSpPr>
          <p:cNvPr id="3" name="Picture Placeholder 2"/>
          <p:cNvSpPr>
            <a:spLocks noGrp="1"/>
          </p:cNvSpPr>
          <p:nvPr>
            <p:ph type="pic" sz="quarter" idx="13"/>
          </p:nvPr>
        </p:nvSpPr>
        <p:spPr>
          <a:xfrm>
            <a:off x="4737100" y="1790700"/>
            <a:ext cx="3390900" cy="3975100"/>
          </a:xfrm>
          <a:prstGeom prst="rect">
            <a:avLst/>
          </a:prstGeom>
          <a:solidFill>
            <a:schemeClr val="bg2"/>
          </a:solidFill>
        </p:spPr>
        <p:txBody>
          <a:bodyPr/>
          <a:lstStyle/>
          <a:p>
            <a:endParaRPr lang="en-GB" dirty="0"/>
          </a:p>
        </p:txBody>
      </p:sp>
      <p:sp>
        <p:nvSpPr>
          <p:cNvPr id="5" name="Picture Placeholder 2"/>
          <p:cNvSpPr>
            <a:spLocks noGrp="1"/>
          </p:cNvSpPr>
          <p:nvPr>
            <p:ph type="pic" sz="quarter" idx="14"/>
          </p:nvPr>
        </p:nvSpPr>
        <p:spPr>
          <a:xfrm>
            <a:off x="8267700" y="1797370"/>
            <a:ext cx="3632200" cy="1809429"/>
          </a:xfrm>
          <a:prstGeom prst="rect">
            <a:avLst/>
          </a:prstGeom>
          <a:solidFill>
            <a:schemeClr val="bg2"/>
          </a:solidFill>
        </p:spPr>
        <p:txBody>
          <a:bodyPr/>
          <a:lstStyle/>
          <a:p>
            <a:endParaRPr lang="en-GB" dirty="0"/>
          </a:p>
        </p:txBody>
      </p:sp>
      <p:sp>
        <p:nvSpPr>
          <p:cNvPr id="9" name="Rectangle 8"/>
          <p:cNvSpPr/>
          <p:nvPr userDrawn="1"/>
        </p:nvSpPr>
        <p:spPr>
          <a:xfrm>
            <a:off x="292100" y="1790700"/>
            <a:ext cx="4318000" cy="3975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meline (2)">
    <p:spTree>
      <p:nvGrpSpPr>
        <p:cNvPr id="1" name=""/>
        <p:cNvGrpSpPr/>
        <p:nvPr/>
      </p:nvGrpSpPr>
      <p:grpSpPr>
        <a:xfrm>
          <a:off x="0" y="0"/>
          <a:ext cx="0" cy="0"/>
          <a:chOff x="0" y="0"/>
          <a:chExt cx="0" cy="0"/>
        </a:xfrm>
      </p:grpSpPr>
      <p:sp>
        <p:nvSpPr>
          <p:cNvPr id="316" name="Shape 316"/>
          <p:cNvSpPr>
            <a:spLocks noGrp="1"/>
          </p:cNvSpPr>
          <p:nvPr>
            <p:ph type="pic" idx="13"/>
          </p:nvPr>
        </p:nvSpPr>
        <p:spPr>
          <a:xfrm>
            <a:off x="-27068" y="-2598"/>
            <a:ext cx="12246135" cy="3422651"/>
          </a:xfrm>
          <a:prstGeom prst="rect">
            <a:avLst/>
          </a:prstGeom>
        </p:spPr>
        <p:txBody>
          <a:bodyPr lIns="91439" tIns="45719" rIns="91439" bIns="45719" anchor="t">
            <a:noAutofit/>
          </a:bodyPr>
          <a:lstStyle/>
          <a:p/>
        </p:txBody>
      </p:sp>
      <p:sp>
        <p:nvSpPr>
          <p:cNvPr id="317" name="Shape 317"/>
          <p:cNvSpPr>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rvices (2)">
    <p:spTree>
      <p:nvGrpSpPr>
        <p:cNvPr id="1" name=""/>
        <p:cNvGrpSpPr/>
        <p:nvPr/>
      </p:nvGrpSpPr>
      <p:grpSpPr>
        <a:xfrm>
          <a:off x="0" y="0"/>
          <a:ext cx="0" cy="0"/>
          <a:chOff x="0" y="0"/>
          <a:chExt cx="0" cy="0"/>
        </a:xfrm>
      </p:grpSpPr>
      <p:sp>
        <p:nvSpPr>
          <p:cNvPr id="219" name="Shape 219"/>
          <p:cNvSpPr/>
          <p:nvPr/>
        </p:nvSpPr>
        <p:spPr>
          <a:xfrm>
            <a:off x="-1413" y="-2415"/>
            <a:ext cx="12194826" cy="2984501"/>
          </a:xfrm>
          <a:prstGeom prst="rect">
            <a:avLst/>
          </a:prstGeom>
          <a:solidFill>
            <a:srgbClr val="373940"/>
          </a:solid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220" name="Shape 220"/>
          <p:cNvSpPr>
            <a:spLocks noGrp="1"/>
          </p:cNvSpPr>
          <p:nvPr>
            <p:ph type="pic" idx="13"/>
          </p:nvPr>
        </p:nvSpPr>
        <p:spPr>
          <a:xfrm>
            <a:off x="-1413" y="-2415"/>
            <a:ext cx="12194826" cy="2982574"/>
          </a:xfrm>
          <a:prstGeom prst="rect">
            <a:avLst/>
          </a:prstGeom>
        </p:spPr>
        <p:txBody>
          <a:bodyPr lIns="91439" tIns="45719" rIns="91439" bIns="45719" anchor="t">
            <a:noAutofit/>
          </a:bodyPr>
          <a:lstStyle/>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5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2" name="Picture Placeholder 7"/>
          <p:cNvSpPr>
            <a:spLocks noGrp="1"/>
          </p:cNvSpPr>
          <p:nvPr>
            <p:ph type="pic" sz="quarter" idx="10"/>
          </p:nvPr>
        </p:nvSpPr>
        <p:spPr>
          <a:xfrm>
            <a:off x="6253165" y="0"/>
            <a:ext cx="5938839" cy="6858000"/>
          </a:xfrm>
          <a:custGeom>
            <a:avLst/>
            <a:gdLst>
              <a:gd name="connsiteX0" fmla="*/ 3429001 w 5938838"/>
              <a:gd name="connsiteY0" fmla="*/ 0 h 6858000"/>
              <a:gd name="connsiteX1" fmla="*/ 5938838 w 5938838"/>
              <a:gd name="connsiteY1" fmla="*/ 0 h 6858000"/>
              <a:gd name="connsiteX2" fmla="*/ 5938838 w 5938838"/>
              <a:gd name="connsiteY2" fmla="*/ 2544096 h 6858000"/>
              <a:gd name="connsiteX3" fmla="*/ 5053934 w 5938838"/>
              <a:gd name="connsiteY3" fmla="*/ 3429000 h 6858000"/>
              <a:gd name="connsiteX4" fmla="*/ 5938838 w 5938838"/>
              <a:gd name="connsiteY4" fmla="*/ 4313904 h 6858000"/>
              <a:gd name="connsiteX5" fmla="*/ 5938838 w 5938838"/>
              <a:gd name="connsiteY5" fmla="*/ 6858000 h 6858000"/>
              <a:gd name="connsiteX6" fmla="*/ 3429000 w 5938838"/>
              <a:gd name="connsiteY6" fmla="*/ 6858000 h 6858000"/>
              <a:gd name="connsiteX7" fmla="*/ 0 w 5938838"/>
              <a:gd name="connsiteY7" fmla="*/ 34290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38838" h="6858000">
                <a:moveTo>
                  <a:pt x="3429001" y="0"/>
                </a:moveTo>
                <a:lnTo>
                  <a:pt x="5938838" y="0"/>
                </a:lnTo>
                <a:lnTo>
                  <a:pt x="5938838" y="2544096"/>
                </a:lnTo>
                <a:lnTo>
                  <a:pt x="5053934" y="3429000"/>
                </a:lnTo>
                <a:lnTo>
                  <a:pt x="5938838" y="4313904"/>
                </a:lnTo>
                <a:lnTo>
                  <a:pt x="5938838" y="6858000"/>
                </a:lnTo>
                <a:lnTo>
                  <a:pt x="3429000" y="6858000"/>
                </a:lnTo>
                <a:lnTo>
                  <a:pt x="0" y="3429001"/>
                </a:lnTo>
                <a:close/>
              </a:path>
            </a:pathLst>
          </a:custGeom>
        </p:spPr>
        <p:txBody>
          <a:bodyPr wrap="square">
            <a:noAutofit/>
          </a:body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EFAULT-master">
    <p:spTree>
      <p:nvGrpSpPr>
        <p:cNvPr id="1" name=""/>
        <p:cNvGrpSpPr/>
        <p:nvPr/>
      </p:nvGrpSpPr>
      <p:grpSpPr>
        <a:xfrm>
          <a:off x="0" y="0"/>
          <a:ext cx="0" cy="0"/>
          <a:chOff x="0" y="0"/>
          <a:chExt cx="0" cy="0"/>
        </a:xfrm>
      </p:grpSpPr>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l="53542" t="22890" r="18542" b="22890"/>
          <a:stretch>
            <a:fillRect/>
          </a:stretch>
        </p:blipFill>
        <p:spPr>
          <a:xfrm>
            <a:off x="0" y="0"/>
            <a:ext cx="12192000" cy="6858000"/>
          </a:xfrm>
          <a:prstGeom prst="rect">
            <a:avLst/>
          </a:prstGeom>
        </p:spPr>
      </p:pic>
      <p:sp>
        <p:nvSpPr>
          <p:cNvPr id="11" name="Picture Placeholder 10"/>
          <p:cNvSpPr>
            <a:spLocks noGrp="1"/>
          </p:cNvSpPr>
          <p:nvPr>
            <p:ph type="pic" sz="quarter" idx="10"/>
          </p:nvPr>
        </p:nvSpPr>
        <p:spPr>
          <a:xfrm>
            <a:off x="7111180" y="2219646"/>
            <a:ext cx="4708955" cy="3347884"/>
          </a:xfrm>
          <a:custGeom>
            <a:avLst/>
            <a:gdLst>
              <a:gd name="connsiteX0" fmla="*/ 1883252 w 4708955"/>
              <a:gd name="connsiteY0" fmla="*/ 0 h 3347884"/>
              <a:gd name="connsiteX1" fmla="*/ 4708955 w 4708955"/>
              <a:gd name="connsiteY1" fmla="*/ 0 h 3347884"/>
              <a:gd name="connsiteX2" fmla="*/ 2825703 w 4708955"/>
              <a:gd name="connsiteY2" fmla="*/ 3347884 h 3347884"/>
              <a:gd name="connsiteX3" fmla="*/ 0 w 4708955"/>
              <a:gd name="connsiteY3" fmla="*/ 3347884 h 3347884"/>
            </a:gdLst>
            <a:ahLst/>
            <a:cxnLst>
              <a:cxn ang="0">
                <a:pos x="connsiteX0" y="connsiteY0"/>
              </a:cxn>
              <a:cxn ang="0">
                <a:pos x="connsiteX1" y="connsiteY1"/>
              </a:cxn>
              <a:cxn ang="0">
                <a:pos x="connsiteX2" y="connsiteY2"/>
              </a:cxn>
              <a:cxn ang="0">
                <a:pos x="connsiteX3" y="connsiteY3"/>
              </a:cxn>
            </a:cxnLst>
            <a:rect l="l" t="t" r="r" b="b"/>
            <a:pathLst>
              <a:path w="4708955" h="3347884">
                <a:moveTo>
                  <a:pt x="1883252" y="0"/>
                </a:moveTo>
                <a:lnTo>
                  <a:pt x="4708955" y="0"/>
                </a:lnTo>
                <a:lnTo>
                  <a:pt x="2825703" y="3347884"/>
                </a:lnTo>
                <a:lnTo>
                  <a:pt x="0" y="3347884"/>
                </a:lnTo>
                <a:close/>
              </a:path>
            </a:pathLst>
          </a:custGeom>
        </p:spPr>
        <p:txBody>
          <a:bodyPr wrap="square">
            <a:noAutofit/>
          </a:bodyPr>
          <a:lstStyle/>
          <a:p>
            <a:endParaRPr lang="id-ID" dirty="0"/>
          </a:p>
        </p:txBody>
      </p:sp>
    </p:spTree>
  </p:cSld>
  <p:clrMapOvr>
    <a:masterClrMapping/>
  </p:clrMapOvr>
  <mc:AlternateContent xmlns:mc="http://schemas.openxmlformats.org/markup-compatibility/2006">
    <mc:Choice xmlns:p14="http://schemas.microsoft.com/office/powerpoint/2010/main" Requires="p14">
      <p:transition spd="slow" p14:dur="3000" advClick="0" advTm="3000">
        <p14:conveyor dir="l"/>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25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4.xml"/><Relationship Id="rId3" Type="http://schemas.openxmlformats.org/officeDocument/2006/relationships/themeOverride" Target="../theme/themeOverride2.xml"/><Relationship Id="rId2" Type="http://schemas.openxmlformats.org/officeDocument/2006/relationships/image" Target="../media/image4.png"/><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themeOverride" Target="../theme/themeOverride4.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themeOverride" Target="../theme/themeOverride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4.xml"/><Relationship Id="rId2" Type="http://schemas.openxmlformats.org/officeDocument/2006/relationships/themeOverride" Target="../theme/themeOverride6.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5.xml"/><Relationship Id="rId2" Type="http://schemas.openxmlformats.org/officeDocument/2006/relationships/themeOverride" Target="../theme/themeOverride8.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5.xml"/><Relationship Id="rId3" Type="http://schemas.openxmlformats.org/officeDocument/2006/relationships/themeOverride" Target="../theme/themeOverride9.xml"/><Relationship Id="rId2" Type="http://schemas.openxmlformats.org/officeDocument/2006/relationships/image" Target="../media/image9.jpe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hemeOverride" Target="../theme/themeOverride1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4.xml"/><Relationship Id="rId5" Type="http://schemas.openxmlformats.org/officeDocument/2006/relationships/themeOverride" Target="../theme/themeOverride11.xml"/><Relationship Id="rId4" Type="http://schemas.openxmlformats.org/officeDocument/2006/relationships/chart" Target="../charts/chart8.xml"/><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hemeOverride" Target="../theme/themeOverride13.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6.xml"/><Relationship Id="rId3" Type="http://schemas.openxmlformats.org/officeDocument/2006/relationships/themeOverride" Target="../theme/themeOverride14.xml"/><Relationship Id="rId2" Type="http://schemas.openxmlformats.org/officeDocument/2006/relationships/image" Target="../media/image10.png"/><Relationship Id="rId1" Type="http://schemas.openxmlformats.org/officeDocument/2006/relationships/chart" Target="../charts/chart9.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3.xml"/><Relationship Id="rId2" Type="http://schemas.openxmlformats.org/officeDocument/2006/relationships/themeOverride" Target="../theme/themeOverride15.xml"/><Relationship Id="rId1" Type="http://schemas.openxmlformats.org/officeDocument/2006/relationships/chart" Target="../charts/chart1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9.xml"/><Relationship Id="rId2" Type="http://schemas.openxmlformats.org/officeDocument/2006/relationships/themeOverride" Target="../theme/themeOverride17.xml"/><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themeOverride" Target="../theme/themeOverride18.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7.xml"/><Relationship Id="rId4" Type="http://schemas.openxmlformats.org/officeDocument/2006/relationships/themeOverride" Target="../theme/themeOverride19.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1.xml"/><Relationship Id="rId2" Type="http://schemas.openxmlformats.org/officeDocument/2006/relationships/themeOverride" Target="../theme/themeOverride20.xml"/><Relationship Id="rId1" Type="http://schemas.openxmlformats.org/officeDocument/2006/relationships/image" Target="../media/image11.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8.xml"/><Relationship Id="rId2" Type="http://schemas.openxmlformats.org/officeDocument/2006/relationships/themeOverride" Target="../theme/themeOverride21.xml"/><Relationship Id="rId1"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3542" t="22890" r="18542" b="22890"/>
          <a:stretch>
            <a:fillRect/>
          </a:stretch>
        </p:blipFill>
        <p:spPr>
          <a:xfrm>
            <a:off x="0" y="0"/>
            <a:ext cx="12192000" cy="6858000"/>
          </a:xfrm>
          <a:prstGeom prst="rect">
            <a:avLst/>
          </a:prstGeom>
        </p:spPr>
      </p:pic>
      <p:sp>
        <p:nvSpPr>
          <p:cNvPr id="21" name="文本框 20"/>
          <p:cNvSpPr txBox="1"/>
          <p:nvPr/>
        </p:nvSpPr>
        <p:spPr>
          <a:xfrm>
            <a:off x="2429328" y="3700888"/>
            <a:ext cx="7362372" cy="338554"/>
          </a:xfrm>
          <a:prstGeom prst="rect">
            <a:avLst/>
          </a:prstGeom>
          <a:solidFill>
            <a:schemeClr val="bg1">
              <a:alpha val="60000"/>
            </a:schemeClr>
          </a:solidFill>
        </p:spPr>
        <p:txBody>
          <a:bodyPr rot="0" spcFirstLastPara="0" vertOverflow="overflow" horzOverflow="overflow" vert="horz" wrap="square" lIns="91440" tIns="45720" rIns="91440" bIns="45720" numCol="1" spcCol="0" rtlCol="0" fromWordArt="0" anchor="t" anchorCtr="0" forceAA="0" compatLnSpc="1">
            <a:spAutoFit/>
          </a:bodyPr>
          <a:lstStyle>
            <a:defPPr>
              <a:defRPr lang="zh-CN"/>
            </a:defPPr>
            <a:lvl1pPr algn="ctr">
              <a:defRPr sz="1600" b="1">
                <a:solidFill>
                  <a:schemeClr val="bg1"/>
                </a:solidFill>
                <a:latin typeface="微软雅黑 Light" panose="020B0502040204020203" pitchFamily="34" charset="-122"/>
                <a:ea typeface="微软雅黑 Light" panose="020B0502040204020203" pitchFamily="34" charset="-122"/>
              </a:defRPr>
            </a:lvl1pPr>
          </a:lstStyle>
          <a:p>
            <a:r>
              <a:rPr lang="en-US" altLang="ko-KR">
                <a:solidFill>
                  <a:srgbClr val="005696"/>
                </a:solidFill>
                <a:sym typeface="Segoe UI" panose="020B0502040204020203" pitchFamily="34" charset="0"/>
              </a:rPr>
              <a:t>WE CREATE POWERPOINT TEMPLATES BASED ON NEW VISUAL TREND</a:t>
            </a:r>
            <a:endParaRPr lang="zh-CN" altLang="en-US">
              <a:solidFill>
                <a:srgbClr val="005696"/>
              </a:solidFill>
              <a:sym typeface="Segoe UI" panose="020B0502040204020203" pitchFamily="34" charset="0"/>
            </a:endParaRPr>
          </a:p>
        </p:txBody>
      </p:sp>
      <p:sp>
        <p:nvSpPr>
          <p:cNvPr id="22" name="文本框 21"/>
          <p:cNvSpPr txBox="1"/>
          <p:nvPr/>
        </p:nvSpPr>
        <p:spPr>
          <a:xfrm>
            <a:off x="2627086" y="4197015"/>
            <a:ext cx="6937828" cy="400110"/>
          </a:xfrm>
          <a:prstGeom prst="rect">
            <a:avLst/>
          </a:prstGeom>
          <a:noFill/>
        </p:spPr>
        <p:txBody>
          <a:bodyPr wrap="square" rtlCol="0">
            <a:spAutoFit/>
          </a:bodyPr>
          <a:lstStyle/>
          <a:p>
            <a:pPr algn="ct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计算机 </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 </a:t>
            </a: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大数据</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 / </a:t>
            </a: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数字信息 </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 </a:t>
            </a: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电子商务相关</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3" name="文本框 11"/>
          <p:cNvSpPr txBox="1"/>
          <p:nvPr/>
        </p:nvSpPr>
        <p:spPr>
          <a:xfrm>
            <a:off x="11163753" y="347454"/>
            <a:ext cx="619579"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a:solidFill>
                  <a:schemeClr val="bg1"/>
                </a:solidFill>
                <a:latin typeface="Segoe UI" panose="020B0502040204020203" pitchFamily="34" charset="0"/>
                <a:ea typeface="微软雅黑" panose="020B0503020204020204" pitchFamily="34" charset="-122"/>
                <a:sym typeface="Segoe UI" panose="020B0502040204020203" pitchFamily="34" charset="0"/>
              </a:rPr>
              <a:t>01</a:t>
            </a:r>
            <a:endParaRPr lang="zh-CN" altLang="en-US" sz="2800">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cxnSp>
        <p:nvCxnSpPr>
          <p:cNvPr id="24" name="直接连接符 23"/>
          <p:cNvCxnSpPr/>
          <p:nvPr/>
        </p:nvCxnSpPr>
        <p:spPr>
          <a:xfrm>
            <a:off x="11504839" y="946596"/>
            <a:ext cx="0" cy="5905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16"/>
          <p:cNvSpPr txBox="1"/>
          <p:nvPr/>
        </p:nvSpPr>
        <p:spPr>
          <a:xfrm>
            <a:off x="524797" y="5587217"/>
            <a:ext cx="2294150"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201X</a:t>
            </a:r>
            <a:endPar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05.23</a:t>
            </a:r>
            <a:endPar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ADD TEXT</a:t>
            </a:r>
            <a:endPar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椭圆 25"/>
          <p:cNvSpPr/>
          <p:nvPr/>
        </p:nvSpPr>
        <p:spPr>
          <a:xfrm>
            <a:off x="10543454"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27" name="椭圆 26"/>
          <p:cNvSpPr/>
          <p:nvPr/>
        </p:nvSpPr>
        <p:spPr>
          <a:xfrm>
            <a:off x="10790197"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0" name="椭圆 29"/>
          <p:cNvSpPr/>
          <p:nvPr/>
        </p:nvSpPr>
        <p:spPr>
          <a:xfrm>
            <a:off x="11080482"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2" name="椭圆 31"/>
          <p:cNvSpPr/>
          <p:nvPr/>
        </p:nvSpPr>
        <p:spPr>
          <a:xfrm>
            <a:off x="11385282"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3" name="椭圆 32"/>
          <p:cNvSpPr/>
          <p:nvPr/>
        </p:nvSpPr>
        <p:spPr>
          <a:xfrm>
            <a:off x="10790197" y="599545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5" name="椭圆 44"/>
          <p:cNvSpPr/>
          <p:nvPr/>
        </p:nvSpPr>
        <p:spPr>
          <a:xfrm>
            <a:off x="11080482" y="599545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6" name="椭圆 45"/>
          <p:cNvSpPr/>
          <p:nvPr/>
        </p:nvSpPr>
        <p:spPr>
          <a:xfrm>
            <a:off x="11385282" y="599545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7" name="椭圆 46"/>
          <p:cNvSpPr/>
          <p:nvPr/>
        </p:nvSpPr>
        <p:spPr>
          <a:xfrm>
            <a:off x="11080482" y="5746802"/>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8" name="椭圆 47"/>
          <p:cNvSpPr/>
          <p:nvPr/>
        </p:nvSpPr>
        <p:spPr>
          <a:xfrm>
            <a:off x="11385282" y="5746802"/>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9" name="Freeform 5"/>
          <p:cNvSpPr>
            <a:spLocks noEditPoints="1"/>
          </p:cNvSpPr>
          <p:nvPr/>
        </p:nvSpPr>
        <p:spPr bwMode="auto">
          <a:xfrm>
            <a:off x="408787" y="369094"/>
            <a:ext cx="565820" cy="566762"/>
          </a:xfrm>
          <a:custGeom>
            <a:avLst/>
            <a:gdLst>
              <a:gd name="T0" fmla="*/ 1655 w 3530"/>
              <a:gd name="T1" fmla="*/ 19 h 3547"/>
              <a:gd name="T2" fmla="*/ 2470 w 3530"/>
              <a:gd name="T3" fmla="*/ 159 h 3547"/>
              <a:gd name="T4" fmla="*/ 3178 w 3530"/>
              <a:gd name="T5" fmla="*/ 723 h 3547"/>
              <a:gd name="T6" fmla="*/ 3517 w 3530"/>
              <a:gd name="T7" fmla="*/ 1652 h 3547"/>
              <a:gd name="T8" fmla="*/ 3445 w 3530"/>
              <a:gd name="T9" fmla="*/ 2268 h 3547"/>
              <a:gd name="T10" fmla="*/ 2970 w 3530"/>
              <a:gd name="T11" fmla="*/ 3033 h 3547"/>
              <a:gd name="T12" fmla="*/ 2169 w 3530"/>
              <a:gd name="T13" fmla="*/ 3463 h 3547"/>
              <a:gd name="T14" fmla="*/ 1069 w 3530"/>
              <a:gd name="T15" fmla="*/ 3360 h 3547"/>
              <a:gd name="T16" fmla="*/ 371 w 3530"/>
              <a:gd name="T17" fmla="*/ 2802 h 3547"/>
              <a:gd name="T18" fmla="*/ 89 w 3530"/>
              <a:gd name="T19" fmla="*/ 2224 h 3547"/>
              <a:gd name="T20" fmla="*/ 110 w 3530"/>
              <a:gd name="T21" fmla="*/ 1229 h 3547"/>
              <a:gd name="T22" fmla="*/ 601 w 3530"/>
              <a:gd name="T23" fmla="*/ 467 h 3547"/>
              <a:gd name="T24" fmla="*/ 1420 w 3530"/>
              <a:gd name="T25" fmla="*/ 51 h 3547"/>
              <a:gd name="T26" fmla="*/ 1655 w 3530"/>
              <a:gd name="T27" fmla="*/ 19 h 3547"/>
              <a:gd name="T28" fmla="*/ 1402 w 3530"/>
              <a:gd name="T29" fmla="*/ 749 h 3547"/>
              <a:gd name="T30" fmla="*/ 1259 w 3530"/>
              <a:gd name="T31" fmla="*/ 759 h 3547"/>
              <a:gd name="T32" fmla="*/ 1184 w 3530"/>
              <a:gd name="T33" fmla="*/ 775 h 3547"/>
              <a:gd name="T34" fmla="*/ 1153 w 3530"/>
              <a:gd name="T35" fmla="*/ 819 h 3547"/>
              <a:gd name="T36" fmla="*/ 1145 w 3530"/>
              <a:gd name="T37" fmla="*/ 936 h 3547"/>
              <a:gd name="T38" fmla="*/ 1162 w 3530"/>
              <a:gd name="T39" fmla="*/ 1038 h 3547"/>
              <a:gd name="T40" fmla="*/ 1224 w 3530"/>
              <a:gd name="T41" fmla="*/ 1070 h 3547"/>
              <a:gd name="T42" fmla="*/ 1519 w 3530"/>
              <a:gd name="T43" fmla="*/ 1091 h 3547"/>
              <a:gd name="T44" fmla="*/ 1612 w 3530"/>
              <a:gd name="T45" fmla="*/ 1129 h 3547"/>
              <a:gd name="T46" fmla="*/ 1648 w 3530"/>
              <a:gd name="T47" fmla="*/ 1240 h 3547"/>
              <a:gd name="T48" fmla="*/ 1648 w 3530"/>
              <a:gd name="T49" fmla="*/ 1420 h 3547"/>
              <a:gd name="T50" fmla="*/ 1636 w 3530"/>
              <a:gd name="T51" fmla="*/ 2344 h 3547"/>
              <a:gd name="T52" fmla="*/ 1631 w 3530"/>
              <a:gd name="T53" fmla="*/ 2648 h 3547"/>
              <a:gd name="T54" fmla="*/ 1662 w 3530"/>
              <a:gd name="T55" fmla="*/ 2803 h 3547"/>
              <a:gd name="T56" fmla="*/ 1795 w 3530"/>
              <a:gd name="T57" fmla="*/ 2934 h 3547"/>
              <a:gd name="T58" fmla="*/ 1865 w 3530"/>
              <a:gd name="T59" fmla="*/ 2947 h 3547"/>
              <a:gd name="T60" fmla="*/ 1898 w 3530"/>
              <a:gd name="T61" fmla="*/ 2905 h 3547"/>
              <a:gd name="T62" fmla="*/ 1901 w 3530"/>
              <a:gd name="T63" fmla="*/ 2796 h 3547"/>
              <a:gd name="T64" fmla="*/ 1900 w 3530"/>
              <a:gd name="T65" fmla="*/ 2640 h 3547"/>
              <a:gd name="T66" fmla="*/ 1900 w 3530"/>
              <a:gd name="T67" fmla="*/ 1316 h 3547"/>
              <a:gd name="T68" fmla="*/ 1915 w 3530"/>
              <a:gd name="T69" fmla="*/ 1168 h 3547"/>
              <a:gd name="T70" fmla="*/ 1978 w 3530"/>
              <a:gd name="T71" fmla="*/ 1101 h 3547"/>
              <a:gd name="T72" fmla="*/ 2112 w 3530"/>
              <a:gd name="T73" fmla="*/ 1095 h 3547"/>
              <a:gd name="T74" fmla="*/ 2577 w 3530"/>
              <a:gd name="T75" fmla="*/ 1132 h 3547"/>
              <a:gd name="T76" fmla="*/ 2611 w 3530"/>
              <a:gd name="T77" fmla="*/ 1122 h 3547"/>
              <a:gd name="T78" fmla="*/ 2592 w 3530"/>
              <a:gd name="T79" fmla="*/ 1093 h 3547"/>
              <a:gd name="T80" fmla="*/ 1857 w 3530"/>
              <a:gd name="T81" fmla="*/ 785 h 3547"/>
              <a:gd name="T82" fmla="*/ 1402 w 3530"/>
              <a:gd name="T83" fmla="*/ 749 h 3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30" h="3547">
                <a:moveTo>
                  <a:pt x="1655" y="19"/>
                </a:moveTo>
                <a:cubicBezTo>
                  <a:pt x="1933" y="0"/>
                  <a:pt x="2215" y="48"/>
                  <a:pt x="2470" y="159"/>
                </a:cubicBezTo>
                <a:cubicBezTo>
                  <a:pt x="2750" y="281"/>
                  <a:pt x="2997" y="477"/>
                  <a:pt x="3178" y="723"/>
                </a:cubicBezTo>
                <a:cubicBezTo>
                  <a:pt x="3378" y="991"/>
                  <a:pt x="3497" y="1318"/>
                  <a:pt x="3517" y="1652"/>
                </a:cubicBezTo>
                <a:cubicBezTo>
                  <a:pt x="3530" y="1859"/>
                  <a:pt x="3506" y="2069"/>
                  <a:pt x="3445" y="2268"/>
                </a:cubicBezTo>
                <a:cubicBezTo>
                  <a:pt x="3358" y="2559"/>
                  <a:pt x="3192" y="2826"/>
                  <a:pt x="2970" y="3033"/>
                </a:cubicBezTo>
                <a:cubicBezTo>
                  <a:pt x="2747" y="3244"/>
                  <a:pt x="2468" y="3394"/>
                  <a:pt x="2169" y="3463"/>
                </a:cubicBezTo>
                <a:cubicBezTo>
                  <a:pt x="1804" y="3547"/>
                  <a:pt x="1412" y="3512"/>
                  <a:pt x="1069" y="3360"/>
                </a:cubicBezTo>
                <a:cubicBezTo>
                  <a:pt x="793" y="3238"/>
                  <a:pt x="550" y="3044"/>
                  <a:pt x="371" y="2802"/>
                </a:cubicBezTo>
                <a:cubicBezTo>
                  <a:pt x="242" y="2629"/>
                  <a:pt x="146" y="2432"/>
                  <a:pt x="89" y="2224"/>
                </a:cubicBezTo>
                <a:cubicBezTo>
                  <a:pt x="0" y="1900"/>
                  <a:pt x="7" y="1550"/>
                  <a:pt x="110" y="1229"/>
                </a:cubicBezTo>
                <a:cubicBezTo>
                  <a:pt x="203" y="938"/>
                  <a:pt x="374" y="673"/>
                  <a:pt x="601" y="467"/>
                </a:cubicBezTo>
                <a:cubicBezTo>
                  <a:pt x="830" y="259"/>
                  <a:pt x="1116" y="113"/>
                  <a:pt x="1420" y="51"/>
                </a:cubicBezTo>
                <a:cubicBezTo>
                  <a:pt x="1498" y="35"/>
                  <a:pt x="1576" y="24"/>
                  <a:pt x="1655" y="19"/>
                </a:cubicBezTo>
                <a:close/>
                <a:moveTo>
                  <a:pt x="1402" y="749"/>
                </a:moveTo>
                <a:cubicBezTo>
                  <a:pt x="1354" y="751"/>
                  <a:pt x="1307" y="754"/>
                  <a:pt x="1259" y="759"/>
                </a:cubicBezTo>
                <a:cubicBezTo>
                  <a:pt x="1234" y="762"/>
                  <a:pt x="1207" y="764"/>
                  <a:pt x="1184" y="775"/>
                </a:cubicBezTo>
                <a:cubicBezTo>
                  <a:pt x="1166" y="783"/>
                  <a:pt x="1157" y="801"/>
                  <a:pt x="1153" y="819"/>
                </a:cubicBezTo>
                <a:cubicBezTo>
                  <a:pt x="1144" y="858"/>
                  <a:pt x="1145" y="897"/>
                  <a:pt x="1145" y="936"/>
                </a:cubicBezTo>
                <a:cubicBezTo>
                  <a:pt x="1148" y="970"/>
                  <a:pt x="1148" y="1006"/>
                  <a:pt x="1162" y="1038"/>
                </a:cubicBezTo>
                <a:cubicBezTo>
                  <a:pt x="1172" y="1063"/>
                  <a:pt x="1201" y="1068"/>
                  <a:pt x="1224" y="1070"/>
                </a:cubicBezTo>
                <a:cubicBezTo>
                  <a:pt x="1322" y="1078"/>
                  <a:pt x="1421" y="1081"/>
                  <a:pt x="1519" y="1091"/>
                </a:cubicBezTo>
                <a:cubicBezTo>
                  <a:pt x="1552" y="1096"/>
                  <a:pt x="1589" y="1102"/>
                  <a:pt x="1612" y="1129"/>
                </a:cubicBezTo>
                <a:cubicBezTo>
                  <a:pt x="1637" y="1160"/>
                  <a:pt x="1644" y="1201"/>
                  <a:pt x="1648" y="1240"/>
                </a:cubicBezTo>
                <a:cubicBezTo>
                  <a:pt x="1651" y="1300"/>
                  <a:pt x="1648" y="1360"/>
                  <a:pt x="1648" y="1420"/>
                </a:cubicBezTo>
                <a:cubicBezTo>
                  <a:pt x="1644" y="1728"/>
                  <a:pt x="1641" y="2036"/>
                  <a:pt x="1636" y="2344"/>
                </a:cubicBezTo>
                <a:cubicBezTo>
                  <a:pt x="1635" y="2446"/>
                  <a:pt x="1630" y="2547"/>
                  <a:pt x="1631" y="2648"/>
                </a:cubicBezTo>
                <a:cubicBezTo>
                  <a:pt x="1632" y="2701"/>
                  <a:pt x="1639" y="2755"/>
                  <a:pt x="1662" y="2803"/>
                </a:cubicBezTo>
                <a:cubicBezTo>
                  <a:pt x="1689" y="2861"/>
                  <a:pt x="1737" y="2908"/>
                  <a:pt x="1795" y="2934"/>
                </a:cubicBezTo>
                <a:cubicBezTo>
                  <a:pt x="1817" y="2943"/>
                  <a:pt x="1841" y="2953"/>
                  <a:pt x="1865" y="2947"/>
                </a:cubicBezTo>
                <a:cubicBezTo>
                  <a:pt x="1884" y="2943"/>
                  <a:pt x="1895" y="2923"/>
                  <a:pt x="1898" y="2905"/>
                </a:cubicBezTo>
                <a:cubicBezTo>
                  <a:pt x="1904" y="2869"/>
                  <a:pt x="1900" y="2832"/>
                  <a:pt x="1901" y="2796"/>
                </a:cubicBezTo>
                <a:cubicBezTo>
                  <a:pt x="1899" y="2744"/>
                  <a:pt x="1900" y="2692"/>
                  <a:pt x="1900" y="2640"/>
                </a:cubicBezTo>
                <a:cubicBezTo>
                  <a:pt x="1900" y="2199"/>
                  <a:pt x="1900" y="1757"/>
                  <a:pt x="1900" y="1316"/>
                </a:cubicBezTo>
                <a:cubicBezTo>
                  <a:pt x="1902" y="1267"/>
                  <a:pt x="1900" y="1216"/>
                  <a:pt x="1915" y="1168"/>
                </a:cubicBezTo>
                <a:cubicBezTo>
                  <a:pt x="1924" y="1138"/>
                  <a:pt x="1947" y="1111"/>
                  <a:pt x="1978" y="1101"/>
                </a:cubicBezTo>
                <a:cubicBezTo>
                  <a:pt x="2021" y="1085"/>
                  <a:pt x="2068" y="1092"/>
                  <a:pt x="2112" y="1095"/>
                </a:cubicBezTo>
                <a:cubicBezTo>
                  <a:pt x="2267" y="1108"/>
                  <a:pt x="2422" y="1120"/>
                  <a:pt x="2577" y="1132"/>
                </a:cubicBezTo>
                <a:cubicBezTo>
                  <a:pt x="2589" y="1133"/>
                  <a:pt x="2605" y="1135"/>
                  <a:pt x="2611" y="1122"/>
                </a:cubicBezTo>
                <a:cubicBezTo>
                  <a:pt x="2616" y="1109"/>
                  <a:pt x="2601" y="1100"/>
                  <a:pt x="2592" y="1093"/>
                </a:cubicBezTo>
                <a:cubicBezTo>
                  <a:pt x="2374" y="938"/>
                  <a:pt x="2121" y="832"/>
                  <a:pt x="1857" y="785"/>
                </a:cubicBezTo>
                <a:cubicBezTo>
                  <a:pt x="1707" y="758"/>
                  <a:pt x="1554" y="744"/>
                  <a:pt x="1402" y="749"/>
                </a:cubicBezTo>
                <a:close/>
              </a:path>
            </a:pathLst>
          </a:custGeom>
          <a:solidFill>
            <a:srgbClr val="FFFFFF"/>
          </a:solidFill>
          <a:ln>
            <a:noFill/>
          </a:ln>
        </p:spPr>
        <p:txBody>
          <a:bodyPr vert="horz" wrap="square" lIns="91440" tIns="45720" rIns="91440" bIns="45720" numCol="1" anchor="t" anchorCtr="0" compatLnSpc="1"/>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50" name="文本框 49"/>
          <p:cNvSpPr txBox="1"/>
          <p:nvPr/>
        </p:nvSpPr>
        <p:spPr>
          <a:xfrm>
            <a:off x="1816100" y="2560180"/>
            <a:ext cx="8559800" cy="1015663"/>
          </a:xfrm>
          <a:prstGeom prst="rect">
            <a:avLst/>
          </a:prstGeom>
          <a:noFill/>
        </p:spPr>
        <p:txBody>
          <a:bodyPr wrap="square" rtlCol="0">
            <a:spAutoFit/>
          </a:bodyPr>
          <a:lstStyle/>
          <a:p>
            <a:pPr algn="ctr"/>
            <a:r>
              <a:rPr lang="zh-CN" altLang="en-US" sz="6000" b="1">
                <a:solidFill>
                  <a:schemeClr val="bg1"/>
                </a:solidFill>
                <a:latin typeface="Segoe UI" panose="020B0502040204020203" pitchFamily="34" charset="0"/>
                <a:ea typeface="微软雅黑" panose="020B0503020204020204" pitchFamily="34" charset="-122"/>
                <a:sym typeface="Segoe UI" panose="020B0502040204020203" pitchFamily="34" charset="0"/>
              </a:rPr>
              <a:t>互联网信息科技模板</a:t>
            </a:r>
            <a:endParaRPr lang="zh-CN" altLang="en-US" sz="6000"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51" name="文本框 50"/>
          <p:cNvSpPr txBox="1"/>
          <p:nvPr/>
        </p:nvSpPr>
        <p:spPr>
          <a:xfrm flipH="1">
            <a:off x="1200966" y="483445"/>
            <a:ext cx="1426120" cy="369332"/>
          </a:xfrm>
          <a:prstGeom prst="rect">
            <a:avLst/>
          </a:prstGeom>
          <a:noFill/>
        </p:spPr>
        <p:txBody>
          <a:bodyPr wrap="square" rtlCol="0">
            <a:spAutoFit/>
          </a:bodyPr>
          <a:lstStyle/>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ADD LOGO</a:t>
            </a:r>
            <a:endParaRPr lang="zh-CN" altLang="en-US"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decel="10000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decel="10000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60832" y="382975"/>
            <a:ext cx="3065452" cy="523220"/>
          </a:xfrm>
          <a:prstGeom prst="rect">
            <a:avLst/>
          </a:prstGeom>
          <a:noFill/>
        </p:spPr>
        <p:txBody>
          <a:bodyPr wrap="square" rtlCol="0">
            <a:spAutoFit/>
          </a:bodyPr>
          <a:lstStyle/>
          <a:p>
            <a:r>
              <a:rPr lang="en-US" sz="2800" b="1">
                <a:solidFill>
                  <a:schemeClr val="bg1"/>
                </a:solidFill>
                <a:latin typeface="Calibri" panose="020F0502020204030204" pitchFamily="34" charset="0"/>
                <a:ea typeface="微软雅黑" panose="020B0503020204020204" pitchFamily="34" charset="-122"/>
                <a:sym typeface="Calibri" panose="020F0502020204030204" pitchFamily="34" charset="0"/>
              </a:rPr>
              <a:t>CONTENTS / </a:t>
            </a:r>
            <a:r>
              <a:rPr lang="zh-CN" altLang="en-US" sz="2800" b="1">
                <a:solidFill>
                  <a:schemeClr val="bg1"/>
                </a:solidFill>
                <a:latin typeface="Calibri" panose="020F0502020204030204" pitchFamily="34" charset="0"/>
                <a:ea typeface="微软雅黑" panose="020B0503020204020204" pitchFamily="34" charset="-122"/>
                <a:sym typeface="Calibri" panose="020F0502020204030204" pitchFamily="34" charset="0"/>
              </a:rPr>
              <a:t>目录</a:t>
            </a:r>
            <a:endParaRPr lang="en-US" sz="2800" b="1">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11" name="组合 10"/>
          <p:cNvGrpSpPr/>
          <p:nvPr/>
        </p:nvGrpSpPr>
        <p:grpSpPr>
          <a:xfrm>
            <a:off x="3708864" y="2146922"/>
            <a:ext cx="6959136" cy="647485"/>
            <a:chOff x="2398042" y="3060930"/>
            <a:chExt cx="4978018" cy="647485"/>
          </a:xfrm>
        </p:grpSpPr>
        <p:sp>
          <p:nvSpPr>
            <p:cNvPr id="16" name="Text Placeholder 4"/>
            <p:cNvSpPr txBox="1"/>
            <p:nvPr/>
          </p:nvSpPr>
          <p:spPr>
            <a:xfrm>
              <a:off x="2398042" y="3346726"/>
              <a:ext cx="4978018" cy="3616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id-ID" sz="1600" b="1"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Ut wisi enim </a:t>
              </a:r>
              <a:r>
                <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ad minim veniam, quis nostrud exerci tation </a:t>
              </a:r>
              <a:r>
                <a:rPr lang="id-ID" sz="160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ullamcorper nibh</a:t>
              </a:r>
              <a:endPar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endParaRPr>
            </a:p>
          </p:txBody>
        </p:sp>
        <p:sp>
          <p:nvSpPr>
            <p:cNvPr id="18" name="TextBox 17"/>
            <p:cNvSpPr txBox="1"/>
            <p:nvPr/>
          </p:nvSpPr>
          <p:spPr>
            <a:xfrm>
              <a:off x="2398043" y="3060930"/>
              <a:ext cx="1232891" cy="400110"/>
            </a:xfrm>
            <a:prstGeom prst="rect">
              <a:avLst/>
            </a:prstGeom>
            <a:noFill/>
          </p:spPr>
          <p:txBody>
            <a:bodyPr wrap="none" rtlCol="0">
              <a:spAutoFit/>
            </a:bodyPr>
            <a:lstStyle/>
            <a:p>
              <a:r>
                <a:rPr lang="zh-CN" altLang="en-US" sz="2000">
                  <a:solidFill>
                    <a:schemeClr val="bg1"/>
                  </a:solidFill>
                </a:rPr>
                <a:t>点击编辑标题</a:t>
              </a:r>
              <a:endParaRPr lang="id-ID" sz="20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0" name="组合 29"/>
          <p:cNvGrpSpPr/>
          <p:nvPr/>
        </p:nvGrpSpPr>
        <p:grpSpPr>
          <a:xfrm>
            <a:off x="3277064" y="3084502"/>
            <a:ext cx="6959136" cy="647485"/>
            <a:chOff x="2398042" y="3060930"/>
            <a:chExt cx="4978018" cy="647485"/>
          </a:xfrm>
        </p:grpSpPr>
        <p:sp>
          <p:nvSpPr>
            <p:cNvPr id="31" name="Text Placeholder 4"/>
            <p:cNvSpPr txBox="1"/>
            <p:nvPr/>
          </p:nvSpPr>
          <p:spPr>
            <a:xfrm>
              <a:off x="2398042" y="3346726"/>
              <a:ext cx="4978018" cy="3616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id-ID" sz="1600" b="1"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Ut wisi enim </a:t>
              </a:r>
              <a:r>
                <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ad minim veniam, quis nostrud exerci tation </a:t>
              </a:r>
              <a:r>
                <a:rPr lang="id-ID" sz="160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ullamcorper nibh</a:t>
              </a:r>
              <a:endPar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endParaRPr>
            </a:p>
          </p:txBody>
        </p:sp>
        <p:sp>
          <p:nvSpPr>
            <p:cNvPr id="32" name="TextBox 17"/>
            <p:cNvSpPr txBox="1"/>
            <p:nvPr/>
          </p:nvSpPr>
          <p:spPr>
            <a:xfrm>
              <a:off x="2398043" y="3060930"/>
              <a:ext cx="1232891" cy="400110"/>
            </a:xfrm>
            <a:prstGeom prst="rect">
              <a:avLst/>
            </a:prstGeom>
            <a:noFill/>
          </p:spPr>
          <p:txBody>
            <a:bodyPr wrap="none" rtlCol="0">
              <a:spAutoFit/>
            </a:bodyPr>
            <a:lstStyle/>
            <a:p>
              <a:r>
                <a:rPr lang="zh-CN" altLang="en-US" sz="2000">
                  <a:solidFill>
                    <a:schemeClr val="bg1"/>
                  </a:solidFill>
                </a:rPr>
                <a:t>点击编辑标题</a:t>
              </a:r>
              <a:endParaRPr lang="id-ID" altLang="zh-CN" sz="20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3" name="组合 32"/>
          <p:cNvGrpSpPr/>
          <p:nvPr/>
        </p:nvGrpSpPr>
        <p:grpSpPr>
          <a:xfrm>
            <a:off x="2845264" y="4022082"/>
            <a:ext cx="6959136" cy="647485"/>
            <a:chOff x="2398042" y="3060930"/>
            <a:chExt cx="4978018" cy="647485"/>
          </a:xfrm>
        </p:grpSpPr>
        <p:sp>
          <p:nvSpPr>
            <p:cNvPr id="34" name="Text Placeholder 4"/>
            <p:cNvSpPr txBox="1"/>
            <p:nvPr/>
          </p:nvSpPr>
          <p:spPr>
            <a:xfrm>
              <a:off x="2398042" y="3346726"/>
              <a:ext cx="4978018" cy="3616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id-ID" sz="1600" b="1"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Ut wisi enim </a:t>
              </a:r>
              <a:r>
                <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ad minim veniam, quis nostrud exerci tation </a:t>
              </a:r>
              <a:r>
                <a:rPr lang="id-ID" sz="160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ullamcorper nibh</a:t>
              </a:r>
              <a:endPar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endParaRPr>
            </a:p>
          </p:txBody>
        </p:sp>
        <p:sp>
          <p:nvSpPr>
            <p:cNvPr id="35" name="TextBox 17"/>
            <p:cNvSpPr txBox="1"/>
            <p:nvPr/>
          </p:nvSpPr>
          <p:spPr>
            <a:xfrm>
              <a:off x="2398043" y="3060930"/>
              <a:ext cx="1232891" cy="400110"/>
            </a:xfrm>
            <a:prstGeom prst="rect">
              <a:avLst/>
            </a:prstGeom>
            <a:noFill/>
          </p:spPr>
          <p:txBody>
            <a:bodyPr wrap="none" rtlCol="0">
              <a:spAutoFit/>
            </a:bodyPr>
            <a:lstStyle/>
            <a:p>
              <a:r>
                <a:rPr lang="zh-CN" altLang="en-US" sz="2000">
                  <a:solidFill>
                    <a:schemeClr val="bg1"/>
                  </a:solidFill>
                </a:rPr>
                <a:t>点击编辑标题</a:t>
              </a:r>
              <a:endParaRPr lang="id-ID" altLang="zh-CN" sz="20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4" name="组合 23"/>
          <p:cNvGrpSpPr/>
          <p:nvPr/>
        </p:nvGrpSpPr>
        <p:grpSpPr>
          <a:xfrm>
            <a:off x="2413464" y="4959663"/>
            <a:ext cx="6959136" cy="647485"/>
            <a:chOff x="2398042" y="3060930"/>
            <a:chExt cx="4978018" cy="647485"/>
          </a:xfrm>
        </p:grpSpPr>
        <p:sp>
          <p:nvSpPr>
            <p:cNvPr id="25" name="Text Placeholder 4"/>
            <p:cNvSpPr txBox="1"/>
            <p:nvPr/>
          </p:nvSpPr>
          <p:spPr>
            <a:xfrm>
              <a:off x="2398042" y="3346726"/>
              <a:ext cx="4978018" cy="3616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id-ID" sz="1600" b="1"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Ut wisi enim </a:t>
              </a:r>
              <a:r>
                <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ad minim veniam, quis nostrud exerci tation </a:t>
              </a:r>
              <a:r>
                <a:rPr lang="id-ID" sz="160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ullamcorper nibh</a:t>
              </a:r>
              <a:endParaRPr lang="id-ID" sz="1600" dirty="0">
                <a:solidFill>
                  <a:schemeClr val="bg1"/>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endParaRPr>
            </a:p>
          </p:txBody>
        </p:sp>
        <p:sp>
          <p:nvSpPr>
            <p:cNvPr id="26" name="TextBox 17"/>
            <p:cNvSpPr txBox="1"/>
            <p:nvPr/>
          </p:nvSpPr>
          <p:spPr>
            <a:xfrm>
              <a:off x="2398043" y="3060930"/>
              <a:ext cx="1371638" cy="400110"/>
            </a:xfrm>
            <a:prstGeom prst="rect">
              <a:avLst/>
            </a:prstGeom>
            <a:noFill/>
          </p:spPr>
          <p:txBody>
            <a:bodyPr wrap="none" rtlCol="0">
              <a:spAutoFit/>
            </a:bodyPr>
            <a:lstStyle/>
            <a:p>
              <a:r>
                <a:rPr lang="en-US" altLang="zh-CN" sz="2000">
                  <a:solidFill>
                    <a:schemeClr val="bg1"/>
                  </a:solidFill>
                </a:rPr>
                <a:t>4.</a:t>
              </a:r>
              <a:r>
                <a:rPr lang="zh-CN" altLang="en-US" sz="2000">
                  <a:solidFill>
                    <a:schemeClr val="bg1"/>
                  </a:solidFill>
                </a:rPr>
                <a:t>点击编辑标题</a:t>
              </a:r>
              <a:endParaRPr lang="id-ID" altLang="zh-CN" sz="20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9" name="组合 38"/>
          <p:cNvGrpSpPr/>
          <p:nvPr/>
        </p:nvGrpSpPr>
        <p:grpSpPr>
          <a:xfrm>
            <a:off x="1747922" y="5144391"/>
            <a:ext cx="1519493" cy="578011"/>
            <a:chOff x="3045033" y="2326320"/>
            <a:chExt cx="1519493" cy="578011"/>
          </a:xfrm>
        </p:grpSpPr>
        <p:sp>
          <p:nvSpPr>
            <p:cNvPr id="40" name="椭圆 39"/>
            <p:cNvSpPr/>
            <p:nvPr/>
          </p:nvSpPr>
          <p:spPr>
            <a:xfrm>
              <a:off x="3214028" y="2326320"/>
              <a:ext cx="386422" cy="38642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1" name="文本框 40"/>
            <p:cNvSpPr txBox="1"/>
            <p:nvPr/>
          </p:nvSpPr>
          <p:spPr>
            <a:xfrm>
              <a:off x="3045033" y="2345357"/>
              <a:ext cx="742178" cy="338554"/>
            </a:xfrm>
            <a:prstGeom prst="rect">
              <a:avLst/>
            </a:prstGeom>
            <a:noFill/>
          </p:spPr>
          <p:txBody>
            <a:bodyPr wrap="square" rtlCol="0">
              <a:spAutoFit/>
            </a:bodyPr>
            <a:lstStyle/>
            <a:p>
              <a:pPr algn="ctr"/>
              <a:r>
                <a:rPr lang="en-US" altLang="zh-CN" sz="1600" b="1">
                  <a:solidFill>
                    <a:schemeClr val="bg1"/>
                  </a:solidFill>
                </a:rPr>
                <a:t>01</a:t>
              </a:r>
              <a:endParaRPr lang="zh-CN" altLang="en-US" sz="1600" b="1">
                <a:solidFill>
                  <a:schemeClr val="bg1"/>
                </a:solidFill>
              </a:endParaRPr>
            </a:p>
          </p:txBody>
        </p:sp>
        <p:grpSp>
          <p:nvGrpSpPr>
            <p:cNvPr id="42" name="组合 41"/>
            <p:cNvGrpSpPr/>
            <p:nvPr/>
          </p:nvGrpSpPr>
          <p:grpSpPr>
            <a:xfrm>
              <a:off x="3500181" y="2690496"/>
              <a:ext cx="1064345" cy="213835"/>
              <a:chOff x="3447794" y="2688280"/>
              <a:chExt cx="1064345" cy="213835"/>
            </a:xfrm>
          </p:grpSpPr>
          <p:cxnSp>
            <p:nvCxnSpPr>
              <p:cNvPr id="43" name="直接连接符 42"/>
              <p:cNvCxnSpPr/>
              <p:nvPr/>
            </p:nvCxnSpPr>
            <p:spPr>
              <a:xfrm>
                <a:off x="3447794" y="2688280"/>
                <a:ext cx="139648" cy="155009"/>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44" name="直接连接符 43"/>
              <p:cNvCxnSpPr/>
              <p:nvPr/>
            </p:nvCxnSpPr>
            <p:spPr>
              <a:xfrm>
                <a:off x="3582679" y="2840908"/>
                <a:ext cx="838972" cy="0"/>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45" name="椭圆 44"/>
              <p:cNvSpPr/>
              <p:nvPr/>
            </p:nvSpPr>
            <p:spPr>
              <a:xfrm>
                <a:off x="4416889" y="2806865"/>
                <a:ext cx="95250" cy="952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grpSp>
        <p:nvGrpSpPr>
          <p:cNvPr id="53" name="组合 52"/>
          <p:cNvGrpSpPr/>
          <p:nvPr/>
        </p:nvGrpSpPr>
        <p:grpSpPr>
          <a:xfrm>
            <a:off x="2180292" y="4205034"/>
            <a:ext cx="1519493" cy="578011"/>
            <a:chOff x="3045033" y="2326320"/>
            <a:chExt cx="1519493" cy="578011"/>
          </a:xfrm>
        </p:grpSpPr>
        <p:sp>
          <p:nvSpPr>
            <p:cNvPr id="54" name="椭圆 53"/>
            <p:cNvSpPr/>
            <p:nvPr/>
          </p:nvSpPr>
          <p:spPr>
            <a:xfrm>
              <a:off x="3214028" y="2326320"/>
              <a:ext cx="386422" cy="38642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5" name="文本框 54"/>
            <p:cNvSpPr txBox="1"/>
            <p:nvPr/>
          </p:nvSpPr>
          <p:spPr>
            <a:xfrm>
              <a:off x="3045033" y="2345357"/>
              <a:ext cx="742178" cy="338554"/>
            </a:xfrm>
            <a:prstGeom prst="rect">
              <a:avLst/>
            </a:prstGeom>
            <a:noFill/>
            <a:ln w="3175">
              <a:noFill/>
            </a:ln>
          </p:spPr>
          <p:txBody>
            <a:bodyPr wrap="square" rtlCol="0">
              <a:spAutoFit/>
            </a:bodyPr>
            <a:lstStyle/>
            <a:p>
              <a:pPr algn="ctr"/>
              <a:r>
                <a:rPr lang="en-US" altLang="zh-CN" sz="1600" b="1">
                  <a:solidFill>
                    <a:schemeClr val="bg1"/>
                  </a:solidFill>
                </a:rPr>
                <a:t>01</a:t>
              </a:r>
              <a:endParaRPr lang="zh-CN" altLang="en-US" sz="1600" b="1">
                <a:solidFill>
                  <a:schemeClr val="bg1"/>
                </a:solidFill>
              </a:endParaRPr>
            </a:p>
          </p:txBody>
        </p:sp>
        <p:grpSp>
          <p:nvGrpSpPr>
            <p:cNvPr id="56" name="组合 55"/>
            <p:cNvGrpSpPr/>
            <p:nvPr/>
          </p:nvGrpSpPr>
          <p:grpSpPr>
            <a:xfrm>
              <a:off x="3500181" y="2690496"/>
              <a:ext cx="1064345" cy="213835"/>
              <a:chOff x="3447794" y="2688280"/>
              <a:chExt cx="1064345" cy="213835"/>
            </a:xfrm>
          </p:grpSpPr>
          <p:cxnSp>
            <p:nvCxnSpPr>
              <p:cNvPr id="57" name="直接连接符 56"/>
              <p:cNvCxnSpPr/>
              <p:nvPr/>
            </p:nvCxnSpPr>
            <p:spPr>
              <a:xfrm>
                <a:off x="3447794" y="2688280"/>
                <a:ext cx="139648" cy="155009"/>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p:cNvCxnSpPr/>
              <p:nvPr/>
            </p:nvCxnSpPr>
            <p:spPr>
              <a:xfrm>
                <a:off x="3582679" y="2840908"/>
                <a:ext cx="838972" cy="0"/>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59" name="椭圆 58"/>
              <p:cNvSpPr/>
              <p:nvPr/>
            </p:nvSpPr>
            <p:spPr>
              <a:xfrm>
                <a:off x="4416889" y="2806865"/>
                <a:ext cx="95250" cy="952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grpSp>
        <p:nvGrpSpPr>
          <p:cNvPr id="60" name="组合 59"/>
          <p:cNvGrpSpPr/>
          <p:nvPr/>
        </p:nvGrpSpPr>
        <p:grpSpPr>
          <a:xfrm>
            <a:off x="2612663" y="3265677"/>
            <a:ext cx="1519493" cy="578011"/>
            <a:chOff x="3045033" y="2326320"/>
            <a:chExt cx="1519493" cy="578011"/>
          </a:xfrm>
        </p:grpSpPr>
        <p:sp>
          <p:nvSpPr>
            <p:cNvPr id="61" name="椭圆 60"/>
            <p:cNvSpPr/>
            <p:nvPr/>
          </p:nvSpPr>
          <p:spPr>
            <a:xfrm>
              <a:off x="3214028" y="2326320"/>
              <a:ext cx="386422" cy="38642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2" name="文本框 61"/>
            <p:cNvSpPr txBox="1"/>
            <p:nvPr/>
          </p:nvSpPr>
          <p:spPr>
            <a:xfrm>
              <a:off x="3045033" y="2345357"/>
              <a:ext cx="742178" cy="338554"/>
            </a:xfrm>
            <a:prstGeom prst="rect">
              <a:avLst/>
            </a:prstGeom>
            <a:noFill/>
            <a:ln w="3175">
              <a:noFill/>
            </a:ln>
          </p:spPr>
          <p:txBody>
            <a:bodyPr wrap="square" rtlCol="0">
              <a:spAutoFit/>
            </a:bodyPr>
            <a:lstStyle/>
            <a:p>
              <a:pPr algn="ctr"/>
              <a:r>
                <a:rPr lang="en-US" altLang="zh-CN" sz="1600" b="1">
                  <a:solidFill>
                    <a:schemeClr val="bg1"/>
                  </a:solidFill>
                </a:rPr>
                <a:t>01</a:t>
              </a:r>
              <a:endParaRPr lang="zh-CN" altLang="en-US" sz="1600" b="1">
                <a:solidFill>
                  <a:schemeClr val="bg1"/>
                </a:solidFill>
              </a:endParaRPr>
            </a:p>
          </p:txBody>
        </p:sp>
        <p:grpSp>
          <p:nvGrpSpPr>
            <p:cNvPr id="63" name="组合 62"/>
            <p:cNvGrpSpPr/>
            <p:nvPr/>
          </p:nvGrpSpPr>
          <p:grpSpPr>
            <a:xfrm>
              <a:off x="3500181" y="2690496"/>
              <a:ext cx="1064345" cy="213835"/>
              <a:chOff x="3447794" y="2688280"/>
              <a:chExt cx="1064345" cy="213835"/>
            </a:xfrm>
          </p:grpSpPr>
          <p:cxnSp>
            <p:nvCxnSpPr>
              <p:cNvPr id="64" name="直接连接符 63"/>
              <p:cNvCxnSpPr/>
              <p:nvPr/>
            </p:nvCxnSpPr>
            <p:spPr>
              <a:xfrm>
                <a:off x="3447794" y="2688280"/>
                <a:ext cx="139648" cy="155009"/>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65" name="直接连接符 64"/>
              <p:cNvCxnSpPr/>
              <p:nvPr/>
            </p:nvCxnSpPr>
            <p:spPr>
              <a:xfrm>
                <a:off x="3582679" y="2840908"/>
                <a:ext cx="838972" cy="0"/>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66" name="椭圆 65"/>
              <p:cNvSpPr/>
              <p:nvPr/>
            </p:nvSpPr>
            <p:spPr>
              <a:xfrm>
                <a:off x="4416889" y="2806865"/>
                <a:ext cx="95250" cy="952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grpSp>
        <p:nvGrpSpPr>
          <p:cNvPr id="4" name="组合 3"/>
          <p:cNvGrpSpPr/>
          <p:nvPr/>
        </p:nvGrpSpPr>
        <p:grpSpPr>
          <a:xfrm>
            <a:off x="3045033" y="2326320"/>
            <a:ext cx="1519493" cy="578011"/>
            <a:chOff x="3045033" y="2326320"/>
            <a:chExt cx="1519493" cy="578011"/>
          </a:xfrm>
        </p:grpSpPr>
        <p:sp>
          <p:nvSpPr>
            <p:cNvPr id="22" name="椭圆 21"/>
            <p:cNvSpPr/>
            <p:nvPr/>
          </p:nvSpPr>
          <p:spPr>
            <a:xfrm>
              <a:off x="3214028" y="2326320"/>
              <a:ext cx="386422" cy="386422"/>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文本框 22"/>
            <p:cNvSpPr txBox="1"/>
            <p:nvPr/>
          </p:nvSpPr>
          <p:spPr>
            <a:xfrm>
              <a:off x="3045033" y="2345357"/>
              <a:ext cx="742178" cy="338554"/>
            </a:xfrm>
            <a:prstGeom prst="rect">
              <a:avLst/>
            </a:prstGeom>
            <a:noFill/>
          </p:spPr>
          <p:txBody>
            <a:bodyPr wrap="square" rtlCol="0">
              <a:spAutoFit/>
            </a:bodyPr>
            <a:lstStyle/>
            <a:p>
              <a:pPr algn="ctr"/>
              <a:r>
                <a:rPr lang="en-US" altLang="zh-CN" sz="1600" b="1">
                  <a:solidFill>
                    <a:schemeClr val="bg1"/>
                  </a:solidFill>
                </a:rPr>
                <a:t>01</a:t>
              </a:r>
              <a:endParaRPr lang="zh-CN" altLang="en-US" sz="1600" b="1">
                <a:solidFill>
                  <a:schemeClr val="bg1"/>
                </a:solidFill>
              </a:endParaRPr>
            </a:p>
          </p:txBody>
        </p:sp>
        <p:grpSp>
          <p:nvGrpSpPr>
            <p:cNvPr id="3" name="组合 2"/>
            <p:cNvGrpSpPr/>
            <p:nvPr/>
          </p:nvGrpSpPr>
          <p:grpSpPr>
            <a:xfrm>
              <a:off x="3500181" y="2690496"/>
              <a:ext cx="1064345" cy="213835"/>
              <a:chOff x="3447794" y="2688280"/>
              <a:chExt cx="1064345" cy="213835"/>
            </a:xfrm>
          </p:grpSpPr>
          <p:cxnSp>
            <p:nvCxnSpPr>
              <p:cNvPr id="36" name="直接连接符 35"/>
              <p:cNvCxnSpPr/>
              <p:nvPr/>
            </p:nvCxnSpPr>
            <p:spPr>
              <a:xfrm>
                <a:off x="3447794" y="2688280"/>
                <a:ext cx="139648" cy="155009"/>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a:off x="3582679" y="2840908"/>
                <a:ext cx="838972" cy="0"/>
              </a:xfrm>
              <a:prstGeom prst="lin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38" name="椭圆 37"/>
              <p:cNvSpPr/>
              <p:nvPr/>
            </p:nvSpPr>
            <p:spPr>
              <a:xfrm>
                <a:off x="4416889" y="2806865"/>
                <a:ext cx="95250" cy="952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500" fill="hold"/>
                                        <p:tgtEl>
                                          <p:spTgt spid="3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anim calcmode="lin" valueType="num">
                                      <p:cBhvr>
                                        <p:cTn id="38" dur="500" fill="hold"/>
                                        <p:tgtEl>
                                          <p:spTgt spid="53"/>
                                        </p:tgtEl>
                                        <p:attrNameLst>
                                          <p:attrName>ppt_x</p:attrName>
                                        </p:attrNameLst>
                                      </p:cBhvr>
                                      <p:tavLst>
                                        <p:tav tm="0">
                                          <p:val>
                                            <p:strVal val="#ppt_x"/>
                                          </p:val>
                                        </p:tav>
                                        <p:tav tm="100000">
                                          <p:val>
                                            <p:strVal val="#ppt_x"/>
                                          </p:val>
                                        </p:tav>
                                      </p:tavLst>
                                    </p:anim>
                                    <p:anim calcmode="lin" valueType="num">
                                      <p:cBhvr>
                                        <p:cTn id="39" dur="5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anim calcmode="lin" valueType="num">
                                      <p:cBhvr>
                                        <p:cTn id="44" dur="500" fill="hold"/>
                                        <p:tgtEl>
                                          <p:spTgt spid="33"/>
                                        </p:tgtEl>
                                        <p:attrNameLst>
                                          <p:attrName>ppt_x</p:attrName>
                                        </p:attrNameLst>
                                      </p:cBhvr>
                                      <p:tavLst>
                                        <p:tav tm="0">
                                          <p:val>
                                            <p:strVal val="#ppt_x"/>
                                          </p:val>
                                        </p:tav>
                                        <p:tav tm="100000">
                                          <p:val>
                                            <p:strVal val="#ppt_x"/>
                                          </p:val>
                                        </p:tav>
                                      </p:tavLst>
                                    </p:anim>
                                    <p:anim calcmode="lin" valueType="num">
                                      <p:cBhvr>
                                        <p:cTn id="45" dur="500" fill="hold"/>
                                        <p:tgtEl>
                                          <p:spTgt spid="33"/>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anim calcmode="lin" valueType="num">
                                      <p:cBhvr>
                                        <p:cTn id="50" dur="500" fill="hold"/>
                                        <p:tgtEl>
                                          <p:spTgt spid="39"/>
                                        </p:tgtEl>
                                        <p:attrNameLst>
                                          <p:attrName>ppt_x</p:attrName>
                                        </p:attrNameLst>
                                      </p:cBhvr>
                                      <p:tavLst>
                                        <p:tav tm="0">
                                          <p:val>
                                            <p:strVal val="#ppt_x"/>
                                          </p:val>
                                        </p:tav>
                                        <p:tav tm="100000">
                                          <p:val>
                                            <p:strVal val="#ppt_x"/>
                                          </p:val>
                                        </p:tav>
                                      </p:tavLst>
                                    </p:anim>
                                    <p:anim calcmode="lin" valueType="num">
                                      <p:cBhvr>
                                        <p:cTn id="51" dur="5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anim calcmode="lin" valueType="num">
                                      <p:cBhvr>
                                        <p:cTn id="56" dur="500" fill="hold"/>
                                        <p:tgtEl>
                                          <p:spTgt spid="24"/>
                                        </p:tgtEl>
                                        <p:attrNameLst>
                                          <p:attrName>ppt_x</p:attrName>
                                        </p:attrNameLst>
                                      </p:cBhvr>
                                      <p:tavLst>
                                        <p:tav tm="0">
                                          <p:val>
                                            <p:strVal val="#ppt_x"/>
                                          </p:val>
                                        </p:tav>
                                        <p:tav tm="100000">
                                          <p:val>
                                            <p:strVal val="#ppt_x"/>
                                          </p:val>
                                        </p:tav>
                                      </p:tavLst>
                                    </p:anim>
                                    <p:anim calcmode="lin" valueType="num">
                                      <p:cBhvr>
                                        <p:cTn id="57"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130800" y="2444749"/>
            <a:ext cx="1892300" cy="1892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006960" y="4686055"/>
            <a:ext cx="4178081" cy="707886"/>
          </a:xfrm>
          <a:prstGeom prst="rect">
            <a:avLst/>
          </a:prstGeom>
          <a:noFill/>
        </p:spPr>
        <p:txBody>
          <a:bodyPr wrap="square" rtlCol="0">
            <a:spAutoFit/>
          </a:bodyPr>
          <a:lstStyle/>
          <a:p>
            <a:pPr algn="ctr"/>
            <a:r>
              <a:rPr lang="en-US" altLang="zh-CN" sz="4000" b="1">
                <a:solidFill>
                  <a:schemeClr val="bg1"/>
                </a:solidFill>
              </a:rPr>
              <a:t>ADD TEXT HERE</a:t>
            </a:r>
            <a:endParaRPr lang="id-ID" altLang="zh-CN" sz="4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矩形 30"/>
          <p:cNvSpPr/>
          <p:nvPr/>
        </p:nvSpPr>
        <p:spPr>
          <a:xfrm>
            <a:off x="2647247" y="5394667"/>
            <a:ext cx="6897506" cy="646331"/>
          </a:xfrm>
          <a:prstGeom prst="rect">
            <a:avLst/>
          </a:prstGeom>
        </p:spPr>
        <p:txBody>
          <a:bodyPr wrap="square">
            <a:spAutoFit/>
          </a:bodyPr>
          <a:lstStyle/>
          <a:p>
            <a:pPr algn="ctr"/>
            <a:r>
              <a:rPr lang="en-US" altLang="zh-CN">
                <a:solidFill>
                  <a:schemeClr val="bg1"/>
                </a:solidFill>
                <a:ea typeface="微软雅黑" panose="020B0503020204020204" pitchFamily="34" charset="-122"/>
                <a:cs typeface="+mn-ea"/>
                <a:sym typeface="Calibri" panose="020F0502020204030204" pitchFamily="34" charset="0"/>
              </a:rPr>
              <a:t>Lorem ipsum dolor sit </a:t>
            </a:r>
            <a:r>
              <a:rPr lang="en-US" altLang="zh-CN" err="1">
                <a:solidFill>
                  <a:schemeClr val="bg1"/>
                </a:solidFill>
                <a:ea typeface="微软雅黑" panose="020B0503020204020204" pitchFamily="34" charset="-122"/>
                <a:cs typeface="+mn-ea"/>
                <a:sym typeface="Calibri" panose="020F0502020204030204" pitchFamily="34" charset="0"/>
              </a:rPr>
              <a:t>amet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consectetur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adipisicing</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elit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sed</a:t>
            </a:r>
            <a:r>
              <a:rPr lang="en-US" altLang="zh-CN">
                <a:solidFill>
                  <a:schemeClr val="bg1"/>
                </a:solidFill>
                <a:ea typeface="微软雅黑" panose="020B0503020204020204" pitchFamily="34" charset="-122"/>
                <a:cs typeface="+mn-ea"/>
                <a:sym typeface="Calibri" panose="020F0502020204030204" pitchFamily="34" charset="0"/>
              </a:rPr>
              <a:t> do </a:t>
            </a:r>
            <a:r>
              <a:rPr lang="en-US" altLang="zh-CN" err="1">
                <a:solidFill>
                  <a:schemeClr val="bg1"/>
                </a:solidFill>
                <a:ea typeface="微软雅黑" panose="020B0503020204020204" pitchFamily="34" charset="-122"/>
                <a:cs typeface="+mn-ea"/>
                <a:sym typeface="Calibri" panose="020F0502020204030204" pitchFamily="34" charset="0"/>
              </a:rPr>
              <a:t>eiusmod</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tempor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incididunt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ut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labore</a:t>
            </a:r>
            <a:r>
              <a:rPr lang="en-US" altLang="zh-CN">
                <a:solidFill>
                  <a:schemeClr val="bg1"/>
                </a:solidFill>
                <a:ea typeface="微软雅黑" panose="020B0503020204020204" pitchFamily="34" charset="-122"/>
                <a:cs typeface="+mn-ea"/>
                <a:sym typeface="Calibri" panose="020F0502020204030204" pitchFamily="34" charset="0"/>
              </a:rPr>
              <a:t> et </a:t>
            </a:r>
            <a:r>
              <a:rPr lang="en-US" altLang="zh-CN" err="1">
                <a:solidFill>
                  <a:schemeClr val="bg1"/>
                </a:solidFill>
                <a:ea typeface="微软雅黑" panose="020B0503020204020204" pitchFamily="34" charset="-122"/>
                <a:cs typeface="+mn-ea"/>
                <a:sym typeface="Calibri" panose="020F0502020204030204" pitchFamily="34" charset="0"/>
              </a:rPr>
              <a:t>dolore</a:t>
            </a:r>
            <a:r>
              <a:rPr lang="en-US" altLang="zh-CN">
                <a:solidFill>
                  <a:schemeClr val="bg1"/>
                </a:solidFill>
                <a:ea typeface="微软雅黑" panose="020B0503020204020204" pitchFamily="34" charset="-122"/>
                <a:cs typeface="+mn-ea"/>
                <a:sym typeface="Calibri" panose="020F0502020204030204" pitchFamily="34" charset="0"/>
              </a:rPr>
              <a:t> magna </a:t>
            </a:r>
            <a:r>
              <a:rPr lang="en-US" altLang="zh-CN" err="1">
                <a:solidFill>
                  <a:schemeClr val="bg1"/>
                </a:solidFill>
                <a:ea typeface="微软雅黑" panose="020B0503020204020204" pitchFamily="34" charset="-122"/>
                <a:cs typeface="+mn-ea"/>
                <a:sym typeface="Calibri" panose="020F0502020204030204" pitchFamily="34" charset="0"/>
              </a:rPr>
              <a:t>aliqua</a:t>
            </a:r>
            <a:r>
              <a:rPr lang="en-US" altLang="zh-CN">
                <a:solidFill>
                  <a:schemeClr val="bg1"/>
                </a:solidFill>
                <a:ea typeface="微软雅黑" panose="020B0503020204020204" pitchFamily="34" charset="-122"/>
                <a:cs typeface="+mn-ea"/>
                <a:sym typeface="Calibri" panose="020F0502020204030204" pitchFamily="34" charset="0"/>
              </a:rPr>
              <a:t>. </a:t>
            </a:r>
            <a:endParaRPr lang="zh-CN" altLang="en-US">
              <a:solidFill>
                <a:schemeClr val="bg1"/>
              </a:solidFill>
              <a:ea typeface="微软雅黑" panose="020B0503020204020204" pitchFamily="34" charset="-122"/>
              <a:cs typeface="+mn-ea"/>
              <a:sym typeface="Calibri" panose="020F0502020204030204" pitchFamily="34" charset="0"/>
            </a:endParaRPr>
          </a:p>
        </p:txBody>
      </p:sp>
      <p:sp>
        <p:nvSpPr>
          <p:cNvPr id="4" name="文本框 3"/>
          <p:cNvSpPr txBox="1"/>
          <p:nvPr/>
        </p:nvSpPr>
        <p:spPr>
          <a:xfrm>
            <a:off x="5099050" y="2752635"/>
            <a:ext cx="2133600" cy="1200329"/>
          </a:xfrm>
          <a:prstGeom prst="rect">
            <a:avLst/>
          </a:prstGeom>
          <a:noFill/>
        </p:spPr>
        <p:txBody>
          <a:bodyPr wrap="square" rtlCol="0">
            <a:spAutoFit/>
          </a:bodyPr>
          <a:lstStyle/>
          <a:p>
            <a:pPr algn="ctr"/>
            <a:r>
              <a:rPr lang="en-US" altLang="zh-CN" sz="7200" b="1">
                <a:solidFill>
                  <a:schemeClr val="bg1"/>
                </a:solidFill>
              </a:rPr>
              <a:t>01</a:t>
            </a:r>
            <a:endParaRPr lang="zh-CN" altLang="en-US" sz="7200" b="1">
              <a:solidFill>
                <a:schemeClr val="bg1"/>
              </a:solidFill>
            </a:endParaRPr>
          </a:p>
        </p:txBody>
      </p:sp>
      <p:cxnSp>
        <p:nvCxnSpPr>
          <p:cNvPr id="7" name="直接连接符 6"/>
          <p:cNvCxnSpPr>
            <a:stCxn id="5" idx="7"/>
          </p:cNvCxnSpPr>
          <p:nvPr/>
        </p:nvCxnSpPr>
        <p:spPr>
          <a:xfrm flipV="1">
            <a:off x="6745979" y="2110257"/>
            <a:ext cx="683521" cy="6116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23150" y="2110257"/>
            <a:ext cx="5524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7927397" y="2038351"/>
            <a:ext cx="143814" cy="1438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2"/>
          <a:srcRect l="29422" t="17321" r="39621" b="27677"/>
          <a:stretch>
            <a:fillRect/>
          </a:stretch>
        </p:blipFill>
        <p:spPr>
          <a:xfrm>
            <a:off x="4286982" y="3438525"/>
            <a:ext cx="1747450" cy="1747450"/>
          </a:xfrm>
          <a:custGeom>
            <a:avLst/>
            <a:gdLst>
              <a:gd name="connsiteX0" fmla="*/ 2098655 w 4197310"/>
              <a:gd name="connsiteY0" fmla="*/ 0 h 4197310"/>
              <a:gd name="connsiteX1" fmla="*/ 4197310 w 4197310"/>
              <a:gd name="connsiteY1" fmla="*/ 2098655 h 4197310"/>
              <a:gd name="connsiteX2" fmla="*/ 2098655 w 4197310"/>
              <a:gd name="connsiteY2" fmla="*/ 4197310 h 4197310"/>
              <a:gd name="connsiteX3" fmla="*/ 0 w 4197310"/>
              <a:gd name="connsiteY3" fmla="*/ 2098655 h 4197310"/>
              <a:gd name="connsiteX4" fmla="*/ 2098655 w 4197310"/>
              <a:gd name="connsiteY4" fmla="*/ 0 h 4197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310" h="4197310">
                <a:moveTo>
                  <a:pt x="2098655" y="0"/>
                </a:moveTo>
                <a:cubicBezTo>
                  <a:pt x="3257710" y="0"/>
                  <a:pt x="4197310" y="939600"/>
                  <a:pt x="4197310" y="2098655"/>
                </a:cubicBezTo>
                <a:cubicBezTo>
                  <a:pt x="4197310" y="3257710"/>
                  <a:pt x="3257710" y="4197310"/>
                  <a:pt x="2098655" y="4197310"/>
                </a:cubicBezTo>
                <a:cubicBezTo>
                  <a:pt x="939600" y="4197310"/>
                  <a:pt x="0" y="3257710"/>
                  <a:pt x="0" y="2098655"/>
                </a:cubicBezTo>
                <a:cubicBezTo>
                  <a:pt x="0" y="939600"/>
                  <a:pt x="939600" y="0"/>
                  <a:pt x="2098655" y="0"/>
                </a:cubicBezTo>
                <a:close/>
              </a:path>
            </a:pathLst>
          </a:custGeom>
        </p:spPr>
      </p:pic>
      <p:graphicFrame>
        <p:nvGraphicFramePr>
          <p:cNvPr id="67" name="차트 6"/>
          <p:cNvGraphicFramePr/>
          <p:nvPr/>
        </p:nvGraphicFramePr>
        <p:xfrm>
          <a:off x="3046413" y="2211323"/>
          <a:ext cx="4089400" cy="4032250"/>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
          <p:cNvSpPr txBox="1"/>
          <p:nvPr/>
        </p:nvSpPr>
        <p:spPr>
          <a:xfrm>
            <a:off x="5961063" y="3243198"/>
            <a:ext cx="1047750" cy="585788"/>
          </a:xfrm>
          <a:prstGeom prst="rect">
            <a:avLst/>
          </a:prstGeom>
        </p:spPr>
        <p:txBody>
          <a:bodyPr>
            <a:spAutoFit/>
          </a:bodyPr>
          <a:lstStyle/>
          <a:p>
            <a:pPr algn="ctr" fontAlgn="auto" latinLnBrk="1">
              <a:spcBef>
                <a:spcPts val="0"/>
              </a:spcBef>
              <a:spcAft>
                <a:spcPts val="0"/>
              </a:spcAft>
              <a:buClr>
                <a:schemeClr val="tx1">
                  <a:lumMod val="85000"/>
                  <a:lumOff val="15000"/>
                </a:schemeClr>
              </a:buClr>
              <a:buSzPct val="105000"/>
              <a:defRPr/>
            </a:pPr>
            <a:r>
              <a:rPr lang="en-US" altLang="ko-KR" sz="3200" b="1">
                <a:solidFill>
                  <a:schemeClr val="bg1"/>
                </a:solidFill>
                <a:latin typeface="Calibri" panose="020F0502020204030204" pitchFamily="34" charset="0"/>
                <a:ea typeface="+mn-ea"/>
                <a:cs typeface="+mn-cs"/>
              </a:rPr>
              <a:t>65</a:t>
            </a:r>
            <a:r>
              <a:rPr lang="en-US" altLang="ko-KR" b="1">
                <a:solidFill>
                  <a:schemeClr val="bg1"/>
                </a:solidFill>
                <a:latin typeface="Calibri" panose="020F0502020204030204" pitchFamily="34" charset="0"/>
                <a:ea typeface="+mn-ea"/>
                <a:cs typeface="+mn-cs"/>
              </a:rPr>
              <a:t>%</a:t>
            </a:r>
            <a:endParaRPr lang="en-US" altLang="ko-KR" b="1">
              <a:solidFill>
                <a:schemeClr val="bg1"/>
              </a:solidFill>
              <a:latin typeface="Calibri" panose="020F0502020204030204" pitchFamily="34" charset="0"/>
              <a:ea typeface="+mn-ea"/>
              <a:cs typeface="+mn-cs"/>
            </a:endParaRPr>
          </a:p>
        </p:txBody>
      </p:sp>
      <p:sp>
        <p:nvSpPr>
          <p:cNvPr id="69" name="TextBox 7"/>
          <p:cNvSpPr txBox="1"/>
          <p:nvPr/>
        </p:nvSpPr>
        <p:spPr>
          <a:xfrm>
            <a:off x="3154363" y="3928998"/>
            <a:ext cx="844550" cy="461963"/>
          </a:xfrm>
          <a:prstGeom prst="rect">
            <a:avLst/>
          </a:prstGeom>
        </p:spPr>
        <p:txBody>
          <a:bodyPr>
            <a:spAutoFit/>
          </a:bodyPr>
          <a:lstStyle/>
          <a:p>
            <a:pPr algn="ctr" fontAlgn="auto" latinLnBrk="1">
              <a:spcBef>
                <a:spcPts val="0"/>
              </a:spcBef>
              <a:spcAft>
                <a:spcPts val="0"/>
              </a:spcAft>
              <a:buClr>
                <a:schemeClr val="tx1">
                  <a:lumMod val="85000"/>
                  <a:lumOff val="15000"/>
                </a:schemeClr>
              </a:buClr>
              <a:buSzPct val="105000"/>
              <a:defRPr/>
            </a:pPr>
            <a:r>
              <a:rPr lang="en-US" altLang="ko-KR" sz="2400" b="1">
                <a:solidFill>
                  <a:schemeClr val="bg1"/>
                </a:solidFill>
                <a:latin typeface="Calibri" panose="020F0502020204030204" pitchFamily="34" charset="0"/>
                <a:ea typeface="+mn-ea"/>
                <a:cs typeface="+mn-cs"/>
              </a:rPr>
              <a:t>20</a:t>
            </a:r>
            <a:r>
              <a:rPr lang="en-US" altLang="ko-KR" sz="1400" b="1">
                <a:solidFill>
                  <a:schemeClr val="bg1"/>
                </a:solidFill>
                <a:latin typeface="Calibri" panose="020F0502020204030204" pitchFamily="34" charset="0"/>
                <a:ea typeface="+mn-ea"/>
                <a:cs typeface="+mn-cs"/>
              </a:rPr>
              <a:t>%</a:t>
            </a:r>
            <a:endParaRPr lang="en-US" altLang="ko-KR" sz="1400" b="1">
              <a:solidFill>
                <a:schemeClr val="bg1"/>
              </a:solidFill>
              <a:latin typeface="Calibri" panose="020F0502020204030204" pitchFamily="34" charset="0"/>
              <a:ea typeface="+mn-ea"/>
              <a:cs typeface="+mn-cs"/>
            </a:endParaRPr>
          </a:p>
        </p:txBody>
      </p:sp>
      <p:sp>
        <p:nvSpPr>
          <p:cNvPr id="70" name="TextBox 8"/>
          <p:cNvSpPr txBox="1"/>
          <p:nvPr/>
        </p:nvSpPr>
        <p:spPr>
          <a:xfrm>
            <a:off x="3751263" y="2798698"/>
            <a:ext cx="844550" cy="400050"/>
          </a:xfrm>
          <a:prstGeom prst="rect">
            <a:avLst/>
          </a:prstGeom>
        </p:spPr>
        <p:txBody>
          <a:bodyPr>
            <a:spAutoFit/>
          </a:bodyPr>
          <a:lstStyle/>
          <a:p>
            <a:pPr algn="ctr" fontAlgn="auto" latinLnBrk="1">
              <a:spcBef>
                <a:spcPts val="0"/>
              </a:spcBef>
              <a:spcAft>
                <a:spcPts val="0"/>
              </a:spcAft>
              <a:buClr>
                <a:schemeClr val="tx1">
                  <a:lumMod val="85000"/>
                  <a:lumOff val="15000"/>
                </a:schemeClr>
              </a:buClr>
              <a:buSzPct val="105000"/>
              <a:defRPr/>
            </a:pPr>
            <a:r>
              <a:rPr lang="en-US" altLang="ko-KR" sz="2000" b="1">
                <a:solidFill>
                  <a:schemeClr val="bg1"/>
                </a:solidFill>
                <a:latin typeface="Calibri" panose="020F0502020204030204" pitchFamily="34" charset="0"/>
                <a:ea typeface="+mn-ea"/>
                <a:cs typeface="+mn-cs"/>
              </a:rPr>
              <a:t>10</a:t>
            </a:r>
            <a:r>
              <a:rPr lang="en-US" altLang="ko-KR" sz="1200" b="1">
                <a:solidFill>
                  <a:schemeClr val="bg1"/>
                </a:solidFill>
                <a:latin typeface="Calibri" panose="020F0502020204030204" pitchFamily="34" charset="0"/>
                <a:ea typeface="+mn-ea"/>
                <a:cs typeface="+mn-cs"/>
              </a:rPr>
              <a:t>%</a:t>
            </a:r>
            <a:endParaRPr lang="en-US" altLang="ko-KR" sz="1200" b="1">
              <a:solidFill>
                <a:schemeClr val="bg1"/>
              </a:solidFill>
              <a:latin typeface="Calibri" panose="020F0502020204030204" pitchFamily="34" charset="0"/>
              <a:ea typeface="+mn-ea"/>
              <a:cs typeface="+mn-cs"/>
            </a:endParaRPr>
          </a:p>
        </p:txBody>
      </p:sp>
      <p:sp>
        <p:nvSpPr>
          <p:cNvPr id="71" name="TextBox 9"/>
          <p:cNvSpPr txBox="1"/>
          <p:nvPr/>
        </p:nvSpPr>
        <p:spPr>
          <a:xfrm>
            <a:off x="4462463" y="2493898"/>
            <a:ext cx="844550" cy="400050"/>
          </a:xfrm>
          <a:prstGeom prst="rect">
            <a:avLst/>
          </a:prstGeom>
        </p:spPr>
        <p:txBody>
          <a:bodyPr>
            <a:spAutoFit/>
          </a:bodyPr>
          <a:lstStyle/>
          <a:p>
            <a:pPr algn="ctr" fontAlgn="auto" latinLnBrk="1">
              <a:spcBef>
                <a:spcPts val="0"/>
              </a:spcBef>
              <a:spcAft>
                <a:spcPts val="0"/>
              </a:spcAft>
              <a:buClr>
                <a:schemeClr val="tx1">
                  <a:lumMod val="85000"/>
                  <a:lumOff val="15000"/>
                </a:schemeClr>
              </a:buClr>
              <a:buSzPct val="105000"/>
              <a:defRPr/>
            </a:pPr>
            <a:r>
              <a:rPr lang="en-US" altLang="ko-KR" sz="2000" b="1">
                <a:solidFill>
                  <a:schemeClr val="bg1"/>
                </a:solidFill>
                <a:latin typeface="Calibri" panose="020F0502020204030204" pitchFamily="34" charset="0"/>
                <a:ea typeface="+mn-ea"/>
                <a:cs typeface="+mn-cs"/>
              </a:rPr>
              <a:t>5</a:t>
            </a:r>
            <a:r>
              <a:rPr lang="en-US" altLang="ko-KR" sz="1200" b="1">
                <a:solidFill>
                  <a:schemeClr val="bg1"/>
                </a:solidFill>
                <a:latin typeface="Calibri" panose="020F0502020204030204" pitchFamily="34" charset="0"/>
                <a:ea typeface="+mn-ea"/>
                <a:cs typeface="+mn-cs"/>
              </a:rPr>
              <a:t>%</a:t>
            </a:r>
            <a:endParaRPr lang="en-US" altLang="ko-KR" sz="1200" b="1">
              <a:solidFill>
                <a:schemeClr val="bg1"/>
              </a:solidFill>
              <a:latin typeface="Calibri" panose="020F0502020204030204" pitchFamily="34" charset="0"/>
              <a:ea typeface="+mn-ea"/>
              <a:cs typeface="+mn-cs"/>
            </a:endParaRPr>
          </a:p>
        </p:txBody>
      </p:sp>
      <p:cxnSp>
        <p:nvCxnSpPr>
          <p:cNvPr id="72" name="Straight Connector 10"/>
          <p:cNvCxnSpPr/>
          <p:nvPr/>
        </p:nvCxnSpPr>
        <p:spPr>
          <a:xfrm flipH="1">
            <a:off x="6926263" y="3522598"/>
            <a:ext cx="4059237" cy="0"/>
          </a:xfrm>
          <a:prstGeom prst="line">
            <a:avLst/>
          </a:prstGeom>
          <a:ln w="9525">
            <a:solidFill>
              <a:schemeClr val="tx1">
                <a:lumMod val="65000"/>
                <a:lumOff val="3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11"/>
          <p:cNvCxnSpPr/>
          <p:nvPr/>
        </p:nvCxnSpPr>
        <p:spPr>
          <a:xfrm flipH="1">
            <a:off x="1206500" y="4132198"/>
            <a:ext cx="1955800" cy="0"/>
          </a:xfrm>
          <a:prstGeom prst="line">
            <a:avLst/>
          </a:prstGeom>
          <a:ln w="9525">
            <a:solidFill>
              <a:schemeClr val="tx1">
                <a:lumMod val="65000"/>
                <a:lumOff val="3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4" name="Straight Connector 12"/>
          <p:cNvCxnSpPr/>
          <p:nvPr/>
        </p:nvCxnSpPr>
        <p:spPr>
          <a:xfrm flipH="1">
            <a:off x="1206500" y="2925698"/>
            <a:ext cx="2463800" cy="0"/>
          </a:xfrm>
          <a:prstGeom prst="line">
            <a:avLst/>
          </a:prstGeom>
          <a:ln w="9525">
            <a:solidFill>
              <a:schemeClr val="tx1">
                <a:lumMod val="65000"/>
                <a:lumOff val="3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5" name="Straight Connector 13"/>
          <p:cNvCxnSpPr/>
          <p:nvPr/>
        </p:nvCxnSpPr>
        <p:spPr>
          <a:xfrm flipH="1">
            <a:off x="1206500" y="2341498"/>
            <a:ext cx="3554413" cy="0"/>
          </a:xfrm>
          <a:prstGeom prst="line">
            <a:avLst/>
          </a:prstGeom>
          <a:ln w="9525">
            <a:solidFill>
              <a:schemeClr val="tx1">
                <a:lumMod val="65000"/>
                <a:lumOff val="3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76" name="TextBox 14"/>
          <p:cNvSpPr txBox="1"/>
          <p:nvPr/>
        </p:nvSpPr>
        <p:spPr>
          <a:xfrm>
            <a:off x="1246188" y="2003361"/>
            <a:ext cx="2500312" cy="338137"/>
          </a:xfrm>
          <a:prstGeom prst="rect">
            <a:avLst/>
          </a:prstGeom>
        </p:spPr>
        <p:txBody>
          <a:bodyPr>
            <a:spAutoFit/>
          </a:bodyPr>
          <a:lstStyle/>
          <a:p>
            <a:pPr fontAlgn="auto" latinLnBrk="1">
              <a:spcBef>
                <a:spcPts val="0"/>
              </a:spcBef>
              <a:spcAft>
                <a:spcPts val="0"/>
              </a:spcAft>
              <a:buClr>
                <a:schemeClr val="tx1">
                  <a:lumMod val="85000"/>
                  <a:lumOff val="15000"/>
                </a:schemeClr>
              </a:buClr>
              <a:buSzPct val="105000"/>
              <a:defRPr/>
            </a:pPr>
            <a:r>
              <a:rPr lang="en-US" altLang="ko-KR" sz="1600" b="1">
                <a:solidFill>
                  <a:schemeClr val="tx1">
                    <a:lumMod val="75000"/>
                    <a:lumOff val="25000"/>
                  </a:schemeClr>
                </a:solidFill>
                <a:latin typeface="Calibri" panose="020F0502020204030204" pitchFamily="34" charset="0"/>
                <a:ea typeface="+mn-ea"/>
                <a:cs typeface="+mn-cs"/>
              </a:rPr>
              <a:t>Top quality design</a:t>
            </a:r>
            <a:endParaRPr lang="en-US" altLang="ko-KR" sz="1600" b="1">
              <a:solidFill>
                <a:schemeClr val="tx1">
                  <a:lumMod val="75000"/>
                  <a:lumOff val="25000"/>
                </a:schemeClr>
              </a:solidFill>
              <a:latin typeface="Calibri" panose="020F0502020204030204" pitchFamily="34" charset="0"/>
              <a:ea typeface="+mn-ea"/>
              <a:cs typeface="+mn-cs"/>
            </a:endParaRPr>
          </a:p>
        </p:txBody>
      </p:sp>
      <p:sp>
        <p:nvSpPr>
          <p:cNvPr id="77" name="TextBox 15"/>
          <p:cNvSpPr txBox="1"/>
          <p:nvPr/>
        </p:nvSpPr>
        <p:spPr>
          <a:xfrm>
            <a:off x="1246188" y="2585973"/>
            <a:ext cx="2500312" cy="339725"/>
          </a:xfrm>
          <a:prstGeom prst="rect">
            <a:avLst/>
          </a:prstGeom>
        </p:spPr>
        <p:txBody>
          <a:bodyPr>
            <a:spAutoFit/>
          </a:bodyPr>
          <a:lstStyle/>
          <a:p>
            <a:pPr fontAlgn="auto" latinLnBrk="1">
              <a:spcBef>
                <a:spcPts val="0"/>
              </a:spcBef>
              <a:spcAft>
                <a:spcPts val="0"/>
              </a:spcAft>
              <a:buClr>
                <a:schemeClr val="tx1">
                  <a:lumMod val="85000"/>
                  <a:lumOff val="15000"/>
                </a:schemeClr>
              </a:buClr>
              <a:buSzPct val="105000"/>
              <a:defRPr/>
            </a:pPr>
            <a:r>
              <a:rPr lang="en-US" altLang="ko-KR" sz="1600" b="1">
                <a:solidFill>
                  <a:schemeClr val="tx1">
                    <a:lumMod val="75000"/>
                    <a:lumOff val="25000"/>
                  </a:schemeClr>
                </a:solidFill>
                <a:latin typeface="Calibri" panose="020F0502020204030204" pitchFamily="34" charset="0"/>
                <a:ea typeface="+mn-ea"/>
                <a:cs typeface="+mn-cs"/>
              </a:rPr>
              <a:t>Contemporary Colors</a:t>
            </a:r>
            <a:endParaRPr lang="en-US" altLang="ko-KR" sz="1600" b="1">
              <a:solidFill>
                <a:schemeClr val="tx1">
                  <a:lumMod val="75000"/>
                  <a:lumOff val="25000"/>
                </a:schemeClr>
              </a:solidFill>
              <a:latin typeface="Calibri" panose="020F0502020204030204" pitchFamily="34" charset="0"/>
              <a:ea typeface="+mn-ea"/>
              <a:cs typeface="+mn-cs"/>
            </a:endParaRPr>
          </a:p>
        </p:txBody>
      </p:sp>
      <p:sp>
        <p:nvSpPr>
          <p:cNvPr id="78" name="TextBox 16"/>
          <p:cNvSpPr txBox="1"/>
          <p:nvPr/>
        </p:nvSpPr>
        <p:spPr>
          <a:xfrm>
            <a:off x="1246188" y="3784536"/>
            <a:ext cx="2500312" cy="338137"/>
          </a:xfrm>
          <a:prstGeom prst="rect">
            <a:avLst/>
          </a:prstGeom>
        </p:spPr>
        <p:txBody>
          <a:bodyPr>
            <a:spAutoFit/>
          </a:bodyPr>
          <a:lstStyle/>
          <a:p>
            <a:pPr fontAlgn="auto" latinLnBrk="1">
              <a:spcBef>
                <a:spcPts val="0"/>
              </a:spcBef>
              <a:spcAft>
                <a:spcPts val="0"/>
              </a:spcAft>
              <a:buClr>
                <a:schemeClr val="tx1">
                  <a:lumMod val="85000"/>
                  <a:lumOff val="15000"/>
                </a:schemeClr>
              </a:buClr>
              <a:buSzPct val="105000"/>
              <a:defRPr/>
            </a:pPr>
            <a:r>
              <a:rPr lang="en-US" altLang="ko-KR" sz="1600" b="1">
                <a:solidFill>
                  <a:schemeClr val="tx1">
                    <a:lumMod val="75000"/>
                    <a:lumOff val="25000"/>
                  </a:schemeClr>
                </a:solidFill>
                <a:latin typeface="Calibri" panose="020F0502020204030204" pitchFamily="34" charset="0"/>
                <a:ea typeface="+mn-ea"/>
                <a:cs typeface="+mn-cs"/>
              </a:rPr>
              <a:t>Stylish design</a:t>
            </a:r>
            <a:endParaRPr lang="en-US" altLang="ko-KR" sz="1600" b="1">
              <a:solidFill>
                <a:schemeClr val="tx1">
                  <a:lumMod val="75000"/>
                  <a:lumOff val="25000"/>
                </a:schemeClr>
              </a:solidFill>
              <a:latin typeface="Calibri" panose="020F0502020204030204" pitchFamily="34" charset="0"/>
              <a:ea typeface="+mn-ea"/>
              <a:cs typeface="+mn-cs"/>
            </a:endParaRPr>
          </a:p>
        </p:txBody>
      </p:sp>
      <p:sp>
        <p:nvSpPr>
          <p:cNvPr id="79" name="TextBox 17"/>
          <p:cNvSpPr txBox="1"/>
          <p:nvPr/>
        </p:nvSpPr>
        <p:spPr>
          <a:xfrm>
            <a:off x="7346950" y="2711386"/>
            <a:ext cx="3587750" cy="790345"/>
          </a:xfrm>
          <a:prstGeom prst="rect">
            <a:avLst/>
          </a:prstGeom>
        </p:spPr>
        <p:txBody>
          <a:bodyPr>
            <a:spAutoFit/>
          </a:bodyPr>
          <a:lstStyle/>
          <a:p>
            <a:pPr algn="r" fontAlgn="auto" latinLnBrk="1">
              <a:lnSpc>
                <a:spcPct val="80000"/>
              </a:lnSpc>
              <a:spcBef>
                <a:spcPts val="0"/>
              </a:spcBef>
              <a:spcAft>
                <a:spcPts val="0"/>
              </a:spcAft>
              <a:buClr>
                <a:schemeClr val="tx1">
                  <a:lumMod val="85000"/>
                  <a:lumOff val="15000"/>
                </a:schemeClr>
              </a:buClr>
              <a:buSzPct val="105000"/>
              <a:defRPr/>
            </a:pPr>
            <a:r>
              <a:rPr lang="en-US" altLang="ko-KR" sz="2800" b="1">
                <a:latin typeface="Calibri" panose="020F0502020204030204" pitchFamily="34" charset="0"/>
                <a:ea typeface="+mn-ea"/>
                <a:cs typeface="+mn-cs"/>
              </a:rPr>
              <a:t>More choices and visual trends</a:t>
            </a:r>
            <a:endParaRPr lang="en-US" altLang="ko-KR" sz="2800" b="1">
              <a:latin typeface="Calibri" panose="020F0502020204030204" pitchFamily="34" charset="0"/>
              <a:ea typeface="+mn-ea"/>
              <a:cs typeface="+mn-cs"/>
            </a:endParaRPr>
          </a:p>
        </p:txBody>
      </p:sp>
      <p:sp>
        <p:nvSpPr>
          <p:cNvPr id="80" name="Rectangle 3"/>
          <p:cNvSpPr txBox="1">
            <a:spLocks noChangeArrowheads="1"/>
          </p:cNvSpPr>
          <p:nvPr/>
        </p:nvSpPr>
        <p:spPr bwMode="auto">
          <a:xfrm>
            <a:off x="7589838" y="3598798"/>
            <a:ext cx="3394075" cy="740845"/>
          </a:xfrm>
          <a:prstGeom prst="rect">
            <a:avLst/>
          </a:prstGeom>
          <a:noFill/>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fontAlgn="auto">
              <a:spcAft>
                <a:spcPts val="0"/>
              </a:spcAft>
              <a:defRPr/>
            </a:pPr>
            <a:r>
              <a:rPr lang="en-US" altLang="ko-KR" sz="1400" b="0">
                <a:solidFill>
                  <a:schemeClr val="tx1">
                    <a:lumMod val="75000"/>
                    <a:lumOff val="25000"/>
                  </a:schemeClr>
                </a:solidFill>
                <a:effectLst/>
                <a:latin typeface="Calibri" panose="020F0502020204030204" pitchFamily="34" charset="0"/>
              </a:rPr>
              <a:t>We create powerpoint templates based on new visual trend that’s fresh, relevant and always on the cutting edge. </a:t>
            </a:r>
            <a:endParaRPr lang="en-US" altLang="ko-KR" sz="1400" b="0">
              <a:solidFill>
                <a:schemeClr val="tx1">
                  <a:lumMod val="75000"/>
                  <a:lumOff val="25000"/>
                </a:schemeClr>
              </a:solidFill>
              <a:effectLst/>
              <a:latin typeface="Calibri" panose="020F0502020204030204" pitchFamily="34" charset="0"/>
            </a:endParaRPr>
          </a:p>
        </p:txBody>
      </p:sp>
      <p:sp>
        <p:nvSpPr>
          <p:cNvPr id="81" name="TextBox 26"/>
          <p:cNvSpPr txBox="1"/>
          <p:nvPr/>
        </p:nvSpPr>
        <p:spPr>
          <a:xfrm>
            <a:off x="4152900" y="4611623"/>
            <a:ext cx="1943100" cy="307777"/>
          </a:xfrm>
          <a:prstGeom prst="rect">
            <a:avLst/>
          </a:prstGeom>
        </p:spPr>
        <p:txBody>
          <a:bodyPr>
            <a:spAutoFit/>
          </a:bodyPr>
          <a:lstStyle/>
          <a:p>
            <a:pPr algn="ctr" fontAlgn="auto" latinLnBrk="1">
              <a:spcBef>
                <a:spcPts val="0"/>
              </a:spcBef>
              <a:spcAft>
                <a:spcPts val="0"/>
              </a:spcAft>
              <a:buClr>
                <a:schemeClr val="tx1">
                  <a:lumMod val="85000"/>
                  <a:lumOff val="15000"/>
                </a:schemeClr>
              </a:buClr>
              <a:buSzPct val="105000"/>
              <a:defRPr/>
            </a:pPr>
            <a:r>
              <a:rPr lang="en-US" altLang="ko-KR" sz="1400" b="1">
                <a:solidFill>
                  <a:schemeClr val="bg1"/>
                </a:solidFill>
                <a:latin typeface="Calibri" panose="020F0502020204030204" pitchFamily="34" charset="0"/>
                <a:ea typeface="+mn-ea"/>
                <a:cs typeface="+mn-cs"/>
              </a:rPr>
              <a:t>Stylish design</a:t>
            </a:r>
            <a:endParaRPr lang="en-US" altLang="ko-KR" sz="1400" b="1">
              <a:solidFill>
                <a:schemeClr val="bg1"/>
              </a:solidFill>
              <a:latin typeface="Calibri" panose="020F0502020204030204" pitchFamily="34" charset="0"/>
              <a:ea typeface="+mn-ea"/>
              <a:cs typeface="+mn-cs"/>
            </a:endParaRPr>
          </a:p>
        </p:txBody>
      </p:sp>
      <p:sp>
        <p:nvSpPr>
          <p:cNvPr id="82" name="Oval 48"/>
          <p:cNvSpPr/>
          <p:nvPr/>
        </p:nvSpPr>
        <p:spPr bwMode="auto">
          <a:xfrm>
            <a:off x="9404350" y="4514786"/>
            <a:ext cx="742950" cy="741362"/>
          </a:xfrm>
          <a:prstGeom prst="ellipse">
            <a:avLst/>
          </a:prstGeom>
          <a:solidFill>
            <a:schemeClr val="accent2"/>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sp>
        <p:nvSpPr>
          <p:cNvPr id="83" name="Freeform 49"/>
          <p:cNvSpPr>
            <a:spLocks noEditPoints="1"/>
          </p:cNvSpPr>
          <p:nvPr/>
        </p:nvSpPr>
        <p:spPr bwMode="auto">
          <a:xfrm>
            <a:off x="9566083" y="4665307"/>
            <a:ext cx="419484" cy="440319"/>
          </a:xfrm>
          <a:custGeom>
            <a:avLst/>
            <a:gdLst>
              <a:gd name="T0" fmla="*/ 471634 w 482"/>
              <a:gd name="T1" fmla="*/ 34664 h 506"/>
              <a:gd name="T2" fmla="*/ 370795 w 482"/>
              <a:gd name="T3" fmla="*/ 126049 h 506"/>
              <a:gd name="T4" fmla="*/ 206931 w 482"/>
              <a:gd name="T5" fmla="*/ 85083 h 506"/>
              <a:gd name="T6" fmla="*/ 60924 w 482"/>
              <a:gd name="T7" fmla="*/ 144957 h 506"/>
              <a:gd name="T8" fmla="*/ 4202 w 482"/>
              <a:gd name="T9" fmla="*/ 330880 h 506"/>
              <a:gd name="T10" fmla="*/ 56722 w 482"/>
              <a:gd name="T11" fmla="*/ 531508 h 506"/>
              <a:gd name="T12" fmla="*/ 206931 w 482"/>
              <a:gd name="T13" fmla="*/ 498945 h 506"/>
              <a:gd name="T14" fmla="*/ 352938 w 482"/>
              <a:gd name="T15" fmla="*/ 439072 h 506"/>
              <a:gd name="T16" fmla="*/ 414912 w 482"/>
              <a:gd name="T17" fmla="*/ 293065 h 506"/>
              <a:gd name="T18" fmla="*/ 424366 w 482"/>
              <a:gd name="T19" fmla="*/ 142856 h 506"/>
              <a:gd name="T20" fmla="*/ 418064 w 482"/>
              <a:gd name="T21" fmla="*/ 77730 h 506"/>
              <a:gd name="T22" fmla="*/ 303569 w 482"/>
              <a:gd name="T23" fmla="*/ 516802 h 506"/>
              <a:gd name="T24" fmla="*/ 391803 w 482"/>
              <a:gd name="T25" fmla="*/ 347686 h 506"/>
              <a:gd name="T26" fmla="*/ 280460 w 482"/>
              <a:gd name="T27" fmla="*/ 469534 h 506"/>
              <a:gd name="T28" fmla="*/ 151259 w 482"/>
              <a:gd name="T29" fmla="*/ 476887 h 506"/>
              <a:gd name="T30" fmla="*/ 28361 w 482"/>
              <a:gd name="T31" fmla="*/ 364493 h 506"/>
              <a:gd name="T32" fmla="*/ 47268 w 482"/>
              <a:gd name="T33" fmla="*/ 185923 h 506"/>
              <a:gd name="T34" fmla="*/ 188024 w 482"/>
              <a:gd name="T35" fmla="*/ 100839 h 506"/>
              <a:gd name="T36" fmla="*/ 341384 w 482"/>
              <a:gd name="T37" fmla="*/ 155461 h 506"/>
              <a:gd name="T38" fmla="*/ 206931 w 482"/>
              <a:gd name="T39" fmla="*/ 136553 h 506"/>
              <a:gd name="T40" fmla="*/ 96638 w 482"/>
              <a:gd name="T41" fmla="*/ 181721 h 506"/>
              <a:gd name="T42" fmla="*/ 53571 w 482"/>
              <a:gd name="T43" fmla="*/ 322476 h 506"/>
              <a:gd name="T44" fmla="*/ 133402 w 482"/>
              <a:gd name="T45" fmla="*/ 429618 h 506"/>
              <a:gd name="T46" fmla="*/ 266804 w 482"/>
              <a:gd name="T47" fmla="*/ 436971 h 506"/>
              <a:gd name="T48" fmla="*/ 356089 w 482"/>
              <a:gd name="T49" fmla="*/ 338232 h 506"/>
              <a:gd name="T50" fmla="*/ 341384 w 482"/>
              <a:gd name="T51" fmla="*/ 213233 h 506"/>
              <a:gd name="T52" fmla="*/ 396005 w 482"/>
              <a:gd name="T53" fmla="*/ 257351 h 506"/>
              <a:gd name="T54" fmla="*/ 233191 w 482"/>
              <a:gd name="T55" fmla="*/ 318275 h 506"/>
              <a:gd name="T56" fmla="*/ 180671 w 482"/>
              <a:gd name="T57" fmla="*/ 318275 h 506"/>
              <a:gd name="T58" fmla="*/ 185923 w 482"/>
              <a:gd name="T59" fmla="*/ 260502 h 506"/>
              <a:gd name="T60" fmla="*/ 221637 w 482"/>
              <a:gd name="T61" fmla="*/ 275208 h 506"/>
              <a:gd name="T62" fmla="*/ 232141 w 482"/>
              <a:gd name="T63" fmla="*/ 285712 h 506"/>
              <a:gd name="T64" fmla="*/ 217435 w 482"/>
              <a:gd name="T65" fmla="*/ 241595 h 506"/>
              <a:gd name="T66" fmla="*/ 155461 w 482"/>
              <a:gd name="T67" fmla="*/ 282561 h 506"/>
              <a:gd name="T68" fmla="*/ 206931 w 482"/>
              <a:gd name="T69" fmla="*/ 343484 h 506"/>
              <a:gd name="T70" fmla="*/ 259451 w 482"/>
              <a:gd name="T71" fmla="*/ 293065 h 506"/>
              <a:gd name="T72" fmla="*/ 299367 w 482"/>
              <a:gd name="T73" fmla="*/ 276258 h 506"/>
              <a:gd name="T74" fmla="*/ 274157 w 482"/>
              <a:gd name="T75" fmla="*/ 358190 h 506"/>
              <a:gd name="T76" fmla="*/ 206931 w 482"/>
              <a:gd name="T77" fmla="*/ 386551 h 506"/>
              <a:gd name="T78" fmla="*/ 139705 w 482"/>
              <a:gd name="T79" fmla="*/ 358190 h 506"/>
              <a:gd name="T80" fmla="*/ 112394 w 482"/>
              <a:gd name="T81" fmla="*/ 283611 h 506"/>
              <a:gd name="T82" fmla="*/ 154410 w 482"/>
              <a:gd name="T83" fmla="*/ 213233 h 506"/>
              <a:gd name="T84" fmla="*/ 234242 w 482"/>
              <a:gd name="T85" fmla="*/ 201679 h 506"/>
              <a:gd name="T86" fmla="*/ 266804 w 482"/>
              <a:gd name="T87" fmla="*/ 200629 h 506"/>
              <a:gd name="T88" fmla="*/ 175419 w 482"/>
              <a:gd name="T89" fmla="*/ 186973 h 506"/>
              <a:gd name="T90" fmla="*/ 106091 w 482"/>
              <a:gd name="T91" fmla="*/ 251048 h 506"/>
              <a:gd name="T92" fmla="*/ 115545 w 482"/>
              <a:gd name="T93" fmla="*/ 352938 h 506"/>
              <a:gd name="T94" fmla="*/ 196427 w 482"/>
              <a:gd name="T95" fmla="*/ 400207 h 506"/>
              <a:gd name="T96" fmla="*/ 267855 w 482"/>
              <a:gd name="T97" fmla="*/ 383400 h 506"/>
              <a:gd name="T98" fmla="*/ 316174 w 482"/>
              <a:gd name="T99" fmla="*/ 302518 h 506"/>
              <a:gd name="T100" fmla="*/ 293065 w 482"/>
              <a:gd name="T101" fmla="*/ 224788 h 506"/>
              <a:gd name="T102" fmla="*/ 348736 w 482"/>
              <a:gd name="T103" fmla="*/ 293065 h 506"/>
              <a:gd name="T104" fmla="*/ 306720 w 482"/>
              <a:gd name="T105" fmla="*/ 392854 h 506"/>
              <a:gd name="T106" fmla="*/ 193276 w 482"/>
              <a:gd name="T107" fmla="*/ 432769 h 506"/>
              <a:gd name="T108" fmla="*/ 89285 w 482"/>
              <a:gd name="T109" fmla="*/ 369745 h 506"/>
              <a:gd name="T110" fmla="*/ 76680 w 482"/>
              <a:gd name="T111" fmla="*/ 239494 h 506"/>
              <a:gd name="T112" fmla="*/ 165965 w 482"/>
              <a:gd name="T113" fmla="*/ 156511 h 506"/>
              <a:gd name="T114" fmla="*/ 283611 w 482"/>
              <a:gd name="T115" fmla="*/ 173318 h 5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2"/>
              <a:gd name="T175" fmla="*/ 0 h 506"/>
              <a:gd name="T176" fmla="*/ 482 w 482"/>
              <a:gd name="T177" fmla="*/ 506 h 5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2" h="506">
                <a:moveTo>
                  <a:pt x="404" y="136"/>
                </a:moveTo>
                <a:lnTo>
                  <a:pt x="482" y="57"/>
                </a:lnTo>
                <a:lnTo>
                  <a:pt x="447" y="45"/>
                </a:lnTo>
                <a:lnTo>
                  <a:pt x="449" y="44"/>
                </a:lnTo>
                <a:lnTo>
                  <a:pt x="451" y="42"/>
                </a:lnTo>
                <a:lnTo>
                  <a:pt x="451" y="39"/>
                </a:lnTo>
                <a:lnTo>
                  <a:pt x="451" y="37"/>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21" y="124"/>
                </a:lnTo>
                <a:lnTo>
                  <a:pt x="305" y="113"/>
                </a:lnTo>
                <a:lnTo>
                  <a:pt x="289" y="104"/>
                </a:lnTo>
                <a:lnTo>
                  <a:pt x="271" y="95"/>
                </a:lnTo>
                <a:lnTo>
                  <a:pt x="254" y="90"/>
                </a:lnTo>
                <a:lnTo>
                  <a:pt x="236" y="84"/>
                </a:lnTo>
                <a:lnTo>
                  <a:pt x="216" y="82"/>
                </a:lnTo>
                <a:lnTo>
                  <a:pt x="197" y="81"/>
                </a:lnTo>
                <a:lnTo>
                  <a:pt x="177" y="82"/>
                </a:lnTo>
                <a:lnTo>
                  <a:pt x="158" y="84"/>
                </a:lnTo>
                <a:lnTo>
                  <a:pt x="140" y="90"/>
                </a:lnTo>
                <a:lnTo>
                  <a:pt x="121" y="96"/>
                </a:lnTo>
                <a:lnTo>
                  <a:pt x="104" y="104"/>
                </a:lnTo>
                <a:lnTo>
                  <a:pt x="88" y="114"/>
                </a:lnTo>
                <a:lnTo>
                  <a:pt x="72" y="125"/>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66" y="425"/>
                </a:lnTo>
                <a:lnTo>
                  <a:pt x="76" y="433"/>
                </a:lnTo>
                <a:lnTo>
                  <a:pt x="54" y="506"/>
                </a:lnTo>
                <a:lnTo>
                  <a:pt x="115" y="506"/>
                </a:lnTo>
                <a:lnTo>
                  <a:pt x="128" y="462"/>
                </a:lnTo>
                <a:lnTo>
                  <a:pt x="144" y="469"/>
                </a:lnTo>
                <a:lnTo>
                  <a:pt x="161" y="472"/>
                </a:lnTo>
                <a:lnTo>
                  <a:pt x="180" y="474"/>
                </a:lnTo>
                <a:lnTo>
                  <a:pt x="197" y="475"/>
                </a:lnTo>
                <a:lnTo>
                  <a:pt x="215" y="474"/>
                </a:lnTo>
                <a:lnTo>
                  <a:pt x="233" y="472"/>
                </a:lnTo>
                <a:lnTo>
                  <a:pt x="249" y="469"/>
                </a:lnTo>
                <a:lnTo>
                  <a:pt x="266" y="463"/>
                </a:lnTo>
                <a:lnTo>
                  <a:pt x="278" y="506"/>
                </a:lnTo>
                <a:lnTo>
                  <a:pt x="338" y="506"/>
                </a:lnTo>
                <a:lnTo>
                  <a:pt x="318" y="434"/>
                </a:lnTo>
                <a:lnTo>
                  <a:pt x="328" y="427"/>
                </a:lnTo>
                <a:lnTo>
                  <a:pt x="336" y="418"/>
                </a:lnTo>
                <a:lnTo>
                  <a:pt x="350" y="403"/>
                </a:lnTo>
                <a:lnTo>
                  <a:pt x="361" y="388"/>
                </a:lnTo>
                <a:lnTo>
                  <a:pt x="371" y="371"/>
                </a:lnTo>
                <a:lnTo>
                  <a:pt x="379" y="354"/>
                </a:lnTo>
                <a:lnTo>
                  <a:pt x="386" y="336"/>
                </a:lnTo>
                <a:lnTo>
                  <a:pt x="390" y="316"/>
                </a:lnTo>
                <a:lnTo>
                  <a:pt x="393" y="298"/>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101" y="450"/>
                </a:lnTo>
                <a:lnTo>
                  <a:pt x="114" y="457"/>
                </a:lnTo>
                <a:lnTo>
                  <a:pt x="104" y="492"/>
                </a:lnTo>
                <a:close/>
                <a:moveTo>
                  <a:pt x="319" y="492"/>
                </a:moveTo>
                <a:lnTo>
                  <a:pt x="289" y="492"/>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14" y="420"/>
                </a:lnTo>
                <a:lnTo>
                  <a:pt x="298" y="431"/>
                </a:lnTo>
                <a:lnTo>
                  <a:pt x="283" y="439"/>
                </a:lnTo>
                <a:lnTo>
                  <a:pt x="267" y="447"/>
                </a:lnTo>
                <a:lnTo>
                  <a:pt x="251" y="454"/>
                </a:lnTo>
                <a:lnTo>
                  <a:pt x="234" y="458"/>
                </a:lnTo>
                <a:lnTo>
                  <a:pt x="215" y="460"/>
                </a:lnTo>
                <a:lnTo>
                  <a:pt x="197" y="461"/>
                </a:lnTo>
                <a:lnTo>
                  <a:pt x="179" y="460"/>
                </a:lnTo>
                <a:lnTo>
                  <a:pt x="161" y="458"/>
                </a:lnTo>
                <a:lnTo>
                  <a:pt x="144" y="454"/>
                </a:lnTo>
                <a:lnTo>
                  <a:pt x="127" y="447"/>
                </a:lnTo>
                <a:lnTo>
                  <a:pt x="110" y="439"/>
                </a:lnTo>
                <a:lnTo>
                  <a:pt x="95" y="431"/>
                </a:lnTo>
                <a:lnTo>
                  <a:pt x="81" y="420"/>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81" y="136"/>
                </a:lnTo>
                <a:lnTo>
                  <a:pt x="95" y="125"/>
                </a:lnTo>
                <a:lnTo>
                  <a:pt x="110" y="117"/>
                </a:lnTo>
                <a:lnTo>
                  <a:pt x="127" y="109"/>
                </a:lnTo>
                <a:lnTo>
                  <a:pt x="144" y="103"/>
                </a:lnTo>
                <a:lnTo>
                  <a:pt x="161" y="98"/>
                </a:lnTo>
                <a:lnTo>
                  <a:pt x="179" y="96"/>
                </a:lnTo>
                <a:lnTo>
                  <a:pt x="197" y="95"/>
                </a:lnTo>
                <a:lnTo>
                  <a:pt x="215" y="96"/>
                </a:lnTo>
                <a:lnTo>
                  <a:pt x="233" y="98"/>
                </a:lnTo>
                <a:lnTo>
                  <a:pt x="250" y="103"/>
                </a:lnTo>
                <a:lnTo>
                  <a:pt x="266" y="109"/>
                </a:lnTo>
                <a:lnTo>
                  <a:pt x="282" y="115"/>
                </a:lnTo>
                <a:lnTo>
                  <a:pt x="297" y="125"/>
                </a:lnTo>
                <a:lnTo>
                  <a:pt x="311" y="135"/>
                </a:lnTo>
                <a:lnTo>
                  <a:pt x="325" y="148"/>
                </a:lnTo>
                <a:lnTo>
                  <a:pt x="301" y="172"/>
                </a:lnTo>
                <a:lnTo>
                  <a:pt x="290" y="162"/>
                </a:lnTo>
                <a:lnTo>
                  <a:pt x="279" y="153"/>
                </a:lnTo>
                <a:lnTo>
                  <a:pt x="266" y="147"/>
                </a:lnTo>
                <a:lnTo>
                  <a:pt x="253" y="140"/>
                </a:lnTo>
                <a:lnTo>
                  <a:pt x="240" y="136"/>
                </a:lnTo>
                <a:lnTo>
                  <a:pt x="226" y="132"/>
                </a:lnTo>
                <a:lnTo>
                  <a:pt x="212" y="131"/>
                </a:lnTo>
                <a:lnTo>
                  <a:pt x="197" y="130"/>
                </a:lnTo>
                <a:lnTo>
                  <a:pt x="183" y="131"/>
                </a:lnTo>
                <a:lnTo>
                  <a:pt x="168" y="133"/>
                </a:lnTo>
                <a:lnTo>
                  <a:pt x="154" y="136"/>
                </a:lnTo>
                <a:lnTo>
                  <a:pt x="140" y="140"/>
                </a:lnTo>
                <a:lnTo>
                  <a:pt x="127" y="147"/>
                </a:lnTo>
                <a:lnTo>
                  <a:pt x="115" y="154"/>
                </a:lnTo>
                <a:lnTo>
                  <a:pt x="103" y="16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103" y="393"/>
                </a:lnTo>
                <a:lnTo>
                  <a:pt x="115" y="402"/>
                </a:lnTo>
                <a:lnTo>
                  <a:pt x="127" y="409"/>
                </a:lnTo>
                <a:lnTo>
                  <a:pt x="140" y="416"/>
                </a:lnTo>
                <a:lnTo>
                  <a:pt x="154" y="420"/>
                </a:lnTo>
                <a:lnTo>
                  <a:pt x="168" y="424"/>
                </a:lnTo>
                <a:lnTo>
                  <a:pt x="183" y="427"/>
                </a:lnTo>
                <a:lnTo>
                  <a:pt x="197" y="427"/>
                </a:lnTo>
                <a:lnTo>
                  <a:pt x="212" y="427"/>
                </a:lnTo>
                <a:lnTo>
                  <a:pt x="226" y="424"/>
                </a:lnTo>
                <a:lnTo>
                  <a:pt x="240" y="420"/>
                </a:lnTo>
                <a:lnTo>
                  <a:pt x="254" y="416"/>
                </a:lnTo>
                <a:lnTo>
                  <a:pt x="267" y="409"/>
                </a:lnTo>
                <a:lnTo>
                  <a:pt x="280" y="402"/>
                </a:lnTo>
                <a:lnTo>
                  <a:pt x="291" y="393"/>
                </a:lnTo>
                <a:lnTo>
                  <a:pt x="303" y="383"/>
                </a:lnTo>
                <a:lnTo>
                  <a:pt x="312" y="373"/>
                </a:lnTo>
                <a:lnTo>
                  <a:pt x="321" y="361"/>
                </a:lnTo>
                <a:lnTo>
                  <a:pt x="329" y="348"/>
                </a:lnTo>
                <a:lnTo>
                  <a:pt x="335" y="335"/>
                </a:lnTo>
                <a:lnTo>
                  <a:pt x="339" y="322"/>
                </a:lnTo>
                <a:lnTo>
                  <a:pt x="343" y="308"/>
                </a:lnTo>
                <a:lnTo>
                  <a:pt x="345" y="293"/>
                </a:lnTo>
                <a:lnTo>
                  <a:pt x="346" y="279"/>
                </a:lnTo>
                <a:lnTo>
                  <a:pt x="345" y="265"/>
                </a:lnTo>
                <a:lnTo>
                  <a:pt x="344" y="252"/>
                </a:lnTo>
                <a:lnTo>
                  <a:pt x="341" y="240"/>
                </a:lnTo>
                <a:lnTo>
                  <a:pt x="337" y="227"/>
                </a:lnTo>
                <a:lnTo>
                  <a:pt x="332" y="215"/>
                </a:lnTo>
                <a:lnTo>
                  <a:pt x="325" y="203"/>
                </a:lnTo>
                <a:lnTo>
                  <a:pt x="319" y="192"/>
                </a:lnTo>
                <a:lnTo>
                  <a:pt x="310" y="182"/>
                </a:lnTo>
                <a:lnTo>
                  <a:pt x="335" y="158"/>
                </a:lnTo>
                <a:lnTo>
                  <a:pt x="345" y="171"/>
                </a:lnTo>
                <a:lnTo>
                  <a:pt x="355" y="185"/>
                </a:lnTo>
                <a:lnTo>
                  <a:pt x="362" y="199"/>
                </a:lnTo>
                <a:lnTo>
                  <a:pt x="369" y="214"/>
                </a:lnTo>
                <a:lnTo>
                  <a:pt x="374" y="229"/>
                </a:lnTo>
                <a:lnTo>
                  <a:pt x="377" y="245"/>
                </a:lnTo>
                <a:lnTo>
                  <a:pt x="379" y="261"/>
                </a:lnTo>
                <a:lnTo>
                  <a:pt x="380" y="279"/>
                </a:lnTo>
                <a:close/>
                <a:moveTo>
                  <a:pt x="233" y="279"/>
                </a:moveTo>
                <a:lnTo>
                  <a:pt x="233" y="279"/>
                </a:lnTo>
                <a:lnTo>
                  <a:pt x="231" y="285"/>
                </a:lnTo>
                <a:lnTo>
                  <a:pt x="230" y="292"/>
                </a:lnTo>
                <a:lnTo>
                  <a:pt x="226" y="298"/>
                </a:lnTo>
                <a:lnTo>
                  <a:pt x="222" y="303"/>
                </a:lnTo>
                <a:lnTo>
                  <a:pt x="216" y="308"/>
                </a:lnTo>
                <a:lnTo>
                  <a:pt x="211" y="311"/>
                </a:lnTo>
                <a:lnTo>
                  <a:pt x="204" y="313"/>
                </a:lnTo>
                <a:lnTo>
                  <a:pt x="197" y="313"/>
                </a:lnTo>
                <a:lnTo>
                  <a:pt x="190" y="313"/>
                </a:lnTo>
                <a:lnTo>
                  <a:pt x="184" y="311"/>
                </a:lnTo>
                <a:lnTo>
                  <a:pt x="177" y="308"/>
                </a:lnTo>
                <a:lnTo>
                  <a:pt x="172" y="303"/>
                </a:lnTo>
                <a:lnTo>
                  <a:pt x="168" y="298"/>
                </a:lnTo>
                <a:lnTo>
                  <a:pt x="164" y="292"/>
                </a:lnTo>
                <a:lnTo>
                  <a:pt x="162" y="285"/>
                </a:lnTo>
                <a:lnTo>
                  <a:pt x="161" y="279"/>
                </a:lnTo>
                <a:lnTo>
                  <a:pt x="162" y="271"/>
                </a:lnTo>
                <a:lnTo>
                  <a:pt x="164" y="265"/>
                </a:lnTo>
                <a:lnTo>
                  <a:pt x="168" y="259"/>
                </a:lnTo>
                <a:lnTo>
                  <a:pt x="172" y="253"/>
                </a:lnTo>
                <a:lnTo>
                  <a:pt x="177" y="248"/>
                </a:lnTo>
                <a:lnTo>
                  <a:pt x="184" y="245"/>
                </a:lnTo>
                <a:lnTo>
                  <a:pt x="190" y="243"/>
                </a:lnTo>
                <a:lnTo>
                  <a:pt x="197" y="243"/>
                </a:lnTo>
                <a:lnTo>
                  <a:pt x="203" y="243"/>
                </a:lnTo>
                <a:lnTo>
                  <a:pt x="210" y="245"/>
                </a:lnTo>
                <a:lnTo>
                  <a:pt x="215" y="248"/>
                </a:lnTo>
                <a:lnTo>
                  <a:pt x="221" y="252"/>
                </a:lnTo>
                <a:lnTo>
                  <a:pt x="211" y="262"/>
                </a:lnTo>
                <a:lnTo>
                  <a:pt x="209" y="265"/>
                </a:lnTo>
                <a:lnTo>
                  <a:pt x="209" y="267"/>
                </a:lnTo>
                <a:lnTo>
                  <a:pt x="209" y="270"/>
                </a:lnTo>
                <a:lnTo>
                  <a:pt x="211" y="272"/>
                </a:lnTo>
                <a:lnTo>
                  <a:pt x="213" y="273"/>
                </a:lnTo>
                <a:lnTo>
                  <a:pt x="215" y="274"/>
                </a:lnTo>
                <a:lnTo>
                  <a:pt x="218" y="273"/>
                </a:lnTo>
                <a:lnTo>
                  <a:pt x="221" y="272"/>
                </a:lnTo>
                <a:lnTo>
                  <a:pt x="229" y="263"/>
                </a:lnTo>
                <a:lnTo>
                  <a:pt x="231" y="271"/>
                </a:lnTo>
                <a:lnTo>
                  <a:pt x="233" y="279"/>
                </a:lnTo>
                <a:close/>
                <a:moveTo>
                  <a:pt x="230" y="242"/>
                </a:moveTo>
                <a:lnTo>
                  <a:pt x="230" y="242"/>
                </a:lnTo>
                <a:lnTo>
                  <a:pt x="224" y="236"/>
                </a:lnTo>
                <a:lnTo>
                  <a:pt x="215" y="232"/>
                </a:lnTo>
                <a:lnTo>
                  <a:pt x="207" y="230"/>
                </a:lnTo>
                <a:lnTo>
                  <a:pt x="197" y="229"/>
                </a:lnTo>
                <a:lnTo>
                  <a:pt x="187" y="230"/>
                </a:lnTo>
                <a:lnTo>
                  <a:pt x="179" y="232"/>
                </a:lnTo>
                <a:lnTo>
                  <a:pt x="170" y="236"/>
                </a:lnTo>
                <a:lnTo>
                  <a:pt x="162" y="243"/>
                </a:lnTo>
                <a:lnTo>
                  <a:pt x="156" y="250"/>
                </a:lnTo>
                <a:lnTo>
                  <a:pt x="152" y="259"/>
                </a:lnTo>
                <a:lnTo>
                  <a:pt x="148" y="269"/>
                </a:lnTo>
                <a:lnTo>
                  <a:pt x="147" y="279"/>
                </a:lnTo>
                <a:lnTo>
                  <a:pt x="148" y="287"/>
                </a:lnTo>
                <a:lnTo>
                  <a:pt x="152" y="297"/>
                </a:lnTo>
                <a:lnTo>
                  <a:pt x="156" y="306"/>
                </a:lnTo>
                <a:lnTo>
                  <a:pt x="162" y="313"/>
                </a:lnTo>
                <a:lnTo>
                  <a:pt x="170" y="320"/>
                </a:lnTo>
                <a:lnTo>
                  <a:pt x="179" y="324"/>
                </a:lnTo>
                <a:lnTo>
                  <a:pt x="187" y="327"/>
                </a:lnTo>
                <a:lnTo>
                  <a:pt x="197" y="327"/>
                </a:lnTo>
                <a:lnTo>
                  <a:pt x="207" y="327"/>
                </a:lnTo>
                <a:lnTo>
                  <a:pt x="216" y="324"/>
                </a:lnTo>
                <a:lnTo>
                  <a:pt x="225" y="320"/>
                </a:lnTo>
                <a:lnTo>
                  <a:pt x="233" y="313"/>
                </a:lnTo>
                <a:lnTo>
                  <a:pt x="238" y="306"/>
                </a:lnTo>
                <a:lnTo>
                  <a:pt x="243" y="297"/>
                </a:lnTo>
                <a:lnTo>
                  <a:pt x="245" y="288"/>
                </a:lnTo>
                <a:lnTo>
                  <a:pt x="247" y="279"/>
                </a:lnTo>
                <a:lnTo>
                  <a:pt x="247" y="271"/>
                </a:lnTo>
                <a:lnTo>
                  <a:pt x="244" y="265"/>
                </a:lnTo>
                <a:lnTo>
                  <a:pt x="242" y="259"/>
                </a:lnTo>
                <a:lnTo>
                  <a:pt x="240" y="253"/>
                </a:lnTo>
                <a:lnTo>
                  <a:pt x="268" y="223"/>
                </a:lnTo>
                <a:lnTo>
                  <a:pt x="277" y="236"/>
                </a:lnTo>
                <a:lnTo>
                  <a:pt x="282" y="249"/>
                </a:lnTo>
                <a:lnTo>
                  <a:pt x="285" y="263"/>
                </a:lnTo>
                <a:lnTo>
                  <a:pt x="287" y="279"/>
                </a:lnTo>
                <a:lnTo>
                  <a:pt x="287" y="287"/>
                </a:lnTo>
                <a:lnTo>
                  <a:pt x="285" y="296"/>
                </a:lnTo>
                <a:lnTo>
                  <a:pt x="283" y="304"/>
                </a:lnTo>
                <a:lnTo>
                  <a:pt x="280" y="312"/>
                </a:lnTo>
                <a:lnTo>
                  <a:pt x="277" y="321"/>
                </a:lnTo>
                <a:lnTo>
                  <a:pt x="271" y="328"/>
                </a:lnTo>
                <a:lnTo>
                  <a:pt x="267" y="335"/>
                </a:lnTo>
                <a:lnTo>
                  <a:pt x="261" y="341"/>
                </a:lnTo>
                <a:lnTo>
                  <a:pt x="254" y="348"/>
                </a:lnTo>
                <a:lnTo>
                  <a:pt x="247" y="353"/>
                </a:lnTo>
                <a:lnTo>
                  <a:pt x="239" y="357"/>
                </a:lnTo>
                <a:lnTo>
                  <a:pt x="231" y="361"/>
                </a:lnTo>
                <a:lnTo>
                  <a:pt x="223" y="364"/>
                </a:lnTo>
                <a:lnTo>
                  <a:pt x="215" y="366"/>
                </a:lnTo>
                <a:lnTo>
                  <a:pt x="206" y="367"/>
                </a:lnTo>
                <a:lnTo>
                  <a:pt x="197" y="368"/>
                </a:lnTo>
                <a:lnTo>
                  <a:pt x="188" y="367"/>
                </a:lnTo>
                <a:lnTo>
                  <a:pt x="180" y="366"/>
                </a:lnTo>
                <a:lnTo>
                  <a:pt x="171" y="364"/>
                </a:lnTo>
                <a:lnTo>
                  <a:pt x="162" y="361"/>
                </a:lnTo>
                <a:lnTo>
                  <a:pt x="155" y="357"/>
                </a:lnTo>
                <a:lnTo>
                  <a:pt x="147" y="353"/>
                </a:lnTo>
                <a:lnTo>
                  <a:pt x="140" y="348"/>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41" y="208"/>
                </a:lnTo>
                <a:lnTo>
                  <a:pt x="147" y="203"/>
                </a:lnTo>
                <a:lnTo>
                  <a:pt x="155" y="199"/>
                </a:lnTo>
                <a:lnTo>
                  <a:pt x="162" y="195"/>
                </a:lnTo>
                <a:lnTo>
                  <a:pt x="171" y="192"/>
                </a:lnTo>
                <a:lnTo>
                  <a:pt x="180" y="190"/>
                </a:lnTo>
                <a:lnTo>
                  <a:pt x="188" y="189"/>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87" y="175"/>
                </a:lnTo>
                <a:lnTo>
                  <a:pt x="176" y="176"/>
                </a:lnTo>
                <a:lnTo>
                  <a:pt x="167" y="178"/>
                </a:lnTo>
                <a:lnTo>
                  <a:pt x="157" y="182"/>
                </a:lnTo>
                <a:lnTo>
                  <a:pt x="148" y="187"/>
                </a:lnTo>
                <a:lnTo>
                  <a:pt x="140" y="191"/>
                </a:lnTo>
                <a:lnTo>
                  <a:pt x="131" y="198"/>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31" y="358"/>
                </a:lnTo>
                <a:lnTo>
                  <a:pt x="140" y="365"/>
                </a:lnTo>
                <a:lnTo>
                  <a:pt x="148" y="370"/>
                </a:lnTo>
                <a:lnTo>
                  <a:pt x="157" y="375"/>
                </a:lnTo>
                <a:lnTo>
                  <a:pt x="167" y="378"/>
                </a:lnTo>
                <a:lnTo>
                  <a:pt x="176" y="380"/>
                </a:lnTo>
                <a:lnTo>
                  <a:pt x="187" y="381"/>
                </a:lnTo>
                <a:lnTo>
                  <a:pt x="197" y="382"/>
                </a:lnTo>
                <a:lnTo>
                  <a:pt x="208" y="381"/>
                </a:lnTo>
                <a:lnTo>
                  <a:pt x="217" y="380"/>
                </a:lnTo>
                <a:lnTo>
                  <a:pt x="227" y="378"/>
                </a:lnTo>
                <a:lnTo>
                  <a:pt x="237" y="375"/>
                </a:lnTo>
                <a:lnTo>
                  <a:pt x="247" y="370"/>
                </a:lnTo>
                <a:lnTo>
                  <a:pt x="255" y="365"/>
                </a:lnTo>
                <a:lnTo>
                  <a:pt x="263" y="358"/>
                </a:lnTo>
                <a:lnTo>
                  <a:pt x="270" y="352"/>
                </a:lnTo>
                <a:lnTo>
                  <a:pt x="278" y="344"/>
                </a:lnTo>
                <a:lnTo>
                  <a:pt x="283" y="336"/>
                </a:lnTo>
                <a:lnTo>
                  <a:pt x="289" y="327"/>
                </a:lnTo>
                <a:lnTo>
                  <a:pt x="293" y="317"/>
                </a:lnTo>
                <a:lnTo>
                  <a:pt x="296" y="309"/>
                </a:lnTo>
                <a:lnTo>
                  <a:pt x="299" y="299"/>
                </a:lnTo>
                <a:lnTo>
                  <a:pt x="301" y="288"/>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8" y="202"/>
                </a:lnTo>
                <a:lnTo>
                  <a:pt x="314" y="212"/>
                </a:lnTo>
                <a:lnTo>
                  <a:pt x="319" y="221"/>
                </a:lnTo>
                <a:lnTo>
                  <a:pt x="323" y="232"/>
                </a:lnTo>
                <a:lnTo>
                  <a:pt x="328" y="243"/>
                </a:lnTo>
                <a:lnTo>
                  <a:pt x="330" y="255"/>
                </a:lnTo>
                <a:lnTo>
                  <a:pt x="331" y="267"/>
                </a:lnTo>
                <a:lnTo>
                  <a:pt x="332" y="279"/>
                </a:lnTo>
                <a:lnTo>
                  <a:pt x="331" y="292"/>
                </a:lnTo>
                <a:lnTo>
                  <a:pt x="329" y="304"/>
                </a:lnTo>
                <a:lnTo>
                  <a:pt x="326" y="317"/>
                </a:lnTo>
                <a:lnTo>
                  <a:pt x="321" y="329"/>
                </a:lnTo>
                <a:lnTo>
                  <a:pt x="316" y="341"/>
                </a:lnTo>
                <a:lnTo>
                  <a:pt x="309" y="353"/>
                </a:lnTo>
                <a:lnTo>
                  <a:pt x="302" y="364"/>
                </a:lnTo>
                <a:lnTo>
                  <a:pt x="292" y="374"/>
                </a:lnTo>
                <a:lnTo>
                  <a:pt x="282" y="382"/>
                </a:lnTo>
                <a:lnTo>
                  <a:pt x="271" y="390"/>
                </a:lnTo>
                <a:lnTo>
                  <a:pt x="261" y="397"/>
                </a:lnTo>
                <a:lnTo>
                  <a:pt x="249" y="403"/>
                </a:lnTo>
                <a:lnTo>
                  <a:pt x="237" y="407"/>
                </a:lnTo>
                <a:lnTo>
                  <a:pt x="224" y="410"/>
                </a:lnTo>
                <a:lnTo>
                  <a:pt x="211" y="412"/>
                </a:lnTo>
                <a:lnTo>
                  <a:pt x="197" y="412"/>
                </a:lnTo>
                <a:lnTo>
                  <a:pt x="184" y="412"/>
                </a:lnTo>
                <a:lnTo>
                  <a:pt x="171" y="410"/>
                </a:lnTo>
                <a:lnTo>
                  <a:pt x="158" y="407"/>
                </a:lnTo>
                <a:lnTo>
                  <a:pt x="146" y="403"/>
                </a:lnTo>
                <a:lnTo>
                  <a:pt x="134" y="397"/>
                </a:lnTo>
                <a:lnTo>
                  <a:pt x="122" y="390"/>
                </a:lnTo>
                <a:lnTo>
                  <a:pt x="112" y="382"/>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12" y="174"/>
                </a:lnTo>
                <a:lnTo>
                  <a:pt x="122" y="166"/>
                </a:lnTo>
                <a:lnTo>
                  <a:pt x="134" y="160"/>
                </a:lnTo>
                <a:lnTo>
                  <a:pt x="145" y="153"/>
                </a:lnTo>
                <a:lnTo>
                  <a:pt x="158" y="149"/>
                </a:lnTo>
                <a:lnTo>
                  <a:pt x="171" y="146"/>
                </a:lnTo>
                <a:lnTo>
                  <a:pt x="184" y="145"/>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w="9525">
            <a:noFill/>
            <a:round/>
          </a:ln>
        </p:spPr>
        <p:txBody>
          <a:bodyPr/>
          <a:lstStyle/>
          <a:p>
            <a:endParaRPr lang="zh-CN" altLang="en-US"/>
          </a:p>
        </p:txBody>
      </p:sp>
      <p:sp>
        <p:nvSpPr>
          <p:cNvPr id="84" name="Oval 44"/>
          <p:cNvSpPr/>
          <p:nvPr/>
        </p:nvSpPr>
        <p:spPr bwMode="auto">
          <a:xfrm>
            <a:off x="10212388" y="4514786"/>
            <a:ext cx="741362" cy="741362"/>
          </a:xfrm>
          <a:prstGeom prst="ellipse">
            <a:avLst/>
          </a:prstGeom>
          <a:solidFill>
            <a:schemeClr val="accent2"/>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85" name="Group 45"/>
          <p:cNvGrpSpPr/>
          <p:nvPr/>
        </p:nvGrpSpPr>
        <p:grpSpPr bwMode="auto">
          <a:xfrm>
            <a:off x="10378940" y="4699680"/>
            <a:ext cx="408171" cy="371575"/>
            <a:chOff x="2846388" y="1879600"/>
            <a:chExt cx="744538" cy="677863"/>
          </a:xfrm>
          <a:solidFill>
            <a:schemeClr val="bg1"/>
          </a:solidFill>
        </p:grpSpPr>
        <p:sp>
          <p:nvSpPr>
            <p:cNvPr id="86" name="Freeform 46"/>
            <p:cNvSpPr>
              <a:spLocks noEditPoints="1"/>
            </p:cNvSpPr>
            <p:nvPr/>
          </p:nvSpPr>
          <p:spPr bwMode="auto">
            <a:xfrm>
              <a:off x="2846388" y="1879600"/>
              <a:ext cx="744538" cy="677863"/>
            </a:xfrm>
            <a:custGeom>
              <a:avLst/>
              <a:gdLst>
                <a:gd name="T0" fmla="*/ 427 w 469"/>
                <a:gd name="T1" fmla="*/ 0 h 427"/>
                <a:gd name="T2" fmla="*/ 427 w 469"/>
                <a:gd name="T3" fmla="*/ 7 h 427"/>
                <a:gd name="T4" fmla="*/ 199 w 469"/>
                <a:gd name="T5" fmla="*/ 106 h 427"/>
                <a:gd name="T6" fmla="*/ 28 w 469"/>
                <a:gd name="T7" fmla="*/ 106 h 427"/>
                <a:gd name="T8" fmla="*/ 28 w 469"/>
                <a:gd name="T9" fmla="*/ 116 h 427"/>
                <a:gd name="T10" fmla="*/ 0 w 469"/>
                <a:gd name="T11" fmla="*/ 116 h 427"/>
                <a:gd name="T12" fmla="*/ 0 w 469"/>
                <a:gd name="T13" fmla="*/ 263 h 427"/>
                <a:gd name="T14" fmla="*/ 28 w 469"/>
                <a:gd name="T15" fmla="*/ 263 h 427"/>
                <a:gd name="T16" fmla="*/ 28 w 469"/>
                <a:gd name="T17" fmla="*/ 274 h 427"/>
                <a:gd name="T18" fmla="*/ 51 w 469"/>
                <a:gd name="T19" fmla="*/ 274 h 427"/>
                <a:gd name="T20" fmla="*/ 62 w 469"/>
                <a:gd name="T21" fmla="*/ 307 h 427"/>
                <a:gd name="T22" fmla="*/ 70 w 469"/>
                <a:gd name="T23" fmla="*/ 305 h 427"/>
                <a:gd name="T24" fmla="*/ 107 w 469"/>
                <a:gd name="T25" fmla="*/ 427 h 427"/>
                <a:gd name="T26" fmla="*/ 215 w 469"/>
                <a:gd name="T27" fmla="*/ 427 h 427"/>
                <a:gd name="T28" fmla="*/ 185 w 469"/>
                <a:gd name="T29" fmla="*/ 330 h 427"/>
                <a:gd name="T30" fmla="*/ 210 w 469"/>
                <a:gd name="T31" fmla="*/ 330 h 427"/>
                <a:gd name="T32" fmla="*/ 193 w 469"/>
                <a:gd name="T33" fmla="*/ 275 h 427"/>
                <a:gd name="T34" fmla="*/ 197 w 469"/>
                <a:gd name="T35" fmla="*/ 274 h 427"/>
                <a:gd name="T36" fmla="*/ 199 w 469"/>
                <a:gd name="T37" fmla="*/ 274 h 427"/>
                <a:gd name="T38" fmla="*/ 427 w 469"/>
                <a:gd name="T39" fmla="*/ 372 h 427"/>
                <a:gd name="T40" fmla="*/ 427 w 469"/>
                <a:gd name="T41" fmla="*/ 380 h 427"/>
                <a:gd name="T42" fmla="*/ 469 w 469"/>
                <a:gd name="T43" fmla="*/ 380 h 427"/>
                <a:gd name="T44" fmla="*/ 469 w 469"/>
                <a:gd name="T45" fmla="*/ 0 h 427"/>
                <a:gd name="T46" fmla="*/ 427 w 469"/>
                <a:gd name="T47" fmla="*/ 0 h 427"/>
                <a:gd name="T48" fmla="*/ 75 w 469"/>
                <a:gd name="T49" fmla="*/ 274 h 427"/>
                <a:gd name="T50" fmla="*/ 139 w 469"/>
                <a:gd name="T51" fmla="*/ 274 h 427"/>
                <a:gd name="T52" fmla="*/ 79 w 469"/>
                <a:gd name="T53" fmla="*/ 288 h 427"/>
                <a:gd name="T54" fmla="*/ 75 w 469"/>
                <a:gd name="T55" fmla="*/ 274 h 427"/>
                <a:gd name="T56" fmla="*/ 14 w 469"/>
                <a:gd name="T57" fmla="*/ 249 h 427"/>
                <a:gd name="T58" fmla="*/ 14 w 469"/>
                <a:gd name="T59" fmla="*/ 130 h 427"/>
                <a:gd name="T60" fmla="*/ 28 w 469"/>
                <a:gd name="T61" fmla="*/ 130 h 427"/>
                <a:gd name="T62" fmla="*/ 28 w 469"/>
                <a:gd name="T63" fmla="*/ 249 h 427"/>
                <a:gd name="T64" fmla="*/ 14 w 469"/>
                <a:gd name="T65" fmla="*/ 249 h 427"/>
                <a:gd name="T66" fmla="*/ 43 w 469"/>
                <a:gd name="T67" fmla="*/ 120 h 427"/>
                <a:gd name="T68" fmla="*/ 196 w 469"/>
                <a:gd name="T69" fmla="*/ 120 h 427"/>
                <a:gd name="T70" fmla="*/ 196 w 469"/>
                <a:gd name="T71" fmla="*/ 260 h 427"/>
                <a:gd name="T72" fmla="*/ 43 w 469"/>
                <a:gd name="T73" fmla="*/ 260 h 427"/>
                <a:gd name="T74" fmla="*/ 43 w 469"/>
                <a:gd name="T75" fmla="*/ 120 h 427"/>
                <a:gd name="T76" fmla="*/ 118 w 469"/>
                <a:gd name="T77" fmla="*/ 412 h 427"/>
                <a:gd name="T78" fmla="*/ 84 w 469"/>
                <a:gd name="T79" fmla="*/ 302 h 427"/>
                <a:gd name="T80" fmla="*/ 156 w 469"/>
                <a:gd name="T81" fmla="*/ 284 h 427"/>
                <a:gd name="T82" fmla="*/ 196 w 469"/>
                <a:gd name="T83" fmla="*/ 412 h 427"/>
                <a:gd name="T84" fmla="*/ 118 w 469"/>
                <a:gd name="T85" fmla="*/ 412 h 427"/>
                <a:gd name="T86" fmla="*/ 190 w 469"/>
                <a:gd name="T87" fmla="*/ 316 h 427"/>
                <a:gd name="T88" fmla="*/ 181 w 469"/>
                <a:gd name="T89" fmla="*/ 316 h 427"/>
                <a:gd name="T90" fmla="*/ 170 w 469"/>
                <a:gd name="T91" fmla="*/ 280 h 427"/>
                <a:gd name="T92" fmla="*/ 179 w 469"/>
                <a:gd name="T93" fmla="*/ 278 h 427"/>
                <a:gd name="T94" fmla="*/ 190 w 469"/>
                <a:gd name="T95" fmla="*/ 316 h 427"/>
                <a:gd name="T96" fmla="*/ 427 w 469"/>
                <a:gd name="T97" fmla="*/ 357 h 427"/>
                <a:gd name="T98" fmla="*/ 211 w 469"/>
                <a:gd name="T99" fmla="*/ 264 h 427"/>
                <a:gd name="T100" fmla="*/ 211 w 469"/>
                <a:gd name="T101" fmla="*/ 116 h 427"/>
                <a:gd name="T102" fmla="*/ 427 w 469"/>
                <a:gd name="T103" fmla="*/ 23 h 427"/>
                <a:gd name="T104" fmla="*/ 427 w 469"/>
                <a:gd name="T105" fmla="*/ 357 h 427"/>
                <a:gd name="T106" fmla="*/ 455 w 469"/>
                <a:gd name="T107" fmla="*/ 366 h 427"/>
                <a:gd name="T108" fmla="*/ 441 w 469"/>
                <a:gd name="T109" fmla="*/ 366 h 427"/>
                <a:gd name="T110" fmla="*/ 441 w 469"/>
                <a:gd name="T111" fmla="*/ 14 h 427"/>
                <a:gd name="T112" fmla="*/ 455 w 469"/>
                <a:gd name="T113" fmla="*/ 14 h 427"/>
                <a:gd name="T114" fmla="*/ 455 w 469"/>
                <a:gd name="T115" fmla="*/ 36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9" h="427">
                  <a:moveTo>
                    <a:pt x="427" y="0"/>
                  </a:moveTo>
                  <a:lnTo>
                    <a:pt x="427" y="7"/>
                  </a:lnTo>
                  <a:lnTo>
                    <a:pt x="199" y="106"/>
                  </a:lnTo>
                  <a:lnTo>
                    <a:pt x="28" y="106"/>
                  </a:lnTo>
                  <a:lnTo>
                    <a:pt x="28" y="116"/>
                  </a:lnTo>
                  <a:lnTo>
                    <a:pt x="0" y="116"/>
                  </a:lnTo>
                  <a:lnTo>
                    <a:pt x="0" y="263"/>
                  </a:lnTo>
                  <a:lnTo>
                    <a:pt x="28" y="263"/>
                  </a:lnTo>
                  <a:lnTo>
                    <a:pt x="28" y="274"/>
                  </a:lnTo>
                  <a:lnTo>
                    <a:pt x="51" y="274"/>
                  </a:lnTo>
                  <a:lnTo>
                    <a:pt x="62" y="307"/>
                  </a:lnTo>
                  <a:lnTo>
                    <a:pt x="70" y="305"/>
                  </a:lnTo>
                  <a:lnTo>
                    <a:pt x="107" y="427"/>
                  </a:lnTo>
                  <a:lnTo>
                    <a:pt x="215" y="427"/>
                  </a:lnTo>
                  <a:lnTo>
                    <a:pt x="185" y="330"/>
                  </a:lnTo>
                  <a:lnTo>
                    <a:pt x="210" y="330"/>
                  </a:lnTo>
                  <a:lnTo>
                    <a:pt x="193" y="275"/>
                  </a:lnTo>
                  <a:lnTo>
                    <a:pt x="197" y="274"/>
                  </a:lnTo>
                  <a:lnTo>
                    <a:pt x="199" y="274"/>
                  </a:lnTo>
                  <a:lnTo>
                    <a:pt x="427" y="372"/>
                  </a:lnTo>
                  <a:lnTo>
                    <a:pt x="427" y="380"/>
                  </a:lnTo>
                  <a:lnTo>
                    <a:pt x="469" y="380"/>
                  </a:lnTo>
                  <a:lnTo>
                    <a:pt x="469" y="0"/>
                  </a:lnTo>
                  <a:lnTo>
                    <a:pt x="427" y="0"/>
                  </a:lnTo>
                  <a:close/>
                  <a:moveTo>
                    <a:pt x="75" y="274"/>
                  </a:moveTo>
                  <a:lnTo>
                    <a:pt x="139" y="274"/>
                  </a:lnTo>
                  <a:lnTo>
                    <a:pt x="79" y="288"/>
                  </a:lnTo>
                  <a:lnTo>
                    <a:pt x="75" y="274"/>
                  </a:lnTo>
                  <a:close/>
                  <a:moveTo>
                    <a:pt x="14" y="249"/>
                  </a:moveTo>
                  <a:lnTo>
                    <a:pt x="14" y="130"/>
                  </a:lnTo>
                  <a:lnTo>
                    <a:pt x="28" y="130"/>
                  </a:lnTo>
                  <a:lnTo>
                    <a:pt x="28" y="249"/>
                  </a:lnTo>
                  <a:lnTo>
                    <a:pt x="14" y="249"/>
                  </a:lnTo>
                  <a:close/>
                  <a:moveTo>
                    <a:pt x="43" y="120"/>
                  </a:moveTo>
                  <a:lnTo>
                    <a:pt x="196" y="120"/>
                  </a:lnTo>
                  <a:lnTo>
                    <a:pt x="196" y="260"/>
                  </a:lnTo>
                  <a:lnTo>
                    <a:pt x="43" y="260"/>
                  </a:lnTo>
                  <a:lnTo>
                    <a:pt x="43" y="120"/>
                  </a:lnTo>
                  <a:close/>
                  <a:moveTo>
                    <a:pt x="118" y="412"/>
                  </a:moveTo>
                  <a:lnTo>
                    <a:pt x="84" y="302"/>
                  </a:lnTo>
                  <a:lnTo>
                    <a:pt x="156" y="284"/>
                  </a:lnTo>
                  <a:lnTo>
                    <a:pt x="196" y="412"/>
                  </a:lnTo>
                  <a:lnTo>
                    <a:pt x="118" y="412"/>
                  </a:lnTo>
                  <a:close/>
                  <a:moveTo>
                    <a:pt x="190" y="316"/>
                  </a:moveTo>
                  <a:lnTo>
                    <a:pt x="181" y="316"/>
                  </a:lnTo>
                  <a:lnTo>
                    <a:pt x="170" y="280"/>
                  </a:lnTo>
                  <a:lnTo>
                    <a:pt x="179" y="278"/>
                  </a:lnTo>
                  <a:lnTo>
                    <a:pt x="190" y="316"/>
                  </a:lnTo>
                  <a:close/>
                  <a:moveTo>
                    <a:pt x="427" y="357"/>
                  </a:moveTo>
                  <a:lnTo>
                    <a:pt x="211" y="264"/>
                  </a:lnTo>
                  <a:lnTo>
                    <a:pt x="211" y="116"/>
                  </a:lnTo>
                  <a:lnTo>
                    <a:pt x="427" y="23"/>
                  </a:lnTo>
                  <a:lnTo>
                    <a:pt x="427" y="357"/>
                  </a:lnTo>
                  <a:close/>
                  <a:moveTo>
                    <a:pt x="455" y="366"/>
                  </a:moveTo>
                  <a:lnTo>
                    <a:pt x="441" y="366"/>
                  </a:lnTo>
                  <a:lnTo>
                    <a:pt x="441" y="14"/>
                  </a:lnTo>
                  <a:lnTo>
                    <a:pt x="455" y="14"/>
                  </a:lnTo>
                  <a:lnTo>
                    <a:pt x="455" y="366"/>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87" name="Rectangle 47"/>
            <p:cNvSpPr>
              <a:spLocks noChangeArrowheads="1"/>
            </p:cNvSpPr>
            <p:nvPr/>
          </p:nvSpPr>
          <p:spPr bwMode="auto">
            <a:xfrm>
              <a:off x="2932113" y="2097088"/>
              <a:ext cx="171450"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grpSp>
      <p:sp>
        <p:nvSpPr>
          <p:cNvPr id="88" name="Oval 31"/>
          <p:cNvSpPr/>
          <p:nvPr/>
        </p:nvSpPr>
        <p:spPr bwMode="auto">
          <a:xfrm flipH="1">
            <a:off x="8597900" y="4514786"/>
            <a:ext cx="741363" cy="741362"/>
          </a:xfrm>
          <a:prstGeom prst="ellipse">
            <a:avLst/>
          </a:prstGeom>
          <a:solidFill>
            <a:schemeClr val="accent2"/>
          </a:solid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89" name="Group 32"/>
          <p:cNvGrpSpPr/>
          <p:nvPr/>
        </p:nvGrpSpPr>
        <p:grpSpPr bwMode="auto">
          <a:xfrm>
            <a:off x="8805009" y="4674445"/>
            <a:ext cx="327233" cy="422045"/>
            <a:chOff x="8693150" y="3081338"/>
            <a:chExt cx="596901" cy="769938"/>
          </a:xfrm>
          <a:solidFill>
            <a:schemeClr val="bg1"/>
          </a:solidFill>
        </p:grpSpPr>
        <p:sp>
          <p:nvSpPr>
            <p:cNvPr id="90" name="Freeform 33"/>
            <p:cNvSpPr>
              <a:spLocks noEditPoints="1"/>
            </p:cNvSpPr>
            <p:nvPr/>
          </p:nvSpPr>
          <p:spPr bwMode="auto">
            <a:xfrm>
              <a:off x="8693150" y="3081338"/>
              <a:ext cx="508000" cy="769938"/>
            </a:xfrm>
            <a:custGeom>
              <a:avLst/>
              <a:gdLst>
                <a:gd name="T0" fmla="*/ 217 w 320"/>
                <a:gd name="T1" fmla="*/ 57 h 485"/>
                <a:gd name="T2" fmla="*/ 181 w 320"/>
                <a:gd name="T3" fmla="*/ 43 h 485"/>
                <a:gd name="T4" fmla="*/ 182 w 320"/>
                <a:gd name="T5" fmla="*/ 34 h 485"/>
                <a:gd name="T6" fmla="*/ 182 w 320"/>
                <a:gd name="T7" fmla="*/ 24 h 485"/>
                <a:gd name="T8" fmla="*/ 173 w 320"/>
                <a:gd name="T9" fmla="*/ 8 h 485"/>
                <a:gd name="T10" fmla="*/ 159 w 320"/>
                <a:gd name="T11" fmla="*/ 1 h 485"/>
                <a:gd name="T12" fmla="*/ 154 w 320"/>
                <a:gd name="T13" fmla="*/ 0 h 485"/>
                <a:gd name="T14" fmla="*/ 147 w 320"/>
                <a:gd name="T15" fmla="*/ 1 h 485"/>
                <a:gd name="T16" fmla="*/ 133 w 320"/>
                <a:gd name="T17" fmla="*/ 8 h 485"/>
                <a:gd name="T18" fmla="*/ 125 w 320"/>
                <a:gd name="T19" fmla="*/ 24 h 485"/>
                <a:gd name="T20" fmla="*/ 125 w 320"/>
                <a:gd name="T21" fmla="*/ 34 h 485"/>
                <a:gd name="T22" fmla="*/ 106 w 320"/>
                <a:gd name="T23" fmla="*/ 43 h 485"/>
                <a:gd name="T24" fmla="*/ 92 w 320"/>
                <a:gd name="T25" fmla="*/ 63 h 485"/>
                <a:gd name="T26" fmla="*/ 16 w 320"/>
                <a:gd name="T27" fmla="*/ 63 h 485"/>
                <a:gd name="T28" fmla="*/ 6 w 320"/>
                <a:gd name="T29" fmla="*/ 68 h 485"/>
                <a:gd name="T30" fmla="*/ 0 w 320"/>
                <a:gd name="T31" fmla="*/ 79 h 485"/>
                <a:gd name="T32" fmla="*/ 1 w 320"/>
                <a:gd name="T33" fmla="*/ 475 h 485"/>
                <a:gd name="T34" fmla="*/ 16 w 320"/>
                <a:gd name="T35" fmla="*/ 485 h 485"/>
                <a:gd name="T36" fmla="*/ 310 w 320"/>
                <a:gd name="T37" fmla="*/ 484 h 485"/>
                <a:gd name="T38" fmla="*/ 320 w 320"/>
                <a:gd name="T39" fmla="*/ 470 h 485"/>
                <a:gd name="T40" fmla="*/ 319 w 320"/>
                <a:gd name="T41" fmla="*/ 73 h 485"/>
                <a:gd name="T42" fmla="*/ 305 w 320"/>
                <a:gd name="T43" fmla="*/ 63 h 485"/>
                <a:gd name="T44" fmla="*/ 134 w 320"/>
                <a:gd name="T45" fmla="*/ 57 h 485"/>
                <a:gd name="T46" fmla="*/ 144 w 320"/>
                <a:gd name="T47" fmla="*/ 40 h 485"/>
                <a:gd name="T48" fmla="*/ 138 w 320"/>
                <a:gd name="T49" fmla="*/ 29 h 485"/>
                <a:gd name="T50" fmla="*/ 143 w 320"/>
                <a:gd name="T51" fmla="*/ 18 h 485"/>
                <a:gd name="T52" fmla="*/ 154 w 320"/>
                <a:gd name="T53" fmla="*/ 15 h 485"/>
                <a:gd name="T54" fmla="*/ 163 w 320"/>
                <a:gd name="T55" fmla="*/ 18 h 485"/>
                <a:gd name="T56" fmla="*/ 168 w 320"/>
                <a:gd name="T57" fmla="*/ 29 h 485"/>
                <a:gd name="T58" fmla="*/ 162 w 320"/>
                <a:gd name="T59" fmla="*/ 40 h 485"/>
                <a:gd name="T60" fmla="*/ 203 w 320"/>
                <a:gd name="T61" fmla="*/ 57 h 485"/>
                <a:gd name="T62" fmla="*/ 106 w 320"/>
                <a:gd name="T63" fmla="*/ 57 h 485"/>
                <a:gd name="T64" fmla="*/ 217 w 320"/>
                <a:gd name="T65" fmla="*/ 113 h 485"/>
                <a:gd name="T66" fmla="*/ 279 w 320"/>
                <a:gd name="T67" fmla="*/ 440 h 485"/>
                <a:gd name="T68" fmla="*/ 92 w 320"/>
                <a:gd name="T69" fmla="*/ 102 h 485"/>
                <a:gd name="T70" fmla="*/ 306 w 320"/>
                <a:gd name="T71" fmla="*/ 470 h 485"/>
                <a:gd name="T72" fmla="*/ 304 w 320"/>
                <a:gd name="T73" fmla="*/ 471 h 485"/>
                <a:gd name="T74" fmla="*/ 15 w 320"/>
                <a:gd name="T75" fmla="*/ 471 h 485"/>
                <a:gd name="T76" fmla="*/ 15 w 320"/>
                <a:gd name="T77" fmla="*/ 79 h 485"/>
                <a:gd name="T78" fmla="*/ 16 w 320"/>
                <a:gd name="T79" fmla="*/ 78 h 485"/>
                <a:gd name="T80" fmla="*/ 92 w 320"/>
                <a:gd name="T81" fmla="*/ 88 h 485"/>
                <a:gd name="T82" fmla="*/ 293 w 320"/>
                <a:gd name="T83" fmla="*/ 454 h 485"/>
                <a:gd name="T84" fmla="*/ 217 w 320"/>
                <a:gd name="T85" fmla="*/ 78 h 485"/>
                <a:gd name="T86" fmla="*/ 306 w 320"/>
                <a:gd name="T87" fmla="*/ 7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485">
                  <a:moveTo>
                    <a:pt x="305" y="63"/>
                  </a:moveTo>
                  <a:lnTo>
                    <a:pt x="217" y="63"/>
                  </a:lnTo>
                  <a:lnTo>
                    <a:pt x="217" y="57"/>
                  </a:lnTo>
                  <a:lnTo>
                    <a:pt x="217" y="43"/>
                  </a:lnTo>
                  <a:lnTo>
                    <a:pt x="203" y="43"/>
                  </a:lnTo>
                  <a:lnTo>
                    <a:pt x="181" y="43"/>
                  </a:lnTo>
                  <a:lnTo>
                    <a:pt x="179" y="40"/>
                  </a:lnTo>
                  <a:lnTo>
                    <a:pt x="179" y="40"/>
                  </a:lnTo>
                  <a:lnTo>
                    <a:pt x="182" y="34"/>
                  </a:lnTo>
                  <a:lnTo>
                    <a:pt x="182" y="29"/>
                  </a:lnTo>
                  <a:lnTo>
                    <a:pt x="182" y="29"/>
                  </a:lnTo>
                  <a:lnTo>
                    <a:pt x="182" y="24"/>
                  </a:lnTo>
                  <a:lnTo>
                    <a:pt x="179" y="18"/>
                  </a:lnTo>
                  <a:lnTo>
                    <a:pt x="177" y="13"/>
                  </a:lnTo>
                  <a:lnTo>
                    <a:pt x="173" y="8"/>
                  </a:lnTo>
                  <a:lnTo>
                    <a:pt x="169" y="5"/>
                  </a:lnTo>
                  <a:lnTo>
                    <a:pt x="164" y="3"/>
                  </a:lnTo>
                  <a:lnTo>
                    <a:pt x="159" y="1"/>
                  </a:lnTo>
                  <a:lnTo>
                    <a:pt x="154" y="0"/>
                  </a:lnTo>
                  <a:lnTo>
                    <a:pt x="154" y="0"/>
                  </a:lnTo>
                  <a:lnTo>
                    <a:pt x="154" y="0"/>
                  </a:lnTo>
                  <a:lnTo>
                    <a:pt x="154" y="0"/>
                  </a:lnTo>
                  <a:lnTo>
                    <a:pt x="154" y="0"/>
                  </a:lnTo>
                  <a:lnTo>
                    <a:pt x="147" y="1"/>
                  </a:lnTo>
                  <a:lnTo>
                    <a:pt x="142" y="3"/>
                  </a:lnTo>
                  <a:lnTo>
                    <a:pt x="137" y="5"/>
                  </a:lnTo>
                  <a:lnTo>
                    <a:pt x="133" y="8"/>
                  </a:lnTo>
                  <a:lnTo>
                    <a:pt x="130" y="13"/>
                  </a:lnTo>
                  <a:lnTo>
                    <a:pt x="127" y="18"/>
                  </a:lnTo>
                  <a:lnTo>
                    <a:pt x="125" y="24"/>
                  </a:lnTo>
                  <a:lnTo>
                    <a:pt x="124" y="29"/>
                  </a:lnTo>
                  <a:lnTo>
                    <a:pt x="124" y="29"/>
                  </a:lnTo>
                  <a:lnTo>
                    <a:pt x="125" y="34"/>
                  </a:lnTo>
                  <a:lnTo>
                    <a:pt x="127" y="40"/>
                  </a:lnTo>
                  <a:lnTo>
                    <a:pt x="125" y="43"/>
                  </a:lnTo>
                  <a:lnTo>
                    <a:pt x="106" y="43"/>
                  </a:lnTo>
                  <a:lnTo>
                    <a:pt x="92" y="43"/>
                  </a:lnTo>
                  <a:lnTo>
                    <a:pt x="92" y="57"/>
                  </a:lnTo>
                  <a:lnTo>
                    <a:pt x="92" y="63"/>
                  </a:lnTo>
                  <a:lnTo>
                    <a:pt x="16" y="63"/>
                  </a:lnTo>
                  <a:lnTo>
                    <a:pt x="16" y="63"/>
                  </a:lnTo>
                  <a:lnTo>
                    <a:pt x="16" y="63"/>
                  </a:lnTo>
                  <a:lnTo>
                    <a:pt x="16" y="63"/>
                  </a:lnTo>
                  <a:lnTo>
                    <a:pt x="10" y="65"/>
                  </a:lnTo>
                  <a:lnTo>
                    <a:pt x="6" y="68"/>
                  </a:lnTo>
                  <a:lnTo>
                    <a:pt x="6" y="68"/>
                  </a:lnTo>
                  <a:lnTo>
                    <a:pt x="2" y="72"/>
                  </a:lnTo>
                  <a:lnTo>
                    <a:pt x="0" y="79"/>
                  </a:lnTo>
                  <a:lnTo>
                    <a:pt x="0" y="470"/>
                  </a:lnTo>
                  <a:lnTo>
                    <a:pt x="0" y="470"/>
                  </a:lnTo>
                  <a:lnTo>
                    <a:pt x="1" y="475"/>
                  </a:lnTo>
                  <a:lnTo>
                    <a:pt x="5" y="480"/>
                  </a:lnTo>
                  <a:lnTo>
                    <a:pt x="10" y="484"/>
                  </a:lnTo>
                  <a:lnTo>
                    <a:pt x="16" y="485"/>
                  </a:lnTo>
                  <a:lnTo>
                    <a:pt x="304" y="485"/>
                  </a:lnTo>
                  <a:lnTo>
                    <a:pt x="304" y="485"/>
                  </a:lnTo>
                  <a:lnTo>
                    <a:pt x="310" y="484"/>
                  </a:lnTo>
                  <a:lnTo>
                    <a:pt x="316" y="480"/>
                  </a:lnTo>
                  <a:lnTo>
                    <a:pt x="319" y="476"/>
                  </a:lnTo>
                  <a:lnTo>
                    <a:pt x="320" y="470"/>
                  </a:lnTo>
                  <a:lnTo>
                    <a:pt x="320" y="79"/>
                  </a:lnTo>
                  <a:lnTo>
                    <a:pt x="320" y="79"/>
                  </a:lnTo>
                  <a:lnTo>
                    <a:pt x="319" y="73"/>
                  </a:lnTo>
                  <a:lnTo>
                    <a:pt x="316" y="68"/>
                  </a:lnTo>
                  <a:lnTo>
                    <a:pt x="310" y="65"/>
                  </a:lnTo>
                  <a:lnTo>
                    <a:pt x="305" y="63"/>
                  </a:lnTo>
                  <a:lnTo>
                    <a:pt x="305" y="63"/>
                  </a:lnTo>
                  <a:close/>
                  <a:moveTo>
                    <a:pt x="106" y="57"/>
                  </a:moveTo>
                  <a:lnTo>
                    <a:pt x="134" y="57"/>
                  </a:lnTo>
                  <a:lnTo>
                    <a:pt x="137" y="52"/>
                  </a:lnTo>
                  <a:lnTo>
                    <a:pt x="144" y="40"/>
                  </a:lnTo>
                  <a:lnTo>
                    <a:pt x="144" y="40"/>
                  </a:lnTo>
                  <a:lnTo>
                    <a:pt x="141" y="34"/>
                  </a:lnTo>
                  <a:lnTo>
                    <a:pt x="140" y="32"/>
                  </a:lnTo>
                  <a:lnTo>
                    <a:pt x="138" y="29"/>
                  </a:lnTo>
                  <a:lnTo>
                    <a:pt x="138" y="29"/>
                  </a:lnTo>
                  <a:lnTo>
                    <a:pt x="140" y="24"/>
                  </a:lnTo>
                  <a:lnTo>
                    <a:pt x="143" y="18"/>
                  </a:lnTo>
                  <a:lnTo>
                    <a:pt x="147" y="16"/>
                  </a:lnTo>
                  <a:lnTo>
                    <a:pt x="154" y="15"/>
                  </a:lnTo>
                  <a:lnTo>
                    <a:pt x="154" y="15"/>
                  </a:lnTo>
                  <a:lnTo>
                    <a:pt x="154" y="15"/>
                  </a:lnTo>
                  <a:lnTo>
                    <a:pt x="159" y="16"/>
                  </a:lnTo>
                  <a:lnTo>
                    <a:pt x="163" y="18"/>
                  </a:lnTo>
                  <a:lnTo>
                    <a:pt x="167" y="24"/>
                  </a:lnTo>
                  <a:lnTo>
                    <a:pt x="168" y="29"/>
                  </a:lnTo>
                  <a:lnTo>
                    <a:pt x="168" y="29"/>
                  </a:lnTo>
                  <a:lnTo>
                    <a:pt x="168" y="32"/>
                  </a:lnTo>
                  <a:lnTo>
                    <a:pt x="167" y="34"/>
                  </a:lnTo>
                  <a:lnTo>
                    <a:pt x="162" y="40"/>
                  </a:lnTo>
                  <a:lnTo>
                    <a:pt x="170" y="52"/>
                  </a:lnTo>
                  <a:lnTo>
                    <a:pt x="173" y="57"/>
                  </a:lnTo>
                  <a:lnTo>
                    <a:pt x="203" y="57"/>
                  </a:lnTo>
                  <a:lnTo>
                    <a:pt x="203" y="98"/>
                  </a:lnTo>
                  <a:lnTo>
                    <a:pt x="106" y="98"/>
                  </a:lnTo>
                  <a:lnTo>
                    <a:pt x="106" y="57"/>
                  </a:lnTo>
                  <a:close/>
                  <a:moveTo>
                    <a:pt x="106" y="113"/>
                  </a:moveTo>
                  <a:lnTo>
                    <a:pt x="203" y="113"/>
                  </a:lnTo>
                  <a:lnTo>
                    <a:pt x="217" y="113"/>
                  </a:lnTo>
                  <a:lnTo>
                    <a:pt x="217" y="102"/>
                  </a:lnTo>
                  <a:lnTo>
                    <a:pt x="279" y="102"/>
                  </a:lnTo>
                  <a:lnTo>
                    <a:pt x="279" y="440"/>
                  </a:lnTo>
                  <a:lnTo>
                    <a:pt x="44" y="440"/>
                  </a:lnTo>
                  <a:lnTo>
                    <a:pt x="44" y="102"/>
                  </a:lnTo>
                  <a:lnTo>
                    <a:pt x="92" y="102"/>
                  </a:lnTo>
                  <a:lnTo>
                    <a:pt x="92" y="113"/>
                  </a:lnTo>
                  <a:lnTo>
                    <a:pt x="106" y="113"/>
                  </a:lnTo>
                  <a:close/>
                  <a:moveTo>
                    <a:pt x="306" y="470"/>
                  </a:moveTo>
                  <a:lnTo>
                    <a:pt x="306" y="470"/>
                  </a:lnTo>
                  <a:lnTo>
                    <a:pt x="305" y="471"/>
                  </a:lnTo>
                  <a:lnTo>
                    <a:pt x="304" y="471"/>
                  </a:lnTo>
                  <a:lnTo>
                    <a:pt x="16" y="471"/>
                  </a:lnTo>
                  <a:lnTo>
                    <a:pt x="16" y="471"/>
                  </a:lnTo>
                  <a:lnTo>
                    <a:pt x="15" y="471"/>
                  </a:lnTo>
                  <a:lnTo>
                    <a:pt x="14" y="470"/>
                  </a:lnTo>
                  <a:lnTo>
                    <a:pt x="15" y="79"/>
                  </a:lnTo>
                  <a:lnTo>
                    <a:pt x="15" y="79"/>
                  </a:lnTo>
                  <a:lnTo>
                    <a:pt x="15" y="78"/>
                  </a:lnTo>
                  <a:lnTo>
                    <a:pt x="15" y="78"/>
                  </a:lnTo>
                  <a:lnTo>
                    <a:pt x="16" y="78"/>
                  </a:lnTo>
                  <a:lnTo>
                    <a:pt x="16" y="78"/>
                  </a:lnTo>
                  <a:lnTo>
                    <a:pt x="92" y="78"/>
                  </a:lnTo>
                  <a:lnTo>
                    <a:pt x="92" y="88"/>
                  </a:lnTo>
                  <a:lnTo>
                    <a:pt x="30" y="88"/>
                  </a:lnTo>
                  <a:lnTo>
                    <a:pt x="29" y="454"/>
                  </a:lnTo>
                  <a:lnTo>
                    <a:pt x="293" y="454"/>
                  </a:lnTo>
                  <a:lnTo>
                    <a:pt x="293" y="88"/>
                  </a:lnTo>
                  <a:lnTo>
                    <a:pt x="217" y="88"/>
                  </a:lnTo>
                  <a:lnTo>
                    <a:pt x="217" y="78"/>
                  </a:lnTo>
                  <a:lnTo>
                    <a:pt x="305" y="78"/>
                  </a:lnTo>
                  <a:lnTo>
                    <a:pt x="305" y="78"/>
                  </a:lnTo>
                  <a:lnTo>
                    <a:pt x="306" y="78"/>
                  </a:lnTo>
                  <a:lnTo>
                    <a:pt x="306" y="79"/>
                  </a:lnTo>
                  <a:lnTo>
                    <a:pt x="306" y="470"/>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1" name="Freeform 34"/>
            <p:cNvSpPr/>
            <p:nvPr/>
          </p:nvSpPr>
          <p:spPr bwMode="auto">
            <a:xfrm>
              <a:off x="8924925" y="3116263"/>
              <a:ext cx="22225" cy="20638"/>
            </a:xfrm>
            <a:custGeom>
              <a:avLst/>
              <a:gdLst>
                <a:gd name="T0" fmla="*/ 8 w 14"/>
                <a:gd name="T1" fmla="*/ 0 h 13"/>
                <a:gd name="T2" fmla="*/ 8 w 14"/>
                <a:gd name="T3" fmla="*/ 0 h 13"/>
                <a:gd name="T4" fmla="*/ 4 w 14"/>
                <a:gd name="T5" fmla="*/ 0 h 13"/>
                <a:gd name="T6" fmla="*/ 2 w 14"/>
                <a:gd name="T7" fmla="*/ 2 h 13"/>
                <a:gd name="T8" fmla="*/ 1 w 14"/>
                <a:gd name="T9" fmla="*/ 4 h 13"/>
                <a:gd name="T10" fmla="*/ 0 w 14"/>
                <a:gd name="T11" fmla="*/ 7 h 13"/>
                <a:gd name="T12" fmla="*/ 0 w 14"/>
                <a:gd name="T13" fmla="*/ 7 h 13"/>
                <a:gd name="T14" fmla="*/ 1 w 14"/>
                <a:gd name="T15" fmla="*/ 9 h 13"/>
                <a:gd name="T16" fmla="*/ 2 w 14"/>
                <a:gd name="T17" fmla="*/ 11 h 13"/>
                <a:gd name="T18" fmla="*/ 4 w 14"/>
                <a:gd name="T19" fmla="*/ 13 h 13"/>
                <a:gd name="T20" fmla="*/ 8 w 14"/>
                <a:gd name="T21" fmla="*/ 13 h 13"/>
                <a:gd name="T22" fmla="*/ 8 w 14"/>
                <a:gd name="T23" fmla="*/ 13 h 13"/>
                <a:gd name="T24" fmla="*/ 8 w 14"/>
                <a:gd name="T25" fmla="*/ 13 h 13"/>
                <a:gd name="T26" fmla="*/ 8 w 14"/>
                <a:gd name="T27" fmla="*/ 13 h 13"/>
                <a:gd name="T28" fmla="*/ 10 w 14"/>
                <a:gd name="T29" fmla="*/ 13 h 13"/>
                <a:gd name="T30" fmla="*/ 12 w 14"/>
                <a:gd name="T31" fmla="*/ 11 h 13"/>
                <a:gd name="T32" fmla="*/ 13 w 14"/>
                <a:gd name="T33" fmla="*/ 9 h 13"/>
                <a:gd name="T34" fmla="*/ 14 w 14"/>
                <a:gd name="T35" fmla="*/ 7 h 13"/>
                <a:gd name="T36" fmla="*/ 14 w 14"/>
                <a:gd name="T37" fmla="*/ 7 h 13"/>
                <a:gd name="T38" fmla="*/ 13 w 14"/>
                <a:gd name="T39" fmla="*/ 4 h 13"/>
                <a:gd name="T40" fmla="*/ 12 w 14"/>
                <a:gd name="T41" fmla="*/ 2 h 13"/>
                <a:gd name="T42" fmla="*/ 10 w 14"/>
                <a:gd name="T43" fmla="*/ 0 h 13"/>
                <a:gd name="T44" fmla="*/ 8 w 14"/>
                <a:gd name="T45" fmla="*/ 0 h 13"/>
                <a:gd name="T46" fmla="*/ 8 w 14"/>
                <a:gd name="T4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3">
                  <a:moveTo>
                    <a:pt x="8" y="0"/>
                  </a:moveTo>
                  <a:lnTo>
                    <a:pt x="8" y="0"/>
                  </a:lnTo>
                  <a:lnTo>
                    <a:pt x="4" y="0"/>
                  </a:lnTo>
                  <a:lnTo>
                    <a:pt x="2" y="2"/>
                  </a:lnTo>
                  <a:lnTo>
                    <a:pt x="1" y="4"/>
                  </a:lnTo>
                  <a:lnTo>
                    <a:pt x="0" y="7"/>
                  </a:lnTo>
                  <a:lnTo>
                    <a:pt x="0" y="7"/>
                  </a:lnTo>
                  <a:lnTo>
                    <a:pt x="1" y="9"/>
                  </a:lnTo>
                  <a:lnTo>
                    <a:pt x="2" y="11"/>
                  </a:lnTo>
                  <a:lnTo>
                    <a:pt x="4" y="13"/>
                  </a:lnTo>
                  <a:lnTo>
                    <a:pt x="8" y="13"/>
                  </a:lnTo>
                  <a:lnTo>
                    <a:pt x="8" y="13"/>
                  </a:lnTo>
                  <a:lnTo>
                    <a:pt x="8" y="13"/>
                  </a:lnTo>
                  <a:lnTo>
                    <a:pt x="8" y="13"/>
                  </a:lnTo>
                  <a:lnTo>
                    <a:pt x="10" y="13"/>
                  </a:lnTo>
                  <a:lnTo>
                    <a:pt x="12" y="11"/>
                  </a:lnTo>
                  <a:lnTo>
                    <a:pt x="13" y="9"/>
                  </a:lnTo>
                  <a:lnTo>
                    <a:pt x="14" y="7"/>
                  </a:lnTo>
                  <a:lnTo>
                    <a:pt x="14" y="7"/>
                  </a:lnTo>
                  <a:lnTo>
                    <a:pt x="13" y="4"/>
                  </a:lnTo>
                  <a:lnTo>
                    <a:pt x="12" y="2"/>
                  </a:lnTo>
                  <a:lnTo>
                    <a:pt x="10" y="0"/>
                  </a:lnTo>
                  <a:lnTo>
                    <a:pt x="8" y="0"/>
                  </a:lnTo>
                  <a:lnTo>
                    <a:pt x="8" y="0"/>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2" name="Rectangle 35"/>
            <p:cNvSpPr>
              <a:spLocks noChangeArrowheads="1"/>
            </p:cNvSpPr>
            <p:nvPr/>
          </p:nvSpPr>
          <p:spPr bwMode="auto">
            <a:xfrm>
              <a:off x="8866188" y="3378200"/>
              <a:ext cx="222250"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3" name="Freeform 36"/>
            <p:cNvSpPr>
              <a:spLocks noEditPoints="1"/>
            </p:cNvSpPr>
            <p:nvPr/>
          </p:nvSpPr>
          <p:spPr bwMode="auto">
            <a:xfrm>
              <a:off x="8797925" y="3362325"/>
              <a:ext cx="53975" cy="52388"/>
            </a:xfrm>
            <a:custGeom>
              <a:avLst/>
              <a:gdLst>
                <a:gd name="T0" fmla="*/ 0 w 34"/>
                <a:gd name="T1" fmla="*/ 33 h 33"/>
                <a:gd name="T2" fmla="*/ 34 w 34"/>
                <a:gd name="T3" fmla="*/ 33 h 33"/>
                <a:gd name="T4" fmla="*/ 34 w 34"/>
                <a:gd name="T5" fmla="*/ 0 h 33"/>
                <a:gd name="T6" fmla="*/ 0 w 34"/>
                <a:gd name="T7" fmla="*/ 0 h 33"/>
                <a:gd name="T8" fmla="*/ 0 w 34"/>
                <a:gd name="T9" fmla="*/ 33 h 33"/>
                <a:gd name="T10" fmla="*/ 14 w 34"/>
                <a:gd name="T11" fmla="*/ 14 h 33"/>
                <a:gd name="T12" fmla="*/ 20 w 34"/>
                <a:gd name="T13" fmla="*/ 14 h 33"/>
                <a:gd name="T14" fmla="*/ 20 w 34"/>
                <a:gd name="T15" fmla="*/ 19 h 33"/>
                <a:gd name="T16" fmla="*/ 14 w 34"/>
                <a:gd name="T17" fmla="*/ 19 h 33"/>
                <a:gd name="T18" fmla="*/ 14 w 34"/>
                <a:gd name="T19"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0" y="33"/>
                  </a:moveTo>
                  <a:lnTo>
                    <a:pt x="34" y="33"/>
                  </a:lnTo>
                  <a:lnTo>
                    <a:pt x="34" y="0"/>
                  </a:lnTo>
                  <a:lnTo>
                    <a:pt x="0" y="0"/>
                  </a:lnTo>
                  <a:lnTo>
                    <a:pt x="0" y="33"/>
                  </a:lnTo>
                  <a:close/>
                  <a:moveTo>
                    <a:pt x="14" y="14"/>
                  </a:moveTo>
                  <a:lnTo>
                    <a:pt x="20" y="14"/>
                  </a:lnTo>
                  <a:lnTo>
                    <a:pt x="20" y="19"/>
                  </a:lnTo>
                  <a:lnTo>
                    <a:pt x="14" y="19"/>
                  </a:lnTo>
                  <a:lnTo>
                    <a:pt x="14" y="14"/>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4" name="Rectangle 37"/>
            <p:cNvSpPr>
              <a:spLocks noChangeArrowheads="1"/>
            </p:cNvSpPr>
            <p:nvPr/>
          </p:nvSpPr>
          <p:spPr bwMode="auto">
            <a:xfrm>
              <a:off x="8866188" y="3452813"/>
              <a:ext cx="222250"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5" name="Freeform 38"/>
            <p:cNvSpPr>
              <a:spLocks noEditPoints="1"/>
            </p:cNvSpPr>
            <p:nvPr/>
          </p:nvSpPr>
          <p:spPr bwMode="auto">
            <a:xfrm>
              <a:off x="8797925" y="3436938"/>
              <a:ext cx="53975" cy="53975"/>
            </a:xfrm>
            <a:custGeom>
              <a:avLst/>
              <a:gdLst>
                <a:gd name="T0" fmla="*/ 0 w 34"/>
                <a:gd name="T1" fmla="*/ 34 h 34"/>
                <a:gd name="T2" fmla="*/ 34 w 34"/>
                <a:gd name="T3" fmla="*/ 34 h 34"/>
                <a:gd name="T4" fmla="*/ 34 w 34"/>
                <a:gd name="T5" fmla="*/ 0 h 34"/>
                <a:gd name="T6" fmla="*/ 0 w 34"/>
                <a:gd name="T7" fmla="*/ 0 h 34"/>
                <a:gd name="T8" fmla="*/ 0 w 34"/>
                <a:gd name="T9" fmla="*/ 34 h 34"/>
                <a:gd name="T10" fmla="*/ 14 w 34"/>
                <a:gd name="T11" fmla="*/ 14 h 34"/>
                <a:gd name="T12" fmla="*/ 20 w 34"/>
                <a:gd name="T13" fmla="*/ 14 h 34"/>
                <a:gd name="T14" fmla="*/ 20 w 34"/>
                <a:gd name="T15" fmla="*/ 19 h 34"/>
                <a:gd name="T16" fmla="*/ 14 w 34"/>
                <a:gd name="T17" fmla="*/ 19 h 34"/>
                <a:gd name="T18" fmla="*/ 14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4" y="14"/>
                  </a:moveTo>
                  <a:lnTo>
                    <a:pt x="20" y="14"/>
                  </a:lnTo>
                  <a:lnTo>
                    <a:pt x="20" y="19"/>
                  </a:lnTo>
                  <a:lnTo>
                    <a:pt x="14" y="19"/>
                  </a:lnTo>
                  <a:lnTo>
                    <a:pt x="14" y="14"/>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6" name="Rectangle 39"/>
            <p:cNvSpPr>
              <a:spLocks noChangeArrowheads="1"/>
            </p:cNvSpPr>
            <p:nvPr/>
          </p:nvSpPr>
          <p:spPr bwMode="auto">
            <a:xfrm>
              <a:off x="8866188" y="3527425"/>
              <a:ext cx="222250" cy="23813"/>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7" name="Freeform 40"/>
            <p:cNvSpPr>
              <a:spLocks noEditPoints="1"/>
            </p:cNvSpPr>
            <p:nvPr/>
          </p:nvSpPr>
          <p:spPr bwMode="auto">
            <a:xfrm>
              <a:off x="8797925" y="3513138"/>
              <a:ext cx="53975" cy="50800"/>
            </a:xfrm>
            <a:custGeom>
              <a:avLst/>
              <a:gdLst>
                <a:gd name="T0" fmla="*/ 0 w 34"/>
                <a:gd name="T1" fmla="*/ 32 h 32"/>
                <a:gd name="T2" fmla="*/ 34 w 34"/>
                <a:gd name="T3" fmla="*/ 32 h 32"/>
                <a:gd name="T4" fmla="*/ 34 w 34"/>
                <a:gd name="T5" fmla="*/ 0 h 32"/>
                <a:gd name="T6" fmla="*/ 0 w 34"/>
                <a:gd name="T7" fmla="*/ 0 h 32"/>
                <a:gd name="T8" fmla="*/ 0 w 34"/>
                <a:gd name="T9" fmla="*/ 32 h 32"/>
                <a:gd name="T10" fmla="*/ 14 w 34"/>
                <a:gd name="T11" fmla="*/ 14 h 32"/>
                <a:gd name="T12" fmla="*/ 20 w 34"/>
                <a:gd name="T13" fmla="*/ 14 h 32"/>
                <a:gd name="T14" fmla="*/ 20 w 34"/>
                <a:gd name="T15" fmla="*/ 18 h 32"/>
                <a:gd name="T16" fmla="*/ 14 w 34"/>
                <a:gd name="T17" fmla="*/ 18 h 32"/>
                <a:gd name="T18" fmla="*/ 14 w 34"/>
                <a:gd name="T19"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2">
                  <a:moveTo>
                    <a:pt x="0" y="32"/>
                  </a:moveTo>
                  <a:lnTo>
                    <a:pt x="34" y="32"/>
                  </a:lnTo>
                  <a:lnTo>
                    <a:pt x="34" y="0"/>
                  </a:lnTo>
                  <a:lnTo>
                    <a:pt x="0" y="0"/>
                  </a:lnTo>
                  <a:lnTo>
                    <a:pt x="0" y="32"/>
                  </a:lnTo>
                  <a:close/>
                  <a:moveTo>
                    <a:pt x="14" y="14"/>
                  </a:moveTo>
                  <a:lnTo>
                    <a:pt x="20" y="14"/>
                  </a:lnTo>
                  <a:lnTo>
                    <a:pt x="20" y="18"/>
                  </a:lnTo>
                  <a:lnTo>
                    <a:pt x="14" y="18"/>
                  </a:lnTo>
                  <a:lnTo>
                    <a:pt x="14" y="14"/>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8" name="Rectangle 41"/>
            <p:cNvSpPr>
              <a:spLocks noChangeArrowheads="1"/>
            </p:cNvSpPr>
            <p:nvPr/>
          </p:nvSpPr>
          <p:spPr bwMode="auto">
            <a:xfrm>
              <a:off x="8866188" y="3602038"/>
              <a:ext cx="222250"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99" name="Freeform 42"/>
            <p:cNvSpPr>
              <a:spLocks noEditPoints="1"/>
            </p:cNvSpPr>
            <p:nvPr/>
          </p:nvSpPr>
          <p:spPr bwMode="auto">
            <a:xfrm>
              <a:off x="8797925" y="3586163"/>
              <a:ext cx="53975" cy="53975"/>
            </a:xfrm>
            <a:custGeom>
              <a:avLst/>
              <a:gdLst>
                <a:gd name="T0" fmla="*/ 0 w 34"/>
                <a:gd name="T1" fmla="*/ 34 h 34"/>
                <a:gd name="T2" fmla="*/ 34 w 34"/>
                <a:gd name="T3" fmla="*/ 34 h 34"/>
                <a:gd name="T4" fmla="*/ 34 w 34"/>
                <a:gd name="T5" fmla="*/ 0 h 34"/>
                <a:gd name="T6" fmla="*/ 0 w 34"/>
                <a:gd name="T7" fmla="*/ 0 h 34"/>
                <a:gd name="T8" fmla="*/ 0 w 34"/>
                <a:gd name="T9" fmla="*/ 34 h 34"/>
                <a:gd name="T10" fmla="*/ 14 w 34"/>
                <a:gd name="T11" fmla="*/ 14 h 34"/>
                <a:gd name="T12" fmla="*/ 20 w 34"/>
                <a:gd name="T13" fmla="*/ 14 h 34"/>
                <a:gd name="T14" fmla="*/ 20 w 34"/>
                <a:gd name="T15" fmla="*/ 20 h 34"/>
                <a:gd name="T16" fmla="*/ 14 w 34"/>
                <a:gd name="T17" fmla="*/ 20 h 34"/>
                <a:gd name="T18" fmla="*/ 14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4" y="14"/>
                  </a:moveTo>
                  <a:lnTo>
                    <a:pt x="20" y="14"/>
                  </a:lnTo>
                  <a:lnTo>
                    <a:pt x="20" y="20"/>
                  </a:lnTo>
                  <a:lnTo>
                    <a:pt x="14" y="20"/>
                  </a:lnTo>
                  <a:lnTo>
                    <a:pt x="14" y="14"/>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100" name="Freeform 43"/>
            <p:cNvSpPr>
              <a:spLocks noEditPoints="1"/>
            </p:cNvSpPr>
            <p:nvPr/>
          </p:nvSpPr>
          <p:spPr bwMode="auto">
            <a:xfrm>
              <a:off x="9231313" y="3211513"/>
              <a:ext cx="58738" cy="620713"/>
            </a:xfrm>
            <a:custGeom>
              <a:avLst/>
              <a:gdLst>
                <a:gd name="T0" fmla="*/ 37 w 37"/>
                <a:gd name="T1" fmla="*/ 29 h 391"/>
                <a:gd name="T2" fmla="*/ 37 w 37"/>
                <a:gd name="T3" fmla="*/ 10 h 391"/>
                <a:gd name="T4" fmla="*/ 37 w 37"/>
                <a:gd name="T5" fmla="*/ 10 h 391"/>
                <a:gd name="T6" fmla="*/ 36 w 37"/>
                <a:gd name="T7" fmla="*/ 6 h 391"/>
                <a:gd name="T8" fmla="*/ 34 w 37"/>
                <a:gd name="T9" fmla="*/ 3 h 391"/>
                <a:gd name="T10" fmla="*/ 31 w 37"/>
                <a:gd name="T11" fmla="*/ 1 h 391"/>
                <a:gd name="T12" fmla="*/ 27 w 37"/>
                <a:gd name="T13" fmla="*/ 0 h 391"/>
                <a:gd name="T14" fmla="*/ 10 w 37"/>
                <a:gd name="T15" fmla="*/ 0 h 391"/>
                <a:gd name="T16" fmla="*/ 10 w 37"/>
                <a:gd name="T17" fmla="*/ 0 h 391"/>
                <a:gd name="T18" fmla="*/ 7 w 37"/>
                <a:gd name="T19" fmla="*/ 1 h 391"/>
                <a:gd name="T20" fmla="*/ 4 w 37"/>
                <a:gd name="T21" fmla="*/ 3 h 391"/>
                <a:gd name="T22" fmla="*/ 1 w 37"/>
                <a:gd name="T23" fmla="*/ 6 h 391"/>
                <a:gd name="T24" fmla="*/ 0 w 37"/>
                <a:gd name="T25" fmla="*/ 10 h 391"/>
                <a:gd name="T26" fmla="*/ 0 w 37"/>
                <a:gd name="T27" fmla="*/ 30 h 391"/>
                <a:gd name="T28" fmla="*/ 0 w 37"/>
                <a:gd name="T29" fmla="*/ 30 h 391"/>
                <a:gd name="T30" fmla="*/ 0 w 37"/>
                <a:gd name="T31" fmla="*/ 31 h 391"/>
                <a:gd name="T32" fmla="*/ 0 w 37"/>
                <a:gd name="T33" fmla="*/ 57 h 391"/>
                <a:gd name="T34" fmla="*/ 0 w 37"/>
                <a:gd name="T35" fmla="*/ 57 h 391"/>
                <a:gd name="T36" fmla="*/ 0 w 37"/>
                <a:gd name="T37" fmla="*/ 57 h 391"/>
                <a:gd name="T38" fmla="*/ 0 w 37"/>
                <a:gd name="T39" fmla="*/ 341 h 391"/>
                <a:gd name="T40" fmla="*/ 0 w 37"/>
                <a:gd name="T41" fmla="*/ 341 h 391"/>
                <a:gd name="T42" fmla="*/ 1 w 37"/>
                <a:gd name="T43" fmla="*/ 344 h 391"/>
                <a:gd name="T44" fmla="*/ 1 w 37"/>
                <a:gd name="T45" fmla="*/ 344 h 391"/>
                <a:gd name="T46" fmla="*/ 11 w 37"/>
                <a:gd name="T47" fmla="*/ 391 h 391"/>
                <a:gd name="T48" fmla="*/ 25 w 37"/>
                <a:gd name="T49" fmla="*/ 391 h 391"/>
                <a:gd name="T50" fmla="*/ 36 w 37"/>
                <a:gd name="T51" fmla="*/ 344 h 391"/>
                <a:gd name="T52" fmla="*/ 36 w 37"/>
                <a:gd name="T53" fmla="*/ 344 h 391"/>
                <a:gd name="T54" fmla="*/ 37 w 37"/>
                <a:gd name="T55" fmla="*/ 341 h 391"/>
                <a:gd name="T56" fmla="*/ 37 w 37"/>
                <a:gd name="T57" fmla="*/ 58 h 391"/>
                <a:gd name="T58" fmla="*/ 37 w 37"/>
                <a:gd name="T59" fmla="*/ 58 h 391"/>
                <a:gd name="T60" fmla="*/ 37 w 37"/>
                <a:gd name="T61" fmla="*/ 57 h 391"/>
                <a:gd name="T62" fmla="*/ 37 w 37"/>
                <a:gd name="T63" fmla="*/ 31 h 391"/>
                <a:gd name="T64" fmla="*/ 37 w 37"/>
                <a:gd name="T65" fmla="*/ 31 h 391"/>
                <a:gd name="T66" fmla="*/ 37 w 37"/>
                <a:gd name="T67" fmla="*/ 29 h 391"/>
                <a:gd name="T68" fmla="*/ 37 w 37"/>
                <a:gd name="T69" fmla="*/ 29 h 391"/>
                <a:gd name="T70" fmla="*/ 19 w 37"/>
                <a:gd name="T71" fmla="*/ 356 h 391"/>
                <a:gd name="T72" fmla="*/ 17 w 37"/>
                <a:gd name="T73" fmla="*/ 350 h 391"/>
                <a:gd name="T74" fmla="*/ 20 w 37"/>
                <a:gd name="T75" fmla="*/ 350 h 391"/>
                <a:gd name="T76" fmla="*/ 19 w 37"/>
                <a:gd name="T77" fmla="*/ 356 h 391"/>
                <a:gd name="T78" fmla="*/ 22 w 37"/>
                <a:gd name="T79" fmla="*/ 334 h 391"/>
                <a:gd name="T80" fmla="*/ 14 w 37"/>
                <a:gd name="T81" fmla="*/ 334 h 391"/>
                <a:gd name="T82" fmla="*/ 14 w 37"/>
                <a:gd name="T83" fmla="*/ 64 h 391"/>
                <a:gd name="T84" fmla="*/ 22 w 37"/>
                <a:gd name="T85" fmla="*/ 64 h 391"/>
                <a:gd name="T86" fmla="*/ 22 w 37"/>
                <a:gd name="T87" fmla="*/ 334 h 391"/>
                <a:gd name="T88" fmla="*/ 22 w 37"/>
                <a:gd name="T89" fmla="*/ 50 h 391"/>
                <a:gd name="T90" fmla="*/ 14 w 37"/>
                <a:gd name="T91" fmla="*/ 50 h 391"/>
                <a:gd name="T92" fmla="*/ 14 w 37"/>
                <a:gd name="T93" fmla="*/ 39 h 391"/>
                <a:gd name="T94" fmla="*/ 22 w 37"/>
                <a:gd name="T95" fmla="*/ 39 h 391"/>
                <a:gd name="T96" fmla="*/ 22 w 37"/>
                <a:gd name="T97" fmla="*/ 50 h 391"/>
                <a:gd name="T98" fmla="*/ 22 w 37"/>
                <a:gd name="T99" fmla="*/ 24 h 391"/>
                <a:gd name="T100" fmla="*/ 14 w 37"/>
                <a:gd name="T101" fmla="*/ 24 h 391"/>
                <a:gd name="T102" fmla="*/ 14 w 37"/>
                <a:gd name="T103" fmla="*/ 14 h 391"/>
                <a:gd name="T104" fmla="*/ 22 w 37"/>
                <a:gd name="T105" fmla="*/ 14 h 391"/>
                <a:gd name="T106" fmla="*/ 22 w 37"/>
                <a:gd name="T107" fmla="*/ 2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91">
                  <a:moveTo>
                    <a:pt x="37" y="29"/>
                  </a:moveTo>
                  <a:lnTo>
                    <a:pt x="37" y="10"/>
                  </a:lnTo>
                  <a:lnTo>
                    <a:pt x="37" y="10"/>
                  </a:lnTo>
                  <a:lnTo>
                    <a:pt x="36" y="6"/>
                  </a:lnTo>
                  <a:lnTo>
                    <a:pt x="34" y="3"/>
                  </a:lnTo>
                  <a:lnTo>
                    <a:pt x="31" y="1"/>
                  </a:lnTo>
                  <a:lnTo>
                    <a:pt x="27" y="0"/>
                  </a:lnTo>
                  <a:lnTo>
                    <a:pt x="10" y="0"/>
                  </a:lnTo>
                  <a:lnTo>
                    <a:pt x="10" y="0"/>
                  </a:lnTo>
                  <a:lnTo>
                    <a:pt x="7" y="1"/>
                  </a:lnTo>
                  <a:lnTo>
                    <a:pt x="4" y="3"/>
                  </a:lnTo>
                  <a:lnTo>
                    <a:pt x="1" y="6"/>
                  </a:lnTo>
                  <a:lnTo>
                    <a:pt x="0" y="10"/>
                  </a:lnTo>
                  <a:lnTo>
                    <a:pt x="0" y="30"/>
                  </a:lnTo>
                  <a:lnTo>
                    <a:pt x="0" y="30"/>
                  </a:lnTo>
                  <a:lnTo>
                    <a:pt x="0" y="31"/>
                  </a:lnTo>
                  <a:lnTo>
                    <a:pt x="0" y="57"/>
                  </a:lnTo>
                  <a:lnTo>
                    <a:pt x="0" y="57"/>
                  </a:lnTo>
                  <a:lnTo>
                    <a:pt x="0" y="57"/>
                  </a:lnTo>
                  <a:lnTo>
                    <a:pt x="0" y="341"/>
                  </a:lnTo>
                  <a:lnTo>
                    <a:pt x="0" y="341"/>
                  </a:lnTo>
                  <a:lnTo>
                    <a:pt x="1" y="344"/>
                  </a:lnTo>
                  <a:lnTo>
                    <a:pt x="1" y="344"/>
                  </a:lnTo>
                  <a:lnTo>
                    <a:pt x="11" y="391"/>
                  </a:lnTo>
                  <a:lnTo>
                    <a:pt x="25" y="391"/>
                  </a:lnTo>
                  <a:lnTo>
                    <a:pt x="36" y="344"/>
                  </a:lnTo>
                  <a:lnTo>
                    <a:pt x="36" y="344"/>
                  </a:lnTo>
                  <a:lnTo>
                    <a:pt x="37" y="341"/>
                  </a:lnTo>
                  <a:lnTo>
                    <a:pt x="37" y="58"/>
                  </a:lnTo>
                  <a:lnTo>
                    <a:pt x="37" y="58"/>
                  </a:lnTo>
                  <a:lnTo>
                    <a:pt x="37" y="57"/>
                  </a:lnTo>
                  <a:lnTo>
                    <a:pt x="37" y="31"/>
                  </a:lnTo>
                  <a:lnTo>
                    <a:pt x="37" y="31"/>
                  </a:lnTo>
                  <a:lnTo>
                    <a:pt x="37" y="29"/>
                  </a:lnTo>
                  <a:lnTo>
                    <a:pt x="37" y="29"/>
                  </a:lnTo>
                  <a:close/>
                  <a:moveTo>
                    <a:pt x="19" y="356"/>
                  </a:moveTo>
                  <a:lnTo>
                    <a:pt x="17" y="350"/>
                  </a:lnTo>
                  <a:lnTo>
                    <a:pt x="20" y="350"/>
                  </a:lnTo>
                  <a:lnTo>
                    <a:pt x="19" y="356"/>
                  </a:lnTo>
                  <a:close/>
                  <a:moveTo>
                    <a:pt x="22" y="334"/>
                  </a:moveTo>
                  <a:lnTo>
                    <a:pt x="14" y="334"/>
                  </a:lnTo>
                  <a:lnTo>
                    <a:pt x="14" y="64"/>
                  </a:lnTo>
                  <a:lnTo>
                    <a:pt x="22" y="64"/>
                  </a:lnTo>
                  <a:lnTo>
                    <a:pt x="22" y="334"/>
                  </a:lnTo>
                  <a:close/>
                  <a:moveTo>
                    <a:pt x="22" y="50"/>
                  </a:moveTo>
                  <a:lnTo>
                    <a:pt x="14" y="50"/>
                  </a:lnTo>
                  <a:lnTo>
                    <a:pt x="14" y="39"/>
                  </a:lnTo>
                  <a:lnTo>
                    <a:pt x="22" y="39"/>
                  </a:lnTo>
                  <a:lnTo>
                    <a:pt x="22" y="50"/>
                  </a:lnTo>
                  <a:close/>
                  <a:moveTo>
                    <a:pt x="22" y="24"/>
                  </a:moveTo>
                  <a:lnTo>
                    <a:pt x="14" y="24"/>
                  </a:lnTo>
                  <a:lnTo>
                    <a:pt x="14" y="14"/>
                  </a:lnTo>
                  <a:lnTo>
                    <a:pt x="22" y="14"/>
                  </a:lnTo>
                  <a:lnTo>
                    <a:pt x="22" y="24"/>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grpSp>
      <p:grpSp>
        <p:nvGrpSpPr>
          <p:cNvPr id="101" name="Group 19"/>
          <p:cNvGrpSpPr/>
          <p:nvPr/>
        </p:nvGrpSpPr>
        <p:grpSpPr>
          <a:xfrm>
            <a:off x="4787899" y="3738882"/>
            <a:ext cx="692154" cy="787734"/>
            <a:chOff x="8605838" y="5640388"/>
            <a:chExt cx="666750" cy="758825"/>
          </a:xfrm>
          <a:solidFill>
            <a:schemeClr val="bg1"/>
          </a:solidFill>
        </p:grpSpPr>
        <p:sp>
          <p:nvSpPr>
            <p:cNvPr id="102" name="Freeform 20"/>
            <p:cNvSpPr>
              <a:spLocks noEditPoints="1"/>
            </p:cNvSpPr>
            <p:nvPr/>
          </p:nvSpPr>
          <p:spPr bwMode="auto">
            <a:xfrm>
              <a:off x="8610600" y="5640388"/>
              <a:ext cx="661988" cy="468313"/>
            </a:xfrm>
            <a:custGeom>
              <a:avLst/>
              <a:gdLst>
                <a:gd name="T0" fmla="*/ 292 w 417"/>
                <a:gd name="T1" fmla="*/ 113 h 295"/>
                <a:gd name="T2" fmla="*/ 292 w 417"/>
                <a:gd name="T3" fmla="*/ 0 h 295"/>
                <a:gd name="T4" fmla="*/ 0 w 417"/>
                <a:gd name="T5" fmla="*/ 0 h 295"/>
                <a:gd name="T6" fmla="*/ 0 w 417"/>
                <a:gd name="T7" fmla="*/ 211 h 295"/>
                <a:gd name="T8" fmla="*/ 57 w 417"/>
                <a:gd name="T9" fmla="*/ 211 h 295"/>
                <a:gd name="T10" fmla="*/ 119 w 417"/>
                <a:gd name="T11" fmla="*/ 273 h 295"/>
                <a:gd name="T12" fmla="*/ 119 w 417"/>
                <a:gd name="T13" fmla="*/ 211 h 295"/>
                <a:gd name="T14" fmla="*/ 227 w 417"/>
                <a:gd name="T15" fmla="*/ 211 h 295"/>
                <a:gd name="T16" fmla="*/ 227 w 417"/>
                <a:gd name="T17" fmla="*/ 252 h 295"/>
                <a:gd name="T18" fmla="*/ 337 w 417"/>
                <a:gd name="T19" fmla="*/ 252 h 295"/>
                <a:gd name="T20" fmla="*/ 337 w 417"/>
                <a:gd name="T21" fmla="*/ 295 h 295"/>
                <a:gd name="T22" fmla="*/ 381 w 417"/>
                <a:gd name="T23" fmla="*/ 252 h 295"/>
                <a:gd name="T24" fmla="*/ 417 w 417"/>
                <a:gd name="T25" fmla="*/ 252 h 295"/>
                <a:gd name="T26" fmla="*/ 417 w 417"/>
                <a:gd name="T27" fmla="*/ 113 h 295"/>
                <a:gd name="T28" fmla="*/ 292 w 417"/>
                <a:gd name="T29" fmla="*/ 113 h 295"/>
                <a:gd name="T30" fmla="*/ 104 w 417"/>
                <a:gd name="T31" fmla="*/ 197 h 295"/>
                <a:gd name="T32" fmla="*/ 104 w 417"/>
                <a:gd name="T33" fmla="*/ 239 h 295"/>
                <a:gd name="T34" fmla="*/ 62 w 417"/>
                <a:gd name="T35" fmla="*/ 197 h 295"/>
                <a:gd name="T36" fmla="*/ 14 w 417"/>
                <a:gd name="T37" fmla="*/ 197 h 295"/>
                <a:gd name="T38" fmla="*/ 14 w 417"/>
                <a:gd name="T39" fmla="*/ 14 h 295"/>
                <a:gd name="T40" fmla="*/ 278 w 417"/>
                <a:gd name="T41" fmla="*/ 14 h 295"/>
                <a:gd name="T42" fmla="*/ 278 w 417"/>
                <a:gd name="T43" fmla="*/ 197 h 295"/>
                <a:gd name="T44" fmla="*/ 104 w 417"/>
                <a:gd name="T45" fmla="*/ 197 h 295"/>
                <a:gd name="T46" fmla="*/ 403 w 417"/>
                <a:gd name="T47" fmla="*/ 238 h 295"/>
                <a:gd name="T48" fmla="*/ 374 w 417"/>
                <a:gd name="T49" fmla="*/ 238 h 295"/>
                <a:gd name="T50" fmla="*/ 351 w 417"/>
                <a:gd name="T51" fmla="*/ 260 h 295"/>
                <a:gd name="T52" fmla="*/ 351 w 417"/>
                <a:gd name="T53" fmla="*/ 238 h 295"/>
                <a:gd name="T54" fmla="*/ 241 w 417"/>
                <a:gd name="T55" fmla="*/ 238 h 295"/>
                <a:gd name="T56" fmla="*/ 241 w 417"/>
                <a:gd name="T57" fmla="*/ 211 h 295"/>
                <a:gd name="T58" fmla="*/ 292 w 417"/>
                <a:gd name="T59" fmla="*/ 211 h 295"/>
                <a:gd name="T60" fmla="*/ 292 w 417"/>
                <a:gd name="T61" fmla="*/ 127 h 295"/>
                <a:gd name="T62" fmla="*/ 403 w 417"/>
                <a:gd name="T63" fmla="*/ 127 h 295"/>
                <a:gd name="T64" fmla="*/ 403 w 417"/>
                <a:gd name="T65" fmla="*/ 23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7" h="295">
                  <a:moveTo>
                    <a:pt x="292" y="113"/>
                  </a:moveTo>
                  <a:lnTo>
                    <a:pt x="292" y="0"/>
                  </a:lnTo>
                  <a:lnTo>
                    <a:pt x="0" y="0"/>
                  </a:lnTo>
                  <a:lnTo>
                    <a:pt x="0" y="211"/>
                  </a:lnTo>
                  <a:lnTo>
                    <a:pt x="57" y="211"/>
                  </a:lnTo>
                  <a:lnTo>
                    <a:pt x="119" y="273"/>
                  </a:lnTo>
                  <a:lnTo>
                    <a:pt x="119" y="211"/>
                  </a:lnTo>
                  <a:lnTo>
                    <a:pt x="227" y="211"/>
                  </a:lnTo>
                  <a:lnTo>
                    <a:pt x="227" y="252"/>
                  </a:lnTo>
                  <a:lnTo>
                    <a:pt x="337" y="252"/>
                  </a:lnTo>
                  <a:lnTo>
                    <a:pt x="337" y="295"/>
                  </a:lnTo>
                  <a:lnTo>
                    <a:pt x="381" y="252"/>
                  </a:lnTo>
                  <a:lnTo>
                    <a:pt x="417" y="252"/>
                  </a:lnTo>
                  <a:lnTo>
                    <a:pt x="417" y="113"/>
                  </a:lnTo>
                  <a:lnTo>
                    <a:pt x="292" y="113"/>
                  </a:lnTo>
                  <a:close/>
                  <a:moveTo>
                    <a:pt x="104" y="197"/>
                  </a:moveTo>
                  <a:lnTo>
                    <a:pt x="104" y="239"/>
                  </a:lnTo>
                  <a:lnTo>
                    <a:pt x="62" y="197"/>
                  </a:lnTo>
                  <a:lnTo>
                    <a:pt x="14" y="197"/>
                  </a:lnTo>
                  <a:lnTo>
                    <a:pt x="14" y="14"/>
                  </a:lnTo>
                  <a:lnTo>
                    <a:pt x="278" y="14"/>
                  </a:lnTo>
                  <a:lnTo>
                    <a:pt x="278" y="197"/>
                  </a:lnTo>
                  <a:lnTo>
                    <a:pt x="104" y="197"/>
                  </a:lnTo>
                  <a:close/>
                  <a:moveTo>
                    <a:pt x="403" y="238"/>
                  </a:moveTo>
                  <a:lnTo>
                    <a:pt x="374" y="238"/>
                  </a:lnTo>
                  <a:lnTo>
                    <a:pt x="351" y="260"/>
                  </a:lnTo>
                  <a:lnTo>
                    <a:pt x="351" y="238"/>
                  </a:lnTo>
                  <a:lnTo>
                    <a:pt x="241" y="238"/>
                  </a:lnTo>
                  <a:lnTo>
                    <a:pt x="241" y="211"/>
                  </a:lnTo>
                  <a:lnTo>
                    <a:pt x="292" y="211"/>
                  </a:lnTo>
                  <a:lnTo>
                    <a:pt x="292" y="127"/>
                  </a:lnTo>
                  <a:lnTo>
                    <a:pt x="403" y="127"/>
                  </a:lnTo>
                  <a:lnTo>
                    <a:pt x="403" y="238"/>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103" name="Freeform 21"/>
            <p:cNvSpPr>
              <a:spLocks noEditPoints="1"/>
            </p:cNvSpPr>
            <p:nvPr/>
          </p:nvSpPr>
          <p:spPr bwMode="auto">
            <a:xfrm>
              <a:off x="8605838" y="6008688"/>
              <a:ext cx="488950" cy="390525"/>
            </a:xfrm>
            <a:custGeom>
              <a:avLst/>
              <a:gdLst>
                <a:gd name="T0" fmla="*/ 220 w 308"/>
                <a:gd name="T1" fmla="*/ 70 h 246"/>
                <a:gd name="T2" fmla="*/ 222 w 308"/>
                <a:gd name="T3" fmla="*/ 18 h 246"/>
                <a:gd name="T4" fmla="*/ 201 w 308"/>
                <a:gd name="T5" fmla="*/ 0 h 246"/>
                <a:gd name="T6" fmla="*/ 179 w 308"/>
                <a:gd name="T7" fmla="*/ 0 h 246"/>
                <a:gd name="T8" fmla="*/ 135 w 308"/>
                <a:gd name="T9" fmla="*/ 91 h 246"/>
                <a:gd name="T10" fmla="*/ 99 w 308"/>
                <a:gd name="T11" fmla="*/ 106 h 246"/>
                <a:gd name="T12" fmla="*/ 114 w 308"/>
                <a:gd name="T13" fmla="*/ 229 h 246"/>
                <a:gd name="T14" fmla="*/ 147 w 308"/>
                <a:gd name="T15" fmla="*/ 215 h 246"/>
                <a:gd name="T16" fmla="*/ 238 w 308"/>
                <a:gd name="T17" fmla="*/ 225 h 246"/>
                <a:gd name="T18" fmla="*/ 269 w 308"/>
                <a:gd name="T19" fmla="*/ 221 h 246"/>
                <a:gd name="T20" fmla="*/ 280 w 308"/>
                <a:gd name="T21" fmla="*/ 200 h 246"/>
                <a:gd name="T22" fmla="*/ 283 w 308"/>
                <a:gd name="T23" fmla="*/ 184 h 246"/>
                <a:gd name="T24" fmla="*/ 294 w 308"/>
                <a:gd name="T25" fmla="*/ 165 h 246"/>
                <a:gd name="T26" fmla="*/ 288 w 308"/>
                <a:gd name="T27" fmla="*/ 149 h 246"/>
                <a:gd name="T28" fmla="*/ 298 w 308"/>
                <a:gd name="T29" fmla="*/ 129 h 246"/>
                <a:gd name="T30" fmla="*/ 305 w 308"/>
                <a:gd name="T31" fmla="*/ 106 h 246"/>
                <a:gd name="T32" fmla="*/ 306 w 308"/>
                <a:gd name="T33" fmla="*/ 84 h 246"/>
                <a:gd name="T34" fmla="*/ 288 w 308"/>
                <a:gd name="T35" fmla="*/ 70 h 246"/>
                <a:gd name="T36" fmla="*/ 293 w 308"/>
                <a:gd name="T37" fmla="*/ 98 h 246"/>
                <a:gd name="T38" fmla="*/ 233 w 308"/>
                <a:gd name="T39" fmla="*/ 104 h 246"/>
                <a:gd name="T40" fmla="*/ 224 w 308"/>
                <a:gd name="T41" fmla="*/ 93 h 246"/>
                <a:gd name="T42" fmla="*/ 231 w 308"/>
                <a:gd name="T43" fmla="*/ 84 h 246"/>
                <a:gd name="T44" fmla="*/ 287 w 308"/>
                <a:gd name="T45" fmla="*/ 84 h 246"/>
                <a:gd name="T46" fmla="*/ 284 w 308"/>
                <a:gd name="T47" fmla="*/ 129 h 246"/>
                <a:gd name="T48" fmla="*/ 274 w 308"/>
                <a:gd name="T49" fmla="*/ 140 h 246"/>
                <a:gd name="T50" fmla="*/ 217 w 308"/>
                <a:gd name="T51" fmla="*/ 136 h 246"/>
                <a:gd name="T52" fmla="*/ 217 w 308"/>
                <a:gd name="T53" fmla="*/ 121 h 246"/>
                <a:gd name="T54" fmla="*/ 274 w 308"/>
                <a:gd name="T55" fmla="*/ 118 h 246"/>
                <a:gd name="T56" fmla="*/ 284 w 308"/>
                <a:gd name="T57" fmla="*/ 129 h 246"/>
                <a:gd name="T58" fmla="*/ 114 w 308"/>
                <a:gd name="T59" fmla="*/ 215 h 246"/>
                <a:gd name="T60" fmla="*/ 142 w 308"/>
                <a:gd name="T61" fmla="*/ 113 h 246"/>
                <a:gd name="T62" fmla="*/ 184 w 308"/>
                <a:gd name="T63" fmla="*/ 58 h 246"/>
                <a:gd name="T64" fmla="*/ 201 w 308"/>
                <a:gd name="T65" fmla="*/ 16 h 246"/>
                <a:gd name="T66" fmla="*/ 202 w 308"/>
                <a:gd name="T67" fmla="*/ 80 h 246"/>
                <a:gd name="T68" fmla="*/ 203 w 308"/>
                <a:gd name="T69" fmla="*/ 84 h 246"/>
                <a:gd name="T70" fmla="*/ 203 w 308"/>
                <a:gd name="T71" fmla="*/ 112 h 246"/>
                <a:gd name="T72" fmla="*/ 183 w 308"/>
                <a:gd name="T73" fmla="*/ 141 h 246"/>
                <a:gd name="T74" fmla="*/ 148 w 308"/>
                <a:gd name="T75" fmla="*/ 160 h 246"/>
                <a:gd name="T76" fmla="*/ 166 w 308"/>
                <a:gd name="T77" fmla="*/ 162 h 246"/>
                <a:gd name="T78" fmla="*/ 203 w 308"/>
                <a:gd name="T79" fmla="*/ 142 h 246"/>
                <a:gd name="T80" fmla="*/ 198 w 308"/>
                <a:gd name="T81" fmla="*/ 153 h 246"/>
                <a:gd name="T82" fmla="*/ 197 w 308"/>
                <a:gd name="T83" fmla="*/ 174 h 246"/>
                <a:gd name="T84" fmla="*/ 197 w 308"/>
                <a:gd name="T85" fmla="*/ 190 h 246"/>
                <a:gd name="T86" fmla="*/ 198 w 308"/>
                <a:gd name="T87" fmla="*/ 211 h 246"/>
                <a:gd name="T88" fmla="*/ 153 w 308"/>
                <a:gd name="T89" fmla="*/ 203 h 246"/>
                <a:gd name="T90" fmla="*/ 219 w 308"/>
                <a:gd name="T91" fmla="*/ 210 h 246"/>
                <a:gd name="T92" fmla="*/ 209 w 308"/>
                <a:gd name="T93" fmla="*/ 200 h 246"/>
                <a:gd name="T94" fmla="*/ 255 w 308"/>
                <a:gd name="T95" fmla="*/ 189 h 246"/>
                <a:gd name="T96" fmla="*/ 266 w 308"/>
                <a:gd name="T97" fmla="*/ 200 h 246"/>
                <a:gd name="T98" fmla="*/ 255 w 308"/>
                <a:gd name="T99" fmla="*/ 210 h 246"/>
                <a:gd name="T100" fmla="*/ 219 w 308"/>
                <a:gd name="T101" fmla="*/ 175 h 246"/>
                <a:gd name="T102" fmla="*/ 209 w 308"/>
                <a:gd name="T103" fmla="*/ 165 h 246"/>
                <a:gd name="T104" fmla="*/ 225 w 308"/>
                <a:gd name="T105" fmla="*/ 154 h 246"/>
                <a:gd name="T106" fmla="*/ 279 w 308"/>
                <a:gd name="T107" fmla="*/ 160 h 246"/>
                <a:gd name="T108" fmla="*/ 273 w 308"/>
                <a:gd name="T109" fmla="*/ 17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 h="246">
                  <a:moveTo>
                    <a:pt x="283" y="68"/>
                  </a:moveTo>
                  <a:lnTo>
                    <a:pt x="233" y="68"/>
                  </a:lnTo>
                  <a:lnTo>
                    <a:pt x="233" y="68"/>
                  </a:lnTo>
                  <a:lnTo>
                    <a:pt x="231" y="70"/>
                  </a:lnTo>
                  <a:lnTo>
                    <a:pt x="220" y="70"/>
                  </a:lnTo>
                  <a:lnTo>
                    <a:pt x="225" y="55"/>
                  </a:lnTo>
                  <a:lnTo>
                    <a:pt x="225" y="30"/>
                  </a:lnTo>
                  <a:lnTo>
                    <a:pt x="225" y="30"/>
                  </a:lnTo>
                  <a:lnTo>
                    <a:pt x="224" y="23"/>
                  </a:lnTo>
                  <a:lnTo>
                    <a:pt x="222" y="18"/>
                  </a:lnTo>
                  <a:lnTo>
                    <a:pt x="219" y="13"/>
                  </a:lnTo>
                  <a:lnTo>
                    <a:pt x="216" y="9"/>
                  </a:lnTo>
                  <a:lnTo>
                    <a:pt x="212" y="5"/>
                  </a:lnTo>
                  <a:lnTo>
                    <a:pt x="206" y="3"/>
                  </a:lnTo>
                  <a:lnTo>
                    <a:pt x="201" y="0"/>
                  </a:lnTo>
                  <a:lnTo>
                    <a:pt x="195" y="0"/>
                  </a:lnTo>
                  <a:lnTo>
                    <a:pt x="188" y="0"/>
                  </a:lnTo>
                  <a:lnTo>
                    <a:pt x="188" y="0"/>
                  </a:lnTo>
                  <a:lnTo>
                    <a:pt x="186" y="0"/>
                  </a:lnTo>
                  <a:lnTo>
                    <a:pt x="179" y="0"/>
                  </a:lnTo>
                  <a:lnTo>
                    <a:pt x="179" y="39"/>
                  </a:lnTo>
                  <a:lnTo>
                    <a:pt x="173" y="49"/>
                  </a:lnTo>
                  <a:lnTo>
                    <a:pt x="141" y="84"/>
                  </a:lnTo>
                  <a:lnTo>
                    <a:pt x="141" y="84"/>
                  </a:lnTo>
                  <a:lnTo>
                    <a:pt x="135" y="91"/>
                  </a:lnTo>
                  <a:lnTo>
                    <a:pt x="114" y="91"/>
                  </a:lnTo>
                  <a:lnTo>
                    <a:pt x="103" y="91"/>
                  </a:lnTo>
                  <a:lnTo>
                    <a:pt x="0" y="91"/>
                  </a:lnTo>
                  <a:lnTo>
                    <a:pt x="0" y="106"/>
                  </a:lnTo>
                  <a:lnTo>
                    <a:pt x="99" y="106"/>
                  </a:lnTo>
                  <a:lnTo>
                    <a:pt x="99" y="230"/>
                  </a:lnTo>
                  <a:lnTo>
                    <a:pt x="0" y="230"/>
                  </a:lnTo>
                  <a:lnTo>
                    <a:pt x="0" y="246"/>
                  </a:lnTo>
                  <a:lnTo>
                    <a:pt x="114" y="246"/>
                  </a:lnTo>
                  <a:lnTo>
                    <a:pt x="114" y="229"/>
                  </a:lnTo>
                  <a:lnTo>
                    <a:pt x="136" y="229"/>
                  </a:lnTo>
                  <a:lnTo>
                    <a:pt x="136" y="209"/>
                  </a:lnTo>
                  <a:lnTo>
                    <a:pt x="139" y="209"/>
                  </a:lnTo>
                  <a:lnTo>
                    <a:pt x="139" y="209"/>
                  </a:lnTo>
                  <a:lnTo>
                    <a:pt x="147" y="215"/>
                  </a:lnTo>
                  <a:lnTo>
                    <a:pt x="156" y="221"/>
                  </a:lnTo>
                  <a:lnTo>
                    <a:pt x="164" y="224"/>
                  </a:lnTo>
                  <a:lnTo>
                    <a:pt x="174" y="225"/>
                  </a:lnTo>
                  <a:lnTo>
                    <a:pt x="238" y="225"/>
                  </a:lnTo>
                  <a:lnTo>
                    <a:pt x="238" y="225"/>
                  </a:lnTo>
                  <a:lnTo>
                    <a:pt x="255" y="225"/>
                  </a:lnTo>
                  <a:lnTo>
                    <a:pt x="255" y="225"/>
                  </a:lnTo>
                  <a:lnTo>
                    <a:pt x="260" y="224"/>
                  </a:lnTo>
                  <a:lnTo>
                    <a:pt x="265" y="223"/>
                  </a:lnTo>
                  <a:lnTo>
                    <a:pt x="269" y="221"/>
                  </a:lnTo>
                  <a:lnTo>
                    <a:pt x="272" y="217"/>
                  </a:lnTo>
                  <a:lnTo>
                    <a:pt x="276" y="213"/>
                  </a:lnTo>
                  <a:lnTo>
                    <a:pt x="278" y="210"/>
                  </a:lnTo>
                  <a:lnTo>
                    <a:pt x="280" y="205"/>
                  </a:lnTo>
                  <a:lnTo>
                    <a:pt x="280" y="200"/>
                  </a:lnTo>
                  <a:lnTo>
                    <a:pt x="280" y="200"/>
                  </a:lnTo>
                  <a:lnTo>
                    <a:pt x="279" y="194"/>
                  </a:lnTo>
                  <a:lnTo>
                    <a:pt x="277" y="188"/>
                  </a:lnTo>
                  <a:lnTo>
                    <a:pt x="277" y="188"/>
                  </a:lnTo>
                  <a:lnTo>
                    <a:pt x="283" y="184"/>
                  </a:lnTo>
                  <a:lnTo>
                    <a:pt x="290" y="179"/>
                  </a:lnTo>
                  <a:lnTo>
                    <a:pt x="293" y="172"/>
                  </a:lnTo>
                  <a:lnTo>
                    <a:pt x="294" y="169"/>
                  </a:lnTo>
                  <a:lnTo>
                    <a:pt x="294" y="165"/>
                  </a:lnTo>
                  <a:lnTo>
                    <a:pt x="294" y="165"/>
                  </a:lnTo>
                  <a:lnTo>
                    <a:pt x="294" y="160"/>
                  </a:lnTo>
                  <a:lnTo>
                    <a:pt x="293" y="156"/>
                  </a:lnTo>
                  <a:lnTo>
                    <a:pt x="291" y="153"/>
                  </a:lnTo>
                  <a:lnTo>
                    <a:pt x="288" y="149"/>
                  </a:lnTo>
                  <a:lnTo>
                    <a:pt x="288" y="149"/>
                  </a:lnTo>
                  <a:lnTo>
                    <a:pt x="293" y="145"/>
                  </a:lnTo>
                  <a:lnTo>
                    <a:pt x="296" y="141"/>
                  </a:lnTo>
                  <a:lnTo>
                    <a:pt x="298" y="135"/>
                  </a:lnTo>
                  <a:lnTo>
                    <a:pt x="298" y="129"/>
                  </a:lnTo>
                  <a:lnTo>
                    <a:pt x="298" y="129"/>
                  </a:lnTo>
                  <a:lnTo>
                    <a:pt x="297" y="121"/>
                  </a:lnTo>
                  <a:lnTo>
                    <a:pt x="295" y="116"/>
                  </a:lnTo>
                  <a:lnTo>
                    <a:pt x="295" y="116"/>
                  </a:lnTo>
                  <a:lnTo>
                    <a:pt x="300" y="112"/>
                  </a:lnTo>
                  <a:lnTo>
                    <a:pt x="305" y="106"/>
                  </a:lnTo>
                  <a:lnTo>
                    <a:pt x="307" y="101"/>
                  </a:lnTo>
                  <a:lnTo>
                    <a:pt x="308" y="93"/>
                  </a:lnTo>
                  <a:lnTo>
                    <a:pt x="308" y="93"/>
                  </a:lnTo>
                  <a:lnTo>
                    <a:pt x="308" y="89"/>
                  </a:lnTo>
                  <a:lnTo>
                    <a:pt x="306" y="84"/>
                  </a:lnTo>
                  <a:lnTo>
                    <a:pt x="304" y="79"/>
                  </a:lnTo>
                  <a:lnTo>
                    <a:pt x="300" y="76"/>
                  </a:lnTo>
                  <a:lnTo>
                    <a:pt x="297" y="73"/>
                  </a:lnTo>
                  <a:lnTo>
                    <a:pt x="293" y="71"/>
                  </a:lnTo>
                  <a:lnTo>
                    <a:pt x="288" y="70"/>
                  </a:lnTo>
                  <a:lnTo>
                    <a:pt x="283" y="68"/>
                  </a:lnTo>
                  <a:lnTo>
                    <a:pt x="283" y="68"/>
                  </a:lnTo>
                  <a:close/>
                  <a:moveTo>
                    <a:pt x="294" y="93"/>
                  </a:moveTo>
                  <a:lnTo>
                    <a:pt x="294" y="93"/>
                  </a:lnTo>
                  <a:lnTo>
                    <a:pt x="293" y="98"/>
                  </a:lnTo>
                  <a:lnTo>
                    <a:pt x="291" y="101"/>
                  </a:lnTo>
                  <a:lnTo>
                    <a:pt x="287" y="103"/>
                  </a:lnTo>
                  <a:lnTo>
                    <a:pt x="283" y="104"/>
                  </a:lnTo>
                  <a:lnTo>
                    <a:pt x="274" y="104"/>
                  </a:lnTo>
                  <a:lnTo>
                    <a:pt x="233" y="104"/>
                  </a:lnTo>
                  <a:lnTo>
                    <a:pt x="233" y="104"/>
                  </a:lnTo>
                  <a:lnTo>
                    <a:pt x="230" y="103"/>
                  </a:lnTo>
                  <a:lnTo>
                    <a:pt x="226" y="101"/>
                  </a:lnTo>
                  <a:lnTo>
                    <a:pt x="224" y="98"/>
                  </a:lnTo>
                  <a:lnTo>
                    <a:pt x="224" y="93"/>
                  </a:lnTo>
                  <a:lnTo>
                    <a:pt x="224" y="93"/>
                  </a:lnTo>
                  <a:lnTo>
                    <a:pt x="224" y="90"/>
                  </a:lnTo>
                  <a:lnTo>
                    <a:pt x="226" y="87"/>
                  </a:lnTo>
                  <a:lnTo>
                    <a:pt x="228" y="85"/>
                  </a:lnTo>
                  <a:lnTo>
                    <a:pt x="231" y="84"/>
                  </a:lnTo>
                  <a:lnTo>
                    <a:pt x="254" y="84"/>
                  </a:lnTo>
                  <a:lnTo>
                    <a:pt x="254" y="82"/>
                  </a:lnTo>
                  <a:lnTo>
                    <a:pt x="283" y="82"/>
                  </a:lnTo>
                  <a:lnTo>
                    <a:pt x="283" y="82"/>
                  </a:lnTo>
                  <a:lnTo>
                    <a:pt x="287" y="84"/>
                  </a:lnTo>
                  <a:lnTo>
                    <a:pt x="291" y="86"/>
                  </a:lnTo>
                  <a:lnTo>
                    <a:pt x="293" y="89"/>
                  </a:lnTo>
                  <a:lnTo>
                    <a:pt x="294" y="93"/>
                  </a:lnTo>
                  <a:lnTo>
                    <a:pt x="294" y="93"/>
                  </a:lnTo>
                  <a:close/>
                  <a:moveTo>
                    <a:pt x="284" y="129"/>
                  </a:moveTo>
                  <a:lnTo>
                    <a:pt x="284" y="129"/>
                  </a:lnTo>
                  <a:lnTo>
                    <a:pt x="284" y="133"/>
                  </a:lnTo>
                  <a:lnTo>
                    <a:pt x="281" y="136"/>
                  </a:lnTo>
                  <a:lnTo>
                    <a:pt x="278" y="139"/>
                  </a:lnTo>
                  <a:lnTo>
                    <a:pt x="274" y="140"/>
                  </a:lnTo>
                  <a:lnTo>
                    <a:pt x="269" y="140"/>
                  </a:lnTo>
                  <a:lnTo>
                    <a:pt x="225" y="140"/>
                  </a:lnTo>
                  <a:lnTo>
                    <a:pt x="225" y="140"/>
                  </a:lnTo>
                  <a:lnTo>
                    <a:pt x="220" y="139"/>
                  </a:lnTo>
                  <a:lnTo>
                    <a:pt x="217" y="136"/>
                  </a:lnTo>
                  <a:lnTo>
                    <a:pt x="215" y="133"/>
                  </a:lnTo>
                  <a:lnTo>
                    <a:pt x="214" y="129"/>
                  </a:lnTo>
                  <a:lnTo>
                    <a:pt x="214" y="129"/>
                  </a:lnTo>
                  <a:lnTo>
                    <a:pt x="215" y="125"/>
                  </a:lnTo>
                  <a:lnTo>
                    <a:pt x="217" y="121"/>
                  </a:lnTo>
                  <a:lnTo>
                    <a:pt x="220" y="119"/>
                  </a:lnTo>
                  <a:lnTo>
                    <a:pt x="225" y="118"/>
                  </a:lnTo>
                  <a:lnTo>
                    <a:pt x="233" y="118"/>
                  </a:lnTo>
                  <a:lnTo>
                    <a:pt x="274" y="118"/>
                  </a:lnTo>
                  <a:lnTo>
                    <a:pt x="274" y="118"/>
                  </a:lnTo>
                  <a:lnTo>
                    <a:pt x="278" y="119"/>
                  </a:lnTo>
                  <a:lnTo>
                    <a:pt x="281" y="121"/>
                  </a:lnTo>
                  <a:lnTo>
                    <a:pt x="284" y="125"/>
                  </a:lnTo>
                  <a:lnTo>
                    <a:pt x="284" y="129"/>
                  </a:lnTo>
                  <a:lnTo>
                    <a:pt x="284" y="129"/>
                  </a:lnTo>
                  <a:close/>
                  <a:moveTo>
                    <a:pt x="114" y="215"/>
                  </a:moveTo>
                  <a:lnTo>
                    <a:pt x="114" y="113"/>
                  </a:lnTo>
                  <a:lnTo>
                    <a:pt x="122" y="113"/>
                  </a:lnTo>
                  <a:lnTo>
                    <a:pt x="122" y="215"/>
                  </a:lnTo>
                  <a:lnTo>
                    <a:pt x="114" y="215"/>
                  </a:lnTo>
                  <a:close/>
                  <a:moveTo>
                    <a:pt x="148" y="198"/>
                  </a:moveTo>
                  <a:lnTo>
                    <a:pt x="147" y="195"/>
                  </a:lnTo>
                  <a:lnTo>
                    <a:pt x="136" y="195"/>
                  </a:lnTo>
                  <a:lnTo>
                    <a:pt x="136" y="113"/>
                  </a:lnTo>
                  <a:lnTo>
                    <a:pt x="142" y="113"/>
                  </a:lnTo>
                  <a:lnTo>
                    <a:pt x="143" y="107"/>
                  </a:lnTo>
                  <a:lnTo>
                    <a:pt x="143" y="107"/>
                  </a:lnTo>
                  <a:lnTo>
                    <a:pt x="146" y="100"/>
                  </a:lnTo>
                  <a:lnTo>
                    <a:pt x="151" y="93"/>
                  </a:lnTo>
                  <a:lnTo>
                    <a:pt x="184" y="58"/>
                  </a:lnTo>
                  <a:lnTo>
                    <a:pt x="193" y="44"/>
                  </a:lnTo>
                  <a:lnTo>
                    <a:pt x="193" y="14"/>
                  </a:lnTo>
                  <a:lnTo>
                    <a:pt x="195" y="14"/>
                  </a:lnTo>
                  <a:lnTo>
                    <a:pt x="195" y="14"/>
                  </a:lnTo>
                  <a:lnTo>
                    <a:pt x="201" y="16"/>
                  </a:lnTo>
                  <a:lnTo>
                    <a:pt x="205" y="19"/>
                  </a:lnTo>
                  <a:lnTo>
                    <a:pt x="209" y="23"/>
                  </a:lnTo>
                  <a:lnTo>
                    <a:pt x="210" y="30"/>
                  </a:lnTo>
                  <a:lnTo>
                    <a:pt x="210" y="53"/>
                  </a:lnTo>
                  <a:lnTo>
                    <a:pt x="202" y="80"/>
                  </a:lnTo>
                  <a:lnTo>
                    <a:pt x="202" y="80"/>
                  </a:lnTo>
                  <a:lnTo>
                    <a:pt x="202" y="80"/>
                  </a:lnTo>
                  <a:lnTo>
                    <a:pt x="202" y="80"/>
                  </a:lnTo>
                  <a:lnTo>
                    <a:pt x="202" y="84"/>
                  </a:lnTo>
                  <a:lnTo>
                    <a:pt x="203" y="84"/>
                  </a:lnTo>
                  <a:lnTo>
                    <a:pt x="203" y="84"/>
                  </a:lnTo>
                  <a:lnTo>
                    <a:pt x="205" y="90"/>
                  </a:lnTo>
                  <a:lnTo>
                    <a:pt x="205" y="98"/>
                  </a:lnTo>
                  <a:lnTo>
                    <a:pt x="205" y="105"/>
                  </a:lnTo>
                  <a:lnTo>
                    <a:pt x="203" y="112"/>
                  </a:lnTo>
                  <a:lnTo>
                    <a:pt x="203" y="112"/>
                  </a:lnTo>
                  <a:lnTo>
                    <a:pt x="200" y="121"/>
                  </a:lnTo>
                  <a:lnTo>
                    <a:pt x="196" y="129"/>
                  </a:lnTo>
                  <a:lnTo>
                    <a:pt x="189" y="135"/>
                  </a:lnTo>
                  <a:lnTo>
                    <a:pt x="183" y="141"/>
                  </a:lnTo>
                  <a:lnTo>
                    <a:pt x="175" y="145"/>
                  </a:lnTo>
                  <a:lnTo>
                    <a:pt x="168" y="147"/>
                  </a:lnTo>
                  <a:lnTo>
                    <a:pt x="160" y="148"/>
                  </a:lnTo>
                  <a:lnTo>
                    <a:pt x="151" y="147"/>
                  </a:lnTo>
                  <a:lnTo>
                    <a:pt x="148" y="160"/>
                  </a:lnTo>
                  <a:lnTo>
                    <a:pt x="148" y="160"/>
                  </a:lnTo>
                  <a:lnTo>
                    <a:pt x="155" y="161"/>
                  </a:lnTo>
                  <a:lnTo>
                    <a:pt x="161" y="162"/>
                  </a:lnTo>
                  <a:lnTo>
                    <a:pt x="161" y="162"/>
                  </a:lnTo>
                  <a:lnTo>
                    <a:pt x="166" y="162"/>
                  </a:lnTo>
                  <a:lnTo>
                    <a:pt x="173" y="161"/>
                  </a:lnTo>
                  <a:lnTo>
                    <a:pt x="178" y="159"/>
                  </a:lnTo>
                  <a:lnTo>
                    <a:pt x="184" y="157"/>
                  </a:lnTo>
                  <a:lnTo>
                    <a:pt x="195" y="151"/>
                  </a:lnTo>
                  <a:lnTo>
                    <a:pt x="203" y="142"/>
                  </a:lnTo>
                  <a:lnTo>
                    <a:pt x="203" y="142"/>
                  </a:lnTo>
                  <a:lnTo>
                    <a:pt x="205" y="144"/>
                  </a:lnTo>
                  <a:lnTo>
                    <a:pt x="205" y="144"/>
                  </a:lnTo>
                  <a:lnTo>
                    <a:pt x="201" y="148"/>
                  </a:lnTo>
                  <a:lnTo>
                    <a:pt x="198" y="153"/>
                  </a:lnTo>
                  <a:lnTo>
                    <a:pt x="196" y="158"/>
                  </a:lnTo>
                  <a:lnTo>
                    <a:pt x="195" y="165"/>
                  </a:lnTo>
                  <a:lnTo>
                    <a:pt x="195" y="165"/>
                  </a:lnTo>
                  <a:lnTo>
                    <a:pt x="196" y="170"/>
                  </a:lnTo>
                  <a:lnTo>
                    <a:pt x="197" y="174"/>
                  </a:lnTo>
                  <a:lnTo>
                    <a:pt x="199" y="179"/>
                  </a:lnTo>
                  <a:lnTo>
                    <a:pt x="202" y="182"/>
                  </a:lnTo>
                  <a:lnTo>
                    <a:pt x="202" y="182"/>
                  </a:lnTo>
                  <a:lnTo>
                    <a:pt x="199" y="186"/>
                  </a:lnTo>
                  <a:lnTo>
                    <a:pt x="197" y="190"/>
                  </a:lnTo>
                  <a:lnTo>
                    <a:pt x="196" y="195"/>
                  </a:lnTo>
                  <a:lnTo>
                    <a:pt x="195" y="200"/>
                  </a:lnTo>
                  <a:lnTo>
                    <a:pt x="195" y="200"/>
                  </a:lnTo>
                  <a:lnTo>
                    <a:pt x="196" y="206"/>
                  </a:lnTo>
                  <a:lnTo>
                    <a:pt x="198" y="211"/>
                  </a:lnTo>
                  <a:lnTo>
                    <a:pt x="174" y="211"/>
                  </a:lnTo>
                  <a:lnTo>
                    <a:pt x="174" y="211"/>
                  </a:lnTo>
                  <a:lnTo>
                    <a:pt x="166" y="210"/>
                  </a:lnTo>
                  <a:lnTo>
                    <a:pt x="160" y="207"/>
                  </a:lnTo>
                  <a:lnTo>
                    <a:pt x="153" y="203"/>
                  </a:lnTo>
                  <a:lnTo>
                    <a:pt x="148" y="198"/>
                  </a:lnTo>
                  <a:lnTo>
                    <a:pt x="148" y="198"/>
                  </a:lnTo>
                  <a:close/>
                  <a:moveTo>
                    <a:pt x="255" y="210"/>
                  </a:moveTo>
                  <a:lnTo>
                    <a:pt x="219" y="210"/>
                  </a:lnTo>
                  <a:lnTo>
                    <a:pt x="219" y="210"/>
                  </a:lnTo>
                  <a:lnTo>
                    <a:pt x="215" y="210"/>
                  </a:lnTo>
                  <a:lnTo>
                    <a:pt x="212" y="208"/>
                  </a:lnTo>
                  <a:lnTo>
                    <a:pt x="210" y="203"/>
                  </a:lnTo>
                  <a:lnTo>
                    <a:pt x="209" y="200"/>
                  </a:lnTo>
                  <a:lnTo>
                    <a:pt x="209" y="200"/>
                  </a:lnTo>
                  <a:lnTo>
                    <a:pt x="210" y="196"/>
                  </a:lnTo>
                  <a:lnTo>
                    <a:pt x="212" y="193"/>
                  </a:lnTo>
                  <a:lnTo>
                    <a:pt x="215" y="190"/>
                  </a:lnTo>
                  <a:lnTo>
                    <a:pt x="219" y="189"/>
                  </a:lnTo>
                  <a:lnTo>
                    <a:pt x="255" y="189"/>
                  </a:lnTo>
                  <a:lnTo>
                    <a:pt x="255" y="189"/>
                  </a:lnTo>
                  <a:lnTo>
                    <a:pt x="259" y="190"/>
                  </a:lnTo>
                  <a:lnTo>
                    <a:pt x="263" y="193"/>
                  </a:lnTo>
                  <a:lnTo>
                    <a:pt x="265" y="196"/>
                  </a:lnTo>
                  <a:lnTo>
                    <a:pt x="266" y="200"/>
                  </a:lnTo>
                  <a:lnTo>
                    <a:pt x="266" y="200"/>
                  </a:lnTo>
                  <a:lnTo>
                    <a:pt x="265" y="203"/>
                  </a:lnTo>
                  <a:lnTo>
                    <a:pt x="263" y="208"/>
                  </a:lnTo>
                  <a:lnTo>
                    <a:pt x="259" y="210"/>
                  </a:lnTo>
                  <a:lnTo>
                    <a:pt x="255" y="210"/>
                  </a:lnTo>
                  <a:lnTo>
                    <a:pt x="255" y="210"/>
                  </a:lnTo>
                  <a:close/>
                  <a:moveTo>
                    <a:pt x="269" y="175"/>
                  </a:moveTo>
                  <a:lnTo>
                    <a:pt x="255" y="175"/>
                  </a:lnTo>
                  <a:lnTo>
                    <a:pt x="219" y="175"/>
                  </a:lnTo>
                  <a:lnTo>
                    <a:pt x="219" y="175"/>
                  </a:lnTo>
                  <a:lnTo>
                    <a:pt x="215" y="174"/>
                  </a:lnTo>
                  <a:lnTo>
                    <a:pt x="212" y="172"/>
                  </a:lnTo>
                  <a:lnTo>
                    <a:pt x="210" y="169"/>
                  </a:lnTo>
                  <a:lnTo>
                    <a:pt x="209" y="165"/>
                  </a:lnTo>
                  <a:lnTo>
                    <a:pt x="209" y="165"/>
                  </a:lnTo>
                  <a:lnTo>
                    <a:pt x="210" y="160"/>
                  </a:lnTo>
                  <a:lnTo>
                    <a:pt x="212" y="157"/>
                  </a:lnTo>
                  <a:lnTo>
                    <a:pt x="215" y="155"/>
                  </a:lnTo>
                  <a:lnTo>
                    <a:pt x="219" y="154"/>
                  </a:lnTo>
                  <a:lnTo>
                    <a:pt x="225" y="154"/>
                  </a:lnTo>
                  <a:lnTo>
                    <a:pt x="269" y="154"/>
                  </a:lnTo>
                  <a:lnTo>
                    <a:pt x="269" y="154"/>
                  </a:lnTo>
                  <a:lnTo>
                    <a:pt x="273" y="155"/>
                  </a:lnTo>
                  <a:lnTo>
                    <a:pt x="277" y="157"/>
                  </a:lnTo>
                  <a:lnTo>
                    <a:pt x="279" y="160"/>
                  </a:lnTo>
                  <a:lnTo>
                    <a:pt x="280" y="165"/>
                  </a:lnTo>
                  <a:lnTo>
                    <a:pt x="280" y="165"/>
                  </a:lnTo>
                  <a:lnTo>
                    <a:pt x="279" y="169"/>
                  </a:lnTo>
                  <a:lnTo>
                    <a:pt x="277" y="172"/>
                  </a:lnTo>
                  <a:lnTo>
                    <a:pt x="273" y="174"/>
                  </a:lnTo>
                  <a:lnTo>
                    <a:pt x="269" y="175"/>
                  </a:lnTo>
                  <a:lnTo>
                    <a:pt x="269" y="175"/>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104" name="Freeform 22"/>
            <p:cNvSpPr>
              <a:spLocks noEditPoints="1"/>
            </p:cNvSpPr>
            <p:nvPr/>
          </p:nvSpPr>
          <p:spPr bwMode="auto">
            <a:xfrm>
              <a:off x="8704263" y="6319838"/>
              <a:ext cx="52388" cy="52388"/>
            </a:xfrm>
            <a:custGeom>
              <a:avLst/>
              <a:gdLst>
                <a:gd name="T0" fmla="*/ 33 w 33"/>
                <a:gd name="T1" fmla="*/ 16 h 33"/>
                <a:gd name="T2" fmla="*/ 33 w 33"/>
                <a:gd name="T3" fmla="*/ 16 h 33"/>
                <a:gd name="T4" fmla="*/ 33 w 33"/>
                <a:gd name="T5" fmla="*/ 13 h 33"/>
                <a:gd name="T6" fmla="*/ 32 w 33"/>
                <a:gd name="T7" fmla="*/ 10 h 33"/>
                <a:gd name="T8" fmla="*/ 29 w 33"/>
                <a:gd name="T9" fmla="*/ 4 h 33"/>
                <a:gd name="T10" fmla="*/ 23 w 33"/>
                <a:gd name="T11" fmla="*/ 1 h 33"/>
                <a:gd name="T12" fmla="*/ 20 w 33"/>
                <a:gd name="T13" fmla="*/ 0 h 33"/>
                <a:gd name="T14" fmla="*/ 17 w 33"/>
                <a:gd name="T15" fmla="*/ 0 h 33"/>
                <a:gd name="T16" fmla="*/ 17 w 33"/>
                <a:gd name="T17" fmla="*/ 0 h 33"/>
                <a:gd name="T18" fmla="*/ 14 w 33"/>
                <a:gd name="T19" fmla="*/ 0 h 33"/>
                <a:gd name="T20" fmla="*/ 10 w 33"/>
                <a:gd name="T21" fmla="*/ 1 h 33"/>
                <a:gd name="T22" fmla="*/ 5 w 33"/>
                <a:gd name="T23" fmla="*/ 4 h 33"/>
                <a:gd name="T24" fmla="*/ 1 w 33"/>
                <a:gd name="T25" fmla="*/ 10 h 33"/>
                <a:gd name="T26" fmla="*/ 0 w 33"/>
                <a:gd name="T27" fmla="*/ 13 h 33"/>
                <a:gd name="T28" fmla="*/ 0 w 33"/>
                <a:gd name="T29" fmla="*/ 16 h 33"/>
                <a:gd name="T30" fmla="*/ 0 w 33"/>
                <a:gd name="T31" fmla="*/ 16 h 33"/>
                <a:gd name="T32" fmla="*/ 0 w 33"/>
                <a:gd name="T33" fmla="*/ 19 h 33"/>
                <a:gd name="T34" fmla="*/ 1 w 33"/>
                <a:gd name="T35" fmla="*/ 23 h 33"/>
                <a:gd name="T36" fmla="*/ 5 w 33"/>
                <a:gd name="T37" fmla="*/ 28 h 33"/>
                <a:gd name="T38" fmla="*/ 10 w 33"/>
                <a:gd name="T39" fmla="*/ 32 h 33"/>
                <a:gd name="T40" fmla="*/ 14 w 33"/>
                <a:gd name="T41" fmla="*/ 33 h 33"/>
                <a:gd name="T42" fmla="*/ 17 w 33"/>
                <a:gd name="T43" fmla="*/ 33 h 33"/>
                <a:gd name="T44" fmla="*/ 17 w 33"/>
                <a:gd name="T45" fmla="*/ 33 h 33"/>
                <a:gd name="T46" fmla="*/ 20 w 33"/>
                <a:gd name="T47" fmla="*/ 33 h 33"/>
                <a:gd name="T48" fmla="*/ 23 w 33"/>
                <a:gd name="T49" fmla="*/ 32 h 33"/>
                <a:gd name="T50" fmla="*/ 29 w 33"/>
                <a:gd name="T51" fmla="*/ 28 h 33"/>
                <a:gd name="T52" fmla="*/ 32 w 33"/>
                <a:gd name="T53" fmla="*/ 23 h 33"/>
                <a:gd name="T54" fmla="*/ 33 w 33"/>
                <a:gd name="T55" fmla="*/ 19 h 33"/>
                <a:gd name="T56" fmla="*/ 33 w 33"/>
                <a:gd name="T57" fmla="*/ 16 h 33"/>
                <a:gd name="T58" fmla="*/ 33 w 33"/>
                <a:gd name="T59" fmla="*/ 16 h 33"/>
                <a:gd name="T60" fmla="*/ 14 w 33"/>
                <a:gd name="T61" fmla="*/ 16 h 33"/>
                <a:gd name="T62" fmla="*/ 14 w 33"/>
                <a:gd name="T63" fmla="*/ 16 h 33"/>
                <a:gd name="T64" fmla="*/ 15 w 33"/>
                <a:gd name="T65" fmla="*/ 14 h 33"/>
                <a:gd name="T66" fmla="*/ 17 w 33"/>
                <a:gd name="T67" fmla="*/ 14 h 33"/>
                <a:gd name="T68" fmla="*/ 17 w 33"/>
                <a:gd name="T69" fmla="*/ 14 h 33"/>
                <a:gd name="T70" fmla="*/ 18 w 33"/>
                <a:gd name="T71" fmla="*/ 14 h 33"/>
                <a:gd name="T72" fmla="*/ 19 w 33"/>
                <a:gd name="T73" fmla="*/ 16 h 33"/>
                <a:gd name="T74" fmla="*/ 19 w 33"/>
                <a:gd name="T75" fmla="*/ 16 h 33"/>
                <a:gd name="T76" fmla="*/ 18 w 33"/>
                <a:gd name="T77" fmla="*/ 18 h 33"/>
                <a:gd name="T78" fmla="*/ 17 w 33"/>
                <a:gd name="T79" fmla="*/ 19 h 33"/>
                <a:gd name="T80" fmla="*/ 17 w 33"/>
                <a:gd name="T81" fmla="*/ 19 h 33"/>
                <a:gd name="T82" fmla="*/ 15 w 33"/>
                <a:gd name="T83" fmla="*/ 18 h 33"/>
                <a:gd name="T84" fmla="*/ 14 w 33"/>
                <a:gd name="T85" fmla="*/ 16 h 33"/>
                <a:gd name="T86" fmla="*/ 14 w 33"/>
                <a:gd name="T87"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 h="33">
                  <a:moveTo>
                    <a:pt x="33" y="16"/>
                  </a:moveTo>
                  <a:lnTo>
                    <a:pt x="33" y="16"/>
                  </a:lnTo>
                  <a:lnTo>
                    <a:pt x="33" y="13"/>
                  </a:lnTo>
                  <a:lnTo>
                    <a:pt x="32" y="10"/>
                  </a:lnTo>
                  <a:lnTo>
                    <a:pt x="29" y="4"/>
                  </a:lnTo>
                  <a:lnTo>
                    <a:pt x="23" y="1"/>
                  </a:lnTo>
                  <a:lnTo>
                    <a:pt x="20" y="0"/>
                  </a:lnTo>
                  <a:lnTo>
                    <a:pt x="17" y="0"/>
                  </a:lnTo>
                  <a:lnTo>
                    <a:pt x="17" y="0"/>
                  </a:lnTo>
                  <a:lnTo>
                    <a:pt x="14" y="0"/>
                  </a:lnTo>
                  <a:lnTo>
                    <a:pt x="10" y="1"/>
                  </a:lnTo>
                  <a:lnTo>
                    <a:pt x="5" y="4"/>
                  </a:lnTo>
                  <a:lnTo>
                    <a:pt x="1" y="10"/>
                  </a:lnTo>
                  <a:lnTo>
                    <a:pt x="0" y="13"/>
                  </a:lnTo>
                  <a:lnTo>
                    <a:pt x="0" y="16"/>
                  </a:lnTo>
                  <a:lnTo>
                    <a:pt x="0" y="16"/>
                  </a:lnTo>
                  <a:lnTo>
                    <a:pt x="0" y="19"/>
                  </a:lnTo>
                  <a:lnTo>
                    <a:pt x="1" y="23"/>
                  </a:lnTo>
                  <a:lnTo>
                    <a:pt x="5" y="28"/>
                  </a:lnTo>
                  <a:lnTo>
                    <a:pt x="10" y="32"/>
                  </a:lnTo>
                  <a:lnTo>
                    <a:pt x="14" y="33"/>
                  </a:lnTo>
                  <a:lnTo>
                    <a:pt x="17" y="33"/>
                  </a:lnTo>
                  <a:lnTo>
                    <a:pt x="17" y="33"/>
                  </a:lnTo>
                  <a:lnTo>
                    <a:pt x="20" y="33"/>
                  </a:lnTo>
                  <a:lnTo>
                    <a:pt x="23" y="32"/>
                  </a:lnTo>
                  <a:lnTo>
                    <a:pt x="29" y="28"/>
                  </a:lnTo>
                  <a:lnTo>
                    <a:pt x="32" y="23"/>
                  </a:lnTo>
                  <a:lnTo>
                    <a:pt x="33" y="19"/>
                  </a:lnTo>
                  <a:lnTo>
                    <a:pt x="33" y="16"/>
                  </a:lnTo>
                  <a:lnTo>
                    <a:pt x="33" y="16"/>
                  </a:lnTo>
                  <a:close/>
                  <a:moveTo>
                    <a:pt x="14" y="16"/>
                  </a:moveTo>
                  <a:lnTo>
                    <a:pt x="14" y="16"/>
                  </a:lnTo>
                  <a:lnTo>
                    <a:pt x="15" y="14"/>
                  </a:lnTo>
                  <a:lnTo>
                    <a:pt x="17" y="14"/>
                  </a:lnTo>
                  <a:lnTo>
                    <a:pt x="17" y="14"/>
                  </a:lnTo>
                  <a:lnTo>
                    <a:pt x="18" y="14"/>
                  </a:lnTo>
                  <a:lnTo>
                    <a:pt x="19" y="16"/>
                  </a:lnTo>
                  <a:lnTo>
                    <a:pt x="19" y="16"/>
                  </a:lnTo>
                  <a:lnTo>
                    <a:pt x="18" y="18"/>
                  </a:lnTo>
                  <a:lnTo>
                    <a:pt x="17" y="19"/>
                  </a:lnTo>
                  <a:lnTo>
                    <a:pt x="17" y="19"/>
                  </a:lnTo>
                  <a:lnTo>
                    <a:pt x="15" y="18"/>
                  </a:lnTo>
                  <a:lnTo>
                    <a:pt x="14" y="16"/>
                  </a:lnTo>
                  <a:lnTo>
                    <a:pt x="14" y="16"/>
                  </a:lnTo>
                  <a:close/>
                </a:path>
              </a:pathLst>
            </a:cu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105" name="Rectangle 23"/>
            <p:cNvSpPr>
              <a:spLocks noChangeArrowheads="1"/>
            </p:cNvSpPr>
            <p:nvPr/>
          </p:nvSpPr>
          <p:spPr bwMode="auto">
            <a:xfrm>
              <a:off x="8712200" y="5751513"/>
              <a:ext cx="261938"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106" name="Rectangle 24"/>
            <p:cNvSpPr>
              <a:spLocks noChangeArrowheads="1"/>
            </p:cNvSpPr>
            <p:nvPr/>
          </p:nvSpPr>
          <p:spPr bwMode="auto">
            <a:xfrm>
              <a:off x="8712200" y="5799138"/>
              <a:ext cx="261938"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sp>
          <p:nvSpPr>
            <p:cNvPr id="107" name="Rectangle 25"/>
            <p:cNvSpPr>
              <a:spLocks noChangeArrowheads="1"/>
            </p:cNvSpPr>
            <p:nvPr/>
          </p:nvSpPr>
          <p:spPr bwMode="auto">
            <a:xfrm>
              <a:off x="8712200" y="5846763"/>
              <a:ext cx="261938" cy="22225"/>
            </a:xfrm>
            <a:prstGeom prst="rect">
              <a:avLst/>
            </a:prstGeom>
            <a:grpFill/>
            <a:ln>
              <a:noFill/>
            </a:ln>
          </p:spPr>
          <p:txBody>
            <a:bodyPr/>
            <a:lstStyle/>
            <a:p>
              <a:pPr fontAlgn="auto" latinLnBrk="1">
                <a:spcBef>
                  <a:spcPts val="0"/>
                </a:spcBef>
                <a:spcAft>
                  <a:spcPts val="0"/>
                </a:spcAft>
                <a:defRPr/>
              </a:pPr>
              <a:endParaRPr lang="ko-KR" altLang="en-US">
                <a:latin typeface="+mn-lt"/>
                <a:ea typeface="+mn-ea"/>
                <a:cs typeface="+mn-cs"/>
              </a:endParaRPr>
            </a:p>
          </p:txBody>
        </p:sp>
      </p:grpSp>
      <p:grpSp>
        <p:nvGrpSpPr>
          <p:cNvPr id="5" name="组合 4"/>
          <p:cNvGrpSpPr/>
          <p:nvPr/>
        </p:nvGrpSpPr>
        <p:grpSpPr>
          <a:xfrm>
            <a:off x="219075" y="172482"/>
            <a:ext cx="5491306" cy="895841"/>
            <a:chOff x="219075" y="172482"/>
            <a:chExt cx="5491306" cy="895841"/>
          </a:xfrm>
        </p:grpSpPr>
        <p:grpSp>
          <p:nvGrpSpPr>
            <p:cNvPr id="51" name="组合 50"/>
            <p:cNvGrpSpPr/>
            <p:nvPr/>
          </p:nvGrpSpPr>
          <p:grpSpPr>
            <a:xfrm>
              <a:off x="1079648" y="172482"/>
              <a:ext cx="4630733" cy="709008"/>
              <a:chOff x="950277" y="187846"/>
              <a:chExt cx="4630733" cy="709008"/>
            </a:xfrm>
          </p:grpSpPr>
          <p:sp>
            <p:nvSpPr>
              <p:cNvPr id="52"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53"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 name="组合 1"/>
            <p:cNvGrpSpPr/>
            <p:nvPr/>
          </p:nvGrpSpPr>
          <p:grpSpPr>
            <a:xfrm>
              <a:off x="219075" y="199964"/>
              <a:ext cx="1666875" cy="868359"/>
              <a:chOff x="219075" y="199964"/>
              <a:chExt cx="1666875" cy="868359"/>
            </a:xfrm>
          </p:grpSpPr>
          <p:sp>
            <p:nvSpPr>
              <p:cNvPr id="3" name="椭圆 2"/>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 name="文本框 3"/>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01</a:t>
                </a:r>
                <a:endParaRPr lang="zh-CN" altLang="en-US" sz="2400" b="1">
                  <a:solidFill>
                    <a:schemeClr val="accent1"/>
                  </a:solidFill>
                </a:endParaRPr>
              </a:p>
            </p:txBody>
          </p:sp>
          <p:cxnSp>
            <p:nvCxnSpPr>
              <p:cNvPr id="6" name="直接连接符 5"/>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414588" y="2455718"/>
            <a:ext cx="7820025" cy="2579687"/>
            <a:chOff x="2338388" y="2351088"/>
            <a:chExt cx="7820025" cy="2579687"/>
          </a:xfrm>
          <a:gradFill>
            <a:gsLst>
              <a:gs pos="0">
                <a:schemeClr val="accent1"/>
              </a:gs>
              <a:gs pos="100000">
                <a:schemeClr val="accent2"/>
              </a:gs>
            </a:gsLst>
            <a:lin ang="5400000" scaled="0"/>
          </a:gradFill>
        </p:grpSpPr>
        <p:sp>
          <p:nvSpPr>
            <p:cNvPr id="2" name="Freeform 17"/>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r>
                <a:rPr lang="en-US" altLang="zh-CN" sz="2800" kern="0" dirty="0">
                  <a:solidFill>
                    <a:srgbClr val="FFFFFF"/>
                  </a:solidFill>
                </a:rPr>
                <a:t>03</a:t>
              </a:r>
              <a:endParaRPr lang="zh-CN" altLang="en-US" sz="2800" kern="0" dirty="0">
                <a:solidFill>
                  <a:srgbClr val="FFFFFF"/>
                </a:solidFill>
              </a:endParaRPr>
            </a:p>
          </p:txBody>
        </p:sp>
        <p:sp>
          <p:nvSpPr>
            <p:cNvPr id="3" name="Freeform 18"/>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r>
                <a:rPr lang="en-US" altLang="zh-CN" sz="2800" kern="0" dirty="0">
                  <a:solidFill>
                    <a:srgbClr val="FFFFFF"/>
                  </a:solidFill>
                </a:rPr>
                <a:t>02</a:t>
              </a:r>
              <a:endParaRPr lang="zh-CN" altLang="en-US" sz="2800" kern="0" dirty="0">
                <a:solidFill>
                  <a:srgbClr val="FFFFFF"/>
                </a:solidFill>
              </a:endParaRPr>
            </a:p>
          </p:txBody>
        </p:sp>
        <p:sp>
          <p:nvSpPr>
            <p:cNvPr id="4" name="Freeform 19"/>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r>
                <a:rPr lang="en-US" altLang="zh-CN" sz="2800" kern="0" dirty="0">
                  <a:solidFill>
                    <a:srgbClr val="FFFFFF"/>
                  </a:solidFill>
                </a:rPr>
                <a:t>01</a:t>
              </a:r>
              <a:endParaRPr lang="zh-CN" altLang="en-US" sz="2800" kern="0" dirty="0">
                <a:solidFill>
                  <a:srgbClr val="FFFFFF"/>
                </a:solidFill>
              </a:endParaRPr>
            </a:p>
          </p:txBody>
        </p:sp>
        <p:sp>
          <p:nvSpPr>
            <p:cNvPr id="5" name="Freeform 17"/>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grpSp>
      <p:cxnSp>
        <p:nvCxnSpPr>
          <p:cNvPr id="6" name="直接箭头连接符 5"/>
          <p:cNvCxnSpPr/>
          <p:nvPr/>
        </p:nvCxnSpPr>
        <p:spPr>
          <a:xfrm flipV="1">
            <a:off x="2840038" y="2322368"/>
            <a:ext cx="0" cy="812800"/>
          </a:xfrm>
          <a:prstGeom prst="straightConnector1">
            <a:avLst/>
          </a:prstGeom>
          <a:ln w="127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flipV="1">
            <a:off x="6397625" y="2082655"/>
            <a:ext cx="0" cy="812800"/>
          </a:xfrm>
          <a:prstGeom prst="straightConnector1">
            <a:avLst/>
          </a:prstGeom>
          <a:ln w="127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4100513" y="4470255"/>
            <a:ext cx="0" cy="811213"/>
          </a:xfrm>
          <a:prstGeom prst="straightConnector1">
            <a:avLst/>
          </a:prstGeom>
          <a:ln w="127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7796213" y="4827443"/>
            <a:ext cx="0" cy="809625"/>
          </a:xfrm>
          <a:prstGeom prst="straightConnector1">
            <a:avLst/>
          </a:prstGeom>
          <a:ln w="127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771775" y="313516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1" name="椭圆 10"/>
          <p:cNvSpPr/>
          <p:nvPr/>
        </p:nvSpPr>
        <p:spPr>
          <a:xfrm>
            <a:off x="4024313" y="435278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2" name="椭圆 11"/>
          <p:cNvSpPr/>
          <p:nvPr/>
        </p:nvSpPr>
        <p:spPr>
          <a:xfrm>
            <a:off x="6318250" y="286211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3" name="椭圆 12"/>
          <p:cNvSpPr/>
          <p:nvPr/>
        </p:nvSpPr>
        <p:spPr>
          <a:xfrm>
            <a:off x="7720013" y="477346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4" name="TextBox 57"/>
          <p:cNvSpPr txBox="1"/>
          <p:nvPr/>
        </p:nvSpPr>
        <p:spPr bwMode="auto">
          <a:xfrm>
            <a:off x="1512887" y="1665850"/>
            <a:ext cx="2919413" cy="738664"/>
          </a:xfrm>
          <a:prstGeom prst="rect">
            <a:avLst/>
          </a:prstGeom>
          <a:noFill/>
        </p:spPr>
        <p:txBody>
          <a:bodyPr wrap="square">
            <a:spAutoFit/>
          </a:bodyPr>
          <a:lstStyle/>
          <a:p>
            <a:r>
              <a:rPr lang="en-US" altLang="zh-CN" sz="1400">
                <a:latin typeface="Segoe UI" panose="020B0502040204020203" pitchFamily="34" charset="0"/>
                <a:ea typeface="微软雅黑" panose="020B0503020204020204" pitchFamily="34" charset="-122"/>
                <a:cs typeface="+mn-ea"/>
                <a:sym typeface="Segoe UI" panose="020B0502040204020203" pitchFamily="34" charset="0"/>
              </a:rPr>
              <a:t>Lorem ipsum dolor sit amet, consectetur adipisicing elit, sed do eiusmod tempor incididunt ut</a:t>
            </a:r>
            <a:endParaRPr lang="zh-CN" altLang="en-US" sz="1400">
              <a:latin typeface="Segoe UI" panose="020B0502040204020203" pitchFamily="34" charset="0"/>
              <a:ea typeface="微软雅黑" panose="020B0503020204020204" pitchFamily="34" charset="-122"/>
              <a:cs typeface="+mn-ea"/>
              <a:sym typeface="Segoe UI" panose="020B0502040204020203" pitchFamily="34" charset="0"/>
            </a:endParaRPr>
          </a:p>
        </p:txBody>
      </p:sp>
      <p:sp>
        <p:nvSpPr>
          <p:cNvPr id="15" name="TextBox 57"/>
          <p:cNvSpPr txBox="1"/>
          <p:nvPr/>
        </p:nvSpPr>
        <p:spPr bwMode="auto">
          <a:xfrm>
            <a:off x="2771775" y="5186370"/>
            <a:ext cx="2848698" cy="738664"/>
          </a:xfrm>
          <a:prstGeom prst="rect">
            <a:avLst/>
          </a:prstGeom>
          <a:noFill/>
        </p:spPr>
        <p:txBody>
          <a:bodyPr wrap="square">
            <a:spAutoFit/>
          </a:bodyPr>
          <a:lstStyle/>
          <a:p>
            <a:r>
              <a:rPr lang="en-US" altLang="zh-CN" sz="1400">
                <a:latin typeface="Segoe UI" panose="020B0502040204020203" pitchFamily="34" charset="0"/>
                <a:ea typeface="微软雅黑" panose="020B0503020204020204" pitchFamily="34" charset="-122"/>
                <a:cs typeface="+mn-ea"/>
                <a:sym typeface="Segoe UI" panose="020B0502040204020203" pitchFamily="34" charset="0"/>
              </a:rPr>
              <a:t>Lorem ipsum dolor sit amet, consectetur adipisicing elit, sed do eiusmod tempor incididunt ut</a:t>
            </a:r>
            <a:endParaRPr lang="zh-CN" altLang="en-US" sz="1400">
              <a:latin typeface="Segoe UI" panose="020B0502040204020203" pitchFamily="34" charset="0"/>
              <a:ea typeface="微软雅黑" panose="020B0503020204020204" pitchFamily="34" charset="-122"/>
              <a:cs typeface="+mn-ea"/>
              <a:sym typeface="Segoe UI" panose="020B0502040204020203" pitchFamily="34" charset="0"/>
            </a:endParaRPr>
          </a:p>
        </p:txBody>
      </p:sp>
      <p:sp>
        <p:nvSpPr>
          <p:cNvPr id="16" name="TextBox 57"/>
          <p:cNvSpPr txBox="1"/>
          <p:nvPr/>
        </p:nvSpPr>
        <p:spPr bwMode="auto">
          <a:xfrm>
            <a:off x="5057775" y="1424090"/>
            <a:ext cx="2844800" cy="738664"/>
          </a:xfrm>
          <a:prstGeom prst="rect">
            <a:avLst/>
          </a:prstGeom>
          <a:noFill/>
        </p:spPr>
        <p:txBody>
          <a:bodyPr wrap="square">
            <a:spAutoFit/>
          </a:bodyPr>
          <a:lstStyle/>
          <a:p>
            <a:r>
              <a:rPr lang="en-US" altLang="zh-CN" sz="1400">
                <a:latin typeface="Segoe UI" panose="020B0502040204020203" pitchFamily="34" charset="0"/>
                <a:ea typeface="微软雅黑" panose="020B0503020204020204" pitchFamily="34" charset="-122"/>
                <a:cs typeface="+mn-ea"/>
                <a:sym typeface="Segoe UI" panose="020B0502040204020203" pitchFamily="34" charset="0"/>
              </a:rPr>
              <a:t>Lorem ipsum dolor sit amet, consectetur adipisicing elit, sed do eiusmod tempor incididunt ut</a:t>
            </a:r>
            <a:endParaRPr lang="zh-CN" altLang="en-US" sz="1400">
              <a:latin typeface="Segoe UI" panose="020B0502040204020203" pitchFamily="34" charset="0"/>
              <a:ea typeface="微软雅黑" panose="020B0503020204020204" pitchFamily="34" charset="-122"/>
              <a:cs typeface="+mn-ea"/>
              <a:sym typeface="Segoe UI" panose="020B0502040204020203" pitchFamily="34" charset="0"/>
            </a:endParaRPr>
          </a:p>
        </p:txBody>
      </p:sp>
      <p:sp>
        <p:nvSpPr>
          <p:cNvPr id="17" name="TextBox 57"/>
          <p:cNvSpPr txBox="1"/>
          <p:nvPr/>
        </p:nvSpPr>
        <p:spPr bwMode="auto">
          <a:xfrm>
            <a:off x="6565900" y="5386395"/>
            <a:ext cx="2848698" cy="738664"/>
          </a:xfrm>
          <a:prstGeom prst="rect">
            <a:avLst/>
          </a:prstGeom>
          <a:noFill/>
        </p:spPr>
        <p:txBody>
          <a:bodyPr wrap="square">
            <a:spAutoFit/>
          </a:bodyPr>
          <a:lstStyle/>
          <a:p>
            <a:r>
              <a:rPr lang="en-US" altLang="zh-CN" sz="1400">
                <a:latin typeface="Segoe UI" panose="020B0502040204020203" pitchFamily="34" charset="0"/>
                <a:ea typeface="微软雅黑" panose="020B0503020204020204" pitchFamily="34" charset="-122"/>
                <a:cs typeface="+mn-ea"/>
                <a:sym typeface="Segoe UI" panose="020B0502040204020203" pitchFamily="34" charset="0"/>
              </a:rPr>
              <a:t>Lorem ipsum dolor sit amet, consectetur adipisicing elit, sed do eiusmod tempor incididunt ut</a:t>
            </a:r>
            <a:endParaRPr lang="zh-CN" altLang="en-US" sz="1400">
              <a:latin typeface="Segoe UI" panose="020B0502040204020203" pitchFamily="34" charset="0"/>
              <a:ea typeface="微软雅黑" panose="020B0503020204020204" pitchFamily="34" charset="-122"/>
              <a:cs typeface="+mn-ea"/>
              <a:sym typeface="Segoe UI" panose="020B0502040204020203" pitchFamily="34" charset="0"/>
            </a:endParaRPr>
          </a:p>
        </p:txBody>
      </p:sp>
      <p:grpSp>
        <p:nvGrpSpPr>
          <p:cNvPr id="28" name="组合 27"/>
          <p:cNvGrpSpPr/>
          <p:nvPr/>
        </p:nvGrpSpPr>
        <p:grpSpPr>
          <a:xfrm>
            <a:off x="219075" y="172482"/>
            <a:ext cx="5491306" cy="895841"/>
            <a:chOff x="219075" y="172482"/>
            <a:chExt cx="5491306" cy="895841"/>
          </a:xfrm>
        </p:grpSpPr>
        <p:grpSp>
          <p:nvGrpSpPr>
            <p:cNvPr id="29" name="组合 28"/>
            <p:cNvGrpSpPr/>
            <p:nvPr/>
          </p:nvGrpSpPr>
          <p:grpSpPr>
            <a:xfrm>
              <a:off x="1079648" y="172482"/>
              <a:ext cx="4630733" cy="709008"/>
              <a:chOff x="950277" y="187846"/>
              <a:chExt cx="4630733" cy="709008"/>
            </a:xfrm>
          </p:grpSpPr>
          <p:sp>
            <p:nvSpPr>
              <p:cNvPr id="45"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46"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0" name="组合 29"/>
            <p:cNvGrpSpPr/>
            <p:nvPr/>
          </p:nvGrpSpPr>
          <p:grpSpPr>
            <a:xfrm>
              <a:off x="219075" y="199964"/>
              <a:ext cx="1666875" cy="868359"/>
              <a:chOff x="219075" y="199964"/>
              <a:chExt cx="1666875" cy="868359"/>
            </a:xfrm>
          </p:grpSpPr>
          <p:sp>
            <p:nvSpPr>
              <p:cNvPr id="40" name="椭圆 39"/>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1" name="文本框 40"/>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01</a:t>
                </a:r>
                <a:endParaRPr lang="zh-CN" altLang="en-US" sz="2400" b="1">
                  <a:solidFill>
                    <a:schemeClr val="accent1"/>
                  </a:solidFill>
                </a:endParaRPr>
              </a:p>
            </p:txBody>
          </p:sp>
          <p:cxnSp>
            <p:nvCxnSpPr>
              <p:cNvPr id="42" name="直接连接符 41"/>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p:nvPr/>
        </p:nvSpPr>
        <p:spPr>
          <a:xfrm>
            <a:off x="0" y="2791054"/>
            <a:ext cx="12192000" cy="3211512"/>
          </a:xfrm>
          <a:prstGeom prst="rect">
            <a:avLst/>
          </a:prstGeom>
          <a:solidFill>
            <a:srgbClr val="565CB2">
              <a:alpha val="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endParaRPr lang="ko-KR" altLang="en-US"/>
          </a:p>
        </p:txBody>
      </p:sp>
      <p:pic>
        <p:nvPicPr>
          <p:cNvPr id="7" name="Picture 6"/>
          <p:cNvPicPr>
            <a:picLocks noChangeAspect="1"/>
          </p:cNvPicPr>
          <p:nvPr/>
        </p:nvPicPr>
        <p:blipFill>
          <a:blip r:embed="rId1"/>
          <a:srcRect/>
          <a:stretch>
            <a:fillRect/>
          </a:stretch>
        </p:blipFill>
        <p:spPr bwMode="auto">
          <a:xfrm>
            <a:off x="7386638" y="1760311"/>
            <a:ext cx="4805362" cy="5083175"/>
          </a:xfrm>
          <a:prstGeom prst="rect">
            <a:avLst/>
          </a:prstGeom>
          <a:noFill/>
          <a:ln w="9525">
            <a:noFill/>
            <a:miter lim="800000"/>
            <a:headEnd/>
            <a:tailEnd/>
          </a:ln>
        </p:spPr>
      </p:pic>
      <p:grpSp>
        <p:nvGrpSpPr>
          <p:cNvPr id="8" name="Group 63"/>
          <p:cNvGrpSpPr/>
          <p:nvPr/>
        </p:nvGrpSpPr>
        <p:grpSpPr bwMode="auto">
          <a:xfrm>
            <a:off x="696913" y="3191104"/>
            <a:ext cx="1465262" cy="2413000"/>
            <a:chOff x="697344" y="3277984"/>
            <a:chExt cx="1465200" cy="2412869"/>
          </a:xfrm>
        </p:grpSpPr>
        <p:grpSp>
          <p:nvGrpSpPr>
            <p:cNvPr id="9" name="Group 8"/>
            <p:cNvGrpSpPr/>
            <p:nvPr/>
          </p:nvGrpSpPr>
          <p:grpSpPr bwMode="auto">
            <a:xfrm>
              <a:off x="698276" y="3277984"/>
              <a:ext cx="1463337" cy="1463337"/>
              <a:chOff x="1307231" y="4510530"/>
              <a:chExt cx="1000800" cy="1000800"/>
            </a:xfrm>
          </p:grpSpPr>
          <p:sp>
            <p:nvSpPr>
              <p:cNvPr id="13" name="Oval 9"/>
              <p:cNvSpPr/>
              <p:nvPr/>
            </p:nvSpPr>
            <p:spPr>
              <a:xfrm>
                <a:off x="1307679" y="4510530"/>
                <a:ext cx="999903" cy="1000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sp>
            <p:nvSpPr>
              <p:cNvPr id="14" name="Freeform 10"/>
              <p:cNvSpPr>
                <a:spLocks noEditPoints="1"/>
              </p:cNvSpPr>
              <p:nvPr/>
            </p:nvSpPr>
            <p:spPr bwMode="auto">
              <a:xfrm>
                <a:off x="1555212" y="4728747"/>
                <a:ext cx="504837" cy="564542"/>
              </a:xfrm>
              <a:custGeom>
                <a:avLst/>
                <a:gdLst>
                  <a:gd name="T0" fmla="*/ 401 w 426"/>
                  <a:gd name="T1" fmla="*/ 297 h 476"/>
                  <a:gd name="T2" fmla="*/ 314 w 426"/>
                  <a:gd name="T3" fmla="*/ 128 h 476"/>
                  <a:gd name="T4" fmla="*/ 329 w 426"/>
                  <a:gd name="T5" fmla="*/ 0 h 476"/>
                  <a:gd name="T6" fmla="*/ 251 w 426"/>
                  <a:gd name="T7" fmla="*/ 105 h 476"/>
                  <a:gd name="T8" fmla="*/ 251 w 426"/>
                  <a:gd name="T9" fmla="*/ 160 h 476"/>
                  <a:gd name="T10" fmla="*/ 190 w 426"/>
                  <a:gd name="T11" fmla="*/ 122 h 476"/>
                  <a:gd name="T12" fmla="*/ 175 w 426"/>
                  <a:gd name="T13" fmla="*/ 133 h 476"/>
                  <a:gd name="T14" fmla="*/ 205 w 426"/>
                  <a:gd name="T15" fmla="*/ 105 h 476"/>
                  <a:gd name="T16" fmla="*/ 97 w 426"/>
                  <a:gd name="T17" fmla="*/ 105 h 476"/>
                  <a:gd name="T18" fmla="*/ 67 w 426"/>
                  <a:gd name="T19" fmla="*/ 128 h 476"/>
                  <a:gd name="T20" fmla="*/ 39 w 426"/>
                  <a:gd name="T21" fmla="*/ 297 h 476"/>
                  <a:gd name="T22" fmla="*/ 0 w 426"/>
                  <a:gd name="T23" fmla="*/ 476 h 476"/>
                  <a:gd name="T24" fmla="*/ 164 w 426"/>
                  <a:gd name="T25" fmla="*/ 414 h 476"/>
                  <a:gd name="T26" fmla="*/ 175 w 426"/>
                  <a:gd name="T27" fmla="*/ 243 h 476"/>
                  <a:gd name="T28" fmla="*/ 236 w 426"/>
                  <a:gd name="T29" fmla="*/ 273 h 476"/>
                  <a:gd name="T30" fmla="*/ 251 w 426"/>
                  <a:gd name="T31" fmla="*/ 297 h 476"/>
                  <a:gd name="T32" fmla="*/ 256 w 426"/>
                  <a:gd name="T33" fmla="*/ 414 h 476"/>
                  <a:gd name="T34" fmla="*/ 426 w 426"/>
                  <a:gd name="T35" fmla="*/ 414 h 476"/>
                  <a:gd name="T36" fmla="*/ 14 w 426"/>
                  <a:gd name="T37" fmla="*/ 462 h 476"/>
                  <a:gd name="T38" fmla="*/ 155 w 426"/>
                  <a:gd name="T39" fmla="*/ 462 h 476"/>
                  <a:gd name="T40" fmla="*/ 235 w 426"/>
                  <a:gd name="T41" fmla="*/ 26 h 476"/>
                  <a:gd name="T42" fmla="*/ 235 w 426"/>
                  <a:gd name="T43" fmla="*/ 40 h 476"/>
                  <a:gd name="T44" fmla="*/ 235 w 426"/>
                  <a:gd name="T45" fmla="*/ 91 h 476"/>
                  <a:gd name="T46" fmla="*/ 300 w 426"/>
                  <a:gd name="T47" fmla="*/ 105 h 476"/>
                  <a:gd name="T48" fmla="*/ 265 w 426"/>
                  <a:gd name="T49" fmla="*/ 105 h 476"/>
                  <a:gd name="T50" fmla="*/ 221 w 426"/>
                  <a:gd name="T51" fmla="*/ 160 h 476"/>
                  <a:gd name="T52" fmla="*/ 205 w 426"/>
                  <a:gd name="T53" fmla="*/ 160 h 476"/>
                  <a:gd name="T54" fmla="*/ 221 w 426"/>
                  <a:gd name="T55" fmla="*/ 229 h 476"/>
                  <a:gd name="T56" fmla="*/ 205 w 426"/>
                  <a:gd name="T57" fmla="*/ 229 h 476"/>
                  <a:gd name="T58" fmla="*/ 217 w 426"/>
                  <a:gd name="T59" fmla="*/ 174 h 476"/>
                  <a:gd name="T60" fmla="*/ 190 w 426"/>
                  <a:gd name="T61" fmla="*/ 26 h 476"/>
                  <a:gd name="T62" fmla="*/ 190 w 426"/>
                  <a:gd name="T63" fmla="*/ 14 h 476"/>
                  <a:gd name="T64" fmla="*/ 190 w 426"/>
                  <a:gd name="T65" fmla="*/ 91 h 476"/>
                  <a:gd name="T66" fmla="*/ 126 w 426"/>
                  <a:gd name="T67" fmla="*/ 105 h 476"/>
                  <a:gd name="T68" fmla="*/ 126 w 426"/>
                  <a:gd name="T69" fmla="*/ 128 h 476"/>
                  <a:gd name="T70" fmla="*/ 20 w 426"/>
                  <a:gd name="T71" fmla="*/ 414 h 476"/>
                  <a:gd name="T72" fmla="*/ 149 w 426"/>
                  <a:gd name="T73" fmla="*/ 414 h 476"/>
                  <a:gd name="T74" fmla="*/ 39 w 426"/>
                  <a:gd name="T75" fmla="*/ 250 h 476"/>
                  <a:gd name="T76" fmla="*/ 39 w 426"/>
                  <a:gd name="T77" fmla="*/ 236 h 476"/>
                  <a:gd name="T78" fmla="*/ 59 w 426"/>
                  <a:gd name="T79" fmla="*/ 210 h 476"/>
                  <a:gd name="T80" fmla="*/ 59 w 426"/>
                  <a:gd name="T81" fmla="*/ 198 h 476"/>
                  <a:gd name="T82" fmla="*/ 39 w 426"/>
                  <a:gd name="T83" fmla="*/ 172 h 476"/>
                  <a:gd name="T84" fmla="*/ 161 w 426"/>
                  <a:gd name="T85" fmla="*/ 160 h 476"/>
                  <a:gd name="T86" fmla="*/ 161 w 426"/>
                  <a:gd name="T87" fmla="*/ 174 h 476"/>
                  <a:gd name="T88" fmla="*/ 133 w 426"/>
                  <a:gd name="T89" fmla="*/ 243 h 476"/>
                  <a:gd name="T90" fmla="*/ 175 w 426"/>
                  <a:gd name="T91" fmla="*/ 229 h 476"/>
                  <a:gd name="T92" fmla="*/ 190 w 426"/>
                  <a:gd name="T93" fmla="*/ 229 h 476"/>
                  <a:gd name="T94" fmla="*/ 205 w 426"/>
                  <a:gd name="T95" fmla="*/ 259 h 476"/>
                  <a:gd name="T96" fmla="*/ 217 w 426"/>
                  <a:gd name="T97" fmla="*/ 243 h 476"/>
                  <a:gd name="T98" fmla="*/ 236 w 426"/>
                  <a:gd name="T99" fmla="*/ 229 h 476"/>
                  <a:gd name="T100" fmla="*/ 251 w 426"/>
                  <a:gd name="T101" fmla="*/ 229 h 476"/>
                  <a:gd name="T102" fmla="*/ 293 w 426"/>
                  <a:gd name="T103" fmla="*/ 243 h 476"/>
                  <a:gd name="T104" fmla="*/ 265 w 426"/>
                  <a:gd name="T105" fmla="*/ 174 h 476"/>
                  <a:gd name="T106" fmla="*/ 265 w 426"/>
                  <a:gd name="T107" fmla="*/ 160 h 476"/>
                  <a:gd name="T108" fmla="*/ 387 w 426"/>
                  <a:gd name="T109" fmla="*/ 172 h 476"/>
                  <a:gd name="T110" fmla="*/ 367 w 426"/>
                  <a:gd name="T111" fmla="*/ 198 h 476"/>
                  <a:gd name="T112" fmla="*/ 367 w 426"/>
                  <a:gd name="T113" fmla="*/ 210 h 476"/>
                  <a:gd name="T114" fmla="*/ 387 w 426"/>
                  <a:gd name="T115" fmla="*/ 236 h 476"/>
                  <a:gd name="T116" fmla="*/ 387 w 426"/>
                  <a:gd name="T117" fmla="*/ 250 h 476"/>
                  <a:gd name="T118" fmla="*/ 265 w 426"/>
                  <a:gd name="T119" fmla="*/ 243 h 476"/>
                  <a:gd name="T120" fmla="*/ 405 w 426"/>
                  <a:gd name="T121" fmla="*/ 414 h 476"/>
                  <a:gd name="T122" fmla="*/ 412 w 426"/>
                  <a:gd name="T123" fmla="*/ 462 h 476"/>
                  <a:gd name="T124" fmla="*/ 412 w 426"/>
                  <a:gd name="T125" fmla="*/ 428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6" h="476">
                    <a:moveTo>
                      <a:pt x="420" y="414"/>
                    </a:moveTo>
                    <a:lnTo>
                      <a:pt x="386" y="297"/>
                    </a:lnTo>
                    <a:lnTo>
                      <a:pt x="401" y="297"/>
                    </a:lnTo>
                    <a:lnTo>
                      <a:pt x="401" y="165"/>
                    </a:lnTo>
                    <a:lnTo>
                      <a:pt x="358" y="128"/>
                    </a:lnTo>
                    <a:lnTo>
                      <a:pt x="314" y="128"/>
                    </a:lnTo>
                    <a:lnTo>
                      <a:pt x="314" y="105"/>
                    </a:lnTo>
                    <a:lnTo>
                      <a:pt x="329" y="105"/>
                    </a:lnTo>
                    <a:lnTo>
                      <a:pt x="329" y="0"/>
                    </a:lnTo>
                    <a:lnTo>
                      <a:pt x="221" y="0"/>
                    </a:lnTo>
                    <a:lnTo>
                      <a:pt x="221" y="105"/>
                    </a:lnTo>
                    <a:lnTo>
                      <a:pt x="251" y="105"/>
                    </a:lnTo>
                    <a:lnTo>
                      <a:pt x="251" y="128"/>
                    </a:lnTo>
                    <a:lnTo>
                      <a:pt x="251" y="133"/>
                    </a:lnTo>
                    <a:lnTo>
                      <a:pt x="251" y="160"/>
                    </a:lnTo>
                    <a:lnTo>
                      <a:pt x="236" y="160"/>
                    </a:lnTo>
                    <a:lnTo>
                      <a:pt x="236" y="122"/>
                    </a:lnTo>
                    <a:lnTo>
                      <a:pt x="190" y="122"/>
                    </a:lnTo>
                    <a:lnTo>
                      <a:pt x="190" y="160"/>
                    </a:lnTo>
                    <a:lnTo>
                      <a:pt x="175" y="160"/>
                    </a:lnTo>
                    <a:lnTo>
                      <a:pt x="175" y="133"/>
                    </a:lnTo>
                    <a:lnTo>
                      <a:pt x="175" y="128"/>
                    </a:lnTo>
                    <a:lnTo>
                      <a:pt x="175" y="105"/>
                    </a:lnTo>
                    <a:lnTo>
                      <a:pt x="205" y="105"/>
                    </a:lnTo>
                    <a:lnTo>
                      <a:pt x="205" y="0"/>
                    </a:lnTo>
                    <a:lnTo>
                      <a:pt x="97" y="0"/>
                    </a:lnTo>
                    <a:lnTo>
                      <a:pt x="97" y="105"/>
                    </a:lnTo>
                    <a:lnTo>
                      <a:pt x="112" y="105"/>
                    </a:lnTo>
                    <a:lnTo>
                      <a:pt x="112" y="128"/>
                    </a:lnTo>
                    <a:lnTo>
                      <a:pt x="67" y="128"/>
                    </a:lnTo>
                    <a:lnTo>
                      <a:pt x="25" y="165"/>
                    </a:lnTo>
                    <a:lnTo>
                      <a:pt x="25" y="297"/>
                    </a:lnTo>
                    <a:lnTo>
                      <a:pt x="39" y="297"/>
                    </a:lnTo>
                    <a:lnTo>
                      <a:pt x="6" y="414"/>
                    </a:lnTo>
                    <a:lnTo>
                      <a:pt x="0" y="414"/>
                    </a:lnTo>
                    <a:lnTo>
                      <a:pt x="0" y="476"/>
                    </a:lnTo>
                    <a:lnTo>
                      <a:pt x="169" y="476"/>
                    </a:lnTo>
                    <a:lnTo>
                      <a:pt x="169" y="414"/>
                    </a:lnTo>
                    <a:lnTo>
                      <a:pt x="164" y="414"/>
                    </a:lnTo>
                    <a:lnTo>
                      <a:pt x="130" y="297"/>
                    </a:lnTo>
                    <a:lnTo>
                      <a:pt x="175" y="297"/>
                    </a:lnTo>
                    <a:lnTo>
                      <a:pt x="175" y="243"/>
                    </a:lnTo>
                    <a:lnTo>
                      <a:pt x="190" y="243"/>
                    </a:lnTo>
                    <a:lnTo>
                      <a:pt x="190" y="273"/>
                    </a:lnTo>
                    <a:lnTo>
                      <a:pt x="236" y="273"/>
                    </a:lnTo>
                    <a:lnTo>
                      <a:pt x="236" y="243"/>
                    </a:lnTo>
                    <a:lnTo>
                      <a:pt x="251" y="243"/>
                    </a:lnTo>
                    <a:lnTo>
                      <a:pt x="251" y="297"/>
                    </a:lnTo>
                    <a:lnTo>
                      <a:pt x="296" y="297"/>
                    </a:lnTo>
                    <a:lnTo>
                      <a:pt x="262" y="414"/>
                    </a:lnTo>
                    <a:lnTo>
                      <a:pt x="256" y="414"/>
                    </a:lnTo>
                    <a:lnTo>
                      <a:pt x="256" y="476"/>
                    </a:lnTo>
                    <a:lnTo>
                      <a:pt x="426" y="476"/>
                    </a:lnTo>
                    <a:lnTo>
                      <a:pt x="426" y="414"/>
                    </a:lnTo>
                    <a:lnTo>
                      <a:pt x="420" y="414"/>
                    </a:lnTo>
                    <a:close/>
                    <a:moveTo>
                      <a:pt x="155" y="462"/>
                    </a:moveTo>
                    <a:lnTo>
                      <a:pt x="14" y="462"/>
                    </a:lnTo>
                    <a:lnTo>
                      <a:pt x="14" y="428"/>
                    </a:lnTo>
                    <a:lnTo>
                      <a:pt x="155" y="428"/>
                    </a:lnTo>
                    <a:lnTo>
                      <a:pt x="155" y="462"/>
                    </a:lnTo>
                    <a:close/>
                    <a:moveTo>
                      <a:pt x="315" y="14"/>
                    </a:moveTo>
                    <a:lnTo>
                      <a:pt x="315" y="26"/>
                    </a:lnTo>
                    <a:lnTo>
                      <a:pt x="235" y="26"/>
                    </a:lnTo>
                    <a:lnTo>
                      <a:pt x="235" y="14"/>
                    </a:lnTo>
                    <a:lnTo>
                      <a:pt x="315" y="14"/>
                    </a:lnTo>
                    <a:close/>
                    <a:moveTo>
                      <a:pt x="235" y="40"/>
                    </a:moveTo>
                    <a:lnTo>
                      <a:pt x="315" y="40"/>
                    </a:lnTo>
                    <a:lnTo>
                      <a:pt x="315" y="91"/>
                    </a:lnTo>
                    <a:lnTo>
                      <a:pt x="235" y="91"/>
                    </a:lnTo>
                    <a:lnTo>
                      <a:pt x="235" y="40"/>
                    </a:lnTo>
                    <a:close/>
                    <a:moveTo>
                      <a:pt x="265" y="105"/>
                    </a:moveTo>
                    <a:lnTo>
                      <a:pt x="300" y="105"/>
                    </a:lnTo>
                    <a:lnTo>
                      <a:pt x="300" y="128"/>
                    </a:lnTo>
                    <a:lnTo>
                      <a:pt x="265" y="128"/>
                    </a:lnTo>
                    <a:lnTo>
                      <a:pt x="265" y="105"/>
                    </a:lnTo>
                    <a:close/>
                    <a:moveTo>
                      <a:pt x="205" y="136"/>
                    </a:moveTo>
                    <a:lnTo>
                      <a:pt x="221" y="136"/>
                    </a:lnTo>
                    <a:lnTo>
                      <a:pt x="221" y="160"/>
                    </a:lnTo>
                    <a:lnTo>
                      <a:pt x="217" y="160"/>
                    </a:lnTo>
                    <a:lnTo>
                      <a:pt x="208" y="160"/>
                    </a:lnTo>
                    <a:lnTo>
                      <a:pt x="205" y="160"/>
                    </a:lnTo>
                    <a:lnTo>
                      <a:pt x="205" y="136"/>
                    </a:lnTo>
                    <a:close/>
                    <a:moveTo>
                      <a:pt x="221" y="174"/>
                    </a:moveTo>
                    <a:lnTo>
                      <a:pt x="221" y="229"/>
                    </a:lnTo>
                    <a:lnTo>
                      <a:pt x="217" y="229"/>
                    </a:lnTo>
                    <a:lnTo>
                      <a:pt x="208" y="229"/>
                    </a:lnTo>
                    <a:lnTo>
                      <a:pt x="205" y="229"/>
                    </a:lnTo>
                    <a:lnTo>
                      <a:pt x="205" y="174"/>
                    </a:lnTo>
                    <a:lnTo>
                      <a:pt x="208" y="174"/>
                    </a:lnTo>
                    <a:lnTo>
                      <a:pt x="217" y="174"/>
                    </a:lnTo>
                    <a:lnTo>
                      <a:pt x="221" y="174"/>
                    </a:lnTo>
                    <a:close/>
                    <a:moveTo>
                      <a:pt x="190" y="14"/>
                    </a:moveTo>
                    <a:lnTo>
                      <a:pt x="190" y="26"/>
                    </a:lnTo>
                    <a:lnTo>
                      <a:pt x="111" y="26"/>
                    </a:lnTo>
                    <a:lnTo>
                      <a:pt x="111" y="14"/>
                    </a:lnTo>
                    <a:lnTo>
                      <a:pt x="190" y="14"/>
                    </a:lnTo>
                    <a:close/>
                    <a:moveTo>
                      <a:pt x="111" y="40"/>
                    </a:moveTo>
                    <a:lnTo>
                      <a:pt x="190" y="40"/>
                    </a:lnTo>
                    <a:lnTo>
                      <a:pt x="190" y="91"/>
                    </a:lnTo>
                    <a:lnTo>
                      <a:pt x="111" y="91"/>
                    </a:lnTo>
                    <a:lnTo>
                      <a:pt x="111" y="40"/>
                    </a:lnTo>
                    <a:close/>
                    <a:moveTo>
                      <a:pt x="126" y="105"/>
                    </a:moveTo>
                    <a:lnTo>
                      <a:pt x="161" y="105"/>
                    </a:lnTo>
                    <a:lnTo>
                      <a:pt x="161" y="128"/>
                    </a:lnTo>
                    <a:lnTo>
                      <a:pt x="126" y="128"/>
                    </a:lnTo>
                    <a:lnTo>
                      <a:pt x="126" y="105"/>
                    </a:lnTo>
                    <a:close/>
                    <a:moveTo>
                      <a:pt x="149" y="414"/>
                    </a:moveTo>
                    <a:lnTo>
                      <a:pt x="20" y="414"/>
                    </a:lnTo>
                    <a:lnTo>
                      <a:pt x="54" y="297"/>
                    </a:lnTo>
                    <a:lnTo>
                      <a:pt x="115" y="297"/>
                    </a:lnTo>
                    <a:lnTo>
                      <a:pt x="149" y="414"/>
                    </a:lnTo>
                    <a:close/>
                    <a:moveTo>
                      <a:pt x="161" y="283"/>
                    </a:moveTo>
                    <a:lnTo>
                      <a:pt x="39" y="283"/>
                    </a:lnTo>
                    <a:lnTo>
                      <a:pt x="39" y="250"/>
                    </a:lnTo>
                    <a:lnTo>
                      <a:pt x="59" y="250"/>
                    </a:lnTo>
                    <a:lnTo>
                      <a:pt x="59" y="236"/>
                    </a:lnTo>
                    <a:lnTo>
                      <a:pt x="39" y="236"/>
                    </a:lnTo>
                    <a:lnTo>
                      <a:pt x="39" y="224"/>
                    </a:lnTo>
                    <a:lnTo>
                      <a:pt x="59" y="224"/>
                    </a:lnTo>
                    <a:lnTo>
                      <a:pt x="59" y="210"/>
                    </a:lnTo>
                    <a:lnTo>
                      <a:pt x="39" y="210"/>
                    </a:lnTo>
                    <a:lnTo>
                      <a:pt x="39" y="198"/>
                    </a:lnTo>
                    <a:lnTo>
                      <a:pt x="59" y="198"/>
                    </a:lnTo>
                    <a:lnTo>
                      <a:pt x="59" y="184"/>
                    </a:lnTo>
                    <a:lnTo>
                      <a:pt x="39" y="184"/>
                    </a:lnTo>
                    <a:lnTo>
                      <a:pt x="39" y="172"/>
                    </a:lnTo>
                    <a:lnTo>
                      <a:pt x="72" y="142"/>
                    </a:lnTo>
                    <a:lnTo>
                      <a:pt x="161" y="142"/>
                    </a:lnTo>
                    <a:lnTo>
                      <a:pt x="161" y="160"/>
                    </a:lnTo>
                    <a:lnTo>
                      <a:pt x="133" y="160"/>
                    </a:lnTo>
                    <a:lnTo>
                      <a:pt x="133" y="174"/>
                    </a:lnTo>
                    <a:lnTo>
                      <a:pt x="161" y="174"/>
                    </a:lnTo>
                    <a:lnTo>
                      <a:pt x="161" y="229"/>
                    </a:lnTo>
                    <a:lnTo>
                      <a:pt x="133" y="229"/>
                    </a:lnTo>
                    <a:lnTo>
                      <a:pt x="133" y="243"/>
                    </a:lnTo>
                    <a:lnTo>
                      <a:pt x="161" y="243"/>
                    </a:lnTo>
                    <a:lnTo>
                      <a:pt x="161" y="283"/>
                    </a:lnTo>
                    <a:close/>
                    <a:moveTo>
                      <a:pt x="175" y="229"/>
                    </a:moveTo>
                    <a:lnTo>
                      <a:pt x="175" y="174"/>
                    </a:lnTo>
                    <a:lnTo>
                      <a:pt x="190" y="174"/>
                    </a:lnTo>
                    <a:lnTo>
                      <a:pt x="190" y="229"/>
                    </a:lnTo>
                    <a:lnTo>
                      <a:pt x="175" y="229"/>
                    </a:lnTo>
                    <a:close/>
                    <a:moveTo>
                      <a:pt x="221" y="259"/>
                    </a:moveTo>
                    <a:lnTo>
                      <a:pt x="205" y="259"/>
                    </a:lnTo>
                    <a:lnTo>
                      <a:pt x="205" y="243"/>
                    </a:lnTo>
                    <a:lnTo>
                      <a:pt x="208" y="243"/>
                    </a:lnTo>
                    <a:lnTo>
                      <a:pt x="217" y="243"/>
                    </a:lnTo>
                    <a:lnTo>
                      <a:pt x="221" y="243"/>
                    </a:lnTo>
                    <a:lnTo>
                      <a:pt x="221" y="259"/>
                    </a:lnTo>
                    <a:close/>
                    <a:moveTo>
                      <a:pt x="236" y="229"/>
                    </a:moveTo>
                    <a:lnTo>
                      <a:pt x="236" y="174"/>
                    </a:lnTo>
                    <a:lnTo>
                      <a:pt x="251" y="174"/>
                    </a:lnTo>
                    <a:lnTo>
                      <a:pt x="251" y="229"/>
                    </a:lnTo>
                    <a:lnTo>
                      <a:pt x="236" y="229"/>
                    </a:lnTo>
                    <a:close/>
                    <a:moveTo>
                      <a:pt x="265" y="243"/>
                    </a:moveTo>
                    <a:lnTo>
                      <a:pt x="293" y="243"/>
                    </a:lnTo>
                    <a:lnTo>
                      <a:pt x="293" y="229"/>
                    </a:lnTo>
                    <a:lnTo>
                      <a:pt x="265" y="229"/>
                    </a:lnTo>
                    <a:lnTo>
                      <a:pt x="265" y="174"/>
                    </a:lnTo>
                    <a:lnTo>
                      <a:pt x="293" y="174"/>
                    </a:lnTo>
                    <a:lnTo>
                      <a:pt x="293" y="160"/>
                    </a:lnTo>
                    <a:lnTo>
                      <a:pt x="265" y="160"/>
                    </a:lnTo>
                    <a:lnTo>
                      <a:pt x="265" y="142"/>
                    </a:lnTo>
                    <a:lnTo>
                      <a:pt x="353" y="142"/>
                    </a:lnTo>
                    <a:lnTo>
                      <a:pt x="387" y="172"/>
                    </a:lnTo>
                    <a:lnTo>
                      <a:pt x="387" y="184"/>
                    </a:lnTo>
                    <a:lnTo>
                      <a:pt x="367" y="184"/>
                    </a:lnTo>
                    <a:lnTo>
                      <a:pt x="367" y="198"/>
                    </a:lnTo>
                    <a:lnTo>
                      <a:pt x="387" y="198"/>
                    </a:lnTo>
                    <a:lnTo>
                      <a:pt x="387" y="210"/>
                    </a:lnTo>
                    <a:lnTo>
                      <a:pt x="367" y="210"/>
                    </a:lnTo>
                    <a:lnTo>
                      <a:pt x="367" y="224"/>
                    </a:lnTo>
                    <a:lnTo>
                      <a:pt x="387" y="224"/>
                    </a:lnTo>
                    <a:lnTo>
                      <a:pt x="387" y="236"/>
                    </a:lnTo>
                    <a:lnTo>
                      <a:pt x="367" y="236"/>
                    </a:lnTo>
                    <a:lnTo>
                      <a:pt x="367" y="250"/>
                    </a:lnTo>
                    <a:lnTo>
                      <a:pt x="387" y="250"/>
                    </a:lnTo>
                    <a:lnTo>
                      <a:pt x="387" y="283"/>
                    </a:lnTo>
                    <a:lnTo>
                      <a:pt x="265" y="283"/>
                    </a:lnTo>
                    <a:lnTo>
                      <a:pt x="265" y="243"/>
                    </a:lnTo>
                    <a:close/>
                    <a:moveTo>
                      <a:pt x="311" y="297"/>
                    </a:moveTo>
                    <a:lnTo>
                      <a:pt x="372" y="297"/>
                    </a:lnTo>
                    <a:lnTo>
                      <a:pt x="405" y="414"/>
                    </a:lnTo>
                    <a:lnTo>
                      <a:pt x="277" y="414"/>
                    </a:lnTo>
                    <a:lnTo>
                      <a:pt x="311" y="297"/>
                    </a:lnTo>
                    <a:close/>
                    <a:moveTo>
                      <a:pt x="412" y="462"/>
                    </a:moveTo>
                    <a:lnTo>
                      <a:pt x="270" y="462"/>
                    </a:lnTo>
                    <a:lnTo>
                      <a:pt x="270" y="428"/>
                    </a:lnTo>
                    <a:lnTo>
                      <a:pt x="412" y="428"/>
                    </a:lnTo>
                    <a:lnTo>
                      <a:pt x="412" y="462"/>
                    </a:lnTo>
                    <a:close/>
                  </a:path>
                </a:pathLst>
              </a:custGeom>
              <a:solidFill>
                <a:schemeClr val="bg1"/>
              </a:solid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grpSp>
        <p:sp>
          <p:nvSpPr>
            <p:cNvPr id="10" name="Rounded Rectangle 35"/>
            <p:cNvSpPr/>
            <p:nvPr/>
          </p:nvSpPr>
          <p:spPr>
            <a:xfrm>
              <a:off x="697344" y="4901908"/>
              <a:ext cx="1465200" cy="32065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sp>
          <p:nvSpPr>
            <p:cNvPr id="11" name="speed"/>
            <p:cNvSpPr txBox="1">
              <a:spLocks noChangeArrowheads="1"/>
            </p:cNvSpPr>
            <p:nvPr/>
          </p:nvSpPr>
          <p:spPr bwMode="auto">
            <a:xfrm>
              <a:off x="774573" y="5259966"/>
              <a:ext cx="1310743" cy="430887"/>
            </a:xfrm>
            <a:prstGeom prst="rect">
              <a:avLst/>
            </a:prstGeom>
            <a:noFill/>
            <a:ln w="9525">
              <a:noFill/>
              <a:miter lim="800000"/>
            </a:ln>
          </p:spPr>
          <p:txBody>
            <a:bodyPr wrap="none" lIns="0" tIns="0" rIns="0" bIns="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algn="ctr" latinLnBrk="1">
                <a:defRPr/>
              </a:pPr>
              <a:r>
                <a:rPr lang="en-US" altLang="ko-KR" sz="1400">
                  <a:solidFill>
                    <a:schemeClr val="tx1">
                      <a:lumMod val="75000"/>
                      <a:lumOff val="25000"/>
                    </a:schemeClr>
                  </a:solidFill>
                  <a:latin typeface="Calibri" panose="020F0502020204030204" pitchFamily="34" charset="0"/>
                </a:rPr>
                <a:t>Design inspiration</a:t>
              </a:r>
              <a:endParaRPr lang="en-US" altLang="ko-KR" sz="1400">
                <a:solidFill>
                  <a:schemeClr val="tx1">
                    <a:lumMod val="75000"/>
                    <a:lumOff val="25000"/>
                  </a:schemeClr>
                </a:solidFill>
                <a:latin typeface="Calibri" panose="020F0502020204030204" pitchFamily="34" charset="0"/>
              </a:endParaRPr>
            </a:p>
            <a:p>
              <a:pPr algn="ctr" latinLnBrk="1">
                <a:defRPr/>
              </a:pPr>
              <a:r>
                <a:rPr lang="en-US" altLang="ko-KR" sz="1400">
                  <a:solidFill>
                    <a:schemeClr val="tx1">
                      <a:lumMod val="75000"/>
                      <a:lumOff val="25000"/>
                    </a:schemeClr>
                  </a:solidFill>
                  <a:latin typeface="Calibri" panose="020F0502020204030204" pitchFamily="34" charset="0"/>
                </a:rPr>
                <a:t>for presentation</a:t>
              </a:r>
              <a:endParaRPr lang="en-US" altLang="ko-KR" sz="1400" dirty="0">
                <a:solidFill>
                  <a:schemeClr val="tx1">
                    <a:lumMod val="75000"/>
                    <a:lumOff val="25000"/>
                  </a:schemeClr>
                </a:solidFill>
                <a:latin typeface="Calibri" panose="020F0502020204030204" pitchFamily="34" charset="0"/>
              </a:endParaRPr>
            </a:p>
          </p:txBody>
        </p:sp>
        <p:sp>
          <p:nvSpPr>
            <p:cNvPr id="12" name="speed"/>
            <p:cNvSpPr txBox="1">
              <a:spLocks noChangeArrowheads="1"/>
            </p:cNvSpPr>
            <p:nvPr/>
          </p:nvSpPr>
          <p:spPr bwMode="auto">
            <a:xfrm>
              <a:off x="973761" y="4923757"/>
              <a:ext cx="912366"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fontAlgn="base">
                <a:lnSpc>
                  <a:spcPct val="90000"/>
                </a:lnSpc>
                <a:spcBef>
                  <a:spcPct val="0"/>
                </a:spcBef>
                <a:spcAft>
                  <a:spcPct val="0"/>
                </a:spcAft>
                <a:buClr>
                  <a:prstClr val="white"/>
                </a:buClr>
                <a:defRPr kumimoji="1" sz="12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1">
                <a:defRPr/>
              </a:pPr>
              <a:r>
                <a:rPr lang="en-US" altLang="ko-KR" sz="2000">
                  <a:latin typeface="Calibri" panose="020F0502020204030204" pitchFamily="34" charset="0"/>
                </a:rPr>
                <a:t>Value 01</a:t>
              </a:r>
              <a:endParaRPr lang="en-US" altLang="ko-KR" sz="2000" dirty="0">
                <a:latin typeface="Calibri" panose="020F0502020204030204" pitchFamily="34" charset="0"/>
              </a:endParaRPr>
            </a:p>
          </p:txBody>
        </p:sp>
      </p:grpSp>
      <p:grpSp>
        <p:nvGrpSpPr>
          <p:cNvPr id="15" name="Group 64"/>
          <p:cNvGrpSpPr/>
          <p:nvPr/>
        </p:nvGrpSpPr>
        <p:grpSpPr bwMode="auto">
          <a:xfrm>
            <a:off x="2401888" y="3191104"/>
            <a:ext cx="1465262" cy="2413000"/>
            <a:chOff x="2435071" y="3277984"/>
            <a:chExt cx="1465200" cy="2412869"/>
          </a:xfrm>
        </p:grpSpPr>
        <p:grpSp>
          <p:nvGrpSpPr>
            <p:cNvPr id="16" name="Group 11"/>
            <p:cNvGrpSpPr/>
            <p:nvPr/>
          </p:nvGrpSpPr>
          <p:grpSpPr bwMode="auto">
            <a:xfrm>
              <a:off x="2436003" y="3277984"/>
              <a:ext cx="1463337" cy="1463337"/>
              <a:chOff x="3513075" y="4445876"/>
              <a:chExt cx="1000800" cy="1000800"/>
            </a:xfrm>
          </p:grpSpPr>
          <p:sp>
            <p:nvSpPr>
              <p:cNvPr id="20" name="Oval 12"/>
              <p:cNvSpPr/>
              <p:nvPr/>
            </p:nvSpPr>
            <p:spPr>
              <a:xfrm>
                <a:off x="3513523" y="4445876"/>
                <a:ext cx="999903" cy="1000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grpSp>
            <p:nvGrpSpPr>
              <p:cNvPr id="21" name="Group 13"/>
              <p:cNvGrpSpPr/>
              <p:nvPr/>
            </p:nvGrpSpPr>
            <p:grpSpPr>
              <a:xfrm>
                <a:off x="3743514" y="4677499"/>
                <a:ext cx="539923" cy="537554"/>
                <a:chOff x="2840038" y="4406900"/>
                <a:chExt cx="723900" cy="720725"/>
              </a:xfrm>
              <a:solidFill>
                <a:schemeClr val="bg1"/>
              </a:solidFill>
            </p:grpSpPr>
            <p:sp>
              <p:nvSpPr>
                <p:cNvPr id="26" name="Freeform 14"/>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27" name="Freeform 15"/>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28" name="Freeform 16"/>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29" name="Freeform 17"/>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grpSp>
        </p:grpSp>
        <p:sp>
          <p:nvSpPr>
            <p:cNvPr id="17" name="Rounded Rectangle 41"/>
            <p:cNvSpPr/>
            <p:nvPr/>
          </p:nvSpPr>
          <p:spPr>
            <a:xfrm>
              <a:off x="2435071" y="4901908"/>
              <a:ext cx="1465200" cy="32065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sp>
          <p:nvSpPr>
            <p:cNvPr id="18" name="speed"/>
            <p:cNvSpPr txBox="1">
              <a:spLocks noChangeArrowheads="1"/>
            </p:cNvSpPr>
            <p:nvPr/>
          </p:nvSpPr>
          <p:spPr bwMode="auto">
            <a:xfrm>
              <a:off x="2512300" y="5259966"/>
              <a:ext cx="1310743" cy="430887"/>
            </a:xfrm>
            <a:prstGeom prst="rect">
              <a:avLst/>
            </a:prstGeom>
            <a:noFill/>
            <a:ln w="9525">
              <a:noFill/>
              <a:miter lim="800000"/>
            </a:ln>
          </p:spPr>
          <p:txBody>
            <a:bodyPr wrap="none" lIns="0" tIns="0" rIns="0" bIns="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algn="ctr" latinLnBrk="1">
                <a:defRPr/>
              </a:pPr>
              <a:r>
                <a:rPr lang="en-US" altLang="ko-KR" sz="1400">
                  <a:solidFill>
                    <a:schemeClr val="tx1">
                      <a:lumMod val="75000"/>
                      <a:lumOff val="25000"/>
                    </a:schemeClr>
                  </a:solidFill>
                  <a:latin typeface="Calibri" panose="020F0502020204030204" pitchFamily="34" charset="0"/>
                </a:rPr>
                <a:t>Design inspiration</a:t>
              </a:r>
              <a:endParaRPr lang="en-US" altLang="ko-KR" sz="1400">
                <a:solidFill>
                  <a:schemeClr val="tx1">
                    <a:lumMod val="75000"/>
                    <a:lumOff val="25000"/>
                  </a:schemeClr>
                </a:solidFill>
                <a:latin typeface="Calibri" panose="020F0502020204030204" pitchFamily="34" charset="0"/>
              </a:endParaRPr>
            </a:p>
            <a:p>
              <a:pPr algn="ctr" latinLnBrk="1">
                <a:defRPr/>
              </a:pPr>
              <a:r>
                <a:rPr lang="en-US" altLang="ko-KR" sz="1400">
                  <a:solidFill>
                    <a:schemeClr val="tx1">
                      <a:lumMod val="75000"/>
                      <a:lumOff val="25000"/>
                    </a:schemeClr>
                  </a:solidFill>
                  <a:latin typeface="Calibri" panose="020F0502020204030204" pitchFamily="34" charset="0"/>
                </a:rPr>
                <a:t>for presentation</a:t>
              </a:r>
              <a:endParaRPr lang="en-US" altLang="ko-KR" sz="1400" dirty="0">
                <a:solidFill>
                  <a:schemeClr val="tx1">
                    <a:lumMod val="75000"/>
                    <a:lumOff val="25000"/>
                  </a:schemeClr>
                </a:solidFill>
                <a:latin typeface="Calibri" panose="020F0502020204030204" pitchFamily="34" charset="0"/>
              </a:endParaRPr>
            </a:p>
          </p:txBody>
        </p:sp>
        <p:sp>
          <p:nvSpPr>
            <p:cNvPr id="19" name="speed"/>
            <p:cNvSpPr txBox="1">
              <a:spLocks noChangeArrowheads="1"/>
            </p:cNvSpPr>
            <p:nvPr/>
          </p:nvSpPr>
          <p:spPr bwMode="auto">
            <a:xfrm>
              <a:off x="2711488" y="4923757"/>
              <a:ext cx="912366"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fontAlgn="base">
                <a:lnSpc>
                  <a:spcPct val="90000"/>
                </a:lnSpc>
                <a:spcBef>
                  <a:spcPct val="0"/>
                </a:spcBef>
                <a:spcAft>
                  <a:spcPct val="0"/>
                </a:spcAft>
                <a:buClr>
                  <a:prstClr val="white"/>
                </a:buClr>
                <a:defRPr kumimoji="1" sz="12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1">
                <a:defRPr/>
              </a:pPr>
              <a:r>
                <a:rPr lang="en-US" altLang="ko-KR" sz="2000">
                  <a:latin typeface="Calibri" panose="020F0502020204030204" pitchFamily="34" charset="0"/>
                </a:rPr>
                <a:t>Value 02</a:t>
              </a:r>
              <a:endParaRPr lang="en-US" altLang="ko-KR" sz="2000" dirty="0">
                <a:latin typeface="Calibri" panose="020F0502020204030204" pitchFamily="34" charset="0"/>
              </a:endParaRPr>
            </a:p>
          </p:txBody>
        </p:sp>
      </p:grpSp>
      <p:grpSp>
        <p:nvGrpSpPr>
          <p:cNvPr id="30" name="Group 65"/>
          <p:cNvGrpSpPr/>
          <p:nvPr/>
        </p:nvGrpSpPr>
        <p:grpSpPr bwMode="auto">
          <a:xfrm>
            <a:off x="4106863" y="3191104"/>
            <a:ext cx="1465262" cy="2413000"/>
            <a:chOff x="4176681" y="3277984"/>
            <a:chExt cx="1465200" cy="2412869"/>
          </a:xfrm>
        </p:grpSpPr>
        <p:grpSp>
          <p:nvGrpSpPr>
            <p:cNvPr id="31" name="Group 18"/>
            <p:cNvGrpSpPr/>
            <p:nvPr/>
          </p:nvGrpSpPr>
          <p:grpSpPr bwMode="auto">
            <a:xfrm>
              <a:off x="4177613" y="3277984"/>
              <a:ext cx="1463337" cy="1463337"/>
              <a:chOff x="6331147" y="4510530"/>
              <a:chExt cx="1000800" cy="1000800"/>
            </a:xfrm>
          </p:grpSpPr>
          <p:sp>
            <p:nvSpPr>
              <p:cNvPr id="35" name="Oval 19"/>
              <p:cNvSpPr/>
              <p:nvPr/>
            </p:nvSpPr>
            <p:spPr>
              <a:xfrm>
                <a:off x="6331595" y="4510530"/>
                <a:ext cx="999903" cy="1000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sp>
            <p:nvSpPr>
              <p:cNvPr id="36" name="Freeform 20"/>
              <p:cNvSpPr>
                <a:spLocks noEditPoints="1"/>
              </p:cNvSpPr>
              <p:nvPr/>
            </p:nvSpPr>
            <p:spPr bwMode="auto">
              <a:xfrm>
                <a:off x="6517245" y="4734176"/>
                <a:ext cx="628603" cy="553686"/>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grpSp>
        <p:sp>
          <p:nvSpPr>
            <p:cNvPr id="32" name="Rounded Rectangle 45"/>
            <p:cNvSpPr/>
            <p:nvPr/>
          </p:nvSpPr>
          <p:spPr>
            <a:xfrm>
              <a:off x="4176681" y="4901908"/>
              <a:ext cx="1465200" cy="32065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sp>
          <p:nvSpPr>
            <p:cNvPr id="33" name="speed"/>
            <p:cNvSpPr txBox="1">
              <a:spLocks noChangeArrowheads="1"/>
            </p:cNvSpPr>
            <p:nvPr/>
          </p:nvSpPr>
          <p:spPr bwMode="auto">
            <a:xfrm>
              <a:off x="4253910" y="5259966"/>
              <a:ext cx="1310743" cy="430887"/>
            </a:xfrm>
            <a:prstGeom prst="rect">
              <a:avLst/>
            </a:prstGeom>
            <a:noFill/>
            <a:ln w="9525">
              <a:noFill/>
              <a:miter lim="800000"/>
            </a:ln>
          </p:spPr>
          <p:txBody>
            <a:bodyPr wrap="none" lIns="0" tIns="0" rIns="0" bIns="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algn="ctr" latinLnBrk="1">
                <a:defRPr/>
              </a:pPr>
              <a:r>
                <a:rPr lang="en-US" altLang="ko-KR" sz="1400">
                  <a:solidFill>
                    <a:schemeClr val="tx1">
                      <a:lumMod val="75000"/>
                      <a:lumOff val="25000"/>
                    </a:schemeClr>
                  </a:solidFill>
                  <a:latin typeface="Calibri" panose="020F0502020204030204" pitchFamily="34" charset="0"/>
                </a:rPr>
                <a:t>Design inspiration</a:t>
              </a:r>
              <a:endParaRPr lang="en-US" altLang="ko-KR" sz="1400">
                <a:solidFill>
                  <a:schemeClr val="tx1">
                    <a:lumMod val="75000"/>
                    <a:lumOff val="25000"/>
                  </a:schemeClr>
                </a:solidFill>
                <a:latin typeface="Calibri" panose="020F0502020204030204" pitchFamily="34" charset="0"/>
              </a:endParaRPr>
            </a:p>
            <a:p>
              <a:pPr algn="ctr" latinLnBrk="1">
                <a:defRPr/>
              </a:pPr>
              <a:r>
                <a:rPr lang="en-US" altLang="ko-KR" sz="1400">
                  <a:solidFill>
                    <a:schemeClr val="tx1">
                      <a:lumMod val="75000"/>
                      <a:lumOff val="25000"/>
                    </a:schemeClr>
                  </a:solidFill>
                  <a:latin typeface="Calibri" panose="020F0502020204030204" pitchFamily="34" charset="0"/>
                </a:rPr>
                <a:t>for presentation</a:t>
              </a:r>
              <a:endParaRPr lang="en-US" altLang="ko-KR" sz="1400" dirty="0">
                <a:solidFill>
                  <a:schemeClr val="tx1">
                    <a:lumMod val="75000"/>
                    <a:lumOff val="25000"/>
                  </a:schemeClr>
                </a:solidFill>
                <a:latin typeface="Calibri" panose="020F0502020204030204" pitchFamily="34" charset="0"/>
              </a:endParaRPr>
            </a:p>
          </p:txBody>
        </p:sp>
        <p:sp>
          <p:nvSpPr>
            <p:cNvPr id="34" name="speed"/>
            <p:cNvSpPr txBox="1">
              <a:spLocks noChangeArrowheads="1"/>
            </p:cNvSpPr>
            <p:nvPr/>
          </p:nvSpPr>
          <p:spPr bwMode="auto">
            <a:xfrm>
              <a:off x="4453098" y="4923757"/>
              <a:ext cx="912366"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fontAlgn="base">
                <a:lnSpc>
                  <a:spcPct val="90000"/>
                </a:lnSpc>
                <a:spcBef>
                  <a:spcPct val="0"/>
                </a:spcBef>
                <a:spcAft>
                  <a:spcPct val="0"/>
                </a:spcAft>
                <a:buClr>
                  <a:prstClr val="white"/>
                </a:buClr>
                <a:defRPr kumimoji="1" sz="12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1">
                <a:defRPr/>
              </a:pPr>
              <a:r>
                <a:rPr lang="en-US" altLang="ko-KR" sz="2000">
                  <a:latin typeface="Calibri" panose="020F0502020204030204" pitchFamily="34" charset="0"/>
                </a:rPr>
                <a:t>Value 03</a:t>
              </a:r>
              <a:endParaRPr lang="en-US" altLang="ko-KR" sz="2000" dirty="0">
                <a:latin typeface="Calibri" panose="020F0502020204030204" pitchFamily="34" charset="0"/>
              </a:endParaRPr>
            </a:p>
          </p:txBody>
        </p:sp>
      </p:grpSp>
      <p:grpSp>
        <p:nvGrpSpPr>
          <p:cNvPr id="37" name="Group 66"/>
          <p:cNvGrpSpPr/>
          <p:nvPr/>
        </p:nvGrpSpPr>
        <p:grpSpPr bwMode="auto">
          <a:xfrm>
            <a:off x="5811838" y="3191104"/>
            <a:ext cx="1466850" cy="2413000"/>
            <a:chOff x="5920154" y="3277429"/>
            <a:chExt cx="1465384" cy="2413424"/>
          </a:xfrm>
        </p:grpSpPr>
        <p:grpSp>
          <p:nvGrpSpPr>
            <p:cNvPr id="38" name="Group 21"/>
            <p:cNvGrpSpPr/>
            <p:nvPr/>
          </p:nvGrpSpPr>
          <p:grpSpPr bwMode="auto">
            <a:xfrm>
              <a:off x="5920154" y="3277429"/>
              <a:ext cx="1465384" cy="1465384"/>
              <a:chOff x="8741934" y="4445876"/>
              <a:chExt cx="1002200" cy="1002200"/>
            </a:xfrm>
          </p:grpSpPr>
          <p:sp>
            <p:nvSpPr>
              <p:cNvPr id="42" name="Oval 22"/>
              <p:cNvSpPr/>
              <p:nvPr/>
            </p:nvSpPr>
            <p:spPr>
              <a:xfrm>
                <a:off x="8741934" y="4445876"/>
                <a:ext cx="1002200" cy="10022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grpSp>
            <p:nvGrpSpPr>
              <p:cNvPr id="43" name="Group 23"/>
              <p:cNvGrpSpPr/>
              <p:nvPr/>
            </p:nvGrpSpPr>
            <p:grpSpPr>
              <a:xfrm>
                <a:off x="9020434" y="4649336"/>
                <a:ext cx="445200" cy="574260"/>
                <a:chOff x="8693150" y="3081338"/>
                <a:chExt cx="596901" cy="769938"/>
              </a:xfrm>
              <a:solidFill>
                <a:schemeClr val="bg1"/>
              </a:solidFill>
            </p:grpSpPr>
            <p:sp>
              <p:nvSpPr>
                <p:cNvPr id="44" name="Freeform 24"/>
                <p:cNvSpPr>
                  <a:spLocks noEditPoints="1"/>
                </p:cNvSpPr>
                <p:nvPr/>
              </p:nvSpPr>
              <p:spPr bwMode="auto">
                <a:xfrm>
                  <a:off x="8693150" y="3081338"/>
                  <a:ext cx="508000" cy="769938"/>
                </a:xfrm>
                <a:custGeom>
                  <a:avLst/>
                  <a:gdLst>
                    <a:gd name="T0" fmla="*/ 217 w 320"/>
                    <a:gd name="T1" fmla="*/ 57 h 485"/>
                    <a:gd name="T2" fmla="*/ 181 w 320"/>
                    <a:gd name="T3" fmla="*/ 43 h 485"/>
                    <a:gd name="T4" fmla="*/ 182 w 320"/>
                    <a:gd name="T5" fmla="*/ 34 h 485"/>
                    <a:gd name="T6" fmla="*/ 182 w 320"/>
                    <a:gd name="T7" fmla="*/ 24 h 485"/>
                    <a:gd name="T8" fmla="*/ 173 w 320"/>
                    <a:gd name="T9" fmla="*/ 8 h 485"/>
                    <a:gd name="T10" fmla="*/ 159 w 320"/>
                    <a:gd name="T11" fmla="*/ 1 h 485"/>
                    <a:gd name="T12" fmla="*/ 154 w 320"/>
                    <a:gd name="T13" fmla="*/ 0 h 485"/>
                    <a:gd name="T14" fmla="*/ 147 w 320"/>
                    <a:gd name="T15" fmla="*/ 1 h 485"/>
                    <a:gd name="T16" fmla="*/ 133 w 320"/>
                    <a:gd name="T17" fmla="*/ 8 h 485"/>
                    <a:gd name="T18" fmla="*/ 125 w 320"/>
                    <a:gd name="T19" fmla="*/ 24 h 485"/>
                    <a:gd name="T20" fmla="*/ 125 w 320"/>
                    <a:gd name="T21" fmla="*/ 34 h 485"/>
                    <a:gd name="T22" fmla="*/ 106 w 320"/>
                    <a:gd name="T23" fmla="*/ 43 h 485"/>
                    <a:gd name="T24" fmla="*/ 92 w 320"/>
                    <a:gd name="T25" fmla="*/ 63 h 485"/>
                    <a:gd name="T26" fmla="*/ 16 w 320"/>
                    <a:gd name="T27" fmla="*/ 63 h 485"/>
                    <a:gd name="T28" fmla="*/ 6 w 320"/>
                    <a:gd name="T29" fmla="*/ 68 h 485"/>
                    <a:gd name="T30" fmla="*/ 0 w 320"/>
                    <a:gd name="T31" fmla="*/ 79 h 485"/>
                    <a:gd name="T32" fmla="*/ 1 w 320"/>
                    <a:gd name="T33" fmla="*/ 475 h 485"/>
                    <a:gd name="T34" fmla="*/ 16 w 320"/>
                    <a:gd name="T35" fmla="*/ 485 h 485"/>
                    <a:gd name="T36" fmla="*/ 310 w 320"/>
                    <a:gd name="T37" fmla="*/ 484 h 485"/>
                    <a:gd name="T38" fmla="*/ 320 w 320"/>
                    <a:gd name="T39" fmla="*/ 470 h 485"/>
                    <a:gd name="T40" fmla="*/ 319 w 320"/>
                    <a:gd name="T41" fmla="*/ 73 h 485"/>
                    <a:gd name="T42" fmla="*/ 305 w 320"/>
                    <a:gd name="T43" fmla="*/ 63 h 485"/>
                    <a:gd name="T44" fmla="*/ 134 w 320"/>
                    <a:gd name="T45" fmla="*/ 57 h 485"/>
                    <a:gd name="T46" fmla="*/ 144 w 320"/>
                    <a:gd name="T47" fmla="*/ 40 h 485"/>
                    <a:gd name="T48" fmla="*/ 138 w 320"/>
                    <a:gd name="T49" fmla="*/ 29 h 485"/>
                    <a:gd name="T50" fmla="*/ 143 w 320"/>
                    <a:gd name="T51" fmla="*/ 18 h 485"/>
                    <a:gd name="T52" fmla="*/ 154 w 320"/>
                    <a:gd name="T53" fmla="*/ 15 h 485"/>
                    <a:gd name="T54" fmla="*/ 163 w 320"/>
                    <a:gd name="T55" fmla="*/ 18 h 485"/>
                    <a:gd name="T56" fmla="*/ 168 w 320"/>
                    <a:gd name="T57" fmla="*/ 29 h 485"/>
                    <a:gd name="T58" fmla="*/ 162 w 320"/>
                    <a:gd name="T59" fmla="*/ 40 h 485"/>
                    <a:gd name="T60" fmla="*/ 203 w 320"/>
                    <a:gd name="T61" fmla="*/ 57 h 485"/>
                    <a:gd name="T62" fmla="*/ 106 w 320"/>
                    <a:gd name="T63" fmla="*/ 57 h 485"/>
                    <a:gd name="T64" fmla="*/ 217 w 320"/>
                    <a:gd name="T65" fmla="*/ 113 h 485"/>
                    <a:gd name="T66" fmla="*/ 279 w 320"/>
                    <a:gd name="T67" fmla="*/ 440 h 485"/>
                    <a:gd name="T68" fmla="*/ 92 w 320"/>
                    <a:gd name="T69" fmla="*/ 102 h 485"/>
                    <a:gd name="T70" fmla="*/ 306 w 320"/>
                    <a:gd name="T71" fmla="*/ 470 h 485"/>
                    <a:gd name="T72" fmla="*/ 304 w 320"/>
                    <a:gd name="T73" fmla="*/ 471 h 485"/>
                    <a:gd name="T74" fmla="*/ 15 w 320"/>
                    <a:gd name="T75" fmla="*/ 471 h 485"/>
                    <a:gd name="T76" fmla="*/ 15 w 320"/>
                    <a:gd name="T77" fmla="*/ 79 h 485"/>
                    <a:gd name="T78" fmla="*/ 16 w 320"/>
                    <a:gd name="T79" fmla="*/ 78 h 485"/>
                    <a:gd name="T80" fmla="*/ 92 w 320"/>
                    <a:gd name="T81" fmla="*/ 88 h 485"/>
                    <a:gd name="T82" fmla="*/ 293 w 320"/>
                    <a:gd name="T83" fmla="*/ 454 h 485"/>
                    <a:gd name="T84" fmla="*/ 217 w 320"/>
                    <a:gd name="T85" fmla="*/ 78 h 485"/>
                    <a:gd name="T86" fmla="*/ 306 w 320"/>
                    <a:gd name="T87" fmla="*/ 7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485">
                      <a:moveTo>
                        <a:pt x="305" y="63"/>
                      </a:moveTo>
                      <a:lnTo>
                        <a:pt x="217" y="63"/>
                      </a:lnTo>
                      <a:lnTo>
                        <a:pt x="217" y="57"/>
                      </a:lnTo>
                      <a:lnTo>
                        <a:pt x="217" y="43"/>
                      </a:lnTo>
                      <a:lnTo>
                        <a:pt x="203" y="43"/>
                      </a:lnTo>
                      <a:lnTo>
                        <a:pt x="181" y="43"/>
                      </a:lnTo>
                      <a:lnTo>
                        <a:pt x="179" y="40"/>
                      </a:lnTo>
                      <a:lnTo>
                        <a:pt x="179" y="40"/>
                      </a:lnTo>
                      <a:lnTo>
                        <a:pt x="182" y="34"/>
                      </a:lnTo>
                      <a:lnTo>
                        <a:pt x="182" y="29"/>
                      </a:lnTo>
                      <a:lnTo>
                        <a:pt x="182" y="29"/>
                      </a:lnTo>
                      <a:lnTo>
                        <a:pt x="182" y="24"/>
                      </a:lnTo>
                      <a:lnTo>
                        <a:pt x="179" y="18"/>
                      </a:lnTo>
                      <a:lnTo>
                        <a:pt x="177" y="13"/>
                      </a:lnTo>
                      <a:lnTo>
                        <a:pt x="173" y="8"/>
                      </a:lnTo>
                      <a:lnTo>
                        <a:pt x="169" y="5"/>
                      </a:lnTo>
                      <a:lnTo>
                        <a:pt x="164" y="3"/>
                      </a:lnTo>
                      <a:lnTo>
                        <a:pt x="159" y="1"/>
                      </a:lnTo>
                      <a:lnTo>
                        <a:pt x="154" y="0"/>
                      </a:lnTo>
                      <a:lnTo>
                        <a:pt x="154" y="0"/>
                      </a:lnTo>
                      <a:lnTo>
                        <a:pt x="154" y="0"/>
                      </a:lnTo>
                      <a:lnTo>
                        <a:pt x="154" y="0"/>
                      </a:lnTo>
                      <a:lnTo>
                        <a:pt x="154" y="0"/>
                      </a:lnTo>
                      <a:lnTo>
                        <a:pt x="147" y="1"/>
                      </a:lnTo>
                      <a:lnTo>
                        <a:pt x="142" y="3"/>
                      </a:lnTo>
                      <a:lnTo>
                        <a:pt x="137" y="5"/>
                      </a:lnTo>
                      <a:lnTo>
                        <a:pt x="133" y="8"/>
                      </a:lnTo>
                      <a:lnTo>
                        <a:pt x="130" y="13"/>
                      </a:lnTo>
                      <a:lnTo>
                        <a:pt x="127" y="18"/>
                      </a:lnTo>
                      <a:lnTo>
                        <a:pt x="125" y="24"/>
                      </a:lnTo>
                      <a:lnTo>
                        <a:pt x="124" y="29"/>
                      </a:lnTo>
                      <a:lnTo>
                        <a:pt x="124" y="29"/>
                      </a:lnTo>
                      <a:lnTo>
                        <a:pt x="125" y="34"/>
                      </a:lnTo>
                      <a:lnTo>
                        <a:pt x="127" y="40"/>
                      </a:lnTo>
                      <a:lnTo>
                        <a:pt x="125" y="43"/>
                      </a:lnTo>
                      <a:lnTo>
                        <a:pt x="106" y="43"/>
                      </a:lnTo>
                      <a:lnTo>
                        <a:pt x="92" y="43"/>
                      </a:lnTo>
                      <a:lnTo>
                        <a:pt x="92" y="57"/>
                      </a:lnTo>
                      <a:lnTo>
                        <a:pt x="92" y="63"/>
                      </a:lnTo>
                      <a:lnTo>
                        <a:pt x="16" y="63"/>
                      </a:lnTo>
                      <a:lnTo>
                        <a:pt x="16" y="63"/>
                      </a:lnTo>
                      <a:lnTo>
                        <a:pt x="16" y="63"/>
                      </a:lnTo>
                      <a:lnTo>
                        <a:pt x="16" y="63"/>
                      </a:lnTo>
                      <a:lnTo>
                        <a:pt x="10" y="65"/>
                      </a:lnTo>
                      <a:lnTo>
                        <a:pt x="6" y="68"/>
                      </a:lnTo>
                      <a:lnTo>
                        <a:pt x="6" y="68"/>
                      </a:lnTo>
                      <a:lnTo>
                        <a:pt x="2" y="72"/>
                      </a:lnTo>
                      <a:lnTo>
                        <a:pt x="0" y="79"/>
                      </a:lnTo>
                      <a:lnTo>
                        <a:pt x="0" y="470"/>
                      </a:lnTo>
                      <a:lnTo>
                        <a:pt x="0" y="470"/>
                      </a:lnTo>
                      <a:lnTo>
                        <a:pt x="1" y="475"/>
                      </a:lnTo>
                      <a:lnTo>
                        <a:pt x="5" y="480"/>
                      </a:lnTo>
                      <a:lnTo>
                        <a:pt x="10" y="484"/>
                      </a:lnTo>
                      <a:lnTo>
                        <a:pt x="16" y="485"/>
                      </a:lnTo>
                      <a:lnTo>
                        <a:pt x="304" y="485"/>
                      </a:lnTo>
                      <a:lnTo>
                        <a:pt x="304" y="485"/>
                      </a:lnTo>
                      <a:lnTo>
                        <a:pt x="310" y="484"/>
                      </a:lnTo>
                      <a:lnTo>
                        <a:pt x="316" y="480"/>
                      </a:lnTo>
                      <a:lnTo>
                        <a:pt x="319" y="476"/>
                      </a:lnTo>
                      <a:lnTo>
                        <a:pt x="320" y="470"/>
                      </a:lnTo>
                      <a:lnTo>
                        <a:pt x="320" y="79"/>
                      </a:lnTo>
                      <a:lnTo>
                        <a:pt x="320" y="79"/>
                      </a:lnTo>
                      <a:lnTo>
                        <a:pt x="319" y="73"/>
                      </a:lnTo>
                      <a:lnTo>
                        <a:pt x="316" y="68"/>
                      </a:lnTo>
                      <a:lnTo>
                        <a:pt x="310" y="65"/>
                      </a:lnTo>
                      <a:lnTo>
                        <a:pt x="305" y="63"/>
                      </a:lnTo>
                      <a:lnTo>
                        <a:pt x="305" y="63"/>
                      </a:lnTo>
                      <a:close/>
                      <a:moveTo>
                        <a:pt x="106" y="57"/>
                      </a:moveTo>
                      <a:lnTo>
                        <a:pt x="134" y="57"/>
                      </a:lnTo>
                      <a:lnTo>
                        <a:pt x="137" y="52"/>
                      </a:lnTo>
                      <a:lnTo>
                        <a:pt x="144" y="40"/>
                      </a:lnTo>
                      <a:lnTo>
                        <a:pt x="144" y="40"/>
                      </a:lnTo>
                      <a:lnTo>
                        <a:pt x="141" y="34"/>
                      </a:lnTo>
                      <a:lnTo>
                        <a:pt x="140" y="32"/>
                      </a:lnTo>
                      <a:lnTo>
                        <a:pt x="138" y="29"/>
                      </a:lnTo>
                      <a:lnTo>
                        <a:pt x="138" y="29"/>
                      </a:lnTo>
                      <a:lnTo>
                        <a:pt x="140" y="24"/>
                      </a:lnTo>
                      <a:lnTo>
                        <a:pt x="143" y="18"/>
                      </a:lnTo>
                      <a:lnTo>
                        <a:pt x="147" y="16"/>
                      </a:lnTo>
                      <a:lnTo>
                        <a:pt x="154" y="15"/>
                      </a:lnTo>
                      <a:lnTo>
                        <a:pt x="154" y="15"/>
                      </a:lnTo>
                      <a:lnTo>
                        <a:pt x="154" y="15"/>
                      </a:lnTo>
                      <a:lnTo>
                        <a:pt x="159" y="16"/>
                      </a:lnTo>
                      <a:lnTo>
                        <a:pt x="163" y="18"/>
                      </a:lnTo>
                      <a:lnTo>
                        <a:pt x="167" y="24"/>
                      </a:lnTo>
                      <a:lnTo>
                        <a:pt x="168" y="29"/>
                      </a:lnTo>
                      <a:lnTo>
                        <a:pt x="168" y="29"/>
                      </a:lnTo>
                      <a:lnTo>
                        <a:pt x="168" y="32"/>
                      </a:lnTo>
                      <a:lnTo>
                        <a:pt x="167" y="34"/>
                      </a:lnTo>
                      <a:lnTo>
                        <a:pt x="162" y="40"/>
                      </a:lnTo>
                      <a:lnTo>
                        <a:pt x="170" y="52"/>
                      </a:lnTo>
                      <a:lnTo>
                        <a:pt x="173" y="57"/>
                      </a:lnTo>
                      <a:lnTo>
                        <a:pt x="203" y="57"/>
                      </a:lnTo>
                      <a:lnTo>
                        <a:pt x="203" y="98"/>
                      </a:lnTo>
                      <a:lnTo>
                        <a:pt x="106" y="98"/>
                      </a:lnTo>
                      <a:lnTo>
                        <a:pt x="106" y="57"/>
                      </a:lnTo>
                      <a:close/>
                      <a:moveTo>
                        <a:pt x="106" y="113"/>
                      </a:moveTo>
                      <a:lnTo>
                        <a:pt x="203" y="113"/>
                      </a:lnTo>
                      <a:lnTo>
                        <a:pt x="217" y="113"/>
                      </a:lnTo>
                      <a:lnTo>
                        <a:pt x="217" y="102"/>
                      </a:lnTo>
                      <a:lnTo>
                        <a:pt x="279" y="102"/>
                      </a:lnTo>
                      <a:lnTo>
                        <a:pt x="279" y="440"/>
                      </a:lnTo>
                      <a:lnTo>
                        <a:pt x="44" y="440"/>
                      </a:lnTo>
                      <a:lnTo>
                        <a:pt x="44" y="102"/>
                      </a:lnTo>
                      <a:lnTo>
                        <a:pt x="92" y="102"/>
                      </a:lnTo>
                      <a:lnTo>
                        <a:pt x="92" y="113"/>
                      </a:lnTo>
                      <a:lnTo>
                        <a:pt x="106" y="113"/>
                      </a:lnTo>
                      <a:close/>
                      <a:moveTo>
                        <a:pt x="306" y="470"/>
                      </a:moveTo>
                      <a:lnTo>
                        <a:pt x="306" y="470"/>
                      </a:lnTo>
                      <a:lnTo>
                        <a:pt x="305" y="471"/>
                      </a:lnTo>
                      <a:lnTo>
                        <a:pt x="304" y="471"/>
                      </a:lnTo>
                      <a:lnTo>
                        <a:pt x="16" y="471"/>
                      </a:lnTo>
                      <a:lnTo>
                        <a:pt x="16" y="471"/>
                      </a:lnTo>
                      <a:lnTo>
                        <a:pt x="15" y="471"/>
                      </a:lnTo>
                      <a:lnTo>
                        <a:pt x="14" y="470"/>
                      </a:lnTo>
                      <a:lnTo>
                        <a:pt x="15" y="79"/>
                      </a:lnTo>
                      <a:lnTo>
                        <a:pt x="15" y="79"/>
                      </a:lnTo>
                      <a:lnTo>
                        <a:pt x="15" y="78"/>
                      </a:lnTo>
                      <a:lnTo>
                        <a:pt x="15" y="78"/>
                      </a:lnTo>
                      <a:lnTo>
                        <a:pt x="16" y="78"/>
                      </a:lnTo>
                      <a:lnTo>
                        <a:pt x="16" y="78"/>
                      </a:lnTo>
                      <a:lnTo>
                        <a:pt x="92" y="78"/>
                      </a:lnTo>
                      <a:lnTo>
                        <a:pt x="92" y="88"/>
                      </a:lnTo>
                      <a:lnTo>
                        <a:pt x="30" y="88"/>
                      </a:lnTo>
                      <a:lnTo>
                        <a:pt x="29" y="454"/>
                      </a:lnTo>
                      <a:lnTo>
                        <a:pt x="293" y="454"/>
                      </a:lnTo>
                      <a:lnTo>
                        <a:pt x="293" y="88"/>
                      </a:lnTo>
                      <a:lnTo>
                        <a:pt x="217" y="88"/>
                      </a:lnTo>
                      <a:lnTo>
                        <a:pt x="217" y="78"/>
                      </a:lnTo>
                      <a:lnTo>
                        <a:pt x="305" y="78"/>
                      </a:lnTo>
                      <a:lnTo>
                        <a:pt x="305" y="78"/>
                      </a:lnTo>
                      <a:lnTo>
                        <a:pt x="306" y="78"/>
                      </a:lnTo>
                      <a:lnTo>
                        <a:pt x="306" y="79"/>
                      </a:lnTo>
                      <a:lnTo>
                        <a:pt x="306" y="470"/>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45" name="Freeform 25"/>
                <p:cNvSpPr/>
                <p:nvPr/>
              </p:nvSpPr>
              <p:spPr bwMode="auto">
                <a:xfrm>
                  <a:off x="8924925" y="3116263"/>
                  <a:ext cx="22225" cy="20638"/>
                </a:xfrm>
                <a:custGeom>
                  <a:avLst/>
                  <a:gdLst>
                    <a:gd name="T0" fmla="*/ 8 w 14"/>
                    <a:gd name="T1" fmla="*/ 0 h 13"/>
                    <a:gd name="T2" fmla="*/ 8 w 14"/>
                    <a:gd name="T3" fmla="*/ 0 h 13"/>
                    <a:gd name="T4" fmla="*/ 4 w 14"/>
                    <a:gd name="T5" fmla="*/ 0 h 13"/>
                    <a:gd name="T6" fmla="*/ 2 w 14"/>
                    <a:gd name="T7" fmla="*/ 2 h 13"/>
                    <a:gd name="T8" fmla="*/ 1 w 14"/>
                    <a:gd name="T9" fmla="*/ 4 h 13"/>
                    <a:gd name="T10" fmla="*/ 0 w 14"/>
                    <a:gd name="T11" fmla="*/ 7 h 13"/>
                    <a:gd name="T12" fmla="*/ 0 w 14"/>
                    <a:gd name="T13" fmla="*/ 7 h 13"/>
                    <a:gd name="T14" fmla="*/ 1 w 14"/>
                    <a:gd name="T15" fmla="*/ 9 h 13"/>
                    <a:gd name="T16" fmla="*/ 2 w 14"/>
                    <a:gd name="T17" fmla="*/ 11 h 13"/>
                    <a:gd name="T18" fmla="*/ 4 w 14"/>
                    <a:gd name="T19" fmla="*/ 13 h 13"/>
                    <a:gd name="T20" fmla="*/ 8 w 14"/>
                    <a:gd name="T21" fmla="*/ 13 h 13"/>
                    <a:gd name="T22" fmla="*/ 8 w 14"/>
                    <a:gd name="T23" fmla="*/ 13 h 13"/>
                    <a:gd name="T24" fmla="*/ 8 w 14"/>
                    <a:gd name="T25" fmla="*/ 13 h 13"/>
                    <a:gd name="T26" fmla="*/ 8 w 14"/>
                    <a:gd name="T27" fmla="*/ 13 h 13"/>
                    <a:gd name="T28" fmla="*/ 10 w 14"/>
                    <a:gd name="T29" fmla="*/ 13 h 13"/>
                    <a:gd name="T30" fmla="*/ 12 w 14"/>
                    <a:gd name="T31" fmla="*/ 11 h 13"/>
                    <a:gd name="T32" fmla="*/ 13 w 14"/>
                    <a:gd name="T33" fmla="*/ 9 h 13"/>
                    <a:gd name="T34" fmla="*/ 14 w 14"/>
                    <a:gd name="T35" fmla="*/ 7 h 13"/>
                    <a:gd name="T36" fmla="*/ 14 w 14"/>
                    <a:gd name="T37" fmla="*/ 7 h 13"/>
                    <a:gd name="T38" fmla="*/ 13 w 14"/>
                    <a:gd name="T39" fmla="*/ 4 h 13"/>
                    <a:gd name="T40" fmla="*/ 12 w 14"/>
                    <a:gd name="T41" fmla="*/ 2 h 13"/>
                    <a:gd name="T42" fmla="*/ 10 w 14"/>
                    <a:gd name="T43" fmla="*/ 0 h 13"/>
                    <a:gd name="T44" fmla="*/ 8 w 14"/>
                    <a:gd name="T45" fmla="*/ 0 h 13"/>
                    <a:gd name="T46" fmla="*/ 8 w 14"/>
                    <a:gd name="T4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13">
                      <a:moveTo>
                        <a:pt x="8" y="0"/>
                      </a:moveTo>
                      <a:lnTo>
                        <a:pt x="8" y="0"/>
                      </a:lnTo>
                      <a:lnTo>
                        <a:pt x="4" y="0"/>
                      </a:lnTo>
                      <a:lnTo>
                        <a:pt x="2" y="2"/>
                      </a:lnTo>
                      <a:lnTo>
                        <a:pt x="1" y="4"/>
                      </a:lnTo>
                      <a:lnTo>
                        <a:pt x="0" y="7"/>
                      </a:lnTo>
                      <a:lnTo>
                        <a:pt x="0" y="7"/>
                      </a:lnTo>
                      <a:lnTo>
                        <a:pt x="1" y="9"/>
                      </a:lnTo>
                      <a:lnTo>
                        <a:pt x="2" y="11"/>
                      </a:lnTo>
                      <a:lnTo>
                        <a:pt x="4" y="13"/>
                      </a:lnTo>
                      <a:lnTo>
                        <a:pt x="8" y="13"/>
                      </a:lnTo>
                      <a:lnTo>
                        <a:pt x="8" y="13"/>
                      </a:lnTo>
                      <a:lnTo>
                        <a:pt x="8" y="13"/>
                      </a:lnTo>
                      <a:lnTo>
                        <a:pt x="8" y="13"/>
                      </a:lnTo>
                      <a:lnTo>
                        <a:pt x="10" y="13"/>
                      </a:lnTo>
                      <a:lnTo>
                        <a:pt x="12" y="11"/>
                      </a:lnTo>
                      <a:lnTo>
                        <a:pt x="13" y="9"/>
                      </a:lnTo>
                      <a:lnTo>
                        <a:pt x="14" y="7"/>
                      </a:lnTo>
                      <a:lnTo>
                        <a:pt x="14" y="7"/>
                      </a:lnTo>
                      <a:lnTo>
                        <a:pt x="13" y="4"/>
                      </a:lnTo>
                      <a:lnTo>
                        <a:pt x="12" y="2"/>
                      </a:lnTo>
                      <a:lnTo>
                        <a:pt x="10" y="0"/>
                      </a:lnTo>
                      <a:lnTo>
                        <a:pt x="8" y="0"/>
                      </a:lnTo>
                      <a:lnTo>
                        <a:pt x="8" y="0"/>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46" name="Rectangle 26"/>
                <p:cNvSpPr>
                  <a:spLocks noChangeArrowheads="1"/>
                </p:cNvSpPr>
                <p:nvPr/>
              </p:nvSpPr>
              <p:spPr bwMode="auto">
                <a:xfrm>
                  <a:off x="8866188" y="3378200"/>
                  <a:ext cx="222250" cy="22225"/>
                </a:xfrm>
                <a:prstGeom prst="rect">
                  <a:avLst/>
                </a:pr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47" name="Freeform 27"/>
                <p:cNvSpPr>
                  <a:spLocks noEditPoints="1"/>
                </p:cNvSpPr>
                <p:nvPr/>
              </p:nvSpPr>
              <p:spPr bwMode="auto">
                <a:xfrm>
                  <a:off x="8797925" y="3362325"/>
                  <a:ext cx="53975" cy="52388"/>
                </a:xfrm>
                <a:custGeom>
                  <a:avLst/>
                  <a:gdLst>
                    <a:gd name="T0" fmla="*/ 0 w 34"/>
                    <a:gd name="T1" fmla="*/ 33 h 33"/>
                    <a:gd name="T2" fmla="*/ 34 w 34"/>
                    <a:gd name="T3" fmla="*/ 33 h 33"/>
                    <a:gd name="T4" fmla="*/ 34 w 34"/>
                    <a:gd name="T5" fmla="*/ 0 h 33"/>
                    <a:gd name="T6" fmla="*/ 0 w 34"/>
                    <a:gd name="T7" fmla="*/ 0 h 33"/>
                    <a:gd name="T8" fmla="*/ 0 w 34"/>
                    <a:gd name="T9" fmla="*/ 33 h 33"/>
                    <a:gd name="T10" fmla="*/ 14 w 34"/>
                    <a:gd name="T11" fmla="*/ 14 h 33"/>
                    <a:gd name="T12" fmla="*/ 20 w 34"/>
                    <a:gd name="T13" fmla="*/ 14 h 33"/>
                    <a:gd name="T14" fmla="*/ 20 w 34"/>
                    <a:gd name="T15" fmla="*/ 19 h 33"/>
                    <a:gd name="T16" fmla="*/ 14 w 34"/>
                    <a:gd name="T17" fmla="*/ 19 h 33"/>
                    <a:gd name="T18" fmla="*/ 14 w 34"/>
                    <a:gd name="T19"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0" y="33"/>
                      </a:moveTo>
                      <a:lnTo>
                        <a:pt x="34" y="33"/>
                      </a:lnTo>
                      <a:lnTo>
                        <a:pt x="34" y="0"/>
                      </a:lnTo>
                      <a:lnTo>
                        <a:pt x="0" y="0"/>
                      </a:lnTo>
                      <a:lnTo>
                        <a:pt x="0" y="33"/>
                      </a:lnTo>
                      <a:close/>
                      <a:moveTo>
                        <a:pt x="14" y="14"/>
                      </a:moveTo>
                      <a:lnTo>
                        <a:pt x="20" y="14"/>
                      </a:lnTo>
                      <a:lnTo>
                        <a:pt x="20" y="19"/>
                      </a:lnTo>
                      <a:lnTo>
                        <a:pt x="14" y="19"/>
                      </a:lnTo>
                      <a:lnTo>
                        <a:pt x="14" y="1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48" name="Rectangle 28"/>
                <p:cNvSpPr>
                  <a:spLocks noChangeArrowheads="1"/>
                </p:cNvSpPr>
                <p:nvPr/>
              </p:nvSpPr>
              <p:spPr bwMode="auto">
                <a:xfrm>
                  <a:off x="8866188" y="3452813"/>
                  <a:ext cx="222250" cy="22225"/>
                </a:xfrm>
                <a:prstGeom prst="rect">
                  <a:avLst/>
                </a:pr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49" name="Freeform 29"/>
                <p:cNvSpPr>
                  <a:spLocks noEditPoints="1"/>
                </p:cNvSpPr>
                <p:nvPr/>
              </p:nvSpPr>
              <p:spPr bwMode="auto">
                <a:xfrm>
                  <a:off x="8797925" y="3436938"/>
                  <a:ext cx="53975" cy="53975"/>
                </a:xfrm>
                <a:custGeom>
                  <a:avLst/>
                  <a:gdLst>
                    <a:gd name="T0" fmla="*/ 0 w 34"/>
                    <a:gd name="T1" fmla="*/ 34 h 34"/>
                    <a:gd name="T2" fmla="*/ 34 w 34"/>
                    <a:gd name="T3" fmla="*/ 34 h 34"/>
                    <a:gd name="T4" fmla="*/ 34 w 34"/>
                    <a:gd name="T5" fmla="*/ 0 h 34"/>
                    <a:gd name="T6" fmla="*/ 0 w 34"/>
                    <a:gd name="T7" fmla="*/ 0 h 34"/>
                    <a:gd name="T8" fmla="*/ 0 w 34"/>
                    <a:gd name="T9" fmla="*/ 34 h 34"/>
                    <a:gd name="T10" fmla="*/ 14 w 34"/>
                    <a:gd name="T11" fmla="*/ 14 h 34"/>
                    <a:gd name="T12" fmla="*/ 20 w 34"/>
                    <a:gd name="T13" fmla="*/ 14 h 34"/>
                    <a:gd name="T14" fmla="*/ 20 w 34"/>
                    <a:gd name="T15" fmla="*/ 19 h 34"/>
                    <a:gd name="T16" fmla="*/ 14 w 34"/>
                    <a:gd name="T17" fmla="*/ 19 h 34"/>
                    <a:gd name="T18" fmla="*/ 14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4" y="14"/>
                      </a:moveTo>
                      <a:lnTo>
                        <a:pt x="20" y="14"/>
                      </a:lnTo>
                      <a:lnTo>
                        <a:pt x="20" y="19"/>
                      </a:lnTo>
                      <a:lnTo>
                        <a:pt x="14" y="19"/>
                      </a:lnTo>
                      <a:lnTo>
                        <a:pt x="14" y="1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50" name="Rectangle 30"/>
                <p:cNvSpPr>
                  <a:spLocks noChangeArrowheads="1"/>
                </p:cNvSpPr>
                <p:nvPr/>
              </p:nvSpPr>
              <p:spPr bwMode="auto">
                <a:xfrm>
                  <a:off x="8866188" y="3527425"/>
                  <a:ext cx="222250" cy="23813"/>
                </a:xfrm>
                <a:prstGeom prst="rect">
                  <a:avLst/>
                </a:pr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51" name="Freeform 31"/>
                <p:cNvSpPr>
                  <a:spLocks noEditPoints="1"/>
                </p:cNvSpPr>
                <p:nvPr/>
              </p:nvSpPr>
              <p:spPr bwMode="auto">
                <a:xfrm>
                  <a:off x="8797925" y="3513138"/>
                  <a:ext cx="53975" cy="50800"/>
                </a:xfrm>
                <a:custGeom>
                  <a:avLst/>
                  <a:gdLst>
                    <a:gd name="T0" fmla="*/ 0 w 34"/>
                    <a:gd name="T1" fmla="*/ 32 h 32"/>
                    <a:gd name="T2" fmla="*/ 34 w 34"/>
                    <a:gd name="T3" fmla="*/ 32 h 32"/>
                    <a:gd name="T4" fmla="*/ 34 w 34"/>
                    <a:gd name="T5" fmla="*/ 0 h 32"/>
                    <a:gd name="T6" fmla="*/ 0 w 34"/>
                    <a:gd name="T7" fmla="*/ 0 h 32"/>
                    <a:gd name="T8" fmla="*/ 0 w 34"/>
                    <a:gd name="T9" fmla="*/ 32 h 32"/>
                    <a:gd name="T10" fmla="*/ 14 w 34"/>
                    <a:gd name="T11" fmla="*/ 14 h 32"/>
                    <a:gd name="T12" fmla="*/ 20 w 34"/>
                    <a:gd name="T13" fmla="*/ 14 h 32"/>
                    <a:gd name="T14" fmla="*/ 20 w 34"/>
                    <a:gd name="T15" fmla="*/ 18 h 32"/>
                    <a:gd name="T16" fmla="*/ 14 w 34"/>
                    <a:gd name="T17" fmla="*/ 18 h 32"/>
                    <a:gd name="T18" fmla="*/ 14 w 34"/>
                    <a:gd name="T19"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2">
                      <a:moveTo>
                        <a:pt x="0" y="32"/>
                      </a:moveTo>
                      <a:lnTo>
                        <a:pt x="34" y="32"/>
                      </a:lnTo>
                      <a:lnTo>
                        <a:pt x="34" y="0"/>
                      </a:lnTo>
                      <a:lnTo>
                        <a:pt x="0" y="0"/>
                      </a:lnTo>
                      <a:lnTo>
                        <a:pt x="0" y="32"/>
                      </a:lnTo>
                      <a:close/>
                      <a:moveTo>
                        <a:pt x="14" y="14"/>
                      </a:moveTo>
                      <a:lnTo>
                        <a:pt x="20" y="14"/>
                      </a:lnTo>
                      <a:lnTo>
                        <a:pt x="20" y="18"/>
                      </a:lnTo>
                      <a:lnTo>
                        <a:pt x="14" y="18"/>
                      </a:lnTo>
                      <a:lnTo>
                        <a:pt x="14" y="1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52" name="Rectangle 32"/>
                <p:cNvSpPr>
                  <a:spLocks noChangeArrowheads="1"/>
                </p:cNvSpPr>
                <p:nvPr/>
              </p:nvSpPr>
              <p:spPr bwMode="auto">
                <a:xfrm>
                  <a:off x="8866188" y="3602038"/>
                  <a:ext cx="222250" cy="22225"/>
                </a:xfrm>
                <a:prstGeom prst="rect">
                  <a:avLst/>
                </a:pr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53" name="Freeform 33"/>
                <p:cNvSpPr>
                  <a:spLocks noEditPoints="1"/>
                </p:cNvSpPr>
                <p:nvPr/>
              </p:nvSpPr>
              <p:spPr bwMode="auto">
                <a:xfrm>
                  <a:off x="8797925" y="3586163"/>
                  <a:ext cx="53975" cy="53975"/>
                </a:xfrm>
                <a:custGeom>
                  <a:avLst/>
                  <a:gdLst>
                    <a:gd name="T0" fmla="*/ 0 w 34"/>
                    <a:gd name="T1" fmla="*/ 34 h 34"/>
                    <a:gd name="T2" fmla="*/ 34 w 34"/>
                    <a:gd name="T3" fmla="*/ 34 h 34"/>
                    <a:gd name="T4" fmla="*/ 34 w 34"/>
                    <a:gd name="T5" fmla="*/ 0 h 34"/>
                    <a:gd name="T6" fmla="*/ 0 w 34"/>
                    <a:gd name="T7" fmla="*/ 0 h 34"/>
                    <a:gd name="T8" fmla="*/ 0 w 34"/>
                    <a:gd name="T9" fmla="*/ 34 h 34"/>
                    <a:gd name="T10" fmla="*/ 14 w 34"/>
                    <a:gd name="T11" fmla="*/ 14 h 34"/>
                    <a:gd name="T12" fmla="*/ 20 w 34"/>
                    <a:gd name="T13" fmla="*/ 14 h 34"/>
                    <a:gd name="T14" fmla="*/ 20 w 34"/>
                    <a:gd name="T15" fmla="*/ 20 h 34"/>
                    <a:gd name="T16" fmla="*/ 14 w 34"/>
                    <a:gd name="T17" fmla="*/ 20 h 34"/>
                    <a:gd name="T18" fmla="*/ 14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4" y="14"/>
                      </a:moveTo>
                      <a:lnTo>
                        <a:pt x="20" y="14"/>
                      </a:lnTo>
                      <a:lnTo>
                        <a:pt x="20" y="20"/>
                      </a:lnTo>
                      <a:lnTo>
                        <a:pt x="14" y="20"/>
                      </a:lnTo>
                      <a:lnTo>
                        <a:pt x="14" y="1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sp>
              <p:nvSpPr>
                <p:cNvPr id="54" name="Freeform 34"/>
                <p:cNvSpPr>
                  <a:spLocks noEditPoints="1"/>
                </p:cNvSpPr>
                <p:nvPr/>
              </p:nvSpPr>
              <p:spPr bwMode="auto">
                <a:xfrm>
                  <a:off x="9231313" y="3211513"/>
                  <a:ext cx="58738" cy="620713"/>
                </a:xfrm>
                <a:custGeom>
                  <a:avLst/>
                  <a:gdLst>
                    <a:gd name="T0" fmla="*/ 37 w 37"/>
                    <a:gd name="T1" fmla="*/ 29 h 391"/>
                    <a:gd name="T2" fmla="*/ 37 w 37"/>
                    <a:gd name="T3" fmla="*/ 10 h 391"/>
                    <a:gd name="T4" fmla="*/ 37 w 37"/>
                    <a:gd name="T5" fmla="*/ 10 h 391"/>
                    <a:gd name="T6" fmla="*/ 36 w 37"/>
                    <a:gd name="T7" fmla="*/ 6 h 391"/>
                    <a:gd name="T8" fmla="*/ 34 w 37"/>
                    <a:gd name="T9" fmla="*/ 3 h 391"/>
                    <a:gd name="T10" fmla="*/ 31 w 37"/>
                    <a:gd name="T11" fmla="*/ 1 h 391"/>
                    <a:gd name="T12" fmla="*/ 27 w 37"/>
                    <a:gd name="T13" fmla="*/ 0 h 391"/>
                    <a:gd name="T14" fmla="*/ 10 w 37"/>
                    <a:gd name="T15" fmla="*/ 0 h 391"/>
                    <a:gd name="T16" fmla="*/ 10 w 37"/>
                    <a:gd name="T17" fmla="*/ 0 h 391"/>
                    <a:gd name="T18" fmla="*/ 7 w 37"/>
                    <a:gd name="T19" fmla="*/ 1 h 391"/>
                    <a:gd name="T20" fmla="*/ 4 w 37"/>
                    <a:gd name="T21" fmla="*/ 3 h 391"/>
                    <a:gd name="T22" fmla="*/ 1 w 37"/>
                    <a:gd name="T23" fmla="*/ 6 h 391"/>
                    <a:gd name="T24" fmla="*/ 0 w 37"/>
                    <a:gd name="T25" fmla="*/ 10 h 391"/>
                    <a:gd name="T26" fmla="*/ 0 w 37"/>
                    <a:gd name="T27" fmla="*/ 30 h 391"/>
                    <a:gd name="T28" fmla="*/ 0 w 37"/>
                    <a:gd name="T29" fmla="*/ 30 h 391"/>
                    <a:gd name="T30" fmla="*/ 0 w 37"/>
                    <a:gd name="T31" fmla="*/ 31 h 391"/>
                    <a:gd name="T32" fmla="*/ 0 w 37"/>
                    <a:gd name="T33" fmla="*/ 57 h 391"/>
                    <a:gd name="T34" fmla="*/ 0 w 37"/>
                    <a:gd name="T35" fmla="*/ 57 h 391"/>
                    <a:gd name="T36" fmla="*/ 0 w 37"/>
                    <a:gd name="T37" fmla="*/ 57 h 391"/>
                    <a:gd name="T38" fmla="*/ 0 w 37"/>
                    <a:gd name="T39" fmla="*/ 341 h 391"/>
                    <a:gd name="T40" fmla="*/ 0 w 37"/>
                    <a:gd name="T41" fmla="*/ 341 h 391"/>
                    <a:gd name="T42" fmla="*/ 1 w 37"/>
                    <a:gd name="T43" fmla="*/ 344 h 391"/>
                    <a:gd name="T44" fmla="*/ 1 w 37"/>
                    <a:gd name="T45" fmla="*/ 344 h 391"/>
                    <a:gd name="T46" fmla="*/ 11 w 37"/>
                    <a:gd name="T47" fmla="*/ 391 h 391"/>
                    <a:gd name="T48" fmla="*/ 25 w 37"/>
                    <a:gd name="T49" fmla="*/ 391 h 391"/>
                    <a:gd name="T50" fmla="*/ 36 w 37"/>
                    <a:gd name="T51" fmla="*/ 344 h 391"/>
                    <a:gd name="T52" fmla="*/ 36 w 37"/>
                    <a:gd name="T53" fmla="*/ 344 h 391"/>
                    <a:gd name="T54" fmla="*/ 37 w 37"/>
                    <a:gd name="T55" fmla="*/ 341 h 391"/>
                    <a:gd name="T56" fmla="*/ 37 w 37"/>
                    <a:gd name="T57" fmla="*/ 58 h 391"/>
                    <a:gd name="T58" fmla="*/ 37 w 37"/>
                    <a:gd name="T59" fmla="*/ 58 h 391"/>
                    <a:gd name="T60" fmla="*/ 37 w 37"/>
                    <a:gd name="T61" fmla="*/ 57 h 391"/>
                    <a:gd name="T62" fmla="*/ 37 w 37"/>
                    <a:gd name="T63" fmla="*/ 31 h 391"/>
                    <a:gd name="T64" fmla="*/ 37 w 37"/>
                    <a:gd name="T65" fmla="*/ 31 h 391"/>
                    <a:gd name="T66" fmla="*/ 37 w 37"/>
                    <a:gd name="T67" fmla="*/ 29 h 391"/>
                    <a:gd name="T68" fmla="*/ 37 w 37"/>
                    <a:gd name="T69" fmla="*/ 29 h 391"/>
                    <a:gd name="T70" fmla="*/ 19 w 37"/>
                    <a:gd name="T71" fmla="*/ 356 h 391"/>
                    <a:gd name="T72" fmla="*/ 17 w 37"/>
                    <a:gd name="T73" fmla="*/ 350 h 391"/>
                    <a:gd name="T74" fmla="*/ 20 w 37"/>
                    <a:gd name="T75" fmla="*/ 350 h 391"/>
                    <a:gd name="T76" fmla="*/ 19 w 37"/>
                    <a:gd name="T77" fmla="*/ 356 h 391"/>
                    <a:gd name="T78" fmla="*/ 22 w 37"/>
                    <a:gd name="T79" fmla="*/ 334 h 391"/>
                    <a:gd name="T80" fmla="*/ 14 w 37"/>
                    <a:gd name="T81" fmla="*/ 334 h 391"/>
                    <a:gd name="T82" fmla="*/ 14 w 37"/>
                    <a:gd name="T83" fmla="*/ 64 h 391"/>
                    <a:gd name="T84" fmla="*/ 22 w 37"/>
                    <a:gd name="T85" fmla="*/ 64 h 391"/>
                    <a:gd name="T86" fmla="*/ 22 w 37"/>
                    <a:gd name="T87" fmla="*/ 334 h 391"/>
                    <a:gd name="T88" fmla="*/ 22 w 37"/>
                    <a:gd name="T89" fmla="*/ 50 h 391"/>
                    <a:gd name="T90" fmla="*/ 14 w 37"/>
                    <a:gd name="T91" fmla="*/ 50 h 391"/>
                    <a:gd name="T92" fmla="*/ 14 w 37"/>
                    <a:gd name="T93" fmla="*/ 39 h 391"/>
                    <a:gd name="T94" fmla="*/ 22 w 37"/>
                    <a:gd name="T95" fmla="*/ 39 h 391"/>
                    <a:gd name="T96" fmla="*/ 22 w 37"/>
                    <a:gd name="T97" fmla="*/ 50 h 391"/>
                    <a:gd name="T98" fmla="*/ 22 w 37"/>
                    <a:gd name="T99" fmla="*/ 24 h 391"/>
                    <a:gd name="T100" fmla="*/ 14 w 37"/>
                    <a:gd name="T101" fmla="*/ 24 h 391"/>
                    <a:gd name="T102" fmla="*/ 14 w 37"/>
                    <a:gd name="T103" fmla="*/ 14 h 391"/>
                    <a:gd name="T104" fmla="*/ 22 w 37"/>
                    <a:gd name="T105" fmla="*/ 14 h 391"/>
                    <a:gd name="T106" fmla="*/ 22 w 37"/>
                    <a:gd name="T107" fmla="*/ 2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91">
                      <a:moveTo>
                        <a:pt x="37" y="29"/>
                      </a:moveTo>
                      <a:lnTo>
                        <a:pt x="37" y="10"/>
                      </a:lnTo>
                      <a:lnTo>
                        <a:pt x="37" y="10"/>
                      </a:lnTo>
                      <a:lnTo>
                        <a:pt x="36" y="6"/>
                      </a:lnTo>
                      <a:lnTo>
                        <a:pt x="34" y="3"/>
                      </a:lnTo>
                      <a:lnTo>
                        <a:pt x="31" y="1"/>
                      </a:lnTo>
                      <a:lnTo>
                        <a:pt x="27" y="0"/>
                      </a:lnTo>
                      <a:lnTo>
                        <a:pt x="10" y="0"/>
                      </a:lnTo>
                      <a:lnTo>
                        <a:pt x="10" y="0"/>
                      </a:lnTo>
                      <a:lnTo>
                        <a:pt x="7" y="1"/>
                      </a:lnTo>
                      <a:lnTo>
                        <a:pt x="4" y="3"/>
                      </a:lnTo>
                      <a:lnTo>
                        <a:pt x="1" y="6"/>
                      </a:lnTo>
                      <a:lnTo>
                        <a:pt x="0" y="10"/>
                      </a:lnTo>
                      <a:lnTo>
                        <a:pt x="0" y="30"/>
                      </a:lnTo>
                      <a:lnTo>
                        <a:pt x="0" y="30"/>
                      </a:lnTo>
                      <a:lnTo>
                        <a:pt x="0" y="31"/>
                      </a:lnTo>
                      <a:lnTo>
                        <a:pt x="0" y="57"/>
                      </a:lnTo>
                      <a:lnTo>
                        <a:pt x="0" y="57"/>
                      </a:lnTo>
                      <a:lnTo>
                        <a:pt x="0" y="57"/>
                      </a:lnTo>
                      <a:lnTo>
                        <a:pt x="0" y="341"/>
                      </a:lnTo>
                      <a:lnTo>
                        <a:pt x="0" y="341"/>
                      </a:lnTo>
                      <a:lnTo>
                        <a:pt x="1" y="344"/>
                      </a:lnTo>
                      <a:lnTo>
                        <a:pt x="1" y="344"/>
                      </a:lnTo>
                      <a:lnTo>
                        <a:pt x="11" y="391"/>
                      </a:lnTo>
                      <a:lnTo>
                        <a:pt x="25" y="391"/>
                      </a:lnTo>
                      <a:lnTo>
                        <a:pt x="36" y="344"/>
                      </a:lnTo>
                      <a:lnTo>
                        <a:pt x="36" y="344"/>
                      </a:lnTo>
                      <a:lnTo>
                        <a:pt x="37" y="341"/>
                      </a:lnTo>
                      <a:lnTo>
                        <a:pt x="37" y="58"/>
                      </a:lnTo>
                      <a:lnTo>
                        <a:pt x="37" y="58"/>
                      </a:lnTo>
                      <a:lnTo>
                        <a:pt x="37" y="57"/>
                      </a:lnTo>
                      <a:lnTo>
                        <a:pt x="37" y="31"/>
                      </a:lnTo>
                      <a:lnTo>
                        <a:pt x="37" y="31"/>
                      </a:lnTo>
                      <a:lnTo>
                        <a:pt x="37" y="29"/>
                      </a:lnTo>
                      <a:lnTo>
                        <a:pt x="37" y="29"/>
                      </a:lnTo>
                      <a:close/>
                      <a:moveTo>
                        <a:pt x="19" y="356"/>
                      </a:moveTo>
                      <a:lnTo>
                        <a:pt x="17" y="350"/>
                      </a:lnTo>
                      <a:lnTo>
                        <a:pt x="20" y="350"/>
                      </a:lnTo>
                      <a:lnTo>
                        <a:pt x="19" y="356"/>
                      </a:lnTo>
                      <a:close/>
                      <a:moveTo>
                        <a:pt x="22" y="334"/>
                      </a:moveTo>
                      <a:lnTo>
                        <a:pt x="14" y="334"/>
                      </a:lnTo>
                      <a:lnTo>
                        <a:pt x="14" y="64"/>
                      </a:lnTo>
                      <a:lnTo>
                        <a:pt x="22" y="64"/>
                      </a:lnTo>
                      <a:lnTo>
                        <a:pt x="22" y="334"/>
                      </a:lnTo>
                      <a:close/>
                      <a:moveTo>
                        <a:pt x="22" y="50"/>
                      </a:moveTo>
                      <a:lnTo>
                        <a:pt x="14" y="50"/>
                      </a:lnTo>
                      <a:lnTo>
                        <a:pt x="14" y="39"/>
                      </a:lnTo>
                      <a:lnTo>
                        <a:pt x="22" y="39"/>
                      </a:lnTo>
                      <a:lnTo>
                        <a:pt x="22" y="50"/>
                      </a:lnTo>
                      <a:close/>
                      <a:moveTo>
                        <a:pt x="22" y="24"/>
                      </a:moveTo>
                      <a:lnTo>
                        <a:pt x="14" y="24"/>
                      </a:lnTo>
                      <a:lnTo>
                        <a:pt x="14" y="14"/>
                      </a:lnTo>
                      <a:lnTo>
                        <a:pt x="22" y="14"/>
                      </a:lnTo>
                      <a:lnTo>
                        <a:pt x="22" y="24"/>
                      </a:lnTo>
                      <a:close/>
                    </a:path>
                  </a:pathLst>
                </a:custGeom>
                <a:grpFill/>
                <a:ln>
                  <a:noFill/>
                </a:ln>
              </p:spPr>
              <p:txBody>
                <a:bodyPr wrap="none"/>
                <a:lstStyle/>
                <a:p>
                  <a:pPr fontAlgn="auto" latinLnBrk="1">
                    <a:spcBef>
                      <a:spcPts val="0"/>
                    </a:spcBef>
                    <a:spcAft>
                      <a:spcPts val="0"/>
                    </a:spcAft>
                    <a:defRPr/>
                  </a:pPr>
                  <a:endParaRPr lang="ko-KR" altLang="en-US" sz="2000">
                    <a:solidFill>
                      <a:schemeClr val="tx1">
                        <a:lumMod val="75000"/>
                        <a:lumOff val="25000"/>
                      </a:schemeClr>
                    </a:solidFill>
                    <a:latin typeface="Calibri" panose="020F0502020204030204" pitchFamily="34" charset="0"/>
                    <a:ea typeface="+mn-ea"/>
                    <a:cs typeface="+mn-cs"/>
                  </a:endParaRPr>
                </a:p>
              </p:txBody>
            </p:sp>
          </p:grpSp>
        </p:grpSp>
        <p:sp>
          <p:nvSpPr>
            <p:cNvPr id="39" name="Rounded Rectangle 49"/>
            <p:cNvSpPr/>
            <p:nvPr/>
          </p:nvSpPr>
          <p:spPr>
            <a:xfrm>
              <a:off x="5920154" y="4901726"/>
              <a:ext cx="1465384" cy="3207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latinLnBrk="1"/>
              <a:endParaRPr lang="ko-KR" altLang="en-US" sz="2000">
                <a:solidFill>
                  <a:schemeClr val="tx1">
                    <a:lumMod val="75000"/>
                    <a:lumOff val="25000"/>
                  </a:schemeClr>
                </a:solidFill>
                <a:latin typeface="Calibri" panose="020F0502020204030204" pitchFamily="34" charset="0"/>
              </a:endParaRPr>
            </a:p>
          </p:txBody>
        </p:sp>
        <p:sp>
          <p:nvSpPr>
            <p:cNvPr id="40" name="speed"/>
            <p:cNvSpPr txBox="1">
              <a:spLocks noChangeArrowheads="1"/>
            </p:cNvSpPr>
            <p:nvPr/>
          </p:nvSpPr>
          <p:spPr bwMode="auto">
            <a:xfrm>
              <a:off x="5997567" y="5259966"/>
              <a:ext cx="1310743" cy="430887"/>
            </a:xfrm>
            <a:prstGeom prst="rect">
              <a:avLst/>
            </a:prstGeom>
            <a:noFill/>
            <a:ln w="9525">
              <a:noFill/>
              <a:miter lim="800000"/>
            </a:ln>
          </p:spPr>
          <p:txBody>
            <a:bodyPr wrap="none" lIns="0" tIns="0" rIns="0" bIns="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algn="ctr" latinLnBrk="1">
                <a:defRPr/>
              </a:pPr>
              <a:r>
                <a:rPr lang="en-US" altLang="ko-KR" sz="1400">
                  <a:solidFill>
                    <a:schemeClr val="tx1">
                      <a:lumMod val="75000"/>
                      <a:lumOff val="25000"/>
                    </a:schemeClr>
                  </a:solidFill>
                  <a:latin typeface="Calibri" panose="020F0502020204030204" pitchFamily="34" charset="0"/>
                </a:rPr>
                <a:t>Design inspiration</a:t>
              </a:r>
              <a:endParaRPr lang="en-US" altLang="ko-KR" sz="1400">
                <a:solidFill>
                  <a:schemeClr val="tx1">
                    <a:lumMod val="75000"/>
                    <a:lumOff val="25000"/>
                  </a:schemeClr>
                </a:solidFill>
                <a:latin typeface="Calibri" panose="020F0502020204030204" pitchFamily="34" charset="0"/>
              </a:endParaRPr>
            </a:p>
            <a:p>
              <a:pPr algn="ctr" latinLnBrk="1">
                <a:defRPr/>
              </a:pPr>
              <a:r>
                <a:rPr lang="en-US" altLang="ko-KR" sz="1400">
                  <a:solidFill>
                    <a:schemeClr val="tx1">
                      <a:lumMod val="75000"/>
                      <a:lumOff val="25000"/>
                    </a:schemeClr>
                  </a:solidFill>
                  <a:latin typeface="Calibri" panose="020F0502020204030204" pitchFamily="34" charset="0"/>
                </a:rPr>
                <a:t>for presentation</a:t>
              </a:r>
              <a:endParaRPr lang="en-US" altLang="ko-KR" sz="1400" dirty="0">
                <a:solidFill>
                  <a:schemeClr val="tx1">
                    <a:lumMod val="75000"/>
                    <a:lumOff val="25000"/>
                  </a:schemeClr>
                </a:solidFill>
                <a:latin typeface="Calibri" panose="020F0502020204030204" pitchFamily="34" charset="0"/>
              </a:endParaRPr>
            </a:p>
          </p:txBody>
        </p:sp>
        <p:sp>
          <p:nvSpPr>
            <p:cNvPr id="41" name="speed"/>
            <p:cNvSpPr txBox="1">
              <a:spLocks noChangeArrowheads="1"/>
            </p:cNvSpPr>
            <p:nvPr/>
          </p:nvSpPr>
          <p:spPr bwMode="auto">
            <a:xfrm>
              <a:off x="6196755" y="4923757"/>
              <a:ext cx="912366"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fontAlgn="base">
                <a:lnSpc>
                  <a:spcPct val="90000"/>
                </a:lnSpc>
                <a:spcBef>
                  <a:spcPct val="0"/>
                </a:spcBef>
                <a:spcAft>
                  <a:spcPct val="0"/>
                </a:spcAft>
                <a:buClr>
                  <a:prstClr val="white"/>
                </a:buClr>
                <a:defRPr kumimoji="1" sz="1200" b="1">
                  <a:solidFill>
                    <a:schemeClr val="bg1"/>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1">
                <a:defRPr/>
              </a:pPr>
              <a:r>
                <a:rPr lang="en-US" altLang="ko-KR" sz="2000">
                  <a:latin typeface="Calibri" panose="020F0502020204030204" pitchFamily="34" charset="0"/>
                </a:rPr>
                <a:t>Value 04</a:t>
              </a:r>
              <a:endParaRPr lang="en-US" altLang="ko-KR" sz="2000" dirty="0">
                <a:latin typeface="Calibri" panose="020F0502020204030204" pitchFamily="34" charset="0"/>
              </a:endParaRPr>
            </a:p>
          </p:txBody>
        </p:sp>
      </p:grpSp>
      <p:grpSp>
        <p:nvGrpSpPr>
          <p:cNvPr id="56" name="组合 55"/>
          <p:cNvGrpSpPr/>
          <p:nvPr/>
        </p:nvGrpSpPr>
        <p:grpSpPr>
          <a:xfrm>
            <a:off x="219075" y="172482"/>
            <a:ext cx="5491306" cy="895841"/>
            <a:chOff x="219075" y="172482"/>
            <a:chExt cx="5491306" cy="895841"/>
          </a:xfrm>
        </p:grpSpPr>
        <p:grpSp>
          <p:nvGrpSpPr>
            <p:cNvPr id="57" name="组合 56"/>
            <p:cNvGrpSpPr/>
            <p:nvPr/>
          </p:nvGrpSpPr>
          <p:grpSpPr>
            <a:xfrm>
              <a:off x="1079648" y="172482"/>
              <a:ext cx="4630733" cy="709008"/>
              <a:chOff x="950277" y="187846"/>
              <a:chExt cx="4630733" cy="709008"/>
            </a:xfrm>
          </p:grpSpPr>
          <p:sp>
            <p:nvSpPr>
              <p:cNvPr id="73"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74"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58" name="组合 57"/>
            <p:cNvGrpSpPr/>
            <p:nvPr/>
          </p:nvGrpSpPr>
          <p:grpSpPr>
            <a:xfrm>
              <a:off x="219075" y="199964"/>
              <a:ext cx="1666875" cy="868359"/>
              <a:chOff x="219075" y="199964"/>
              <a:chExt cx="1666875" cy="868359"/>
            </a:xfrm>
          </p:grpSpPr>
          <p:sp>
            <p:nvSpPr>
              <p:cNvPr id="59" name="椭圆 58"/>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0" name="文本框 59"/>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01</a:t>
                </a:r>
                <a:endParaRPr lang="zh-CN" altLang="en-US" sz="2400" b="1">
                  <a:solidFill>
                    <a:schemeClr val="accent1"/>
                  </a:solidFill>
                </a:endParaRPr>
              </a:p>
            </p:txBody>
          </p:sp>
          <p:cxnSp>
            <p:nvCxnSpPr>
              <p:cNvPr id="61" name="直接连接符 60"/>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차트 6"/>
          <p:cNvGraphicFramePr/>
          <p:nvPr/>
        </p:nvGraphicFramePr>
        <p:xfrm>
          <a:off x="3397250" y="3960813"/>
          <a:ext cx="2003425" cy="197485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9" name="차트 6"/>
          <p:cNvGraphicFramePr/>
          <p:nvPr/>
        </p:nvGraphicFramePr>
        <p:xfrm>
          <a:off x="4633913" y="2166938"/>
          <a:ext cx="1495425" cy="1474787"/>
        </p:xfrm>
        <a:graphic>
          <a:graphicData uri="http://schemas.openxmlformats.org/drawingml/2006/chart">
            <c:chart xmlns:c="http://schemas.openxmlformats.org/drawingml/2006/chart" xmlns:r="http://schemas.openxmlformats.org/officeDocument/2006/relationships" r:id="rId2"/>
          </a:graphicData>
        </a:graphic>
      </p:graphicFrame>
      <p:cxnSp>
        <p:nvCxnSpPr>
          <p:cNvPr id="2" name="Straight Connector 14"/>
          <p:cNvCxnSpPr/>
          <p:nvPr/>
        </p:nvCxnSpPr>
        <p:spPr>
          <a:xfrm flipV="1">
            <a:off x="5175250" y="4476750"/>
            <a:ext cx="1338263" cy="280988"/>
          </a:xfrm>
          <a:prstGeom prst="line">
            <a:avLst/>
          </a:prstGeom>
          <a:ln w="635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9"/>
          <p:cNvCxnSpPr/>
          <p:nvPr/>
        </p:nvCxnSpPr>
        <p:spPr>
          <a:xfrm>
            <a:off x="6040438" y="3151188"/>
            <a:ext cx="493712" cy="211137"/>
          </a:xfrm>
          <a:prstGeom prst="line">
            <a:avLst/>
          </a:prstGeom>
          <a:ln w="635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8" name="차트 6"/>
          <p:cNvGraphicFramePr/>
          <p:nvPr/>
        </p:nvGraphicFramePr>
        <p:xfrm>
          <a:off x="6072188" y="2495550"/>
          <a:ext cx="3000375" cy="2959100"/>
        </p:xfrm>
        <a:graphic>
          <a:graphicData uri="http://schemas.openxmlformats.org/drawingml/2006/chart">
            <c:chart xmlns:c="http://schemas.openxmlformats.org/drawingml/2006/chart" xmlns:r="http://schemas.openxmlformats.org/officeDocument/2006/relationships" r:id="rId3"/>
          </a:graphicData>
        </a:graphic>
      </p:graphicFrame>
      <p:sp>
        <p:nvSpPr>
          <p:cNvPr id="13" name="텍스트 개체 틀 3"/>
          <p:cNvSpPr txBox="1"/>
          <p:nvPr/>
        </p:nvSpPr>
        <p:spPr bwMode="auto">
          <a:xfrm>
            <a:off x="4106863" y="4678363"/>
            <a:ext cx="636393" cy="553998"/>
          </a:xfrm>
          <a:prstGeom prst="rect">
            <a:avLst/>
          </a:prstGeom>
          <a:noFill/>
          <a:ln w="9525">
            <a:noFill/>
            <a:miter lim="800000"/>
          </a:ln>
        </p:spPr>
        <p:txBody>
          <a:bodyPr wrap="none" lIns="0" tIns="0" rIns="0" bIns="0">
            <a:spAutoFit/>
          </a:bodyPr>
          <a:lstStyle/>
          <a:p>
            <a:pPr latinLnBrk="1">
              <a:buFont typeface="Arial" panose="020B0604020202020204" pitchFamily="34" charset="0"/>
              <a:buNone/>
            </a:pPr>
            <a:r>
              <a:rPr lang="en-US" altLang="ko-KR" sz="3600" b="1">
                <a:solidFill>
                  <a:schemeClr val="accent1"/>
                </a:solidFill>
                <a:latin typeface="Calibri" panose="020F0502020204030204" pitchFamily="34" charset="0"/>
                <a:ea typeface="Malgun Gothic" panose="020B0503020000020004" charset="-127"/>
                <a:cs typeface="Tahoma" panose="020B0604030504040204" pitchFamily="34" charset="0"/>
              </a:rPr>
              <a:t>60</a:t>
            </a:r>
            <a:r>
              <a:rPr lang="en-US" altLang="ko-KR" b="1">
                <a:solidFill>
                  <a:schemeClr val="accent1"/>
                </a:solidFill>
                <a:latin typeface="Calibri" panose="020F0502020204030204" pitchFamily="34" charset="0"/>
                <a:ea typeface="Malgun Gothic" panose="020B0503020000020004" charset="-127"/>
                <a:cs typeface="Tahoma" panose="020B0604030504040204" pitchFamily="34" charset="0"/>
              </a:rPr>
              <a:t>%</a:t>
            </a:r>
            <a:endParaRPr lang="en-US" altLang="ko-KR" b="1">
              <a:solidFill>
                <a:schemeClr val="accent1"/>
              </a:solidFill>
              <a:latin typeface="Calibri" panose="020F0502020204030204" pitchFamily="34" charset="0"/>
              <a:ea typeface="Malgun Gothic" panose="020B0503020000020004" charset="-127"/>
              <a:cs typeface="Tahoma" panose="020B0604030504040204" pitchFamily="34" charset="0"/>
            </a:endParaRPr>
          </a:p>
        </p:txBody>
      </p:sp>
      <p:sp>
        <p:nvSpPr>
          <p:cNvPr id="14" name="텍스트 개체 틀 3"/>
          <p:cNvSpPr txBox="1"/>
          <p:nvPr/>
        </p:nvSpPr>
        <p:spPr bwMode="auto">
          <a:xfrm>
            <a:off x="5159375" y="2693988"/>
            <a:ext cx="496931" cy="430887"/>
          </a:xfrm>
          <a:prstGeom prst="rect">
            <a:avLst/>
          </a:prstGeom>
          <a:noFill/>
          <a:ln w="9525">
            <a:noFill/>
            <a:miter lim="800000"/>
          </a:ln>
        </p:spPr>
        <p:txBody>
          <a:bodyPr wrap="none" lIns="0" tIns="0" rIns="0" bIns="0">
            <a:spAutoFit/>
          </a:bodyPr>
          <a:lstStyle/>
          <a:p>
            <a:pPr latinLnBrk="1">
              <a:buFont typeface="Arial" panose="020B0604020202020204" pitchFamily="34" charset="0"/>
              <a:buNone/>
            </a:pPr>
            <a:r>
              <a:rPr lang="en-US" altLang="ko-KR" sz="2800" b="1">
                <a:solidFill>
                  <a:schemeClr val="accent1"/>
                </a:solidFill>
                <a:latin typeface="Calibri" panose="020F0502020204030204" pitchFamily="34" charset="0"/>
                <a:ea typeface="Malgun Gothic" panose="020B0503020000020004" charset="-127"/>
                <a:cs typeface="Tahoma" panose="020B0604030504040204" pitchFamily="34" charset="0"/>
              </a:rPr>
              <a:t>35</a:t>
            </a:r>
            <a:r>
              <a:rPr lang="en-US" altLang="ko-KR" sz="1400" b="1">
                <a:solidFill>
                  <a:schemeClr val="accent1"/>
                </a:solidFill>
                <a:latin typeface="Calibri" panose="020F0502020204030204" pitchFamily="34" charset="0"/>
                <a:ea typeface="Malgun Gothic" panose="020B0503020000020004" charset="-127"/>
                <a:cs typeface="Tahoma" panose="020B0604030504040204" pitchFamily="34" charset="0"/>
              </a:rPr>
              <a:t>%</a:t>
            </a:r>
            <a:endParaRPr lang="en-US" altLang="ko-KR" sz="1400" b="1">
              <a:solidFill>
                <a:schemeClr val="accent1"/>
              </a:solidFill>
              <a:latin typeface="Calibri" panose="020F0502020204030204" pitchFamily="34" charset="0"/>
              <a:ea typeface="Malgun Gothic" panose="020B0503020000020004" charset="-127"/>
              <a:cs typeface="Tahoma" panose="020B0604030504040204" pitchFamily="34" charset="0"/>
            </a:endParaRPr>
          </a:p>
        </p:txBody>
      </p:sp>
      <p:sp>
        <p:nvSpPr>
          <p:cNvPr id="18" name="텍스트 개체 틀 3"/>
          <p:cNvSpPr txBox="1"/>
          <p:nvPr/>
        </p:nvSpPr>
        <p:spPr bwMode="auto">
          <a:xfrm>
            <a:off x="7112000" y="3568700"/>
            <a:ext cx="1001877" cy="830997"/>
          </a:xfrm>
          <a:prstGeom prst="rect">
            <a:avLst/>
          </a:prstGeom>
          <a:noFill/>
          <a:ln w="9525">
            <a:noFill/>
            <a:miter lim="800000"/>
          </a:ln>
        </p:spPr>
        <p:txBody>
          <a:bodyPr wrap="none" lIns="0" tIns="0" rIns="0" bIns="0">
            <a:spAutoFit/>
          </a:bodyPr>
          <a:lstStyle/>
          <a:p>
            <a:pPr latinLnBrk="1">
              <a:buFont typeface="Arial" panose="020B0604020202020204" pitchFamily="34" charset="0"/>
              <a:buNone/>
            </a:pPr>
            <a:r>
              <a:rPr lang="en-US" altLang="ko-KR" sz="5400" b="1">
                <a:solidFill>
                  <a:schemeClr val="accent1"/>
                </a:solidFill>
                <a:latin typeface="Calibri" panose="020F0502020204030204" pitchFamily="34" charset="0"/>
                <a:ea typeface="Malgun Gothic" panose="020B0503020000020004" charset="-127"/>
                <a:cs typeface="Tahoma" panose="020B0604030504040204" pitchFamily="34" charset="0"/>
              </a:rPr>
              <a:t>80</a:t>
            </a:r>
            <a:r>
              <a:rPr lang="en-US" altLang="ko-KR" sz="3200" b="1">
                <a:solidFill>
                  <a:schemeClr val="accent1"/>
                </a:solidFill>
                <a:latin typeface="Calibri" panose="020F0502020204030204" pitchFamily="34" charset="0"/>
                <a:ea typeface="Malgun Gothic" panose="020B0503020000020004" charset="-127"/>
                <a:cs typeface="Tahoma" panose="020B0604030504040204" pitchFamily="34" charset="0"/>
              </a:rPr>
              <a:t>%</a:t>
            </a:r>
            <a:endParaRPr lang="en-US" altLang="ko-KR" sz="3200" b="1">
              <a:solidFill>
                <a:schemeClr val="accent1"/>
              </a:solidFill>
              <a:latin typeface="Calibri" panose="020F0502020204030204" pitchFamily="34" charset="0"/>
              <a:ea typeface="Malgun Gothic" panose="020B0503020000020004" charset="-127"/>
              <a:cs typeface="Tahoma" panose="020B0604030504040204" pitchFamily="34" charset="0"/>
            </a:endParaRPr>
          </a:p>
        </p:txBody>
      </p:sp>
      <p:grpSp>
        <p:nvGrpSpPr>
          <p:cNvPr id="19" name="Group 10"/>
          <p:cNvGrpSpPr/>
          <p:nvPr/>
        </p:nvGrpSpPr>
        <p:grpSpPr bwMode="auto">
          <a:xfrm>
            <a:off x="674688" y="4425950"/>
            <a:ext cx="2649537" cy="1069975"/>
            <a:chOff x="674712" y="4386673"/>
            <a:chExt cx="2650149" cy="1069986"/>
          </a:xfrm>
        </p:grpSpPr>
        <p:sp>
          <p:nvSpPr>
            <p:cNvPr id="20" name="Rectangle 3"/>
            <p:cNvSpPr txBox="1">
              <a:spLocks noChangeArrowheads="1"/>
            </p:cNvSpPr>
            <p:nvPr/>
          </p:nvSpPr>
          <p:spPr bwMode="auto">
            <a:xfrm>
              <a:off x="674712" y="4724814"/>
              <a:ext cx="2650149" cy="731845"/>
            </a:xfrm>
            <a:prstGeom prst="rect">
              <a:avLst/>
            </a:prstGeom>
          </p:spPr>
          <p:txBody>
            <a:bodyPr wrap="none" lIns="0" tIns="0" rIns="0" bIns="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Design inspiration For presentation</a:t>
              </a:r>
              <a:endParaRPr sz="1400">
                <a:solidFill>
                  <a:schemeClr val="tx1">
                    <a:lumMod val="75000"/>
                    <a:lumOff val="25000"/>
                  </a:schemeClr>
                </a:solidFill>
                <a:latin typeface="Calibri" panose="020F0502020204030204" pitchFamily="34" charset="0"/>
              </a:endParaRPr>
            </a:p>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Catch the feel of design in</a:t>
              </a:r>
              <a:endParaRPr sz="1400">
                <a:solidFill>
                  <a:schemeClr val="tx1">
                    <a:lumMod val="75000"/>
                    <a:lumOff val="25000"/>
                  </a:schemeClr>
                </a:solidFill>
                <a:latin typeface="Calibri" panose="020F0502020204030204" pitchFamily="34" charset="0"/>
              </a:endParaRPr>
            </a:p>
            <a:p>
              <a:pPr marL="0" indent="0" fontAlgn="auto">
                <a:spcAft>
                  <a:spcPts val="0"/>
                </a:spcAft>
                <a:defRPr/>
              </a:pPr>
              <a:r>
                <a:rPr sz="1400">
                  <a:solidFill>
                    <a:schemeClr val="tx1">
                      <a:lumMod val="75000"/>
                      <a:lumOff val="25000"/>
                    </a:schemeClr>
                  </a:solidFill>
                  <a:latin typeface="Calibri" panose="020F0502020204030204" pitchFamily="34" charset="0"/>
                </a:rPr>
                <a:t>contemporary colors and styles.</a:t>
              </a:r>
              <a:endParaRPr sz="1400">
                <a:solidFill>
                  <a:schemeClr val="tx1">
                    <a:lumMod val="75000"/>
                    <a:lumOff val="25000"/>
                  </a:schemeClr>
                </a:solidFill>
                <a:latin typeface="Calibri" panose="020F0502020204030204" pitchFamily="34" charset="0"/>
              </a:endParaRPr>
            </a:p>
          </p:txBody>
        </p:sp>
        <p:sp>
          <p:nvSpPr>
            <p:cNvPr id="21" name="speed"/>
            <p:cNvSpPr txBox="1">
              <a:spLocks noChangeArrowheads="1"/>
            </p:cNvSpPr>
            <p:nvPr/>
          </p:nvSpPr>
          <p:spPr bwMode="auto">
            <a:xfrm>
              <a:off x="674712" y="4386673"/>
              <a:ext cx="2258311"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en-US" altLang="ko-KR" sz="2000" b="1">
                  <a:solidFill>
                    <a:schemeClr val="accent1"/>
                  </a:solidFill>
                  <a:latin typeface="Calibri" panose="020F0502020204030204" pitchFamily="34" charset="0"/>
                  <a:ea typeface="Tahoma" panose="020B0604030504040204" pitchFamily="34" charset="0"/>
                  <a:cs typeface="Arial" panose="020B0604020202020204" pitchFamily="34" charset="0"/>
                </a:rPr>
                <a:t>Contemporary Colors</a:t>
              </a:r>
              <a:endParaRPr lang="en-US" altLang="ko-KR" sz="2000" b="1">
                <a:solidFill>
                  <a:schemeClr val="accent1"/>
                </a:solidFill>
                <a:latin typeface="Calibri" panose="020F0502020204030204" pitchFamily="34" charset="0"/>
                <a:ea typeface="Tahoma" panose="020B0604030504040204" pitchFamily="34" charset="0"/>
                <a:cs typeface="Arial" panose="020B0604020202020204" pitchFamily="34" charset="0"/>
              </a:endParaRPr>
            </a:p>
          </p:txBody>
        </p:sp>
      </p:grpSp>
      <p:grpSp>
        <p:nvGrpSpPr>
          <p:cNvPr id="22" name="Group 27"/>
          <p:cNvGrpSpPr/>
          <p:nvPr/>
        </p:nvGrpSpPr>
        <p:grpSpPr bwMode="auto">
          <a:xfrm>
            <a:off x="9215438" y="3135313"/>
            <a:ext cx="2649537" cy="1358900"/>
            <a:chOff x="6727250" y="2562110"/>
            <a:chExt cx="2390772" cy="1358337"/>
          </a:xfrm>
        </p:grpSpPr>
        <p:sp>
          <p:nvSpPr>
            <p:cNvPr id="23" name="Rectangle 3"/>
            <p:cNvSpPr txBox="1">
              <a:spLocks noChangeArrowheads="1"/>
            </p:cNvSpPr>
            <p:nvPr/>
          </p:nvSpPr>
          <p:spPr bwMode="auto">
            <a:xfrm>
              <a:off x="6727250" y="2928670"/>
              <a:ext cx="2390772" cy="991777"/>
            </a:xfrm>
            <a:prstGeom prst="rect">
              <a:avLst/>
            </a:prstGeom>
          </p:spPr>
          <p:txBody>
            <a:bodyPr wrap="none" lIns="0" tIns="0" rIns="0" bIns="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Design inspiration For presentation</a:t>
              </a:r>
              <a:endParaRPr sz="1400">
                <a:solidFill>
                  <a:schemeClr val="tx1">
                    <a:lumMod val="75000"/>
                    <a:lumOff val="25000"/>
                  </a:schemeClr>
                </a:solidFill>
                <a:latin typeface="Calibri" panose="020F0502020204030204" pitchFamily="34" charset="0"/>
              </a:endParaRPr>
            </a:p>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Catch the feel of design in </a:t>
              </a:r>
              <a:endParaRPr sz="1400">
                <a:solidFill>
                  <a:schemeClr val="tx1">
                    <a:lumMod val="75000"/>
                    <a:lumOff val="25000"/>
                  </a:schemeClr>
                </a:solidFill>
                <a:latin typeface="Calibri" panose="020F0502020204030204" pitchFamily="34" charset="0"/>
              </a:endParaRPr>
            </a:p>
            <a:p>
              <a:pPr marL="0" indent="0" fontAlgn="auto">
                <a:spcAft>
                  <a:spcPts val="0"/>
                </a:spcAft>
                <a:defRPr/>
              </a:pPr>
              <a:r>
                <a:rPr sz="1400">
                  <a:solidFill>
                    <a:schemeClr val="tx1">
                      <a:lumMod val="75000"/>
                      <a:lumOff val="25000"/>
                    </a:schemeClr>
                  </a:solidFill>
                  <a:latin typeface="Calibri" panose="020F0502020204030204" pitchFamily="34" charset="0"/>
                </a:rPr>
                <a:t>  contemporary colors and styles.</a:t>
              </a:r>
              <a:endParaRPr sz="1400">
                <a:solidFill>
                  <a:schemeClr val="tx1">
                    <a:lumMod val="75000"/>
                    <a:lumOff val="25000"/>
                  </a:schemeClr>
                </a:solidFill>
                <a:latin typeface="Calibri" panose="020F0502020204030204" pitchFamily="34" charset="0"/>
              </a:endParaRPr>
            </a:p>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Design inspiration For presentation</a:t>
              </a:r>
              <a:endParaRPr sz="1400">
                <a:solidFill>
                  <a:schemeClr val="tx1">
                    <a:lumMod val="75000"/>
                    <a:lumOff val="25000"/>
                  </a:schemeClr>
                </a:solidFill>
                <a:latin typeface="Calibri" panose="020F0502020204030204" pitchFamily="34" charset="0"/>
              </a:endParaRPr>
            </a:p>
          </p:txBody>
        </p:sp>
        <p:sp>
          <p:nvSpPr>
            <p:cNvPr id="24" name="speed"/>
            <p:cNvSpPr txBox="1">
              <a:spLocks noChangeArrowheads="1"/>
            </p:cNvSpPr>
            <p:nvPr/>
          </p:nvSpPr>
          <p:spPr bwMode="auto">
            <a:xfrm>
              <a:off x="6727250" y="2562110"/>
              <a:ext cx="2135156"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en-US" altLang="ko-KR" sz="2000" b="1" dirty="0">
                  <a:solidFill>
                    <a:schemeClr val="accent1"/>
                  </a:solidFill>
                  <a:latin typeface="Calibri" panose="020F0502020204030204" pitchFamily="34" charset="0"/>
                  <a:ea typeface="Tahoma" panose="020B0604030504040204" pitchFamily="34" charset="0"/>
                  <a:cs typeface="Arial" panose="020B0604020202020204" pitchFamily="34" charset="0"/>
                </a:rPr>
                <a:t>Sleek Diagram &amp; chart</a:t>
              </a:r>
              <a:endParaRPr lang="en-US" altLang="ko-KR" sz="2000" b="1" dirty="0">
                <a:solidFill>
                  <a:schemeClr val="accent1"/>
                </a:solidFill>
                <a:latin typeface="Calibri" panose="020F0502020204030204" pitchFamily="34" charset="0"/>
                <a:ea typeface="Tahoma" panose="020B0604030504040204" pitchFamily="34" charset="0"/>
                <a:cs typeface="Arial" panose="020B0604020202020204" pitchFamily="34" charset="0"/>
              </a:endParaRPr>
            </a:p>
          </p:txBody>
        </p:sp>
      </p:grpSp>
      <p:grpSp>
        <p:nvGrpSpPr>
          <p:cNvPr id="25" name="Group 11"/>
          <p:cNvGrpSpPr/>
          <p:nvPr/>
        </p:nvGrpSpPr>
        <p:grpSpPr bwMode="auto">
          <a:xfrm>
            <a:off x="1925638" y="2311400"/>
            <a:ext cx="2649537" cy="1069975"/>
            <a:chOff x="1925021" y="2291578"/>
            <a:chExt cx="2650149" cy="1069986"/>
          </a:xfrm>
        </p:grpSpPr>
        <p:sp>
          <p:nvSpPr>
            <p:cNvPr id="26" name="Rectangle 3"/>
            <p:cNvSpPr txBox="1">
              <a:spLocks noChangeArrowheads="1"/>
            </p:cNvSpPr>
            <p:nvPr/>
          </p:nvSpPr>
          <p:spPr bwMode="auto">
            <a:xfrm>
              <a:off x="1925021" y="2629719"/>
              <a:ext cx="2650149" cy="731845"/>
            </a:xfrm>
            <a:prstGeom prst="rect">
              <a:avLst/>
            </a:prstGeom>
          </p:spPr>
          <p:txBody>
            <a:bodyPr wrap="none" lIns="0" tIns="0" rIns="0" bIns="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Catch the feel of design in </a:t>
              </a:r>
              <a:endParaRPr sz="1400">
                <a:solidFill>
                  <a:schemeClr val="tx1">
                    <a:lumMod val="75000"/>
                    <a:lumOff val="25000"/>
                  </a:schemeClr>
                </a:solidFill>
                <a:latin typeface="Calibri" panose="020F0502020204030204" pitchFamily="34" charset="0"/>
              </a:endParaRPr>
            </a:p>
            <a:p>
              <a:pPr marL="0" indent="0" fontAlgn="auto">
                <a:spcAft>
                  <a:spcPts val="0"/>
                </a:spcAft>
                <a:defRPr/>
              </a:pPr>
              <a:r>
                <a:rPr sz="1400">
                  <a:solidFill>
                    <a:schemeClr val="tx1">
                      <a:lumMod val="75000"/>
                      <a:lumOff val="25000"/>
                    </a:schemeClr>
                  </a:solidFill>
                  <a:latin typeface="Calibri" panose="020F0502020204030204" pitchFamily="34" charset="0"/>
                </a:rPr>
                <a:t>contemporary colors and styles.</a:t>
              </a:r>
              <a:endParaRPr sz="1400">
                <a:solidFill>
                  <a:schemeClr val="tx1">
                    <a:lumMod val="75000"/>
                    <a:lumOff val="25000"/>
                  </a:schemeClr>
                </a:solidFill>
                <a:latin typeface="Calibri" panose="020F0502020204030204" pitchFamily="34" charset="0"/>
              </a:endParaRPr>
            </a:p>
            <a:p>
              <a:pPr marL="88900" indent="-88900" fontAlgn="auto">
                <a:spcAft>
                  <a:spcPts val="0"/>
                </a:spcAft>
                <a:buFont typeface="Arial" panose="020B0604020202020204" pitchFamily="34" charset="0"/>
                <a:buChar char="•"/>
                <a:defRPr/>
              </a:pPr>
              <a:r>
                <a:rPr sz="1400">
                  <a:solidFill>
                    <a:schemeClr val="tx1">
                      <a:lumMod val="75000"/>
                      <a:lumOff val="25000"/>
                    </a:schemeClr>
                  </a:solidFill>
                  <a:latin typeface="Calibri" panose="020F0502020204030204" pitchFamily="34" charset="0"/>
                </a:rPr>
                <a:t>Design inspiration For presentation</a:t>
              </a:r>
              <a:endParaRPr sz="1400">
                <a:solidFill>
                  <a:schemeClr val="tx1">
                    <a:lumMod val="75000"/>
                    <a:lumOff val="25000"/>
                  </a:schemeClr>
                </a:solidFill>
                <a:latin typeface="Calibri" panose="020F0502020204030204" pitchFamily="34" charset="0"/>
              </a:endParaRPr>
            </a:p>
          </p:txBody>
        </p:sp>
        <p:sp>
          <p:nvSpPr>
            <p:cNvPr id="27" name="speed"/>
            <p:cNvSpPr txBox="1">
              <a:spLocks noChangeArrowheads="1"/>
            </p:cNvSpPr>
            <p:nvPr/>
          </p:nvSpPr>
          <p:spPr bwMode="auto">
            <a:xfrm>
              <a:off x="1925021" y="2291578"/>
              <a:ext cx="1999778" cy="276999"/>
            </a:xfrm>
            <a:prstGeom prst="rect">
              <a:avLst/>
            </a:prstGeom>
            <a:noFill/>
            <a:scene3d>
              <a:camera prst="orthographicFront">
                <a:rot lat="0" lon="0" rev="0"/>
              </a:camera>
              <a:lightRig rig="threePt" dir="t"/>
            </a:scene3d>
            <a:sp3d prstMaterial="matte">
              <a:bevelT w="1270" h="1270"/>
            </a:sp3d>
          </p:spPr>
          <p:txBody>
            <a:bodyPr wrap="none" lIns="0" tIns="0" rIns="0" bIns="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en-US" altLang="ko-KR" sz="2000" b="1">
                  <a:solidFill>
                    <a:schemeClr val="accent1"/>
                  </a:solidFill>
                  <a:latin typeface="Calibri" panose="020F0502020204030204" pitchFamily="34" charset="0"/>
                  <a:ea typeface="Tahoma" panose="020B0604030504040204" pitchFamily="34" charset="0"/>
                  <a:cs typeface="Arial" panose="020B0604020202020204" pitchFamily="34" charset="0"/>
                </a:rPr>
                <a:t>Eye-catching visual</a:t>
              </a:r>
              <a:endParaRPr lang="en-US" altLang="ko-KR" sz="2000" b="1">
                <a:solidFill>
                  <a:schemeClr val="accent1"/>
                </a:solidFill>
                <a:latin typeface="Calibri" panose="020F0502020204030204" pitchFamily="34" charset="0"/>
                <a:ea typeface="Tahoma" panose="020B0604030504040204" pitchFamily="34" charset="0"/>
                <a:cs typeface="Arial" panose="020B0604020202020204" pitchFamily="34" charset="0"/>
              </a:endParaRPr>
            </a:p>
          </p:txBody>
        </p:sp>
      </p:grpSp>
      <p:grpSp>
        <p:nvGrpSpPr>
          <p:cNvPr id="35" name="组合 34"/>
          <p:cNvGrpSpPr/>
          <p:nvPr/>
        </p:nvGrpSpPr>
        <p:grpSpPr>
          <a:xfrm>
            <a:off x="219075" y="172482"/>
            <a:ext cx="5491306" cy="895841"/>
            <a:chOff x="219075" y="172482"/>
            <a:chExt cx="5491306" cy="895841"/>
          </a:xfrm>
        </p:grpSpPr>
        <p:grpSp>
          <p:nvGrpSpPr>
            <p:cNvPr id="36" name="组合 35"/>
            <p:cNvGrpSpPr/>
            <p:nvPr/>
          </p:nvGrpSpPr>
          <p:grpSpPr>
            <a:xfrm>
              <a:off x="1079648" y="172482"/>
              <a:ext cx="4630733" cy="709008"/>
              <a:chOff x="950277" y="187846"/>
              <a:chExt cx="4630733" cy="709008"/>
            </a:xfrm>
          </p:grpSpPr>
          <p:sp>
            <p:nvSpPr>
              <p:cNvPr id="48"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49"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7" name="组合 36"/>
            <p:cNvGrpSpPr/>
            <p:nvPr/>
          </p:nvGrpSpPr>
          <p:grpSpPr>
            <a:xfrm>
              <a:off x="219075" y="199964"/>
              <a:ext cx="1666875" cy="868359"/>
              <a:chOff x="219075" y="199964"/>
              <a:chExt cx="1666875" cy="868359"/>
            </a:xfrm>
          </p:grpSpPr>
          <p:sp>
            <p:nvSpPr>
              <p:cNvPr id="38" name="椭圆 37"/>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9" name="文本框 38"/>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01</a:t>
                </a:r>
                <a:endParaRPr lang="zh-CN" altLang="en-US" sz="2400" b="1">
                  <a:solidFill>
                    <a:schemeClr val="accent1"/>
                  </a:solidFill>
                </a:endParaRPr>
              </a:p>
            </p:txBody>
          </p:sp>
          <p:cxnSp>
            <p:nvCxnSpPr>
              <p:cNvPr id="40" name="直接连接符 39"/>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738228" y="2122714"/>
            <a:ext cx="827314" cy="26125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60" name="Shape 1060"/>
          <p:cNvSpPr/>
          <p:nvPr/>
        </p:nvSpPr>
        <p:spPr>
          <a:xfrm>
            <a:off x="2474527" y="3429000"/>
            <a:ext cx="9755148" cy="0"/>
          </a:xfrm>
          <a:prstGeom prst="line">
            <a:avLst/>
          </a:prstGeom>
          <a:ln w="38100">
            <a:solidFill>
              <a:srgbClr val="E8E9EB"/>
            </a:solidFill>
            <a:miter lim="400000"/>
          </a:ln>
        </p:spPr>
        <p:txBody>
          <a:bodyPr lIns="25400" tIns="25400" rIns="25400" bIns="25400" anchor="ctr"/>
          <a:lstStyle/>
          <a:p>
            <a:pPr>
              <a:lnSpc>
                <a:spcPct val="100000"/>
              </a:lnSpc>
              <a:defRPr sz="3200">
                <a:solidFill>
                  <a:srgbClr val="000000"/>
                </a:solidFill>
                <a:latin typeface="Helvetica Light"/>
                <a:ea typeface="Helvetica Light"/>
                <a:cs typeface="Helvetica Light"/>
                <a:sym typeface="Helvetica Light"/>
              </a:defRPr>
            </a:pPr>
            <a:endParaRPr sz="1600"/>
          </a:p>
        </p:txBody>
      </p:sp>
      <p:sp>
        <p:nvSpPr>
          <p:cNvPr id="1061" name="Shape 1061"/>
          <p:cNvSpPr>
            <a:spLocks noGrp="1"/>
          </p:cNvSpPr>
          <p:nvPr>
            <p:ph type="title" idx="4294967295"/>
          </p:nvPr>
        </p:nvSpPr>
        <p:spPr>
          <a:xfrm rot="16200000">
            <a:off x="-209762" y="3264997"/>
            <a:ext cx="2670630" cy="386061"/>
          </a:xfrm>
          <a:prstGeom prst="rect">
            <a:avLst/>
          </a:prstGeom>
        </p:spPr>
        <p:txBody>
          <a:bodyPr/>
          <a:lstStyle/>
          <a:p>
            <a:pPr algn="ctr"/>
            <a:r>
              <a:rPr sz="3200" b="1">
                <a:solidFill>
                  <a:schemeClr val="bg1"/>
                </a:solidFill>
              </a:rPr>
              <a:t>Timeline</a:t>
            </a:r>
            <a:endParaRPr sz="3200" b="1">
              <a:solidFill>
                <a:schemeClr val="bg1"/>
              </a:solidFill>
            </a:endParaRPr>
          </a:p>
        </p:txBody>
      </p:sp>
      <p:sp>
        <p:nvSpPr>
          <p:cNvPr id="1065" name="Shape 1065"/>
          <p:cNvSpPr/>
          <p:nvPr/>
        </p:nvSpPr>
        <p:spPr>
          <a:xfrm>
            <a:off x="2316554" y="3349625"/>
            <a:ext cx="158751" cy="158750"/>
          </a:xfrm>
          <a:prstGeom prst="ellipse">
            <a:avLst/>
          </a:prstGeom>
          <a:solidFill>
            <a:srgbClr val="373940"/>
          </a:solid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1066" name="Shape 1066"/>
          <p:cNvSpPr/>
          <p:nvPr/>
        </p:nvSpPr>
        <p:spPr>
          <a:xfrm>
            <a:off x="2980815" y="4759307"/>
            <a:ext cx="1635063" cy="312906"/>
          </a:xfrm>
          <a:prstGeom prst="rect">
            <a:avLst/>
          </a:prstGeom>
          <a:ln w="12700">
            <a:miter lim="400000"/>
          </a:ln>
        </p:spPr>
        <p:txBody>
          <a:bodyPr wrap="none" lIns="25400" tIns="25400" rIns="25400" bIns="25400" anchor="ctr">
            <a:spAutoFit/>
          </a:bodyPr>
          <a:lstStyle>
            <a:lvl1pPr algn="l">
              <a:lnSpc>
                <a:spcPct val="100000"/>
              </a:lnSpc>
              <a:defRPr sz="3400">
                <a:latin typeface="+mj-lt"/>
                <a:ea typeface="+mj-ea"/>
                <a:cs typeface="+mj-cs"/>
                <a:sym typeface="Montserrat-Regular"/>
              </a:defRPr>
            </a:lvl1pPr>
          </a:lstStyle>
          <a:p>
            <a:r>
              <a:rPr sz="1700" b="1"/>
              <a:t>We are creative</a:t>
            </a:r>
            <a:endParaRPr sz="1700" b="1"/>
          </a:p>
        </p:txBody>
      </p:sp>
      <p:sp>
        <p:nvSpPr>
          <p:cNvPr id="1067" name="Shape 1067"/>
          <p:cNvSpPr/>
          <p:nvPr/>
        </p:nvSpPr>
        <p:spPr>
          <a:xfrm>
            <a:off x="2977894" y="5154369"/>
            <a:ext cx="2739981" cy="605294"/>
          </a:xfrm>
          <a:prstGeom prst="rect">
            <a:avLst/>
          </a:prstGeom>
          <a:ln w="12700">
            <a:miter lim="400000"/>
          </a:ln>
        </p:spPr>
        <p:txBody>
          <a:bodyPr wrap="none" lIns="25400" tIns="25400" rIns="25400" bIns="25400" anchor="ctr">
            <a:spAutoFit/>
          </a:bodyPr>
          <a:lstStyle/>
          <a:p>
            <a:pPr algn="l">
              <a:defRPr sz="2000">
                <a:solidFill>
                  <a:srgbClr val="717172"/>
                </a:solidFill>
              </a:defRPr>
            </a:pPr>
            <a:r>
              <a:rPr sz="1200"/>
              <a:t>There are many variations of passages</a:t>
            </a:r>
            <a:endParaRPr sz="1200"/>
          </a:p>
          <a:p>
            <a:pPr algn="l">
              <a:defRPr sz="2000">
                <a:solidFill>
                  <a:srgbClr val="717172"/>
                </a:solidFill>
              </a:defRPr>
            </a:pPr>
            <a:r>
              <a:rPr sz="1200"/>
              <a:t>of Lorem Ipsum available, but the major</a:t>
            </a:r>
            <a:endParaRPr sz="1200"/>
          </a:p>
          <a:p>
            <a:pPr algn="l">
              <a:defRPr sz="2000">
                <a:solidFill>
                  <a:srgbClr val="717172"/>
                </a:solidFill>
              </a:defRPr>
            </a:pPr>
            <a:r>
              <a:rPr sz="1200"/>
              <a:t>have suffered alteration in some form</a:t>
            </a:r>
            <a:endParaRPr sz="1200"/>
          </a:p>
        </p:txBody>
      </p:sp>
      <p:sp>
        <p:nvSpPr>
          <p:cNvPr id="1068" name="Shape 1068"/>
          <p:cNvSpPr/>
          <p:nvPr/>
        </p:nvSpPr>
        <p:spPr>
          <a:xfrm>
            <a:off x="8929553" y="4759307"/>
            <a:ext cx="1862689" cy="312906"/>
          </a:xfrm>
          <a:prstGeom prst="rect">
            <a:avLst/>
          </a:prstGeom>
          <a:ln w="12700">
            <a:miter lim="400000"/>
          </a:ln>
        </p:spPr>
        <p:txBody>
          <a:bodyPr wrap="none" lIns="25400" tIns="25400" rIns="25400" bIns="25400" anchor="ctr">
            <a:spAutoFit/>
          </a:bodyPr>
          <a:lstStyle>
            <a:lvl1pPr algn="l">
              <a:lnSpc>
                <a:spcPct val="100000"/>
              </a:lnSpc>
              <a:defRPr sz="3400">
                <a:latin typeface="+mj-lt"/>
                <a:ea typeface="+mj-ea"/>
                <a:cs typeface="+mj-cs"/>
                <a:sym typeface="Montserrat-Regular"/>
              </a:defRPr>
            </a:lvl1pPr>
          </a:lstStyle>
          <a:p>
            <a:r>
              <a:rPr sz="1700" b="1"/>
              <a:t>Best optimization</a:t>
            </a:r>
            <a:endParaRPr sz="1700" b="1"/>
          </a:p>
        </p:txBody>
      </p:sp>
      <p:sp>
        <p:nvSpPr>
          <p:cNvPr id="1069" name="Shape 1069"/>
          <p:cNvSpPr/>
          <p:nvPr/>
        </p:nvSpPr>
        <p:spPr>
          <a:xfrm>
            <a:off x="8929553" y="5154369"/>
            <a:ext cx="2739981" cy="605294"/>
          </a:xfrm>
          <a:prstGeom prst="rect">
            <a:avLst/>
          </a:prstGeom>
          <a:ln w="12700">
            <a:miter lim="400000"/>
          </a:ln>
        </p:spPr>
        <p:txBody>
          <a:bodyPr wrap="none" lIns="25400" tIns="25400" rIns="25400" bIns="25400" anchor="ctr">
            <a:spAutoFit/>
          </a:bodyPr>
          <a:lstStyle/>
          <a:p>
            <a:pPr algn="l">
              <a:defRPr sz="2000">
                <a:solidFill>
                  <a:srgbClr val="717172"/>
                </a:solidFill>
              </a:defRPr>
            </a:pPr>
            <a:r>
              <a:rPr sz="1200"/>
              <a:t>There are many variations of passages</a:t>
            </a:r>
            <a:endParaRPr sz="1200"/>
          </a:p>
          <a:p>
            <a:pPr algn="l">
              <a:defRPr sz="2000">
                <a:solidFill>
                  <a:srgbClr val="717172"/>
                </a:solidFill>
              </a:defRPr>
            </a:pPr>
            <a:r>
              <a:rPr sz="1200"/>
              <a:t>of Lorem Ipsum available, but the major</a:t>
            </a:r>
            <a:endParaRPr sz="1200"/>
          </a:p>
          <a:p>
            <a:pPr algn="l">
              <a:defRPr sz="2000">
                <a:solidFill>
                  <a:srgbClr val="717172"/>
                </a:solidFill>
              </a:defRPr>
            </a:pPr>
            <a:r>
              <a:rPr sz="1200"/>
              <a:t>have suffered alteration in some form</a:t>
            </a:r>
            <a:endParaRPr sz="1200"/>
          </a:p>
        </p:txBody>
      </p:sp>
      <p:sp>
        <p:nvSpPr>
          <p:cNvPr id="1070" name="Shape 1070"/>
          <p:cNvSpPr/>
          <p:nvPr/>
        </p:nvSpPr>
        <p:spPr>
          <a:xfrm>
            <a:off x="5940419" y="904592"/>
            <a:ext cx="2125838" cy="312906"/>
          </a:xfrm>
          <a:prstGeom prst="rect">
            <a:avLst/>
          </a:prstGeom>
          <a:ln w="12700">
            <a:miter lim="400000"/>
          </a:ln>
        </p:spPr>
        <p:txBody>
          <a:bodyPr wrap="none" lIns="25400" tIns="25400" rIns="25400" bIns="25400" anchor="ctr">
            <a:spAutoFit/>
          </a:bodyPr>
          <a:lstStyle>
            <a:lvl1pPr algn="l">
              <a:lnSpc>
                <a:spcPct val="100000"/>
              </a:lnSpc>
              <a:defRPr sz="3400">
                <a:latin typeface="+mj-lt"/>
                <a:ea typeface="+mj-ea"/>
                <a:cs typeface="+mj-cs"/>
                <a:sym typeface="Montserrat-Regular"/>
              </a:defRPr>
            </a:lvl1pPr>
          </a:lstStyle>
          <a:p>
            <a:r>
              <a:rPr sz="1700" b="1"/>
              <a:t>Powerful extensions</a:t>
            </a:r>
            <a:endParaRPr sz="1700" b="1"/>
          </a:p>
        </p:txBody>
      </p:sp>
      <p:sp>
        <p:nvSpPr>
          <p:cNvPr id="1071" name="Shape 1071"/>
          <p:cNvSpPr/>
          <p:nvPr/>
        </p:nvSpPr>
        <p:spPr>
          <a:xfrm>
            <a:off x="5962898" y="1299419"/>
            <a:ext cx="2739981" cy="605294"/>
          </a:xfrm>
          <a:prstGeom prst="rect">
            <a:avLst/>
          </a:prstGeom>
          <a:ln w="12700">
            <a:miter lim="400000"/>
          </a:ln>
        </p:spPr>
        <p:txBody>
          <a:bodyPr wrap="none" lIns="25400" tIns="25400" rIns="25400" bIns="25400" anchor="ctr">
            <a:spAutoFit/>
          </a:bodyPr>
          <a:lstStyle/>
          <a:p>
            <a:pPr algn="l">
              <a:defRPr sz="2000">
                <a:solidFill>
                  <a:srgbClr val="717172"/>
                </a:solidFill>
              </a:defRPr>
            </a:pPr>
            <a:r>
              <a:rPr sz="1200"/>
              <a:t>There are many variations of passages</a:t>
            </a:r>
            <a:endParaRPr sz="1200"/>
          </a:p>
          <a:p>
            <a:pPr algn="l">
              <a:defRPr sz="2000">
                <a:solidFill>
                  <a:srgbClr val="717172"/>
                </a:solidFill>
              </a:defRPr>
            </a:pPr>
            <a:r>
              <a:rPr sz="1200"/>
              <a:t>of Lorem Ipsum available, but the major</a:t>
            </a:r>
            <a:endParaRPr sz="1200"/>
          </a:p>
          <a:p>
            <a:pPr algn="l">
              <a:defRPr sz="2000">
                <a:solidFill>
                  <a:srgbClr val="717172"/>
                </a:solidFill>
              </a:defRPr>
            </a:pPr>
            <a:r>
              <a:rPr sz="1200"/>
              <a:t>have suffered alteration in some form</a:t>
            </a:r>
            <a:endParaRPr sz="1200"/>
          </a:p>
        </p:txBody>
      </p:sp>
      <p:pic>
        <p:nvPicPr>
          <p:cNvPr id="10" name="图片占位符 9" descr="图片包含 户外, 山, 平面, 天空&#10;&#10;已生成极高可信度的说明"/>
          <p:cNvPicPr>
            <a:picLocks noGrp="1" noChangeAspect="1"/>
          </p:cNvPicPr>
          <p:nvPr>
            <p:ph type="pic" sz="quarter" idx="14"/>
          </p:nvPr>
        </p:nvPicPr>
        <p:blipFill>
          <a:blip r:embed="rId1" cstate="print">
            <a:extLst>
              <a:ext uri="{28A0092B-C50C-407E-A947-70E740481C1C}">
                <a14:useLocalDpi xmlns:a14="http://schemas.microsoft.com/office/drawing/2010/main" val="0"/>
              </a:ext>
            </a:extLst>
          </a:blip>
          <a:srcRect l="21853" r="21853"/>
          <a:stretch>
            <a:fillRect/>
          </a:stretch>
        </p:blipFill>
        <p:spPr/>
      </p:pic>
      <p:pic>
        <p:nvPicPr>
          <p:cNvPr id="13" name="图片占位符 12" descr="图片包含 户外, 山, 平面, 天空&#10;&#10;已生成极高可信度的说明"/>
          <p:cNvPicPr>
            <a:picLocks noGrp="1" noChangeAspect="1"/>
          </p:cNvPicPr>
          <p:nvPr>
            <p:ph type="pic" sz="quarter" idx="15"/>
          </p:nvPr>
        </p:nvPicPr>
        <p:blipFill>
          <a:blip r:embed="rId1" cstate="print">
            <a:extLst>
              <a:ext uri="{28A0092B-C50C-407E-A947-70E740481C1C}">
                <a14:useLocalDpi xmlns:a14="http://schemas.microsoft.com/office/drawing/2010/main" val="0"/>
              </a:ext>
            </a:extLst>
          </a:blip>
          <a:srcRect l="21878" r="21878"/>
          <a:stretch>
            <a:fillRect/>
          </a:stretch>
        </p:blipFill>
        <p:spPr/>
      </p:pic>
      <p:pic>
        <p:nvPicPr>
          <p:cNvPr id="16" name="图片占位符 15" descr="图片包含 户外, 山, 平面, 天空&#10;&#10;已生成极高可信度的说明"/>
          <p:cNvPicPr>
            <a:picLocks noGrp="1" noChangeAspect="1"/>
          </p:cNvPicPr>
          <p:nvPr>
            <p:ph type="pic" sz="quarter" idx="16"/>
          </p:nvPr>
        </p:nvPicPr>
        <p:blipFill>
          <a:blip r:embed="rId1" cstate="print">
            <a:extLst>
              <a:ext uri="{28A0092B-C50C-407E-A947-70E740481C1C}">
                <a14:useLocalDpi xmlns:a14="http://schemas.microsoft.com/office/drawing/2010/main" val="0"/>
              </a:ext>
            </a:extLst>
          </a:blip>
          <a:srcRect l="21853" r="21853"/>
          <a:stretch>
            <a:fillRect/>
          </a:stretch>
        </p:blipFill>
        <p:spPr/>
      </p:pic>
      <p:grpSp>
        <p:nvGrpSpPr>
          <p:cNvPr id="27" name="组合 26"/>
          <p:cNvGrpSpPr/>
          <p:nvPr/>
        </p:nvGrpSpPr>
        <p:grpSpPr>
          <a:xfrm>
            <a:off x="219075" y="172482"/>
            <a:ext cx="5491306" cy="895841"/>
            <a:chOff x="219075" y="172482"/>
            <a:chExt cx="5491306" cy="895841"/>
          </a:xfrm>
        </p:grpSpPr>
        <p:grpSp>
          <p:nvGrpSpPr>
            <p:cNvPr id="29" name="组合 28"/>
            <p:cNvGrpSpPr/>
            <p:nvPr/>
          </p:nvGrpSpPr>
          <p:grpSpPr>
            <a:xfrm>
              <a:off x="1079648" y="172482"/>
              <a:ext cx="4630733" cy="709008"/>
              <a:chOff x="950277" y="187846"/>
              <a:chExt cx="4630733" cy="709008"/>
            </a:xfrm>
          </p:grpSpPr>
          <p:sp>
            <p:nvSpPr>
              <p:cNvPr id="41"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42"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2" name="组合 31"/>
            <p:cNvGrpSpPr/>
            <p:nvPr/>
          </p:nvGrpSpPr>
          <p:grpSpPr>
            <a:xfrm>
              <a:off x="219075" y="199964"/>
              <a:ext cx="1666875" cy="868359"/>
              <a:chOff x="219075" y="199964"/>
              <a:chExt cx="1666875" cy="868359"/>
            </a:xfrm>
          </p:grpSpPr>
          <p:sp>
            <p:nvSpPr>
              <p:cNvPr id="33" name="椭圆 32"/>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4" name="文本框 33"/>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01</a:t>
                </a:r>
                <a:endParaRPr lang="zh-CN" altLang="en-US" sz="2400" b="1">
                  <a:solidFill>
                    <a:schemeClr val="accent1"/>
                  </a:solidFill>
                </a:endParaRPr>
              </a:p>
            </p:txBody>
          </p:sp>
          <p:cxnSp>
            <p:nvCxnSpPr>
              <p:cNvPr id="35" name="直接连接符 34"/>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130800" y="2444749"/>
            <a:ext cx="1892300" cy="1892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006960" y="4686055"/>
            <a:ext cx="4178081" cy="707886"/>
          </a:xfrm>
          <a:prstGeom prst="rect">
            <a:avLst/>
          </a:prstGeom>
          <a:noFill/>
        </p:spPr>
        <p:txBody>
          <a:bodyPr wrap="square" rtlCol="0">
            <a:spAutoFit/>
          </a:bodyPr>
          <a:lstStyle/>
          <a:p>
            <a:pPr algn="ctr"/>
            <a:r>
              <a:rPr lang="en-US" altLang="zh-CN" sz="4000" b="1">
                <a:solidFill>
                  <a:schemeClr val="bg1"/>
                </a:solidFill>
              </a:rPr>
              <a:t>ADD TEXT HERE</a:t>
            </a:r>
            <a:endParaRPr lang="id-ID" altLang="zh-CN" sz="4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矩形 30"/>
          <p:cNvSpPr/>
          <p:nvPr/>
        </p:nvSpPr>
        <p:spPr>
          <a:xfrm>
            <a:off x="2647247" y="5394667"/>
            <a:ext cx="6897506" cy="646331"/>
          </a:xfrm>
          <a:prstGeom prst="rect">
            <a:avLst/>
          </a:prstGeom>
        </p:spPr>
        <p:txBody>
          <a:bodyPr wrap="square">
            <a:spAutoFit/>
          </a:bodyPr>
          <a:lstStyle/>
          <a:p>
            <a:pPr algn="ctr"/>
            <a:r>
              <a:rPr lang="en-US" altLang="zh-CN">
                <a:solidFill>
                  <a:schemeClr val="bg1"/>
                </a:solidFill>
                <a:ea typeface="微软雅黑" panose="020B0503020204020204" pitchFamily="34" charset="-122"/>
                <a:cs typeface="+mn-ea"/>
                <a:sym typeface="Calibri" panose="020F0502020204030204" pitchFamily="34" charset="0"/>
              </a:rPr>
              <a:t>Lorem ipsum dolor sit </a:t>
            </a:r>
            <a:r>
              <a:rPr lang="en-US" altLang="zh-CN" err="1">
                <a:solidFill>
                  <a:schemeClr val="bg1"/>
                </a:solidFill>
                <a:ea typeface="微软雅黑" panose="020B0503020204020204" pitchFamily="34" charset="-122"/>
                <a:cs typeface="+mn-ea"/>
                <a:sym typeface="Calibri" panose="020F0502020204030204" pitchFamily="34" charset="0"/>
              </a:rPr>
              <a:t>amet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consectetur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adipisicing</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elit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sed</a:t>
            </a:r>
            <a:r>
              <a:rPr lang="en-US" altLang="zh-CN">
                <a:solidFill>
                  <a:schemeClr val="bg1"/>
                </a:solidFill>
                <a:ea typeface="微软雅黑" panose="020B0503020204020204" pitchFamily="34" charset="-122"/>
                <a:cs typeface="+mn-ea"/>
                <a:sym typeface="Calibri" panose="020F0502020204030204" pitchFamily="34" charset="0"/>
              </a:rPr>
              <a:t> do </a:t>
            </a:r>
            <a:r>
              <a:rPr lang="en-US" altLang="zh-CN" err="1">
                <a:solidFill>
                  <a:schemeClr val="bg1"/>
                </a:solidFill>
                <a:ea typeface="微软雅黑" panose="020B0503020204020204" pitchFamily="34" charset="-122"/>
                <a:cs typeface="+mn-ea"/>
                <a:sym typeface="Calibri" panose="020F0502020204030204" pitchFamily="34" charset="0"/>
              </a:rPr>
              <a:t>eiusmod</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tempor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incididunt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ut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labore</a:t>
            </a:r>
            <a:r>
              <a:rPr lang="en-US" altLang="zh-CN">
                <a:solidFill>
                  <a:schemeClr val="bg1"/>
                </a:solidFill>
                <a:ea typeface="微软雅黑" panose="020B0503020204020204" pitchFamily="34" charset="-122"/>
                <a:cs typeface="+mn-ea"/>
                <a:sym typeface="Calibri" panose="020F0502020204030204" pitchFamily="34" charset="0"/>
              </a:rPr>
              <a:t> et </a:t>
            </a:r>
            <a:r>
              <a:rPr lang="en-US" altLang="zh-CN" err="1">
                <a:solidFill>
                  <a:schemeClr val="bg1"/>
                </a:solidFill>
                <a:ea typeface="微软雅黑" panose="020B0503020204020204" pitchFamily="34" charset="-122"/>
                <a:cs typeface="+mn-ea"/>
                <a:sym typeface="Calibri" panose="020F0502020204030204" pitchFamily="34" charset="0"/>
              </a:rPr>
              <a:t>dolore</a:t>
            </a:r>
            <a:r>
              <a:rPr lang="en-US" altLang="zh-CN">
                <a:solidFill>
                  <a:schemeClr val="bg1"/>
                </a:solidFill>
                <a:ea typeface="微软雅黑" panose="020B0503020204020204" pitchFamily="34" charset="-122"/>
                <a:cs typeface="+mn-ea"/>
                <a:sym typeface="Calibri" panose="020F0502020204030204" pitchFamily="34" charset="0"/>
              </a:rPr>
              <a:t> magna </a:t>
            </a:r>
            <a:r>
              <a:rPr lang="en-US" altLang="zh-CN" err="1">
                <a:solidFill>
                  <a:schemeClr val="bg1"/>
                </a:solidFill>
                <a:ea typeface="微软雅黑" panose="020B0503020204020204" pitchFamily="34" charset="-122"/>
                <a:cs typeface="+mn-ea"/>
                <a:sym typeface="Calibri" panose="020F0502020204030204" pitchFamily="34" charset="0"/>
              </a:rPr>
              <a:t>aliqua</a:t>
            </a:r>
            <a:r>
              <a:rPr lang="en-US" altLang="zh-CN">
                <a:solidFill>
                  <a:schemeClr val="bg1"/>
                </a:solidFill>
                <a:ea typeface="微软雅黑" panose="020B0503020204020204" pitchFamily="34" charset="-122"/>
                <a:cs typeface="+mn-ea"/>
                <a:sym typeface="Calibri" panose="020F0502020204030204" pitchFamily="34" charset="0"/>
              </a:rPr>
              <a:t>. </a:t>
            </a:r>
            <a:endParaRPr lang="zh-CN" altLang="en-US">
              <a:solidFill>
                <a:schemeClr val="bg1"/>
              </a:solidFill>
              <a:ea typeface="微软雅黑" panose="020B0503020204020204" pitchFamily="34" charset="-122"/>
              <a:cs typeface="+mn-ea"/>
              <a:sym typeface="Calibri" panose="020F0502020204030204" pitchFamily="34" charset="0"/>
            </a:endParaRPr>
          </a:p>
        </p:txBody>
      </p:sp>
      <p:sp>
        <p:nvSpPr>
          <p:cNvPr id="4" name="文本框 3"/>
          <p:cNvSpPr txBox="1"/>
          <p:nvPr/>
        </p:nvSpPr>
        <p:spPr>
          <a:xfrm>
            <a:off x="5099050" y="2752635"/>
            <a:ext cx="2133600" cy="1200329"/>
          </a:xfrm>
          <a:prstGeom prst="rect">
            <a:avLst/>
          </a:prstGeom>
          <a:noFill/>
        </p:spPr>
        <p:txBody>
          <a:bodyPr wrap="square" rtlCol="0">
            <a:spAutoFit/>
          </a:bodyPr>
          <a:lstStyle/>
          <a:p>
            <a:pPr algn="ctr"/>
            <a:r>
              <a:rPr lang="en-US" altLang="zh-CN" sz="7200" b="1">
                <a:solidFill>
                  <a:schemeClr val="bg1"/>
                </a:solidFill>
              </a:rPr>
              <a:t>02</a:t>
            </a:r>
            <a:endParaRPr lang="zh-CN" altLang="en-US" sz="7200" b="1">
              <a:solidFill>
                <a:schemeClr val="bg1"/>
              </a:solidFill>
            </a:endParaRPr>
          </a:p>
        </p:txBody>
      </p:sp>
      <p:cxnSp>
        <p:nvCxnSpPr>
          <p:cNvPr id="7" name="直接连接符 6"/>
          <p:cNvCxnSpPr>
            <a:stCxn id="5" idx="7"/>
          </p:cNvCxnSpPr>
          <p:nvPr/>
        </p:nvCxnSpPr>
        <p:spPr>
          <a:xfrm flipV="1">
            <a:off x="6745979" y="2110257"/>
            <a:ext cx="683521" cy="6116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23150" y="2110257"/>
            <a:ext cx="5524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7927397" y="2038351"/>
            <a:ext cx="143814" cy="1438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4" name="Shape 1294"/>
          <p:cNvSpPr/>
          <p:nvPr/>
        </p:nvSpPr>
        <p:spPr>
          <a:xfrm>
            <a:off x="2198580" y="3711971"/>
            <a:ext cx="1239122" cy="297517"/>
          </a:xfrm>
          <a:prstGeom prst="rect">
            <a:avLst/>
          </a:prstGeom>
          <a:ln w="12700">
            <a:miter lim="400000"/>
          </a:ln>
        </p:spPr>
        <p:txBody>
          <a:bodyPr wrap="none" lIns="25400" tIns="25400" rIns="25400" bIns="25400" anchor="ctr">
            <a:spAutoFit/>
          </a:bodyPr>
          <a:lstStyle>
            <a:lvl1pPr algn="l">
              <a:lnSpc>
                <a:spcPct val="100000"/>
              </a:lnSpc>
              <a:defRPr sz="2500">
                <a:latin typeface="+mj-lt"/>
                <a:ea typeface="+mj-ea"/>
                <a:cs typeface="+mj-cs"/>
                <a:sym typeface="Montserrat-Regular"/>
              </a:defRPr>
            </a:lvl1pPr>
          </a:lstStyle>
          <a:p>
            <a:r>
              <a:rPr sz="1600" b="1"/>
              <a:t>High quality</a:t>
            </a:r>
            <a:endParaRPr sz="1600" b="1"/>
          </a:p>
        </p:txBody>
      </p:sp>
      <p:sp>
        <p:nvSpPr>
          <p:cNvPr id="1295" name="Shape 1295"/>
          <p:cNvSpPr/>
          <p:nvPr/>
        </p:nvSpPr>
        <p:spPr>
          <a:xfrm>
            <a:off x="2209608" y="4032982"/>
            <a:ext cx="3059299" cy="482183"/>
          </a:xfrm>
          <a:prstGeom prst="rect">
            <a:avLst/>
          </a:prstGeom>
          <a:ln w="12700">
            <a:miter lim="400000"/>
          </a:ln>
        </p:spPr>
        <p:txBody>
          <a:bodyPr wrap="none" lIns="25400" tIns="25400" rIns="25400" bIns="25400" anchor="ctr">
            <a:spAutoFit/>
          </a:bodyPr>
          <a:lstStyle/>
          <a:p>
            <a:pPr algn="l">
              <a:defRPr sz="1800">
                <a:solidFill>
                  <a:srgbClr val="717172"/>
                </a:solidFill>
              </a:defRPr>
            </a:pPr>
            <a:r>
              <a:rPr sz="1400"/>
              <a:t>There are many variations of passages</a:t>
            </a:r>
            <a:endParaRPr sz="1400"/>
          </a:p>
          <a:p>
            <a:pPr algn="l">
              <a:defRPr sz="1800">
                <a:solidFill>
                  <a:srgbClr val="717172"/>
                </a:solidFill>
              </a:defRPr>
            </a:pPr>
            <a:r>
              <a:rPr sz="1400"/>
              <a:t>Ipsum available, but the majority have</a:t>
            </a:r>
            <a:endParaRPr sz="1400"/>
          </a:p>
        </p:txBody>
      </p:sp>
      <p:sp>
        <p:nvSpPr>
          <p:cNvPr id="1296" name="Shape 1296"/>
          <p:cNvSpPr/>
          <p:nvPr/>
        </p:nvSpPr>
        <p:spPr>
          <a:xfrm>
            <a:off x="1300543" y="3994533"/>
            <a:ext cx="254001" cy="240984"/>
          </a:xfrm>
          <a:custGeom>
            <a:avLst/>
            <a:gdLst/>
            <a:ahLst/>
            <a:cxnLst>
              <a:cxn ang="0">
                <a:pos x="wd2" y="hd2"/>
              </a:cxn>
              <a:cxn ang="5400000">
                <a:pos x="wd2" y="hd2"/>
              </a:cxn>
              <a:cxn ang="10800000">
                <a:pos x="wd2" y="hd2"/>
              </a:cxn>
              <a:cxn ang="16200000">
                <a:pos x="wd2" y="hd2"/>
              </a:cxn>
            </a:cxnLst>
            <a:rect l="0" t="0" r="r" b="b"/>
            <a:pathLst>
              <a:path w="21499" h="21600" extrusionOk="0">
                <a:moveTo>
                  <a:pt x="16830" y="21600"/>
                </a:moveTo>
                <a:cubicBezTo>
                  <a:pt x="16666" y="21600"/>
                  <a:pt x="16502" y="21600"/>
                  <a:pt x="16282" y="21427"/>
                </a:cubicBezTo>
                <a:cubicBezTo>
                  <a:pt x="10800" y="17730"/>
                  <a:pt x="10800" y="17730"/>
                  <a:pt x="10800" y="17730"/>
                </a:cubicBezTo>
                <a:cubicBezTo>
                  <a:pt x="5318" y="21427"/>
                  <a:pt x="5318" y="21427"/>
                  <a:pt x="5318" y="21427"/>
                </a:cubicBezTo>
                <a:cubicBezTo>
                  <a:pt x="4934" y="21600"/>
                  <a:pt x="4386" y="21600"/>
                  <a:pt x="4221" y="21427"/>
                </a:cubicBezTo>
                <a:cubicBezTo>
                  <a:pt x="3838" y="21196"/>
                  <a:pt x="3673" y="20618"/>
                  <a:pt x="3838" y="20272"/>
                </a:cubicBezTo>
                <a:cubicBezTo>
                  <a:pt x="5537" y="13919"/>
                  <a:pt x="5537" y="13919"/>
                  <a:pt x="5537" y="13919"/>
                </a:cubicBezTo>
                <a:cubicBezTo>
                  <a:pt x="384" y="9241"/>
                  <a:pt x="384" y="9241"/>
                  <a:pt x="384" y="9241"/>
                </a:cubicBezTo>
                <a:cubicBezTo>
                  <a:pt x="0" y="9067"/>
                  <a:pt x="0" y="8490"/>
                  <a:pt x="0" y="8143"/>
                </a:cubicBezTo>
                <a:cubicBezTo>
                  <a:pt x="219" y="7739"/>
                  <a:pt x="548" y="7508"/>
                  <a:pt x="932" y="7508"/>
                </a:cubicBezTo>
                <a:cubicBezTo>
                  <a:pt x="7127" y="6930"/>
                  <a:pt x="7127" y="6930"/>
                  <a:pt x="7127" y="6930"/>
                </a:cubicBezTo>
                <a:cubicBezTo>
                  <a:pt x="9923" y="578"/>
                  <a:pt x="9923" y="578"/>
                  <a:pt x="9923" y="578"/>
                </a:cubicBezTo>
                <a:cubicBezTo>
                  <a:pt x="10087" y="231"/>
                  <a:pt x="10416" y="0"/>
                  <a:pt x="10800" y="0"/>
                </a:cubicBezTo>
                <a:cubicBezTo>
                  <a:pt x="11184" y="0"/>
                  <a:pt x="11568" y="231"/>
                  <a:pt x="11732" y="578"/>
                </a:cubicBezTo>
                <a:cubicBezTo>
                  <a:pt x="14473" y="6930"/>
                  <a:pt x="14473" y="6930"/>
                  <a:pt x="14473" y="6930"/>
                </a:cubicBezTo>
                <a:cubicBezTo>
                  <a:pt x="20504" y="7508"/>
                  <a:pt x="20504" y="7508"/>
                  <a:pt x="20504" y="7508"/>
                </a:cubicBezTo>
                <a:cubicBezTo>
                  <a:pt x="21052" y="7508"/>
                  <a:pt x="21216" y="7739"/>
                  <a:pt x="21436" y="8143"/>
                </a:cubicBezTo>
                <a:cubicBezTo>
                  <a:pt x="21600" y="8490"/>
                  <a:pt x="21436" y="9067"/>
                  <a:pt x="21052" y="9241"/>
                </a:cubicBezTo>
                <a:cubicBezTo>
                  <a:pt x="15953" y="13919"/>
                  <a:pt x="15953" y="13919"/>
                  <a:pt x="15953" y="13919"/>
                </a:cubicBezTo>
                <a:cubicBezTo>
                  <a:pt x="17762" y="20272"/>
                  <a:pt x="17762" y="20272"/>
                  <a:pt x="17762" y="20272"/>
                </a:cubicBezTo>
                <a:cubicBezTo>
                  <a:pt x="17762" y="20618"/>
                  <a:pt x="17762" y="21196"/>
                  <a:pt x="17379" y="21427"/>
                </a:cubicBezTo>
                <a:cubicBezTo>
                  <a:pt x="17214" y="21600"/>
                  <a:pt x="17050" y="21600"/>
                  <a:pt x="16830" y="21600"/>
                </a:cubicBezTo>
                <a:close/>
                <a:moveTo>
                  <a:pt x="10800" y="15420"/>
                </a:moveTo>
                <a:cubicBezTo>
                  <a:pt x="11019" y="15420"/>
                  <a:pt x="11184" y="15420"/>
                  <a:pt x="11348" y="15651"/>
                </a:cubicBezTo>
                <a:cubicBezTo>
                  <a:pt x="15186" y="18135"/>
                  <a:pt x="15186" y="18135"/>
                  <a:pt x="15186" y="18135"/>
                </a:cubicBezTo>
                <a:cubicBezTo>
                  <a:pt x="13925" y="13688"/>
                  <a:pt x="13925" y="13688"/>
                  <a:pt x="13925" y="13688"/>
                </a:cubicBezTo>
                <a:cubicBezTo>
                  <a:pt x="13925" y="13283"/>
                  <a:pt x="13925" y="12937"/>
                  <a:pt x="14309" y="12764"/>
                </a:cubicBezTo>
                <a:cubicBezTo>
                  <a:pt x="18146" y="9241"/>
                  <a:pt x="18146" y="9241"/>
                  <a:pt x="18146" y="9241"/>
                </a:cubicBezTo>
                <a:cubicBezTo>
                  <a:pt x="13760" y="9067"/>
                  <a:pt x="13760" y="9067"/>
                  <a:pt x="13760" y="9067"/>
                </a:cubicBezTo>
                <a:cubicBezTo>
                  <a:pt x="13377" y="9067"/>
                  <a:pt x="12993" y="8663"/>
                  <a:pt x="12828" y="8490"/>
                </a:cubicBezTo>
                <a:cubicBezTo>
                  <a:pt x="10800" y="3465"/>
                  <a:pt x="10800" y="3465"/>
                  <a:pt x="10800" y="3465"/>
                </a:cubicBezTo>
                <a:cubicBezTo>
                  <a:pt x="8607" y="8490"/>
                  <a:pt x="8607" y="8490"/>
                  <a:pt x="8607" y="8490"/>
                </a:cubicBezTo>
                <a:cubicBezTo>
                  <a:pt x="8443" y="8663"/>
                  <a:pt x="8223" y="9067"/>
                  <a:pt x="7894" y="9067"/>
                </a:cubicBezTo>
                <a:cubicBezTo>
                  <a:pt x="3509" y="9241"/>
                  <a:pt x="3509" y="9241"/>
                  <a:pt x="3509" y="9241"/>
                </a:cubicBezTo>
                <a:cubicBezTo>
                  <a:pt x="7127" y="12764"/>
                  <a:pt x="7127" y="12764"/>
                  <a:pt x="7127" y="12764"/>
                </a:cubicBezTo>
                <a:cubicBezTo>
                  <a:pt x="7511" y="12937"/>
                  <a:pt x="7730" y="13283"/>
                  <a:pt x="7511" y="13688"/>
                </a:cubicBezTo>
                <a:cubicBezTo>
                  <a:pt x="6414" y="18135"/>
                  <a:pt x="6414" y="18135"/>
                  <a:pt x="6414" y="18135"/>
                </a:cubicBezTo>
                <a:cubicBezTo>
                  <a:pt x="10252" y="15651"/>
                  <a:pt x="10252" y="15651"/>
                  <a:pt x="10252" y="15651"/>
                </a:cubicBezTo>
                <a:cubicBezTo>
                  <a:pt x="10416" y="15420"/>
                  <a:pt x="10636" y="15420"/>
                  <a:pt x="10800" y="15420"/>
                </a:cubicBezTo>
                <a:close/>
              </a:path>
            </a:pathLst>
          </a:custGeom>
          <a:solidFill>
            <a:schemeClr val="accent1"/>
          </a:solidFill>
          <a:ln w="12700">
            <a:miter lim="400000"/>
          </a:ln>
        </p:spPr>
        <p:txBody>
          <a:bodyPr lIns="22860" rIns="22860" anchor="ctr"/>
          <a:lstStyle/>
          <a:p>
            <a:pPr defTabSz="228600">
              <a:lnSpc>
                <a:spcPct val="93000"/>
              </a:lnSpc>
            </a:pPr>
            <a:endParaRPr sz="900"/>
          </a:p>
        </p:txBody>
      </p:sp>
      <p:sp>
        <p:nvSpPr>
          <p:cNvPr id="1297" name="Shape 1297"/>
          <p:cNvSpPr/>
          <p:nvPr/>
        </p:nvSpPr>
        <p:spPr>
          <a:xfrm rot="13500000">
            <a:off x="1042317" y="3729799"/>
            <a:ext cx="770452" cy="770452"/>
          </a:xfrm>
          <a:prstGeom prst="ellipse">
            <a:avLst/>
          </a:prstGeom>
          <a:ln w="12700">
            <a:solidFill>
              <a:schemeClr val="accent2"/>
            </a:solidFill>
            <a:miter lim="400000"/>
          </a:ln>
        </p:spPr>
        <p:txBody>
          <a:bodyPr lIns="25400" tIns="25400" rIns="25400" bIns="25400" anchor="ctr"/>
          <a:lstStyle/>
          <a:p>
            <a:pPr>
              <a:lnSpc>
                <a:spcPct val="100000"/>
              </a:lnSpc>
              <a:defRPr sz="3200">
                <a:solidFill>
                  <a:srgbClr val="FFFFFF"/>
                </a:solidFill>
              </a:defRPr>
            </a:pPr>
            <a:endParaRPr sz="1600"/>
          </a:p>
        </p:txBody>
      </p:sp>
      <p:sp>
        <p:nvSpPr>
          <p:cNvPr id="1298" name="Shape 1298"/>
          <p:cNvSpPr/>
          <p:nvPr/>
        </p:nvSpPr>
        <p:spPr>
          <a:xfrm>
            <a:off x="2198580" y="4972084"/>
            <a:ext cx="1392176" cy="297517"/>
          </a:xfrm>
          <a:prstGeom prst="rect">
            <a:avLst/>
          </a:prstGeom>
          <a:ln w="12700">
            <a:miter lim="400000"/>
          </a:ln>
        </p:spPr>
        <p:txBody>
          <a:bodyPr wrap="none" lIns="25400" tIns="25400" rIns="25400" bIns="25400" anchor="ctr">
            <a:spAutoFit/>
          </a:bodyPr>
          <a:lstStyle>
            <a:lvl1pPr algn="l">
              <a:lnSpc>
                <a:spcPct val="100000"/>
              </a:lnSpc>
              <a:defRPr sz="2500">
                <a:latin typeface="+mj-lt"/>
                <a:ea typeface="+mj-ea"/>
                <a:cs typeface="+mj-cs"/>
                <a:sym typeface="Montserrat-Regular"/>
              </a:defRPr>
            </a:lvl1pPr>
          </a:lstStyle>
          <a:p>
            <a:r>
              <a:rPr sz="1600" b="1"/>
              <a:t>Cloud storage</a:t>
            </a:r>
            <a:endParaRPr sz="1600" b="1"/>
          </a:p>
        </p:txBody>
      </p:sp>
      <p:sp>
        <p:nvSpPr>
          <p:cNvPr id="1299" name="Shape 1299"/>
          <p:cNvSpPr/>
          <p:nvPr/>
        </p:nvSpPr>
        <p:spPr>
          <a:xfrm>
            <a:off x="2209608" y="5293095"/>
            <a:ext cx="3059299" cy="482183"/>
          </a:xfrm>
          <a:prstGeom prst="rect">
            <a:avLst/>
          </a:prstGeom>
          <a:ln w="12700">
            <a:miter lim="400000"/>
          </a:ln>
        </p:spPr>
        <p:txBody>
          <a:bodyPr wrap="none" lIns="25400" tIns="25400" rIns="25400" bIns="25400" anchor="ctr">
            <a:spAutoFit/>
          </a:bodyPr>
          <a:lstStyle/>
          <a:p>
            <a:pPr algn="l">
              <a:defRPr sz="1800">
                <a:solidFill>
                  <a:srgbClr val="717172"/>
                </a:solidFill>
              </a:defRPr>
            </a:pPr>
            <a:r>
              <a:rPr sz="1400"/>
              <a:t>There are many variations of passages</a:t>
            </a:r>
            <a:endParaRPr sz="1400"/>
          </a:p>
          <a:p>
            <a:pPr algn="l">
              <a:defRPr sz="1800">
                <a:solidFill>
                  <a:srgbClr val="717172"/>
                </a:solidFill>
              </a:defRPr>
            </a:pPr>
            <a:r>
              <a:rPr sz="1400"/>
              <a:t>Ipsum available, but the majority have</a:t>
            </a:r>
            <a:endParaRPr sz="1400"/>
          </a:p>
        </p:txBody>
      </p:sp>
      <p:sp>
        <p:nvSpPr>
          <p:cNvPr id="1300" name="Shape 1300"/>
          <p:cNvSpPr/>
          <p:nvPr/>
        </p:nvSpPr>
        <p:spPr>
          <a:xfrm rot="13500000">
            <a:off x="1042317" y="4989912"/>
            <a:ext cx="770452" cy="770452"/>
          </a:xfrm>
          <a:prstGeom prst="ellipse">
            <a:avLst/>
          </a:prstGeom>
          <a:ln w="12700">
            <a:solidFill>
              <a:schemeClr val="accent2"/>
            </a:solidFill>
            <a:miter lim="400000"/>
          </a:ln>
        </p:spPr>
        <p:txBody>
          <a:bodyPr lIns="25400" tIns="25400" rIns="25400" bIns="25400" anchor="ctr"/>
          <a:lstStyle/>
          <a:p>
            <a:pPr>
              <a:lnSpc>
                <a:spcPct val="100000"/>
              </a:lnSpc>
              <a:defRPr sz="3200">
                <a:solidFill>
                  <a:srgbClr val="FFFFFF"/>
                </a:solidFill>
              </a:defRPr>
            </a:pPr>
            <a:endParaRPr sz="1600"/>
          </a:p>
        </p:txBody>
      </p:sp>
      <p:sp>
        <p:nvSpPr>
          <p:cNvPr id="1301" name="Shape 1301"/>
          <p:cNvSpPr/>
          <p:nvPr/>
        </p:nvSpPr>
        <p:spPr>
          <a:xfrm>
            <a:off x="1300543" y="5286573"/>
            <a:ext cx="254001" cy="177129"/>
          </a:xfrm>
          <a:custGeom>
            <a:avLst/>
            <a:gdLst/>
            <a:ahLst/>
            <a:cxnLst>
              <a:cxn ang="0">
                <a:pos x="wd2" y="hd2"/>
              </a:cxn>
              <a:cxn ang="5400000">
                <a:pos x="wd2" y="hd2"/>
              </a:cxn>
              <a:cxn ang="10800000">
                <a:pos x="wd2" y="hd2"/>
              </a:cxn>
              <a:cxn ang="16200000">
                <a:pos x="wd2" y="hd2"/>
              </a:cxn>
            </a:cxnLst>
            <a:rect l="0" t="0" r="r" b="b"/>
            <a:pathLst>
              <a:path w="21184" h="21287" extrusionOk="0">
                <a:moveTo>
                  <a:pt x="16301" y="21287"/>
                </a:moveTo>
                <a:cubicBezTo>
                  <a:pt x="11846" y="21287"/>
                  <a:pt x="4231" y="21287"/>
                  <a:pt x="4076" y="21287"/>
                </a:cubicBezTo>
                <a:cubicBezTo>
                  <a:pt x="1952" y="21287"/>
                  <a:pt x="243" y="19053"/>
                  <a:pt x="88" y="16073"/>
                </a:cubicBezTo>
                <a:cubicBezTo>
                  <a:pt x="-275" y="13615"/>
                  <a:pt x="450" y="10413"/>
                  <a:pt x="3040" y="8923"/>
                </a:cubicBezTo>
                <a:cubicBezTo>
                  <a:pt x="2522" y="5199"/>
                  <a:pt x="3869" y="1921"/>
                  <a:pt x="5785" y="730"/>
                </a:cubicBezTo>
                <a:cubicBezTo>
                  <a:pt x="6977" y="-15"/>
                  <a:pt x="8375" y="-313"/>
                  <a:pt x="9567" y="432"/>
                </a:cubicBezTo>
                <a:cubicBezTo>
                  <a:pt x="10603" y="953"/>
                  <a:pt x="11639" y="1921"/>
                  <a:pt x="12364" y="3411"/>
                </a:cubicBezTo>
                <a:cubicBezTo>
                  <a:pt x="13555" y="2666"/>
                  <a:pt x="14954" y="2443"/>
                  <a:pt x="15990" y="3411"/>
                </a:cubicBezTo>
                <a:cubicBezTo>
                  <a:pt x="17026" y="4156"/>
                  <a:pt x="17854" y="5944"/>
                  <a:pt x="17854" y="8401"/>
                </a:cubicBezTo>
                <a:cubicBezTo>
                  <a:pt x="20289" y="9370"/>
                  <a:pt x="21325" y="12647"/>
                  <a:pt x="21170" y="15105"/>
                </a:cubicBezTo>
                <a:cubicBezTo>
                  <a:pt x="20962" y="18084"/>
                  <a:pt x="19408" y="21287"/>
                  <a:pt x="16301" y="21287"/>
                </a:cubicBezTo>
                <a:close/>
                <a:moveTo>
                  <a:pt x="8013" y="2666"/>
                </a:moveTo>
                <a:cubicBezTo>
                  <a:pt x="7495" y="2666"/>
                  <a:pt x="6977" y="2964"/>
                  <a:pt x="6666" y="3188"/>
                </a:cubicBezTo>
                <a:cubicBezTo>
                  <a:pt x="5267" y="3933"/>
                  <a:pt x="4231" y="6390"/>
                  <a:pt x="5112" y="9146"/>
                </a:cubicBezTo>
                <a:cubicBezTo>
                  <a:pt x="5112" y="9370"/>
                  <a:pt x="5112" y="9891"/>
                  <a:pt x="5112" y="10115"/>
                </a:cubicBezTo>
                <a:cubicBezTo>
                  <a:pt x="4905" y="10636"/>
                  <a:pt x="4749" y="10859"/>
                  <a:pt x="4387" y="10859"/>
                </a:cubicBezTo>
                <a:cubicBezTo>
                  <a:pt x="1642" y="12126"/>
                  <a:pt x="1797" y="14881"/>
                  <a:pt x="1797" y="15626"/>
                </a:cubicBezTo>
                <a:cubicBezTo>
                  <a:pt x="1952" y="17116"/>
                  <a:pt x="2833" y="18606"/>
                  <a:pt x="4076" y="18606"/>
                </a:cubicBezTo>
                <a:cubicBezTo>
                  <a:pt x="4076" y="18606"/>
                  <a:pt x="11846" y="18606"/>
                  <a:pt x="16301" y="18606"/>
                </a:cubicBezTo>
                <a:cubicBezTo>
                  <a:pt x="18217" y="18606"/>
                  <a:pt x="19253" y="16818"/>
                  <a:pt x="19253" y="15105"/>
                </a:cubicBezTo>
                <a:cubicBezTo>
                  <a:pt x="19408" y="13094"/>
                  <a:pt x="18580" y="11157"/>
                  <a:pt x="16663" y="10636"/>
                </a:cubicBezTo>
                <a:cubicBezTo>
                  <a:pt x="16301" y="10636"/>
                  <a:pt x="16145" y="10413"/>
                  <a:pt x="15990" y="10115"/>
                </a:cubicBezTo>
                <a:cubicBezTo>
                  <a:pt x="15783" y="9891"/>
                  <a:pt x="15783" y="9370"/>
                  <a:pt x="15783" y="9146"/>
                </a:cubicBezTo>
                <a:cubicBezTo>
                  <a:pt x="16145" y="7657"/>
                  <a:pt x="15783" y="6390"/>
                  <a:pt x="15109" y="5646"/>
                </a:cubicBezTo>
                <a:cubicBezTo>
                  <a:pt x="14591" y="5199"/>
                  <a:pt x="13555" y="5199"/>
                  <a:pt x="12882" y="6390"/>
                </a:cubicBezTo>
                <a:cubicBezTo>
                  <a:pt x="12519" y="6688"/>
                  <a:pt x="12364" y="6912"/>
                  <a:pt x="12001" y="6688"/>
                </a:cubicBezTo>
                <a:cubicBezTo>
                  <a:pt x="11639" y="6688"/>
                  <a:pt x="11483" y="6390"/>
                  <a:pt x="11328" y="6167"/>
                </a:cubicBezTo>
                <a:cubicBezTo>
                  <a:pt x="10447" y="3411"/>
                  <a:pt x="9256" y="2666"/>
                  <a:pt x="8013" y="2666"/>
                </a:cubicBezTo>
                <a:close/>
              </a:path>
            </a:pathLst>
          </a:custGeom>
          <a:solidFill>
            <a:schemeClr val="accent1"/>
          </a:solidFill>
          <a:ln w="12700">
            <a:miter lim="400000"/>
          </a:ln>
        </p:spPr>
        <p:txBody>
          <a:bodyPr lIns="22860" rIns="22860" anchor="ctr"/>
          <a:lstStyle/>
          <a:p>
            <a:pPr defTabSz="228600">
              <a:lnSpc>
                <a:spcPct val="93000"/>
              </a:lnSpc>
            </a:pPr>
            <a:endParaRPr sz="900"/>
          </a:p>
        </p:txBody>
      </p:sp>
      <p:sp>
        <p:nvSpPr>
          <p:cNvPr id="13" name="文本框 12"/>
          <p:cNvSpPr txBox="1"/>
          <p:nvPr/>
        </p:nvSpPr>
        <p:spPr>
          <a:xfrm>
            <a:off x="882751" y="1393236"/>
            <a:ext cx="3240912" cy="461665"/>
          </a:xfrm>
          <a:prstGeom prst="rect">
            <a:avLst/>
          </a:prstGeom>
          <a:noFill/>
        </p:spPr>
        <p:txBody>
          <a:bodyPr wrap="square" rtlCol="0">
            <a:spAutoFit/>
          </a:bodyPr>
          <a:lstStyle/>
          <a:p>
            <a:r>
              <a:rPr lang="en-US" altLang="zh-CN" sz="2400" b="1"/>
              <a:t>MADNESS X WTAPS</a:t>
            </a:r>
            <a:endParaRPr lang="zh-CN" altLang="en-US" sz="2400" b="1"/>
          </a:p>
        </p:txBody>
      </p:sp>
      <p:sp>
        <p:nvSpPr>
          <p:cNvPr id="14" name="TextBox 15"/>
          <p:cNvSpPr txBox="1"/>
          <p:nvPr/>
        </p:nvSpPr>
        <p:spPr>
          <a:xfrm>
            <a:off x="882750" y="2325186"/>
            <a:ext cx="4794150" cy="738664"/>
          </a:xfrm>
          <a:prstGeom prst="rect">
            <a:avLst/>
          </a:prstGeom>
          <a:noFill/>
        </p:spPr>
        <p:txBody>
          <a:bodyPr wrap="square" rtlCol="0">
            <a:spAutoFit/>
          </a:bodyPr>
          <a:lstStyle/>
          <a:p>
            <a:r>
              <a:rPr lang="en-GB" sz="1400" dirty="0" err="1">
                <a:latin typeface="Calibri" panose="020F0502020204030204" pitchFamily="34" charset="0"/>
                <a:ea typeface="微软雅黑" panose="020B0503020204020204" pitchFamily="34" charset="-122"/>
                <a:sym typeface="Calibri" panose="020F0502020204030204" pitchFamily="34" charset="0"/>
              </a:rPr>
              <a:t>Consetetur</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sadipscing</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elitr</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sed</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diam</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nonumy</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eirmod</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tempor</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invidunt</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ut</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labore</a:t>
            </a:r>
            <a:r>
              <a:rPr lang="en-GB" sz="1400" dirty="0">
                <a:latin typeface="Calibri" panose="020F0502020204030204" pitchFamily="34" charset="0"/>
                <a:ea typeface="微软雅黑" panose="020B0503020204020204" pitchFamily="34" charset="-122"/>
                <a:sym typeface="Calibri" panose="020F0502020204030204" pitchFamily="34" charset="0"/>
              </a:rPr>
              <a:t> et </a:t>
            </a:r>
            <a:r>
              <a:rPr lang="en-GB" sz="1400" dirty="0" err="1">
                <a:latin typeface="Calibri" panose="020F0502020204030204" pitchFamily="34" charset="0"/>
                <a:ea typeface="微软雅黑" panose="020B0503020204020204" pitchFamily="34" charset="-122"/>
                <a:sym typeface="Calibri" panose="020F0502020204030204" pitchFamily="34" charset="0"/>
              </a:rPr>
              <a:t>dolore</a:t>
            </a:r>
            <a:r>
              <a:rPr lang="en-GB" sz="1400" dirty="0">
                <a:latin typeface="Calibri" panose="020F0502020204030204" pitchFamily="34" charset="0"/>
                <a:ea typeface="微软雅黑" panose="020B0503020204020204" pitchFamily="34" charset="-122"/>
                <a:sym typeface="Calibri" panose="020F0502020204030204" pitchFamily="34" charset="0"/>
              </a:rPr>
              <a:t> magna </a:t>
            </a:r>
            <a:r>
              <a:rPr lang="en-GB" sz="1400" dirty="0" err="1">
                <a:latin typeface="Calibri" panose="020F0502020204030204" pitchFamily="34" charset="0"/>
                <a:ea typeface="微软雅黑" panose="020B0503020204020204" pitchFamily="34" charset="-122"/>
                <a:sym typeface="Calibri" panose="020F0502020204030204" pitchFamily="34" charset="0"/>
              </a:rPr>
              <a:t>aliquyam</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erat</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sed</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diam</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voluptua</a:t>
            </a:r>
            <a:r>
              <a:rPr lang="en-GB" sz="1400" dirty="0">
                <a:latin typeface="Calibri" panose="020F0502020204030204" pitchFamily="34" charset="0"/>
                <a:ea typeface="微软雅黑" panose="020B0503020204020204" pitchFamily="34" charset="-122"/>
                <a:sym typeface="Calibri" panose="020F0502020204030204" pitchFamily="34" charset="0"/>
              </a:rPr>
              <a:t>. At </a:t>
            </a:r>
            <a:r>
              <a:rPr lang="en-GB" sz="1400" dirty="0" err="1">
                <a:latin typeface="Calibri" panose="020F0502020204030204" pitchFamily="34" charset="0"/>
                <a:ea typeface="微软雅黑" panose="020B0503020204020204" pitchFamily="34" charset="-122"/>
                <a:sym typeface="Calibri" panose="020F0502020204030204" pitchFamily="34" charset="0"/>
              </a:rPr>
              <a:t>vero</a:t>
            </a:r>
            <a:r>
              <a:rPr lang="en-GB" sz="1400" dirty="0">
                <a:latin typeface="Calibri" panose="020F0502020204030204" pitchFamily="34" charset="0"/>
                <a:ea typeface="微软雅黑" panose="020B0503020204020204" pitchFamily="34" charset="-122"/>
                <a:sym typeface="Calibri" panose="020F0502020204030204" pitchFamily="34" charset="0"/>
              </a:rPr>
              <a:t> </a:t>
            </a:r>
            <a:r>
              <a:rPr lang="en-GB" sz="1400" dirty="0" err="1">
                <a:latin typeface="Calibri" panose="020F0502020204030204" pitchFamily="34" charset="0"/>
                <a:ea typeface="微软雅黑" panose="020B0503020204020204" pitchFamily="34" charset="-122"/>
                <a:sym typeface="Calibri" panose="020F0502020204030204" pitchFamily="34" charset="0"/>
              </a:rPr>
              <a:t>eos</a:t>
            </a:r>
            <a:r>
              <a:rPr lang="en-GB" sz="1400" dirty="0">
                <a:latin typeface="Calibri" panose="020F0502020204030204" pitchFamily="34" charset="0"/>
                <a:ea typeface="微软雅黑" panose="020B0503020204020204" pitchFamily="34" charset="-122"/>
                <a:sym typeface="Calibri" panose="020F0502020204030204" pitchFamily="34" charset="0"/>
              </a:rPr>
              <a:t> et </a:t>
            </a:r>
            <a:r>
              <a:rPr lang="en-GB" sz="1400" dirty="0" err="1">
                <a:latin typeface="Calibri" panose="020F0502020204030204" pitchFamily="34" charset="0"/>
                <a:ea typeface="微软雅黑" panose="020B0503020204020204" pitchFamily="34" charset="-122"/>
                <a:sym typeface="Calibri" panose="020F0502020204030204" pitchFamily="34" charset="0"/>
              </a:rPr>
              <a:t>accusam</a:t>
            </a:r>
            <a:r>
              <a:rPr lang="en-GB" sz="1400" dirty="0">
                <a:latin typeface="Calibri" panose="020F0502020204030204" pitchFamily="34" charset="0"/>
                <a:ea typeface="微软雅黑" panose="020B0503020204020204" pitchFamily="34" charset="-122"/>
                <a:sym typeface="Calibri" panose="020F0502020204030204" pitchFamily="34" charset="0"/>
              </a:rPr>
              <a:t> et </a:t>
            </a:r>
            <a:r>
              <a:rPr lang="en-GB" sz="1400" dirty="0" err="1">
                <a:latin typeface="Calibri" panose="020F0502020204030204" pitchFamily="34" charset="0"/>
                <a:ea typeface="微软雅黑" panose="020B0503020204020204" pitchFamily="34" charset="-122"/>
                <a:sym typeface="Calibri" panose="020F0502020204030204" pitchFamily="34" charset="0"/>
              </a:rPr>
              <a:t>justo</a:t>
            </a:r>
            <a:r>
              <a:rPr lang="en-GB" sz="1400" dirty="0">
                <a:latin typeface="Calibri" panose="020F0502020204030204" pitchFamily="34" charset="0"/>
                <a:ea typeface="微软雅黑" panose="020B0503020204020204" pitchFamily="34" charset="-122"/>
                <a:sym typeface="Calibri" panose="020F0502020204030204" pitchFamily="34" charset="0"/>
              </a:rPr>
              <a:t> duo </a:t>
            </a:r>
            <a:r>
              <a:rPr lang="en-GB" sz="1400" err="1">
                <a:latin typeface="Calibri" panose="020F0502020204030204" pitchFamily="34" charset="0"/>
                <a:ea typeface="微软雅黑" panose="020B0503020204020204" pitchFamily="34" charset="-122"/>
                <a:sym typeface="Calibri" panose="020F0502020204030204" pitchFamily="34" charset="0"/>
              </a:rPr>
              <a:t>dolores</a:t>
            </a:r>
            <a:r>
              <a:rPr lang="en-GB" sz="1400">
                <a:latin typeface="Calibri" panose="020F0502020204030204" pitchFamily="34" charset="0"/>
                <a:ea typeface="微软雅黑" panose="020B0503020204020204" pitchFamily="34" charset="-122"/>
                <a:sym typeface="Calibri" panose="020F0502020204030204" pitchFamily="34" charset="0"/>
              </a:rPr>
              <a:t> et</a:t>
            </a:r>
            <a:endParaRPr lang="en-GB" sz="1400" dirty="0">
              <a:latin typeface="Calibri" panose="020F0502020204030204" pitchFamily="34" charset="0"/>
              <a:ea typeface="微软雅黑" panose="020B0503020204020204" pitchFamily="34" charset="-122"/>
              <a:sym typeface="Calibri" panose="020F0502020204030204" pitchFamily="34" charset="0"/>
            </a:endParaRPr>
          </a:p>
        </p:txBody>
      </p:sp>
      <p:cxnSp>
        <p:nvCxnSpPr>
          <p:cNvPr id="16" name="直接连接符 15"/>
          <p:cNvCxnSpPr/>
          <p:nvPr/>
        </p:nvCxnSpPr>
        <p:spPr>
          <a:xfrm>
            <a:off x="990870" y="2096763"/>
            <a:ext cx="563674"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图片占位符 5"/>
          <p:cNvPicPr>
            <a:picLocks noGrp="1" noChangeAspect="1"/>
          </p:cNvPicPr>
          <p:nvPr>
            <p:ph type="pic" sz="half" idx="13"/>
          </p:nvPr>
        </p:nvPicPr>
        <p:blipFill>
          <a:blip r:embed="rId1" cstate="print">
            <a:extLst>
              <a:ext uri="{28A0092B-C50C-407E-A947-70E740481C1C}">
                <a14:useLocalDpi xmlns:a14="http://schemas.microsoft.com/office/drawing/2010/main" val="0"/>
              </a:ext>
            </a:extLst>
          </a:blip>
          <a:srcRect l="15789" r="15789"/>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2"/>
          <p:cNvSpPr>
            <a:spLocks noChangeArrowheads="1"/>
          </p:cNvSpPr>
          <p:nvPr/>
        </p:nvSpPr>
        <p:spPr bwMode="auto">
          <a:xfrm>
            <a:off x="2495550" y="2343150"/>
            <a:ext cx="4321175" cy="71438"/>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8" name="圆角矩形 7"/>
          <p:cNvSpPr>
            <a:spLocks noChangeArrowheads="1"/>
          </p:cNvSpPr>
          <p:nvPr/>
        </p:nvSpPr>
        <p:spPr bwMode="auto">
          <a:xfrm>
            <a:off x="2495550" y="2343150"/>
            <a:ext cx="2879725" cy="71438"/>
          </a:xfrm>
          <a:prstGeom prst="roundRect">
            <a:avLst>
              <a:gd name="adj" fmla="val 50000"/>
            </a:avLst>
          </a:prstGeom>
          <a:solidFill>
            <a:schemeClr val="accent2"/>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9" name="椭圆 8"/>
          <p:cNvSpPr>
            <a:spLocks noChangeAspect="1" noChangeArrowheads="1"/>
          </p:cNvSpPr>
          <p:nvPr/>
        </p:nvSpPr>
        <p:spPr bwMode="auto">
          <a:xfrm>
            <a:off x="5267325" y="2271713"/>
            <a:ext cx="215900" cy="215900"/>
          </a:xfrm>
          <a:prstGeom prst="ellipse">
            <a:avLst/>
          </a:prstGeom>
          <a:solidFill>
            <a:schemeClr val="accent2"/>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0" name="圆角矩形 11"/>
          <p:cNvSpPr>
            <a:spLocks noChangeArrowheads="1"/>
          </p:cNvSpPr>
          <p:nvPr/>
        </p:nvSpPr>
        <p:spPr bwMode="auto">
          <a:xfrm>
            <a:off x="2495550" y="293528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1" name="圆角矩形 12"/>
          <p:cNvSpPr>
            <a:spLocks noChangeArrowheads="1"/>
          </p:cNvSpPr>
          <p:nvPr/>
        </p:nvSpPr>
        <p:spPr bwMode="auto">
          <a:xfrm>
            <a:off x="2495550" y="2935288"/>
            <a:ext cx="3240088" cy="71437"/>
          </a:xfrm>
          <a:prstGeom prst="roundRect">
            <a:avLst>
              <a:gd name="adj" fmla="val 50000"/>
            </a:avLst>
          </a:prstGeom>
          <a:solidFill>
            <a:schemeClr val="accent2"/>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2" name="椭圆 13"/>
          <p:cNvSpPr>
            <a:spLocks noChangeAspect="1" noChangeArrowheads="1"/>
          </p:cNvSpPr>
          <p:nvPr/>
        </p:nvSpPr>
        <p:spPr bwMode="auto">
          <a:xfrm>
            <a:off x="5627688" y="2862263"/>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3" name="圆角矩形 15"/>
          <p:cNvSpPr>
            <a:spLocks noChangeArrowheads="1"/>
          </p:cNvSpPr>
          <p:nvPr/>
        </p:nvSpPr>
        <p:spPr bwMode="auto">
          <a:xfrm>
            <a:off x="2495550" y="3525838"/>
            <a:ext cx="4321175" cy="71437"/>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4" name="圆角矩形 16"/>
          <p:cNvSpPr>
            <a:spLocks noChangeArrowheads="1"/>
          </p:cNvSpPr>
          <p:nvPr/>
        </p:nvSpPr>
        <p:spPr bwMode="auto">
          <a:xfrm>
            <a:off x="2495550" y="3525838"/>
            <a:ext cx="2160588" cy="71437"/>
          </a:xfrm>
          <a:prstGeom prst="roundRect">
            <a:avLst>
              <a:gd name="adj" fmla="val 50000"/>
            </a:avLst>
          </a:prstGeom>
          <a:solidFill>
            <a:schemeClr val="accent2"/>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5" name="椭圆 17"/>
          <p:cNvSpPr>
            <a:spLocks noChangeAspect="1" noChangeArrowheads="1"/>
          </p:cNvSpPr>
          <p:nvPr/>
        </p:nvSpPr>
        <p:spPr bwMode="auto">
          <a:xfrm>
            <a:off x="4548188" y="345440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6" name="圆角矩形 19"/>
          <p:cNvSpPr>
            <a:spLocks noChangeArrowheads="1"/>
          </p:cNvSpPr>
          <p:nvPr/>
        </p:nvSpPr>
        <p:spPr bwMode="auto">
          <a:xfrm>
            <a:off x="2495550" y="4116388"/>
            <a:ext cx="4321175" cy="73025"/>
          </a:xfrm>
          <a:prstGeom prst="roundRect">
            <a:avLst>
              <a:gd name="adj" fmla="val 50000"/>
            </a:avLst>
          </a:pr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7" name="圆角矩形 20"/>
          <p:cNvSpPr>
            <a:spLocks noChangeArrowheads="1"/>
          </p:cNvSpPr>
          <p:nvPr/>
        </p:nvSpPr>
        <p:spPr bwMode="auto">
          <a:xfrm>
            <a:off x="2495550" y="4116388"/>
            <a:ext cx="3600450" cy="73025"/>
          </a:xfrm>
          <a:prstGeom prst="roundRect">
            <a:avLst>
              <a:gd name="adj" fmla="val 50000"/>
            </a:avLst>
          </a:prstGeom>
          <a:solidFill>
            <a:schemeClr val="accent2"/>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8" name="椭圆 21"/>
          <p:cNvSpPr>
            <a:spLocks noChangeAspect="1" noChangeArrowheads="1"/>
          </p:cNvSpPr>
          <p:nvPr/>
        </p:nvSpPr>
        <p:spPr bwMode="auto">
          <a:xfrm>
            <a:off x="5988050" y="4044950"/>
            <a:ext cx="215900" cy="2159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a:endParaRPr lang="zh-CN" altLang="en-US">
              <a:solidFill>
                <a:srgbClr val="FFFFFF"/>
              </a:solidFill>
            </a:endParaRPr>
          </a:p>
        </p:txBody>
      </p:sp>
      <p:sp>
        <p:nvSpPr>
          <p:cNvPr id="19" name="文本框 22"/>
          <p:cNvSpPr txBox="1">
            <a:spLocks noChangeArrowheads="1"/>
          </p:cNvSpPr>
          <p:nvPr/>
        </p:nvSpPr>
        <p:spPr bwMode="auto">
          <a:xfrm>
            <a:off x="838200" y="2190750"/>
            <a:ext cx="1555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#1</a:t>
            </a:r>
            <a:endParaRPr lang="zh-CN" altLang="en-US" sz="1600">
              <a:solidFill>
                <a:srgbClr val="354B5E"/>
              </a:solidFill>
            </a:endParaRPr>
          </a:p>
        </p:txBody>
      </p:sp>
      <p:sp>
        <p:nvSpPr>
          <p:cNvPr id="20" name="文本框 23"/>
          <p:cNvSpPr txBox="1">
            <a:spLocks noChangeArrowheads="1"/>
          </p:cNvSpPr>
          <p:nvPr/>
        </p:nvSpPr>
        <p:spPr bwMode="auto">
          <a:xfrm>
            <a:off x="838200" y="278606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#2</a:t>
            </a:r>
            <a:endParaRPr lang="zh-CN" altLang="en-US" sz="1600">
              <a:solidFill>
                <a:srgbClr val="354B5E"/>
              </a:solidFill>
            </a:endParaRPr>
          </a:p>
        </p:txBody>
      </p:sp>
      <p:sp>
        <p:nvSpPr>
          <p:cNvPr id="21" name="文本框 24"/>
          <p:cNvSpPr txBox="1">
            <a:spLocks noChangeArrowheads="1"/>
          </p:cNvSpPr>
          <p:nvPr/>
        </p:nvSpPr>
        <p:spPr bwMode="auto">
          <a:xfrm>
            <a:off x="838200" y="3376613"/>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#3</a:t>
            </a:r>
            <a:endParaRPr lang="zh-CN" altLang="en-US" sz="1600">
              <a:solidFill>
                <a:srgbClr val="354B5E"/>
              </a:solidFill>
            </a:endParaRPr>
          </a:p>
        </p:txBody>
      </p:sp>
      <p:sp>
        <p:nvSpPr>
          <p:cNvPr id="26" name="文本框 25"/>
          <p:cNvSpPr txBox="1">
            <a:spLocks noChangeArrowheads="1"/>
          </p:cNvSpPr>
          <p:nvPr/>
        </p:nvSpPr>
        <p:spPr bwMode="auto">
          <a:xfrm>
            <a:off x="838200" y="3968750"/>
            <a:ext cx="155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lnSpc>
                <a:spcPct val="125000"/>
              </a:lnSpc>
              <a:spcAft>
                <a:spcPts val="800"/>
              </a:spcAft>
            </a:pPr>
            <a:r>
              <a:rPr lang="en-US" altLang="zh-CN" sz="1600">
                <a:solidFill>
                  <a:srgbClr val="354B5E"/>
                </a:solidFill>
              </a:rPr>
              <a:t>TEXTE HERE #4</a:t>
            </a:r>
            <a:endParaRPr lang="zh-CN" altLang="en-US" sz="1600">
              <a:solidFill>
                <a:srgbClr val="354B5E"/>
              </a:solidFill>
            </a:endParaRPr>
          </a:p>
        </p:txBody>
      </p:sp>
      <p:sp>
        <p:nvSpPr>
          <p:cNvPr id="27" name="文本框 26"/>
          <p:cNvSpPr txBox="1">
            <a:spLocks noChangeArrowheads="1"/>
          </p:cNvSpPr>
          <p:nvPr/>
        </p:nvSpPr>
        <p:spPr bwMode="auto">
          <a:xfrm>
            <a:off x="6918325" y="2190750"/>
            <a:ext cx="5998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b="1">
                <a:solidFill>
                  <a:schemeClr val="accent1"/>
                </a:solidFill>
              </a:rPr>
              <a:t>65%</a:t>
            </a:r>
            <a:endParaRPr lang="zh-CN" altLang="en-US" sz="1600" b="1">
              <a:solidFill>
                <a:schemeClr val="accent1"/>
              </a:solidFill>
            </a:endParaRPr>
          </a:p>
        </p:txBody>
      </p:sp>
      <p:sp>
        <p:nvSpPr>
          <p:cNvPr id="28" name="文本框 27"/>
          <p:cNvSpPr txBox="1">
            <a:spLocks noChangeArrowheads="1"/>
          </p:cNvSpPr>
          <p:nvPr/>
        </p:nvSpPr>
        <p:spPr bwMode="auto">
          <a:xfrm>
            <a:off x="6918325" y="2782888"/>
            <a:ext cx="5998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b="1">
                <a:solidFill>
                  <a:schemeClr val="accent1"/>
                </a:solidFill>
              </a:rPr>
              <a:t>75%</a:t>
            </a:r>
            <a:endParaRPr lang="zh-CN" altLang="en-US" sz="1600" b="1">
              <a:solidFill>
                <a:schemeClr val="accent1"/>
              </a:solidFill>
            </a:endParaRPr>
          </a:p>
        </p:txBody>
      </p:sp>
      <p:sp>
        <p:nvSpPr>
          <p:cNvPr id="29" name="文本框 28"/>
          <p:cNvSpPr txBox="1">
            <a:spLocks noChangeArrowheads="1"/>
          </p:cNvSpPr>
          <p:nvPr/>
        </p:nvSpPr>
        <p:spPr bwMode="auto">
          <a:xfrm>
            <a:off x="6918325" y="3376613"/>
            <a:ext cx="5998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b="1">
                <a:solidFill>
                  <a:schemeClr val="accent1"/>
                </a:solidFill>
              </a:rPr>
              <a:t>50%</a:t>
            </a:r>
            <a:endParaRPr lang="zh-CN" altLang="en-US" sz="1600" b="1">
              <a:solidFill>
                <a:schemeClr val="accent1"/>
              </a:solidFill>
            </a:endParaRPr>
          </a:p>
        </p:txBody>
      </p:sp>
      <p:sp>
        <p:nvSpPr>
          <p:cNvPr id="30" name="文本框 29"/>
          <p:cNvSpPr txBox="1">
            <a:spLocks noChangeArrowheads="1"/>
          </p:cNvSpPr>
          <p:nvPr/>
        </p:nvSpPr>
        <p:spPr bwMode="auto">
          <a:xfrm>
            <a:off x="6918325" y="3968750"/>
            <a:ext cx="5998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600" b="1">
                <a:solidFill>
                  <a:schemeClr val="accent1"/>
                </a:solidFill>
              </a:rPr>
              <a:t>85%</a:t>
            </a:r>
            <a:endParaRPr lang="zh-CN" altLang="en-US" sz="1600" b="1">
              <a:solidFill>
                <a:schemeClr val="accent1"/>
              </a:solidFill>
            </a:endParaRPr>
          </a:p>
        </p:txBody>
      </p:sp>
      <p:grpSp>
        <p:nvGrpSpPr>
          <p:cNvPr id="33" name="组合 32"/>
          <p:cNvGrpSpPr/>
          <p:nvPr/>
        </p:nvGrpSpPr>
        <p:grpSpPr>
          <a:xfrm>
            <a:off x="1057275" y="4884926"/>
            <a:ext cx="9678988" cy="944374"/>
            <a:chOff x="1057275" y="4884926"/>
            <a:chExt cx="9678988" cy="944374"/>
          </a:xfrm>
        </p:grpSpPr>
        <p:pic>
          <p:nvPicPr>
            <p:cNvPr id="6" name="Group 4"/>
            <p:cNvPicPr>
              <a:picLocks noChangeAspect="1" noChangeArrowheads="1"/>
            </p:cNvPicPr>
            <p:nvPr/>
          </p:nvPicPr>
          <p:blipFill>
            <a:blip r:embed="rId1"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7275" y="4884926"/>
              <a:ext cx="317500" cy="28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30"/>
            <p:cNvSpPr txBox="1">
              <a:spLocks noChangeArrowheads="1"/>
            </p:cNvSpPr>
            <p:nvPr/>
          </p:nvSpPr>
          <p:spPr bwMode="auto">
            <a:xfrm>
              <a:off x="1455738" y="4929188"/>
              <a:ext cx="92805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400" i="1">
                  <a:solidFill>
                    <a:srgbClr val="8F8F8F"/>
                  </a:solidFill>
                </a:rPr>
                <a:t>I hope you enjoyed the fake text. A designer can use default text to simulate what text would look like. It looks even better with you using this text. Whoever evaluates your text cannot evaluate the way you write. Your design looks awesome by the way. People tend to read writing.</a:t>
              </a:r>
              <a:endParaRPr lang="zh-CN" altLang="en-US" sz="1400" i="1">
                <a:solidFill>
                  <a:srgbClr val="8F8F8F"/>
                </a:solidFill>
              </a:endParaRPr>
            </a:p>
          </p:txBody>
        </p:sp>
      </p:grpSp>
      <p:pic>
        <p:nvPicPr>
          <p:cNvPr id="5" name="图片占位符 4"/>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6663" r="16663"/>
          <a:stretch>
            <a:fillRect/>
          </a:stretch>
        </p:blipFill>
        <p:spPr/>
      </p:pic>
      <p:grpSp>
        <p:nvGrpSpPr>
          <p:cNvPr id="35" name="组合 34"/>
          <p:cNvGrpSpPr/>
          <p:nvPr/>
        </p:nvGrpSpPr>
        <p:grpSpPr>
          <a:xfrm>
            <a:off x="219075" y="172482"/>
            <a:ext cx="5491306" cy="895841"/>
            <a:chOff x="219075" y="172482"/>
            <a:chExt cx="5491306" cy="895841"/>
          </a:xfrm>
        </p:grpSpPr>
        <p:grpSp>
          <p:nvGrpSpPr>
            <p:cNvPr id="36" name="组合 35"/>
            <p:cNvGrpSpPr/>
            <p:nvPr/>
          </p:nvGrpSpPr>
          <p:grpSpPr>
            <a:xfrm>
              <a:off x="1079648" y="172482"/>
              <a:ext cx="4630733" cy="709008"/>
              <a:chOff x="950277" y="187846"/>
              <a:chExt cx="4630733" cy="709008"/>
            </a:xfrm>
          </p:grpSpPr>
          <p:sp>
            <p:nvSpPr>
              <p:cNvPr id="52"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53"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7" name="组合 36"/>
            <p:cNvGrpSpPr/>
            <p:nvPr/>
          </p:nvGrpSpPr>
          <p:grpSpPr>
            <a:xfrm>
              <a:off x="219075" y="199964"/>
              <a:ext cx="1666875" cy="868359"/>
              <a:chOff x="219075" y="199964"/>
              <a:chExt cx="1666875" cy="868359"/>
            </a:xfrm>
          </p:grpSpPr>
          <p:sp>
            <p:nvSpPr>
              <p:cNvPr id="38" name="椭圆 37"/>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9" name="文本框 38"/>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02</a:t>
                </a:r>
                <a:endParaRPr lang="zh-CN" altLang="en-US" sz="2400" b="1">
                  <a:solidFill>
                    <a:schemeClr val="accent1"/>
                  </a:solidFill>
                </a:endParaRPr>
              </a:p>
            </p:txBody>
          </p:sp>
          <p:cxnSp>
            <p:nvCxnSpPr>
              <p:cNvPr id="40" name="直接连接符 39"/>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727200" y="2037216"/>
            <a:ext cx="8737600" cy="2032000"/>
            <a:chOff x="1727200" y="2008188"/>
            <a:chExt cx="8737600" cy="2032000"/>
          </a:xfrm>
          <a:gradFill>
            <a:gsLst>
              <a:gs pos="0">
                <a:srgbClr val="1078BA">
                  <a:alpha val="81000"/>
                </a:srgbClr>
              </a:gs>
              <a:gs pos="100000">
                <a:srgbClr val="EC703A">
                  <a:alpha val="85000"/>
                </a:srgbClr>
              </a:gs>
            </a:gsLst>
            <a:path path="circle">
              <a:fillToRect l="100000" t="100000"/>
            </a:path>
          </a:gradFill>
        </p:grpSpPr>
        <p:grpSp>
          <p:nvGrpSpPr>
            <p:cNvPr id="23" name="Group 14"/>
            <p:cNvGrpSpPr/>
            <p:nvPr/>
          </p:nvGrpSpPr>
          <p:grpSpPr bwMode="auto">
            <a:xfrm>
              <a:off x="8432800" y="2008188"/>
              <a:ext cx="2032000" cy="2032000"/>
              <a:chOff x="6324600" y="1506086"/>
              <a:chExt cx="1524000" cy="1524000"/>
            </a:xfrm>
            <a:grpFill/>
          </p:grpSpPr>
          <p:sp>
            <p:nvSpPr>
              <p:cNvPr id="24" name="Oval 55"/>
              <p:cNvSpPr/>
              <p:nvPr/>
            </p:nvSpPr>
            <p:spPr>
              <a:xfrm>
                <a:off x="6324600" y="1506086"/>
                <a:ext cx="1524000" cy="1524000"/>
              </a:xfrm>
              <a:prstGeom prst="ellipse">
                <a:avLst/>
              </a:prstGeom>
              <a:solidFill>
                <a:schemeClr val="accent2"/>
              </a:solidFill>
              <a:ln w="25400" cap="flat" cmpd="sng" algn="ctr">
                <a:noFill/>
                <a:prstDash val="solid"/>
              </a:ln>
              <a:effectLst/>
            </p:spPr>
            <p:txBody>
              <a:bodyPr anchor="ctr"/>
              <a:lstStyle/>
              <a:p>
                <a:pPr algn="ctr" defTabSz="1218565"/>
                <a:endParaRPr lang="en-US" sz="3200" kern="0" dirty="0">
                  <a:solidFill>
                    <a:prstClr val="white"/>
                  </a:solidFill>
                  <a:latin typeface="Calibri" panose="020F0502020204030204"/>
                </a:endParaRPr>
              </a:p>
            </p:txBody>
          </p:sp>
          <p:sp>
            <p:nvSpPr>
              <p:cNvPr id="2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p:spPr>
            <p:txBody>
              <a:bodyPr lIns="121920" tIns="60960" rIns="121920" bIns="60960"/>
              <a:lstStyle/>
              <a:p>
                <a:pPr defTabSz="1218565"/>
                <a:endParaRPr lang="en-US" sz="3200" kern="0" dirty="0">
                  <a:solidFill>
                    <a:srgbClr val="95A5A6"/>
                  </a:solidFill>
                </a:endParaRPr>
              </a:p>
            </p:txBody>
          </p:sp>
        </p:grpSp>
        <p:grpSp>
          <p:nvGrpSpPr>
            <p:cNvPr id="26" name="Group 12"/>
            <p:cNvGrpSpPr/>
            <p:nvPr/>
          </p:nvGrpSpPr>
          <p:grpSpPr bwMode="auto">
            <a:xfrm>
              <a:off x="6657975" y="2008188"/>
              <a:ext cx="2032000" cy="2032000"/>
              <a:chOff x="4993943" y="1506086"/>
              <a:chExt cx="1524000" cy="1524000"/>
            </a:xfrm>
            <a:grpFill/>
          </p:grpSpPr>
          <p:sp>
            <p:nvSpPr>
              <p:cNvPr id="27" name="Oval 50"/>
              <p:cNvSpPr/>
              <p:nvPr/>
            </p:nvSpPr>
            <p:spPr>
              <a:xfrm>
                <a:off x="4993943" y="1506086"/>
                <a:ext cx="1524000" cy="1524000"/>
              </a:xfrm>
              <a:prstGeom prst="ellipse">
                <a:avLst/>
              </a:prstGeom>
              <a:solidFill>
                <a:schemeClr val="accent1"/>
              </a:solidFill>
              <a:ln w="25400" cap="flat" cmpd="sng" algn="ctr">
                <a:noFill/>
                <a:prstDash val="solid"/>
              </a:ln>
              <a:effectLst/>
            </p:spPr>
            <p:txBody>
              <a:bodyPr anchor="ctr"/>
              <a:lstStyle/>
              <a:p>
                <a:pPr algn="ctr" defTabSz="1218565"/>
                <a:endParaRPr lang="en-US" sz="3200" kern="0" dirty="0">
                  <a:solidFill>
                    <a:prstClr val="white"/>
                  </a:solidFill>
                  <a:latin typeface="Calibri" panose="020F0502020204030204"/>
                </a:endParaRPr>
              </a:p>
            </p:txBody>
          </p:sp>
          <p:sp>
            <p:nvSpPr>
              <p:cNvPr id="2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p:spPr>
            <p:txBody>
              <a:bodyPr lIns="121920" tIns="60960" rIns="121920" bIns="60960"/>
              <a:lstStyle/>
              <a:p>
                <a:pPr defTabSz="1218565"/>
                <a:endParaRPr lang="en-US" sz="3200" kern="0" dirty="0">
                  <a:solidFill>
                    <a:srgbClr val="95A5A6"/>
                  </a:solidFill>
                </a:endParaRPr>
              </a:p>
            </p:txBody>
          </p:sp>
        </p:grpSp>
        <p:grpSp>
          <p:nvGrpSpPr>
            <p:cNvPr id="29" name="Group 10"/>
            <p:cNvGrpSpPr/>
            <p:nvPr/>
          </p:nvGrpSpPr>
          <p:grpSpPr bwMode="auto">
            <a:xfrm>
              <a:off x="4978400" y="2008188"/>
              <a:ext cx="2032000" cy="2032000"/>
              <a:chOff x="3733800" y="1506086"/>
              <a:chExt cx="1524000" cy="1524000"/>
            </a:xfrm>
            <a:grpFill/>
          </p:grpSpPr>
          <p:sp>
            <p:nvSpPr>
              <p:cNvPr id="30" name="Oval 49"/>
              <p:cNvSpPr/>
              <p:nvPr/>
            </p:nvSpPr>
            <p:spPr>
              <a:xfrm>
                <a:off x="3733800" y="1506086"/>
                <a:ext cx="1524000" cy="1524000"/>
              </a:xfrm>
              <a:prstGeom prst="ellipse">
                <a:avLst/>
              </a:prstGeom>
              <a:solidFill>
                <a:schemeClr val="accent2"/>
              </a:solidFill>
              <a:ln w="25400" cap="flat" cmpd="sng" algn="ctr">
                <a:noFill/>
                <a:prstDash val="solid"/>
              </a:ln>
              <a:effectLst/>
            </p:spPr>
            <p:txBody>
              <a:bodyPr anchor="ctr"/>
              <a:lstStyle/>
              <a:p>
                <a:pPr algn="ctr" defTabSz="1218565"/>
                <a:endParaRPr lang="en-US" sz="3200" kern="0" dirty="0">
                  <a:solidFill>
                    <a:prstClr val="white"/>
                  </a:solidFill>
                  <a:latin typeface="Calibri" panose="020F0502020204030204"/>
                </a:endParaRPr>
              </a:p>
            </p:txBody>
          </p:sp>
          <p:sp>
            <p:nvSpPr>
              <p:cNvPr id="31"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chemeClr val="bg1"/>
              </a:solidFill>
              <a:ln>
                <a:noFill/>
              </a:ln>
            </p:spPr>
            <p:txBody>
              <a:bodyPr lIns="121920" tIns="60960" rIns="121920" bIns="60960"/>
              <a:lstStyle/>
              <a:p>
                <a:pPr defTabSz="1218565"/>
                <a:endParaRPr lang="en-US" sz="3200" kern="0" dirty="0">
                  <a:solidFill>
                    <a:srgbClr val="95A5A6"/>
                  </a:solidFill>
                </a:endParaRPr>
              </a:p>
            </p:txBody>
          </p:sp>
        </p:grpSp>
        <p:grpSp>
          <p:nvGrpSpPr>
            <p:cNvPr id="32" name="Group 4"/>
            <p:cNvGrpSpPr/>
            <p:nvPr/>
          </p:nvGrpSpPr>
          <p:grpSpPr bwMode="auto">
            <a:xfrm>
              <a:off x="3251200" y="2008188"/>
              <a:ext cx="2032000" cy="2032000"/>
              <a:chOff x="2438400" y="1506086"/>
              <a:chExt cx="1524000" cy="1524000"/>
            </a:xfrm>
            <a:grpFill/>
          </p:grpSpPr>
          <p:sp>
            <p:nvSpPr>
              <p:cNvPr id="33" name="Oval 47"/>
              <p:cNvSpPr/>
              <p:nvPr/>
            </p:nvSpPr>
            <p:spPr>
              <a:xfrm>
                <a:off x="2438400" y="1506086"/>
                <a:ext cx="1524000" cy="1524000"/>
              </a:xfrm>
              <a:prstGeom prst="ellipse">
                <a:avLst/>
              </a:prstGeom>
              <a:solidFill>
                <a:schemeClr val="accent1"/>
              </a:solidFill>
              <a:ln w="25400" cap="flat" cmpd="sng" algn="ctr">
                <a:noFill/>
                <a:prstDash val="solid"/>
              </a:ln>
              <a:effectLst/>
            </p:spPr>
            <p:txBody>
              <a:bodyPr anchor="ctr"/>
              <a:lstStyle/>
              <a:p>
                <a:pPr algn="ctr" defTabSz="1218565"/>
                <a:endParaRPr lang="en-US" sz="3200" kern="0" dirty="0">
                  <a:solidFill>
                    <a:prstClr val="white"/>
                  </a:solidFill>
                  <a:latin typeface="Calibri" panose="020F0502020204030204"/>
                </a:endParaRPr>
              </a:p>
            </p:txBody>
          </p:sp>
          <p:sp>
            <p:nvSpPr>
              <p:cNvPr id="34"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chemeClr val="bg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grpSp>
        <p:grpSp>
          <p:nvGrpSpPr>
            <p:cNvPr id="35" name="Group 1"/>
            <p:cNvGrpSpPr/>
            <p:nvPr/>
          </p:nvGrpSpPr>
          <p:grpSpPr bwMode="auto">
            <a:xfrm>
              <a:off x="1727200" y="2008188"/>
              <a:ext cx="2032000" cy="2032000"/>
              <a:chOff x="1295400" y="1506086"/>
              <a:chExt cx="1524000" cy="1524000"/>
            </a:xfrm>
            <a:grpFill/>
          </p:grpSpPr>
          <p:sp>
            <p:nvSpPr>
              <p:cNvPr id="36" name="Oval 2"/>
              <p:cNvSpPr/>
              <p:nvPr/>
            </p:nvSpPr>
            <p:spPr>
              <a:xfrm>
                <a:off x="1295400" y="1506086"/>
                <a:ext cx="1524000" cy="1524000"/>
              </a:xfrm>
              <a:prstGeom prst="ellipse">
                <a:avLst/>
              </a:prstGeom>
              <a:solidFill>
                <a:schemeClr val="accent2"/>
              </a:solidFill>
              <a:ln w="25400" cap="flat" cmpd="sng" algn="ctr">
                <a:noFill/>
                <a:prstDash val="solid"/>
              </a:ln>
              <a:effectLst/>
            </p:spPr>
            <p:txBody>
              <a:bodyPr anchor="ctr"/>
              <a:lstStyle/>
              <a:p>
                <a:pPr algn="ctr" defTabSz="1218565" eaLnBrk="1" fontAlgn="auto" hangingPunct="1">
                  <a:spcBef>
                    <a:spcPts val="0"/>
                  </a:spcBef>
                  <a:spcAft>
                    <a:spcPts val="0"/>
                  </a:spcAft>
                  <a:defRPr/>
                </a:pPr>
                <a:endParaRPr lang="en-US" sz="3200" kern="0" dirty="0">
                  <a:solidFill>
                    <a:prstClr val="white"/>
                  </a:solidFill>
                  <a:latin typeface="Calibri" panose="020F0502020204030204"/>
                  <a:ea typeface="+mn-ea"/>
                </a:endParaRPr>
              </a:p>
            </p:txBody>
          </p:sp>
          <p:sp>
            <p:nvSpPr>
              <p:cNvPr id="37"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grpSp>
      </p:grpSp>
      <p:sp>
        <p:nvSpPr>
          <p:cNvPr id="38" name="Content Placeholder 2"/>
          <p:cNvSpPr txBox="1">
            <a:spLocks noChangeArrowheads="1"/>
          </p:cNvSpPr>
          <p:nvPr/>
        </p:nvSpPr>
        <p:spPr bwMode="auto">
          <a:xfrm>
            <a:off x="809625" y="5185228"/>
            <a:ext cx="1057275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20000"/>
              </a:spcBef>
            </a:pPr>
            <a:r>
              <a:rPr lang="en-US" altLang="zh-CN" sz="1400"/>
              <a:t>Lorem ipsum dolor sit amet, consectetur adipiscing elit. </a:t>
            </a:r>
            <a:r>
              <a:rPr lang="en-US" altLang="zh-CN" sz="1400" b="1"/>
              <a:t>Fusce suscipit neque non libero aliquam</a:t>
            </a:r>
            <a:r>
              <a:rPr lang="en-US" altLang="zh-CN" sz="1400"/>
              <a:t>,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mollis.</a:t>
            </a:r>
            <a:endParaRPr lang="en-US" altLang="zh-CN" sz="1400"/>
          </a:p>
        </p:txBody>
      </p:sp>
      <p:cxnSp>
        <p:nvCxnSpPr>
          <p:cNvPr id="39" name="Straight Connector 83"/>
          <p:cNvCxnSpPr>
            <a:cxnSpLocks noChangeShapeType="1"/>
          </p:cNvCxnSpPr>
          <p:nvPr/>
        </p:nvCxnSpPr>
        <p:spPr bwMode="auto">
          <a:xfrm flipH="1">
            <a:off x="890588" y="5009242"/>
            <a:ext cx="10206037" cy="0"/>
          </a:xfrm>
          <a:prstGeom prst="line">
            <a:avLst/>
          </a:prstGeom>
          <a:noFill/>
          <a:ln w="9525">
            <a:solidFill>
              <a:srgbClr val="D9D9D9"/>
            </a:solidFill>
            <a:prstDash val="sysDot"/>
            <a:round/>
          </a:ln>
          <a:extLst>
            <a:ext uri="{909E8E84-426E-40DD-AFC4-6F175D3DCCD1}">
              <a14:hiddenFill xmlns:a14="http://schemas.microsoft.com/office/drawing/2010/main">
                <a:noFill/>
              </a14:hiddenFill>
            </a:ext>
          </a:extLst>
        </p:spPr>
      </p:cxnSp>
      <p:sp>
        <p:nvSpPr>
          <p:cNvPr id="40" name="Rectangle 1436"/>
          <p:cNvSpPr>
            <a:spLocks noChangeArrowheads="1"/>
          </p:cNvSpPr>
          <p:nvPr/>
        </p:nvSpPr>
        <p:spPr bwMode="auto">
          <a:xfrm>
            <a:off x="2359738" y="4504191"/>
            <a:ext cx="673262" cy="215444"/>
          </a:xfrm>
          <a:prstGeom prst="rect">
            <a:avLst/>
          </a:prstGeom>
          <a:noFill/>
          <a:ln>
            <a:noFill/>
          </a:ln>
        </p:spPr>
        <p:txBody>
          <a:bodyPr wrap="none" lIns="0" tIns="0" rIns="0" bIns="0">
            <a:spAutoFit/>
          </a:bodyPr>
          <a:lstStyle/>
          <a:p>
            <a:pPr algn="ctr" defTabSz="1218565" eaLnBrk="1" hangingPunct="1">
              <a:defRPr/>
            </a:pPr>
            <a:r>
              <a:rPr lang="en-US" sz="1400" kern="0" dirty="0">
                <a:latin typeface="+mn-lt"/>
                <a:ea typeface="+mn-ea"/>
                <a:cs typeface="Arial" panose="020B0604020202020204" pitchFamily="34" charset="0"/>
              </a:rPr>
              <a:t>53,231 K</a:t>
            </a:r>
            <a:endParaRPr lang="en-US" sz="2800" kern="0" dirty="0">
              <a:latin typeface="+mn-lt"/>
              <a:ea typeface="+mn-ea"/>
              <a:cs typeface="Arial" panose="020B0604020202020204" pitchFamily="34" charset="0"/>
            </a:endParaRPr>
          </a:p>
        </p:txBody>
      </p:sp>
      <p:sp>
        <p:nvSpPr>
          <p:cNvPr id="41" name="Freeform 6"/>
          <p:cNvSpPr>
            <a:spLocks noEditPoints="1"/>
          </p:cNvSpPr>
          <p:nvPr/>
        </p:nvSpPr>
        <p:spPr bwMode="auto">
          <a:xfrm>
            <a:off x="2584450" y="4272416"/>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sp>
        <p:nvSpPr>
          <p:cNvPr id="42" name="Rectangle 1436"/>
          <p:cNvSpPr>
            <a:spLocks noChangeArrowheads="1"/>
          </p:cNvSpPr>
          <p:nvPr/>
        </p:nvSpPr>
        <p:spPr bwMode="auto">
          <a:xfrm>
            <a:off x="3842164" y="4504191"/>
            <a:ext cx="899285" cy="215444"/>
          </a:xfrm>
          <a:prstGeom prst="rect">
            <a:avLst/>
          </a:prstGeom>
          <a:noFill/>
          <a:ln>
            <a:noFill/>
          </a:ln>
        </p:spPr>
        <p:txBody>
          <a:bodyPr wrap="none" lIns="0" tIns="0" rIns="0" bIns="0">
            <a:spAutoFit/>
          </a:bodyPr>
          <a:lstStyle/>
          <a:p>
            <a:pPr algn="ctr" defTabSz="1218565" eaLnBrk="1" hangingPunct="1">
              <a:defRPr/>
            </a:pPr>
            <a:r>
              <a:rPr lang="en-US" sz="1400" kern="0" dirty="0">
                <a:latin typeface="+mn-lt"/>
                <a:ea typeface="+mn-ea"/>
                <a:cs typeface="Arial" panose="020B0604020202020204" pitchFamily="34" charset="0"/>
              </a:rPr>
              <a:t>5.3 Millions</a:t>
            </a:r>
            <a:endParaRPr lang="en-US" sz="2800" kern="0" dirty="0">
              <a:latin typeface="+mn-lt"/>
              <a:ea typeface="+mn-ea"/>
              <a:cs typeface="Arial" panose="020B0604020202020204" pitchFamily="34" charset="0"/>
            </a:endParaRPr>
          </a:p>
        </p:txBody>
      </p:sp>
      <p:sp>
        <p:nvSpPr>
          <p:cNvPr id="43" name="Freeform 6"/>
          <p:cNvSpPr>
            <a:spLocks noEditPoints="1"/>
          </p:cNvSpPr>
          <p:nvPr/>
        </p:nvSpPr>
        <p:spPr bwMode="auto">
          <a:xfrm>
            <a:off x="4179888" y="4272416"/>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sp>
        <p:nvSpPr>
          <p:cNvPr id="44" name="Rectangle 1436"/>
          <p:cNvSpPr>
            <a:spLocks noChangeArrowheads="1"/>
          </p:cNvSpPr>
          <p:nvPr/>
        </p:nvSpPr>
        <p:spPr bwMode="auto">
          <a:xfrm>
            <a:off x="5702925" y="4504191"/>
            <a:ext cx="527388" cy="215444"/>
          </a:xfrm>
          <a:prstGeom prst="rect">
            <a:avLst/>
          </a:prstGeom>
          <a:noFill/>
          <a:ln>
            <a:noFill/>
          </a:ln>
        </p:spPr>
        <p:txBody>
          <a:bodyPr wrap="none" lIns="0" tIns="0" rIns="0" bIns="0">
            <a:spAutoFit/>
          </a:bodyPr>
          <a:lstStyle/>
          <a:p>
            <a:pPr algn="ctr" defTabSz="1218565" eaLnBrk="1" hangingPunct="1">
              <a:defRPr/>
            </a:pPr>
            <a:r>
              <a:rPr lang="en-US" sz="1400" kern="0" dirty="0">
                <a:latin typeface="+mn-lt"/>
                <a:ea typeface="+mn-ea"/>
                <a:cs typeface="Arial" panose="020B0604020202020204" pitchFamily="34" charset="0"/>
              </a:rPr>
              <a:t>2,356K</a:t>
            </a:r>
            <a:endParaRPr lang="en-US" sz="2800" kern="0" dirty="0">
              <a:latin typeface="+mn-lt"/>
              <a:ea typeface="+mn-ea"/>
              <a:cs typeface="Arial" panose="020B0604020202020204" pitchFamily="34" charset="0"/>
            </a:endParaRPr>
          </a:p>
        </p:txBody>
      </p:sp>
      <p:sp>
        <p:nvSpPr>
          <p:cNvPr id="45" name="Freeform 6"/>
          <p:cNvSpPr>
            <a:spLocks noEditPoints="1"/>
          </p:cNvSpPr>
          <p:nvPr/>
        </p:nvSpPr>
        <p:spPr bwMode="auto">
          <a:xfrm>
            <a:off x="5854700" y="4272416"/>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sp>
        <p:nvSpPr>
          <p:cNvPr id="46" name="Rectangle 1436"/>
          <p:cNvSpPr>
            <a:spLocks noChangeArrowheads="1"/>
          </p:cNvSpPr>
          <p:nvPr/>
        </p:nvSpPr>
        <p:spPr bwMode="auto">
          <a:xfrm>
            <a:off x="7293247" y="4504191"/>
            <a:ext cx="764633" cy="215444"/>
          </a:xfrm>
          <a:prstGeom prst="rect">
            <a:avLst/>
          </a:prstGeom>
          <a:noFill/>
          <a:ln>
            <a:noFill/>
          </a:ln>
        </p:spPr>
        <p:txBody>
          <a:bodyPr wrap="none" lIns="0" tIns="0" rIns="0" bIns="0">
            <a:spAutoFit/>
          </a:bodyPr>
          <a:lstStyle/>
          <a:p>
            <a:pPr algn="ctr" defTabSz="1218565" eaLnBrk="1" hangingPunct="1">
              <a:defRPr/>
            </a:pPr>
            <a:r>
              <a:rPr lang="en-US" sz="1400" kern="0" dirty="0">
                <a:latin typeface="+mn-lt"/>
                <a:ea typeface="+mn-ea"/>
                <a:cs typeface="Arial" panose="020B0604020202020204" pitchFamily="34" charset="0"/>
              </a:rPr>
              <a:t>3 Millions</a:t>
            </a:r>
            <a:endParaRPr lang="en-US" sz="2800" kern="0" dirty="0">
              <a:latin typeface="+mn-lt"/>
              <a:ea typeface="+mn-ea"/>
              <a:cs typeface="Arial" panose="020B0604020202020204" pitchFamily="34" charset="0"/>
            </a:endParaRPr>
          </a:p>
        </p:txBody>
      </p:sp>
      <p:sp>
        <p:nvSpPr>
          <p:cNvPr id="47" name="Freeform 6"/>
          <p:cNvSpPr>
            <a:spLocks noEditPoints="1"/>
          </p:cNvSpPr>
          <p:nvPr/>
        </p:nvSpPr>
        <p:spPr bwMode="auto">
          <a:xfrm>
            <a:off x="7562850" y="4272416"/>
            <a:ext cx="223838"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sp>
        <p:nvSpPr>
          <p:cNvPr id="48" name="Rectangle 1436"/>
          <p:cNvSpPr>
            <a:spLocks noChangeArrowheads="1"/>
          </p:cNvSpPr>
          <p:nvPr/>
        </p:nvSpPr>
        <p:spPr bwMode="auto">
          <a:xfrm>
            <a:off x="9240526" y="4504191"/>
            <a:ext cx="392736" cy="215444"/>
          </a:xfrm>
          <a:prstGeom prst="rect">
            <a:avLst/>
          </a:prstGeom>
          <a:noFill/>
          <a:ln>
            <a:noFill/>
          </a:ln>
        </p:spPr>
        <p:txBody>
          <a:bodyPr wrap="none" lIns="0" tIns="0" rIns="0" bIns="0">
            <a:spAutoFit/>
          </a:bodyPr>
          <a:lstStyle/>
          <a:p>
            <a:pPr algn="ctr" defTabSz="1218565" eaLnBrk="1" hangingPunct="1">
              <a:defRPr/>
            </a:pPr>
            <a:r>
              <a:rPr lang="en-US" sz="1400" kern="0" dirty="0">
                <a:latin typeface="+mn-lt"/>
                <a:ea typeface="+mn-ea"/>
                <a:cs typeface="Arial" panose="020B0604020202020204" pitchFamily="34" charset="0"/>
              </a:rPr>
              <a:t>458K</a:t>
            </a:r>
            <a:endParaRPr lang="en-US" sz="2800" kern="0" dirty="0">
              <a:latin typeface="+mn-lt"/>
              <a:ea typeface="+mn-ea"/>
              <a:cs typeface="Arial" panose="020B0604020202020204" pitchFamily="34" charset="0"/>
            </a:endParaRPr>
          </a:p>
        </p:txBody>
      </p:sp>
      <p:sp>
        <p:nvSpPr>
          <p:cNvPr id="49" name="Freeform 6"/>
          <p:cNvSpPr>
            <a:spLocks noEditPoints="1"/>
          </p:cNvSpPr>
          <p:nvPr/>
        </p:nvSpPr>
        <p:spPr bwMode="auto">
          <a:xfrm>
            <a:off x="9324975" y="4272416"/>
            <a:ext cx="222250" cy="1952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1570C1"/>
          </a:solidFill>
          <a:ln>
            <a:noFill/>
          </a:ln>
        </p:spPr>
        <p:txBody>
          <a:bodyPr lIns="121920" tIns="60960" rIns="121920" bIns="60960"/>
          <a:lstStyle/>
          <a:p>
            <a:pPr defTabSz="1218565" eaLnBrk="1" fontAlgn="auto" hangingPunct="1">
              <a:spcBef>
                <a:spcPts val="0"/>
              </a:spcBef>
              <a:spcAft>
                <a:spcPts val="0"/>
              </a:spcAft>
              <a:defRPr/>
            </a:pPr>
            <a:endParaRPr lang="en-US" sz="3200" kern="0" dirty="0">
              <a:solidFill>
                <a:srgbClr val="95A5A6"/>
              </a:solidFill>
              <a:latin typeface="+mn-lt"/>
              <a:ea typeface="+mn-ea"/>
            </a:endParaRPr>
          </a:p>
        </p:txBody>
      </p:sp>
      <p:grpSp>
        <p:nvGrpSpPr>
          <p:cNvPr id="51" name="组合 50"/>
          <p:cNvGrpSpPr/>
          <p:nvPr/>
        </p:nvGrpSpPr>
        <p:grpSpPr>
          <a:xfrm>
            <a:off x="219075" y="172482"/>
            <a:ext cx="5491306" cy="895841"/>
            <a:chOff x="219075" y="172482"/>
            <a:chExt cx="5491306" cy="895841"/>
          </a:xfrm>
        </p:grpSpPr>
        <p:grpSp>
          <p:nvGrpSpPr>
            <p:cNvPr id="52" name="组合 51"/>
            <p:cNvGrpSpPr/>
            <p:nvPr/>
          </p:nvGrpSpPr>
          <p:grpSpPr>
            <a:xfrm>
              <a:off x="1079648" y="172482"/>
              <a:ext cx="4630733" cy="709008"/>
              <a:chOff x="950277" y="187846"/>
              <a:chExt cx="4630733" cy="709008"/>
            </a:xfrm>
          </p:grpSpPr>
          <p:sp>
            <p:nvSpPr>
              <p:cNvPr id="68"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69"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53" name="组合 52"/>
            <p:cNvGrpSpPr/>
            <p:nvPr/>
          </p:nvGrpSpPr>
          <p:grpSpPr>
            <a:xfrm>
              <a:off x="219075" y="199964"/>
              <a:ext cx="1666875" cy="868359"/>
              <a:chOff x="219075" y="199964"/>
              <a:chExt cx="1666875" cy="868359"/>
            </a:xfrm>
          </p:grpSpPr>
          <p:sp>
            <p:nvSpPr>
              <p:cNvPr id="54" name="椭圆 53"/>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5" name="文本框 54"/>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02</a:t>
                </a:r>
                <a:endParaRPr lang="zh-CN" altLang="en-US" sz="2400" b="1">
                  <a:solidFill>
                    <a:schemeClr val="accent1"/>
                  </a:solidFill>
                </a:endParaRPr>
              </a:p>
            </p:txBody>
          </p:sp>
          <p:cxnSp>
            <p:nvCxnSpPr>
              <p:cNvPr id="56" name="直接连接符 55"/>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ape 1398"/>
          <p:cNvSpPr>
            <a:spLocks noChangeArrowheads="1"/>
          </p:cNvSpPr>
          <p:nvPr/>
        </p:nvSpPr>
        <p:spPr bwMode="auto">
          <a:xfrm>
            <a:off x="5196682" y="1916113"/>
            <a:ext cx="1800225" cy="602457"/>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eaLnBrk="1" hangingPunct="1"/>
            <a:r>
              <a:rPr lang="en-US" altLang="zh-CN" sz="22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Light"/>
              </a:rPr>
              <a:t>CEO</a:t>
            </a:r>
            <a:endParaRPr lang="zh-CN" altLang="zh-CN" sz="2200">
              <a:solidFill>
                <a:srgbClr val="FFFFFF"/>
              </a:solidFill>
              <a:latin typeface="Open Sans" panose="020B0606030504020204" pitchFamily="34" charset="0"/>
              <a:cs typeface="Open Sans" panose="020B0606030504020204" pitchFamily="34" charset="0"/>
              <a:sym typeface="Helvetica Neue Light"/>
            </a:endParaRPr>
          </a:p>
        </p:txBody>
      </p:sp>
      <p:sp>
        <p:nvSpPr>
          <p:cNvPr id="46" name="Shape 1399"/>
          <p:cNvSpPr>
            <a:spLocks noChangeArrowheads="1"/>
          </p:cNvSpPr>
          <p:nvPr/>
        </p:nvSpPr>
        <p:spPr bwMode="auto">
          <a:xfrm>
            <a:off x="2759869" y="3578225"/>
            <a:ext cx="1800225" cy="601663"/>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eaLnBrk="1" hangingPunct="1"/>
            <a:r>
              <a:rPr lang="en-US"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rPr>
              <a:t>PRESIDENT 1</a:t>
            </a:r>
            <a:endParaRPr lang="zh-CN" altLang="zh-CN" sz="1400">
              <a:solidFill>
                <a:srgbClr val="FFFFFF"/>
              </a:solidFill>
              <a:latin typeface="Open Sans" panose="020B0606030504020204" pitchFamily="34" charset="0"/>
              <a:cs typeface="Open Sans" panose="020B0606030504020204" pitchFamily="34" charset="0"/>
              <a:sym typeface="Helvetica Neue"/>
            </a:endParaRPr>
          </a:p>
        </p:txBody>
      </p:sp>
      <p:sp>
        <p:nvSpPr>
          <p:cNvPr id="47" name="Shape 1400"/>
          <p:cNvSpPr>
            <a:spLocks noChangeArrowheads="1"/>
          </p:cNvSpPr>
          <p:nvPr/>
        </p:nvSpPr>
        <p:spPr bwMode="auto">
          <a:xfrm>
            <a:off x="7633494" y="3578225"/>
            <a:ext cx="1800225" cy="601663"/>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a:r>
              <a:rPr lang="en-US"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rPr>
              <a:t>PRESIDENT 2</a:t>
            </a:r>
            <a:endParaRPr lang="zh-CN"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endParaRPr>
          </a:p>
        </p:txBody>
      </p:sp>
      <p:sp>
        <p:nvSpPr>
          <p:cNvPr id="48" name="Shape 1401"/>
          <p:cNvSpPr>
            <a:spLocks noChangeArrowheads="1"/>
          </p:cNvSpPr>
          <p:nvPr/>
        </p:nvSpPr>
        <p:spPr bwMode="auto">
          <a:xfrm>
            <a:off x="1837532" y="5239544"/>
            <a:ext cx="1800225" cy="602456"/>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eaLnBrk="1" hangingPunct="1"/>
            <a:r>
              <a:rPr lang="en-US"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rPr>
              <a:t>MANAGER 1</a:t>
            </a:r>
            <a:endParaRPr lang="zh-CN" altLang="zh-CN" sz="1400">
              <a:solidFill>
                <a:srgbClr val="FFFFFF"/>
              </a:solidFill>
              <a:latin typeface="Open Sans" panose="020B0606030504020204" pitchFamily="34" charset="0"/>
              <a:cs typeface="Open Sans" panose="020B0606030504020204" pitchFamily="34" charset="0"/>
              <a:sym typeface="Helvetica Neue"/>
            </a:endParaRPr>
          </a:p>
        </p:txBody>
      </p:sp>
      <p:sp>
        <p:nvSpPr>
          <p:cNvPr id="49" name="Shape 1402"/>
          <p:cNvSpPr>
            <a:spLocks noChangeArrowheads="1"/>
          </p:cNvSpPr>
          <p:nvPr/>
        </p:nvSpPr>
        <p:spPr bwMode="auto">
          <a:xfrm>
            <a:off x="3682207" y="5239544"/>
            <a:ext cx="1800225" cy="602456"/>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eaLnBrk="1" hangingPunct="1"/>
            <a:r>
              <a:rPr lang="en-US"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rPr>
              <a:t>MANAGER 2</a:t>
            </a:r>
            <a:endParaRPr lang="zh-CN" altLang="zh-CN" sz="1400">
              <a:solidFill>
                <a:srgbClr val="FFFFFF"/>
              </a:solidFill>
              <a:latin typeface="Open Sans" panose="020B0606030504020204" pitchFamily="34" charset="0"/>
              <a:cs typeface="Open Sans" panose="020B0606030504020204" pitchFamily="34" charset="0"/>
              <a:sym typeface="Helvetica Neue"/>
            </a:endParaRPr>
          </a:p>
        </p:txBody>
      </p:sp>
      <p:sp>
        <p:nvSpPr>
          <p:cNvPr id="50" name="Shape 1403"/>
          <p:cNvSpPr>
            <a:spLocks noChangeArrowheads="1"/>
          </p:cNvSpPr>
          <p:nvPr/>
        </p:nvSpPr>
        <p:spPr bwMode="auto">
          <a:xfrm>
            <a:off x="6711157" y="5239544"/>
            <a:ext cx="1800225" cy="602456"/>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eaLnBrk="1" hangingPunct="1"/>
            <a:r>
              <a:rPr lang="en-US"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rPr>
              <a:t>MANAGER 1</a:t>
            </a:r>
            <a:endParaRPr lang="zh-CN" altLang="zh-CN" sz="1400">
              <a:solidFill>
                <a:srgbClr val="FFFFFF"/>
              </a:solidFill>
              <a:latin typeface="Open Sans" panose="020B0606030504020204" pitchFamily="34" charset="0"/>
              <a:cs typeface="Open Sans" panose="020B0606030504020204" pitchFamily="34" charset="0"/>
              <a:sym typeface="Helvetica Neue"/>
            </a:endParaRPr>
          </a:p>
        </p:txBody>
      </p:sp>
      <p:sp>
        <p:nvSpPr>
          <p:cNvPr id="55" name="Shape 1404"/>
          <p:cNvSpPr>
            <a:spLocks noChangeArrowheads="1"/>
          </p:cNvSpPr>
          <p:nvPr/>
        </p:nvSpPr>
        <p:spPr bwMode="auto">
          <a:xfrm>
            <a:off x="8555832" y="5239544"/>
            <a:ext cx="1800225" cy="602456"/>
          </a:xfrm>
          <a:prstGeom prst="roundRect">
            <a:avLst>
              <a:gd name="adj" fmla="val 0"/>
            </a:avLst>
          </a:prstGeom>
          <a:blipFill>
            <a:blip r:embed="rId1"/>
            <a:stretch>
              <a:fillRect/>
            </a:stretch>
          </a:blipFill>
          <a:ln>
            <a:noFill/>
          </a:ln>
        </p:spPr>
        <p:txBody>
          <a:bodyPr lIns="0" tIns="0" rIns="0" bIns="0" anchor="ctr"/>
          <a:lstStyle>
            <a:lvl1pPr defTabSz="584200">
              <a:defRPr sz="3600">
                <a:solidFill>
                  <a:schemeClr val="tx1"/>
                </a:solidFill>
                <a:latin typeface="Lato Light"/>
              </a:defRPr>
            </a:lvl1pPr>
            <a:lvl2pPr defTabSz="584200">
              <a:defRPr sz="3600">
                <a:solidFill>
                  <a:schemeClr val="tx1"/>
                </a:solidFill>
                <a:latin typeface="Lato Light"/>
              </a:defRPr>
            </a:lvl2pPr>
            <a:lvl3pPr defTabSz="584200">
              <a:defRPr sz="3600">
                <a:solidFill>
                  <a:schemeClr val="tx1"/>
                </a:solidFill>
                <a:latin typeface="Lato Light"/>
              </a:defRPr>
            </a:lvl3pPr>
            <a:lvl4pPr defTabSz="584200">
              <a:defRPr sz="3600">
                <a:solidFill>
                  <a:schemeClr val="tx1"/>
                </a:solidFill>
                <a:latin typeface="Lato Light"/>
              </a:defRPr>
            </a:lvl4pPr>
            <a:lvl5pPr defTabSz="584200">
              <a:defRPr sz="3600">
                <a:solidFill>
                  <a:schemeClr val="tx1"/>
                </a:solidFill>
                <a:latin typeface="Lato Light"/>
              </a:defRPr>
            </a:lvl5pPr>
            <a:lvl6pPr marL="4113530" indent="-1827530" defTabSz="584200" eaLnBrk="0" fontAlgn="base" hangingPunct="0">
              <a:spcBef>
                <a:spcPct val="0"/>
              </a:spcBef>
              <a:spcAft>
                <a:spcPct val="0"/>
              </a:spcAft>
              <a:defRPr sz="3600">
                <a:solidFill>
                  <a:schemeClr val="tx1"/>
                </a:solidFill>
                <a:latin typeface="Lato Light"/>
              </a:defRPr>
            </a:lvl6pPr>
            <a:lvl7pPr marL="4570730" indent="-1827530" defTabSz="584200" eaLnBrk="0" fontAlgn="base" hangingPunct="0">
              <a:spcBef>
                <a:spcPct val="0"/>
              </a:spcBef>
              <a:spcAft>
                <a:spcPct val="0"/>
              </a:spcAft>
              <a:defRPr sz="3600">
                <a:solidFill>
                  <a:schemeClr val="tx1"/>
                </a:solidFill>
                <a:latin typeface="Lato Light"/>
              </a:defRPr>
            </a:lvl7pPr>
            <a:lvl8pPr marL="5027930" indent="-1827530" defTabSz="584200" eaLnBrk="0" fontAlgn="base" hangingPunct="0">
              <a:spcBef>
                <a:spcPct val="0"/>
              </a:spcBef>
              <a:spcAft>
                <a:spcPct val="0"/>
              </a:spcAft>
              <a:defRPr sz="3600">
                <a:solidFill>
                  <a:schemeClr val="tx1"/>
                </a:solidFill>
                <a:latin typeface="Lato Light"/>
              </a:defRPr>
            </a:lvl8pPr>
            <a:lvl9pPr marL="5485130" indent="-1827530" defTabSz="584200" eaLnBrk="0" fontAlgn="base" hangingPunct="0">
              <a:spcBef>
                <a:spcPct val="0"/>
              </a:spcBef>
              <a:spcAft>
                <a:spcPct val="0"/>
              </a:spcAft>
              <a:defRPr sz="3600">
                <a:solidFill>
                  <a:schemeClr val="tx1"/>
                </a:solidFill>
                <a:latin typeface="Lato Light"/>
              </a:defRPr>
            </a:lvl9pPr>
          </a:lstStyle>
          <a:p>
            <a:pPr algn="ctr" eaLnBrk="1" hangingPunct="1"/>
            <a:r>
              <a:rPr lang="en-US" altLang="zh-CN" sz="1400">
                <a:solidFill>
                  <a:srgbClr val="FFFFFF"/>
                </a:solidFill>
                <a:latin typeface="Open Sans" panose="020B0606030504020204" pitchFamily="34" charset="0"/>
                <a:ea typeface="宋体" panose="02010600030101010101" pitchFamily="2" charset="-122"/>
                <a:cs typeface="Open Sans" panose="020B0606030504020204" pitchFamily="34" charset="0"/>
                <a:sym typeface="Helvetica Neue"/>
              </a:rPr>
              <a:t>MANAGER 2</a:t>
            </a:r>
            <a:endParaRPr lang="zh-CN" altLang="zh-CN" sz="1400">
              <a:solidFill>
                <a:srgbClr val="FFFFFF"/>
              </a:solidFill>
              <a:latin typeface="Open Sans" panose="020B0606030504020204" pitchFamily="34" charset="0"/>
              <a:cs typeface="Open Sans" panose="020B0606030504020204" pitchFamily="34" charset="0"/>
              <a:sym typeface="Helvetica Neue"/>
            </a:endParaRPr>
          </a:p>
        </p:txBody>
      </p:sp>
      <p:sp>
        <p:nvSpPr>
          <p:cNvPr id="66" name="Shape 1406"/>
          <p:cNvSpPr/>
          <p:nvPr/>
        </p:nvSpPr>
        <p:spPr>
          <a:xfrm flipH="1" flipV="1">
            <a:off x="3659982" y="3056732"/>
            <a:ext cx="0" cy="429419"/>
          </a:xfrm>
          <a:prstGeom prst="line">
            <a:avLst/>
          </a:prstGeom>
          <a:noFill/>
          <a:ln w="38100" cap="flat">
            <a:solidFill>
              <a:schemeClr val="bg1">
                <a:lumMod val="85000"/>
              </a:schemeClr>
            </a:solidFill>
            <a:prstDash val="solid"/>
            <a:miter lim="400000"/>
            <a:headEnd type="triangle" w="med" len="med"/>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67" name="Shape 1407"/>
          <p:cNvSpPr/>
          <p:nvPr/>
        </p:nvSpPr>
        <p:spPr>
          <a:xfrm flipH="1" flipV="1">
            <a:off x="6107113" y="2608263"/>
            <a:ext cx="0" cy="436563"/>
          </a:xfrm>
          <a:prstGeom prst="line">
            <a:avLst/>
          </a:prstGeom>
          <a:noFill/>
          <a:ln w="38100" cap="flat">
            <a:solidFill>
              <a:schemeClr val="bg1">
                <a:lumMod val="85000"/>
              </a:schemeClr>
            </a:solidFill>
            <a:prstDash val="solid"/>
            <a:miter lim="400000"/>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0" name="Shape 1408"/>
          <p:cNvSpPr/>
          <p:nvPr/>
        </p:nvSpPr>
        <p:spPr>
          <a:xfrm flipV="1">
            <a:off x="3648075" y="3044825"/>
            <a:ext cx="4897438" cy="0"/>
          </a:xfrm>
          <a:prstGeom prst="line">
            <a:avLst/>
          </a:prstGeom>
          <a:noFill/>
          <a:ln w="38100" cap="flat">
            <a:solidFill>
              <a:schemeClr val="bg1">
                <a:lumMod val="85000"/>
              </a:schemeClr>
            </a:solidFill>
            <a:prstDash val="solid"/>
            <a:miter lim="400000"/>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1" name="Shape 1409"/>
          <p:cNvSpPr/>
          <p:nvPr/>
        </p:nvSpPr>
        <p:spPr>
          <a:xfrm flipH="1" flipV="1">
            <a:off x="8533607" y="3056732"/>
            <a:ext cx="0" cy="429419"/>
          </a:xfrm>
          <a:prstGeom prst="line">
            <a:avLst/>
          </a:prstGeom>
          <a:noFill/>
          <a:ln w="38100" cap="flat">
            <a:solidFill>
              <a:schemeClr val="bg1">
                <a:lumMod val="85000"/>
              </a:schemeClr>
            </a:solidFill>
            <a:prstDash val="solid"/>
            <a:miter lim="400000"/>
            <a:headEnd type="triangle" w="med" len="med"/>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2" name="Shape 1410"/>
          <p:cNvSpPr/>
          <p:nvPr/>
        </p:nvSpPr>
        <p:spPr>
          <a:xfrm flipH="1" flipV="1">
            <a:off x="2737644" y="4720432"/>
            <a:ext cx="0" cy="429419"/>
          </a:xfrm>
          <a:prstGeom prst="line">
            <a:avLst/>
          </a:prstGeom>
          <a:noFill/>
          <a:ln w="38100" cap="flat">
            <a:solidFill>
              <a:schemeClr val="bg1">
                <a:lumMod val="85000"/>
              </a:schemeClr>
            </a:solidFill>
            <a:prstDash val="solid"/>
            <a:miter lim="400000"/>
            <a:headEnd type="triangle" w="med" len="med"/>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4" name="Shape 1411"/>
          <p:cNvSpPr/>
          <p:nvPr/>
        </p:nvSpPr>
        <p:spPr>
          <a:xfrm flipH="1" flipV="1">
            <a:off x="3659982" y="4271963"/>
            <a:ext cx="0" cy="436563"/>
          </a:xfrm>
          <a:prstGeom prst="line">
            <a:avLst/>
          </a:prstGeom>
          <a:noFill/>
          <a:ln w="38100" cap="flat">
            <a:solidFill>
              <a:schemeClr val="bg1">
                <a:lumMod val="85000"/>
              </a:schemeClr>
            </a:solidFill>
            <a:prstDash val="solid"/>
            <a:miter lim="400000"/>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5" name="Shape 1412"/>
          <p:cNvSpPr/>
          <p:nvPr/>
        </p:nvSpPr>
        <p:spPr>
          <a:xfrm flipV="1">
            <a:off x="2721769" y="4708525"/>
            <a:ext cx="1876425" cy="0"/>
          </a:xfrm>
          <a:prstGeom prst="line">
            <a:avLst/>
          </a:prstGeom>
          <a:noFill/>
          <a:ln w="38100" cap="flat">
            <a:solidFill>
              <a:schemeClr val="bg1">
                <a:lumMod val="85000"/>
              </a:schemeClr>
            </a:solidFill>
            <a:prstDash val="solid"/>
            <a:miter lim="400000"/>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6" name="Shape 1413"/>
          <p:cNvSpPr/>
          <p:nvPr/>
        </p:nvSpPr>
        <p:spPr>
          <a:xfrm flipH="1" flipV="1">
            <a:off x="4582319" y="4720432"/>
            <a:ext cx="0" cy="429419"/>
          </a:xfrm>
          <a:prstGeom prst="line">
            <a:avLst/>
          </a:prstGeom>
          <a:noFill/>
          <a:ln w="38100" cap="flat">
            <a:solidFill>
              <a:schemeClr val="bg1">
                <a:lumMod val="85000"/>
              </a:schemeClr>
            </a:solidFill>
            <a:prstDash val="solid"/>
            <a:miter lim="400000"/>
            <a:headEnd type="triangle" w="med" len="med"/>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7" name="Shape 1414"/>
          <p:cNvSpPr/>
          <p:nvPr/>
        </p:nvSpPr>
        <p:spPr>
          <a:xfrm flipH="1" flipV="1">
            <a:off x="7611269" y="4720432"/>
            <a:ext cx="0" cy="429419"/>
          </a:xfrm>
          <a:prstGeom prst="line">
            <a:avLst/>
          </a:prstGeom>
          <a:noFill/>
          <a:ln w="38100" cap="flat">
            <a:solidFill>
              <a:schemeClr val="bg1">
                <a:lumMod val="85000"/>
              </a:schemeClr>
            </a:solidFill>
            <a:prstDash val="solid"/>
            <a:miter lim="400000"/>
            <a:headEnd type="triangle" w="med" len="med"/>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8" name="Shape 1415"/>
          <p:cNvSpPr/>
          <p:nvPr/>
        </p:nvSpPr>
        <p:spPr>
          <a:xfrm flipH="1" flipV="1">
            <a:off x="8533607" y="4271963"/>
            <a:ext cx="0" cy="436563"/>
          </a:xfrm>
          <a:prstGeom prst="line">
            <a:avLst/>
          </a:prstGeom>
          <a:noFill/>
          <a:ln w="38100" cap="flat">
            <a:solidFill>
              <a:schemeClr val="bg1">
                <a:lumMod val="85000"/>
              </a:schemeClr>
            </a:solidFill>
            <a:prstDash val="solid"/>
            <a:miter lim="400000"/>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79" name="Shape 1416"/>
          <p:cNvSpPr/>
          <p:nvPr/>
        </p:nvSpPr>
        <p:spPr>
          <a:xfrm flipV="1">
            <a:off x="7595394" y="4708525"/>
            <a:ext cx="1876425" cy="0"/>
          </a:xfrm>
          <a:prstGeom prst="line">
            <a:avLst/>
          </a:prstGeom>
          <a:noFill/>
          <a:ln w="38100" cap="flat">
            <a:solidFill>
              <a:schemeClr val="bg1">
                <a:lumMod val="85000"/>
              </a:schemeClr>
            </a:solidFill>
            <a:prstDash val="solid"/>
            <a:miter lim="400000"/>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sp>
        <p:nvSpPr>
          <p:cNvPr id="80" name="Shape 1417"/>
          <p:cNvSpPr/>
          <p:nvPr/>
        </p:nvSpPr>
        <p:spPr>
          <a:xfrm flipH="1" flipV="1">
            <a:off x="9455944" y="4720432"/>
            <a:ext cx="0" cy="429419"/>
          </a:xfrm>
          <a:prstGeom prst="line">
            <a:avLst/>
          </a:prstGeom>
          <a:noFill/>
          <a:ln w="38100" cap="flat">
            <a:solidFill>
              <a:schemeClr val="bg1">
                <a:lumMod val="85000"/>
              </a:schemeClr>
            </a:solidFill>
            <a:prstDash val="solid"/>
            <a:miter lim="400000"/>
            <a:headEnd type="triangle" w="med" len="med"/>
          </a:ln>
          <a:effectLst/>
        </p:spPr>
        <p:txBody>
          <a:bodyPr lIns="25400" tIns="25400" rIns="25400" bIns="25400" anchor="ctr"/>
          <a:lstStyle/>
          <a:p>
            <a:pPr algn="ctr" defTabSz="913765">
              <a:defRPr sz="1200">
                <a:solidFill>
                  <a:srgbClr val="000000"/>
                </a:solidFill>
                <a:latin typeface="Helvetica"/>
                <a:ea typeface="Helvetica"/>
                <a:cs typeface="Helvetica"/>
                <a:sym typeface="Helvetica"/>
              </a:defRPr>
            </a:pPr>
            <a:endParaRPr sz="1200">
              <a:solidFill>
                <a:srgbClr val="000000"/>
              </a:solidFill>
              <a:latin typeface="Open Sans" panose="020B0606030504020204" pitchFamily="34" charset="0"/>
              <a:ea typeface="Open Sans" panose="020B0606030504020204" pitchFamily="34" charset="0"/>
              <a:cs typeface="Open Sans" panose="020B0606030504020204" pitchFamily="34" charset="0"/>
              <a:sym typeface="Helvetica"/>
            </a:endParaRPr>
          </a:p>
        </p:txBody>
      </p:sp>
      <p:grpSp>
        <p:nvGrpSpPr>
          <p:cNvPr id="30" name="组合 29"/>
          <p:cNvGrpSpPr/>
          <p:nvPr/>
        </p:nvGrpSpPr>
        <p:grpSpPr>
          <a:xfrm>
            <a:off x="219075" y="172482"/>
            <a:ext cx="5491306" cy="895841"/>
            <a:chOff x="219075" y="172482"/>
            <a:chExt cx="5491306" cy="895841"/>
          </a:xfrm>
        </p:grpSpPr>
        <p:grpSp>
          <p:nvGrpSpPr>
            <p:cNvPr id="31" name="组合 30"/>
            <p:cNvGrpSpPr/>
            <p:nvPr/>
          </p:nvGrpSpPr>
          <p:grpSpPr>
            <a:xfrm>
              <a:off x="1079648" y="172482"/>
              <a:ext cx="4630733" cy="709008"/>
              <a:chOff x="950277" y="187846"/>
              <a:chExt cx="4630733" cy="709008"/>
            </a:xfrm>
          </p:grpSpPr>
          <p:sp>
            <p:nvSpPr>
              <p:cNvPr id="38"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39"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2" name="组合 31"/>
            <p:cNvGrpSpPr/>
            <p:nvPr/>
          </p:nvGrpSpPr>
          <p:grpSpPr>
            <a:xfrm>
              <a:off x="219075" y="199964"/>
              <a:ext cx="1666875" cy="868359"/>
              <a:chOff x="219075" y="199964"/>
              <a:chExt cx="1666875" cy="868359"/>
            </a:xfrm>
          </p:grpSpPr>
          <p:sp>
            <p:nvSpPr>
              <p:cNvPr id="33" name="椭圆 32"/>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4" name="文本框 33"/>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02</a:t>
                </a:r>
                <a:endParaRPr lang="zh-CN" altLang="en-US" sz="2400" b="1">
                  <a:solidFill>
                    <a:schemeClr val="accent1"/>
                  </a:solidFill>
                </a:endParaRPr>
              </a:p>
            </p:txBody>
          </p:sp>
          <p:cxnSp>
            <p:nvCxnSpPr>
              <p:cNvPr id="35" name="直接连接符 34"/>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7" name="Chart 565"/>
          <p:cNvGraphicFramePr/>
          <p:nvPr/>
        </p:nvGraphicFramePr>
        <p:xfrm>
          <a:off x="1511300" y="1797050"/>
          <a:ext cx="1898650" cy="1898650"/>
        </p:xfrm>
        <a:graphic>
          <a:graphicData uri="http://schemas.openxmlformats.org/drawingml/2006/chart">
            <c:chart xmlns:c="http://schemas.openxmlformats.org/drawingml/2006/chart" xmlns:r="http://schemas.openxmlformats.org/officeDocument/2006/relationships" r:id="rId1"/>
          </a:graphicData>
        </a:graphic>
      </p:graphicFrame>
      <p:sp>
        <p:nvSpPr>
          <p:cNvPr id="8" name="Shape 566"/>
          <p:cNvSpPr>
            <a:spLocks noChangeArrowheads="1"/>
          </p:cNvSpPr>
          <p:nvPr/>
        </p:nvSpPr>
        <p:spPr bwMode="auto">
          <a:xfrm>
            <a:off x="1778000" y="2139950"/>
            <a:ext cx="549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ea typeface="Oswald Regular"/>
                <a:cs typeface="Oswald Regular"/>
                <a:sym typeface="Oswald Regular"/>
              </a:rPr>
              <a:t>30</a:t>
            </a:r>
            <a:r>
              <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rPr>
              <a:t>%</a:t>
            </a:r>
            <a:endPar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endParaRPr>
          </a:p>
        </p:txBody>
      </p:sp>
      <p:grpSp>
        <p:nvGrpSpPr>
          <p:cNvPr id="2" name="组合 1"/>
          <p:cNvGrpSpPr/>
          <p:nvPr/>
        </p:nvGrpSpPr>
        <p:grpSpPr>
          <a:xfrm>
            <a:off x="1428750" y="3841750"/>
            <a:ext cx="1981200" cy="2044700"/>
            <a:chOff x="1428750" y="3841750"/>
            <a:chExt cx="1981200" cy="2044700"/>
          </a:xfrm>
        </p:grpSpPr>
        <p:sp>
          <p:nvSpPr>
            <p:cNvPr id="9" name="Shape 567"/>
            <p:cNvSpPr>
              <a:spLocks noChangeArrowheads="1"/>
            </p:cNvSpPr>
            <p:nvPr/>
          </p:nvSpPr>
          <p:spPr bwMode="auto">
            <a:xfrm>
              <a:off x="1720850" y="4146550"/>
              <a:ext cx="12779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rPr>
                <a:t>$1,900,000</a:t>
              </a:r>
              <a:endPar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endParaRPr>
            </a:p>
          </p:txBody>
        </p:sp>
        <p:sp>
          <p:nvSpPr>
            <p:cNvPr id="10" name="Shape 568"/>
            <p:cNvSpPr>
              <a:spLocks noChangeArrowheads="1"/>
            </p:cNvSpPr>
            <p:nvPr/>
          </p:nvSpPr>
          <p:spPr bwMode="auto">
            <a:xfrm>
              <a:off x="1939925" y="4508500"/>
              <a:ext cx="7778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ea typeface="Oswald Light" panose="02000303000000000000" pitchFamily="2" charset="0"/>
                  <a:cs typeface="Oswald Light" panose="02000303000000000000" pitchFamily="2" charset="0"/>
                  <a:sym typeface="Oswald Light" panose="02000303000000000000" pitchFamily="2" charset="0"/>
                </a:rPr>
                <a:t>per year</a:t>
              </a:r>
              <a:endParaRPr lang="en-US" altLang="zh-CN">
                <a:ea typeface="Oswald Light" panose="02000303000000000000" pitchFamily="2" charset="0"/>
                <a:cs typeface="Oswald Light" panose="02000303000000000000" pitchFamily="2" charset="0"/>
                <a:sym typeface="Oswald Light" panose="02000303000000000000" pitchFamily="2" charset="0"/>
              </a:endParaRPr>
            </a:p>
          </p:txBody>
        </p:sp>
        <p:sp>
          <p:nvSpPr>
            <p:cNvPr id="11" name="Shape 569"/>
            <p:cNvSpPr/>
            <p:nvPr/>
          </p:nvSpPr>
          <p:spPr>
            <a:xfrm>
              <a:off x="1428750" y="4876800"/>
              <a:ext cx="1981200" cy="1009650"/>
            </a:xfrm>
            <a:prstGeom prst="rect">
              <a:avLst/>
            </a:prstGeom>
            <a:noFill/>
            <a:ln w="12700" cap="flat">
              <a:noFill/>
              <a:miter lim="400000"/>
            </a:ln>
            <a:effec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tx1"/>
                  </a:solidFill>
                  <a:latin typeface="+mn-lt"/>
                </a:rPr>
                <a:t>Donec ullamcorper nulla fringilla. Nullam id dolor id nibh ultricies vehicula ut id elit. Maecenas sed</a:t>
              </a:r>
              <a:endParaRPr sz="1200" spc="24">
                <a:solidFill>
                  <a:schemeClr val="tx1"/>
                </a:solidFill>
                <a:latin typeface="+mn-lt"/>
              </a:endParaRPr>
            </a:p>
          </p:txBody>
        </p:sp>
        <p:sp>
          <p:nvSpPr>
            <p:cNvPr id="12" name="Shape 570"/>
            <p:cNvSpPr/>
            <p:nvPr/>
          </p:nvSpPr>
          <p:spPr>
            <a:xfrm>
              <a:off x="1727200" y="3841750"/>
              <a:ext cx="1106488" cy="246063"/>
            </a:xfrm>
            <a:prstGeom prst="rect">
              <a:avLst/>
            </a:prstGeom>
            <a:noFill/>
            <a:ln w="12700" cap="flat">
              <a:noFill/>
              <a:miter lim="400000"/>
            </a:ln>
            <a:effec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grpSp>
      <p:sp>
        <p:nvSpPr>
          <p:cNvPr id="13"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14" name="Chart 573"/>
          <p:cNvGraphicFramePr/>
          <p:nvPr/>
        </p:nvGraphicFramePr>
        <p:xfrm>
          <a:off x="3941763" y="1797050"/>
          <a:ext cx="1898650" cy="1898650"/>
        </p:xfrm>
        <a:graphic>
          <a:graphicData uri="http://schemas.openxmlformats.org/drawingml/2006/chart">
            <c:chart xmlns:c="http://schemas.openxmlformats.org/drawingml/2006/chart" xmlns:r="http://schemas.openxmlformats.org/officeDocument/2006/relationships" r:id="rId2"/>
          </a:graphicData>
        </a:graphic>
      </p:graphicFrame>
      <p:sp>
        <p:nvSpPr>
          <p:cNvPr id="15" name="Shape 574"/>
          <p:cNvSpPr>
            <a:spLocks noChangeArrowheads="1"/>
          </p:cNvSpPr>
          <p:nvPr/>
        </p:nvSpPr>
        <p:spPr bwMode="auto">
          <a:xfrm>
            <a:off x="4203700" y="2139950"/>
            <a:ext cx="549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ea typeface="Oswald Regular"/>
                <a:cs typeface="Oswald Regular"/>
                <a:sym typeface="Oswald Regular"/>
              </a:rPr>
              <a:t>45</a:t>
            </a:r>
            <a:r>
              <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rPr>
              <a:t>%</a:t>
            </a:r>
            <a:endPar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endParaRPr>
          </a:p>
        </p:txBody>
      </p:sp>
      <p:grpSp>
        <p:nvGrpSpPr>
          <p:cNvPr id="3" name="组合 2"/>
          <p:cNvGrpSpPr/>
          <p:nvPr/>
        </p:nvGrpSpPr>
        <p:grpSpPr>
          <a:xfrm>
            <a:off x="3860800" y="3841750"/>
            <a:ext cx="1981200" cy="2044700"/>
            <a:chOff x="3860800" y="3841750"/>
            <a:chExt cx="1981200" cy="2044700"/>
          </a:xfrm>
        </p:grpSpPr>
        <p:sp>
          <p:nvSpPr>
            <p:cNvPr id="16" name="Shape 575"/>
            <p:cNvSpPr>
              <a:spLocks noChangeArrowheads="1"/>
            </p:cNvSpPr>
            <p:nvPr/>
          </p:nvSpPr>
          <p:spPr bwMode="auto">
            <a:xfrm>
              <a:off x="4146550" y="4146550"/>
              <a:ext cx="12779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rPr>
                <a:t>$2,884,000</a:t>
              </a:r>
              <a:endPar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endParaRPr>
            </a:p>
          </p:txBody>
        </p:sp>
        <p:sp>
          <p:nvSpPr>
            <p:cNvPr id="17" name="Shape 576"/>
            <p:cNvSpPr>
              <a:spLocks noChangeArrowheads="1"/>
            </p:cNvSpPr>
            <p:nvPr/>
          </p:nvSpPr>
          <p:spPr bwMode="auto">
            <a:xfrm>
              <a:off x="4370388" y="4508500"/>
              <a:ext cx="7778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ea typeface="Oswald Light" panose="02000303000000000000" pitchFamily="2" charset="0"/>
                  <a:cs typeface="Oswald Light" panose="02000303000000000000" pitchFamily="2" charset="0"/>
                  <a:sym typeface="Oswald Light" panose="02000303000000000000" pitchFamily="2" charset="0"/>
                </a:rPr>
                <a:t>per year</a:t>
              </a:r>
              <a:endParaRPr lang="en-US" altLang="zh-CN">
                <a:ea typeface="Oswald Light" panose="02000303000000000000" pitchFamily="2" charset="0"/>
                <a:cs typeface="Oswald Light" panose="02000303000000000000" pitchFamily="2" charset="0"/>
                <a:sym typeface="Oswald Light" panose="02000303000000000000" pitchFamily="2" charset="0"/>
              </a:endParaRPr>
            </a:p>
          </p:txBody>
        </p:sp>
        <p:sp>
          <p:nvSpPr>
            <p:cNvPr id="22" name="Shape 577"/>
            <p:cNvSpPr/>
            <p:nvPr/>
          </p:nvSpPr>
          <p:spPr>
            <a:xfrm>
              <a:off x="4265613" y="3841750"/>
              <a:ext cx="1008062" cy="246063"/>
            </a:xfrm>
            <a:prstGeom prst="rect">
              <a:avLst/>
            </a:prstGeom>
            <a:noFill/>
            <a:ln w="12700" cap="flat">
              <a:noFill/>
              <a:miter lim="400000"/>
            </a:ln>
            <a:effec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23" name="Shape 578"/>
            <p:cNvSpPr/>
            <p:nvPr/>
          </p:nvSpPr>
          <p:spPr>
            <a:xfrm>
              <a:off x="3860800" y="4876800"/>
              <a:ext cx="1981200" cy="1009650"/>
            </a:xfrm>
            <a:prstGeom prst="rect">
              <a:avLst/>
            </a:prstGeom>
            <a:noFill/>
            <a:ln w="12700" cap="flat">
              <a:noFill/>
              <a:miter lim="400000"/>
            </a:ln>
            <a:effec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tx1"/>
                  </a:solidFill>
                  <a:latin typeface="+mn-lt"/>
                </a:rPr>
                <a:t>Donec ullamcorper nulla fringilla. Nullam id dolor id nibh ultricies vehicula ut id elit. Maecenas sed</a:t>
              </a:r>
              <a:endParaRPr sz="1200" spc="24">
                <a:solidFill>
                  <a:schemeClr val="tx1"/>
                </a:solidFill>
                <a:latin typeface="+mn-lt"/>
              </a:endParaRPr>
            </a:p>
          </p:txBody>
        </p:sp>
      </p:grpSp>
      <p:sp>
        <p:nvSpPr>
          <p:cNvPr id="24"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5" name="Chart 581"/>
          <p:cNvGraphicFramePr/>
          <p:nvPr/>
        </p:nvGraphicFramePr>
        <p:xfrm>
          <a:off x="6299200" y="1797050"/>
          <a:ext cx="1898650" cy="1898650"/>
        </p:xfrm>
        <a:graphic>
          <a:graphicData uri="http://schemas.openxmlformats.org/drawingml/2006/chart">
            <c:chart xmlns:c="http://schemas.openxmlformats.org/drawingml/2006/chart" xmlns:r="http://schemas.openxmlformats.org/officeDocument/2006/relationships" r:id="rId3"/>
          </a:graphicData>
        </a:graphic>
      </p:graphicFrame>
      <p:sp>
        <p:nvSpPr>
          <p:cNvPr id="26" name="Shape 582"/>
          <p:cNvSpPr>
            <a:spLocks noChangeArrowheads="1"/>
          </p:cNvSpPr>
          <p:nvPr/>
        </p:nvSpPr>
        <p:spPr bwMode="auto">
          <a:xfrm>
            <a:off x="6604000" y="2139950"/>
            <a:ext cx="549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ea typeface="Oswald Regular"/>
                <a:cs typeface="Oswald Regular"/>
                <a:sym typeface="Oswald Regular"/>
              </a:rPr>
              <a:t>67</a:t>
            </a:r>
            <a:r>
              <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rPr>
              <a:t>%</a:t>
            </a:r>
            <a:endPar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endParaRPr>
          </a:p>
        </p:txBody>
      </p:sp>
      <p:grpSp>
        <p:nvGrpSpPr>
          <p:cNvPr id="4" name="组合 3"/>
          <p:cNvGrpSpPr/>
          <p:nvPr/>
        </p:nvGrpSpPr>
        <p:grpSpPr>
          <a:xfrm>
            <a:off x="6261100" y="3841750"/>
            <a:ext cx="1981200" cy="2057400"/>
            <a:chOff x="6261100" y="3841750"/>
            <a:chExt cx="1981200" cy="2057400"/>
          </a:xfrm>
        </p:grpSpPr>
        <p:sp>
          <p:nvSpPr>
            <p:cNvPr id="27" name="Shape 583"/>
            <p:cNvSpPr>
              <a:spLocks noChangeArrowheads="1"/>
            </p:cNvSpPr>
            <p:nvPr/>
          </p:nvSpPr>
          <p:spPr bwMode="auto">
            <a:xfrm>
              <a:off x="6553200" y="4146550"/>
              <a:ext cx="12779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rPr>
                <a:t>$7,879,000</a:t>
              </a:r>
              <a:endPar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endParaRPr>
            </a:p>
          </p:txBody>
        </p:sp>
        <p:sp>
          <p:nvSpPr>
            <p:cNvPr id="28" name="Shape 584"/>
            <p:cNvSpPr>
              <a:spLocks noChangeArrowheads="1"/>
            </p:cNvSpPr>
            <p:nvPr/>
          </p:nvSpPr>
          <p:spPr bwMode="auto">
            <a:xfrm>
              <a:off x="6777038" y="4508500"/>
              <a:ext cx="7778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ea typeface="Oswald Light" panose="02000303000000000000" pitchFamily="2" charset="0"/>
                  <a:cs typeface="Oswald Light" panose="02000303000000000000" pitchFamily="2" charset="0"/>
                  <a:sym typeface="Oswald Light" panose="02000303000000000000" pitchFamily="2" charset="0"/>
                </a:rPr>
                <a:t>per year</a:t>
              </a:r>
              <a:endParaRPr lang="en-US" altLang="zh-CN">
                <a:ea typeface="Oswald Light" panose="02000303000000000000" pitchFamily="2" charset="0"/>
                <a:cs typeface="Oswald Light" panose="02000303000000000000" pitchFamily="2" charset="0"/>
                <a:sym typeface="Oswald Light" panose="02000303000000000000" pitchFamily="2" charset="0"/>
              </a:endParaRPr>
            </a:p>
          </p:txBody>
        </p:sp>
        <p:sp>
          <p:nvSpPr>
            <p:cNvPr id="29" name="Shape 585"/>
            <p:cNvSpPr/>
            <p:nvPr/>
          </p:nvSpPr>
          <p:spPr>
            <a:xfrm>
              <a:off x="6618288" y="3841750"/>
              <a:ext cx="1009650" cy="246063"/>
            </a:xfrm>
            <a:prstGeom prst="rect">
              <a:avLst/>
            </a:prstGeom>
            <a:noFill/>
            <a:ln w="12700" cap="flat">
              <a:noFill/>
              <a:miter lim="400000"/>
            </a:ln>
            <a:effec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30" name="Shape 586"/>
            <p:cNvSpPr/>
            <p:nvPr/>
          </p:nvSpPr>
          <p:spPr>
            <a:xfrm>
              <a:off x="6261100" y="4889500"/>
              <a:ext cx="1981200" cy="1009650"/>
            </a:xfrm>
            <a:prstGeom prst="rect">
              <a:avLst/>
            </a:prstGeom>
            <a:noFill/>
            <a:ln w="12700" cap="flat">
              <a:noFill/>
              <a:miter lim="400000"/>
            </a:ln>
            <a:effec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tx1"/>
                  </a:solidFill>
                  <a:latin typeface="+mn-lt"/>
                </a:rPr>
                <a:t>Donec ullamcorper nulla fringilla. Nullam id dolor id nibh ultricies vehicula ut id elit. Maecenas sed</a:t>
              </a:r>
              <a:endParaRPr sz="1200" spc="24">
                <a:solidFill>
                  <a:schemeClr val="tx1"/>
                </a:solidFill>
                <a:latin typeface="+mn-lt"/>
              </a:endParaRPr>
            </a:p>
          </p:txBody>
        </p:sp>
      </p:grpSp>
      <p:sp>
        <p:nvSpPr>
          <p:cNvPr id="31"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32" name="Chart 589"/>
          <p:cNvGraphicFramePr/>
          <p:nvPr/>
        </p:nvGraphicFramePr>
        <p:xfrm>
          <a:off x="8794750" y="1797050"/>
          <a:ext cx="1898650" cy="1898650"/>
        </p:xfrm>
        <a:graphic>
          <a:graphicData uri="http://schemas.openxmlformats.org/drawingml/2006/chart">
            <c:chart xmlns:c="http://schemas.openxmlformats.org/drawingml/2006/chart" xmlns:r="http://schemas.openxmlformats.org/officeDocument/2006/relationships" r:id="rId4"/>
          </a:graphicData>
        </a:graphic>
      </p:graphicFrame>
      <p:sp>
        <p:nvSpPr>
          <p:cNvPr id="33" name="Shape 590"/>
          <p:cNvSpPr>
            <a:spLocks noChangeArrowheads="1"/>
          </p:cNvSpPr>
          <p:nvPr/>
        </p:nvSpPr>
        <p:spPr bwMode="auto">
          <a:xfrm>
            <a:off x="9061450" y="2139950"/>
            <a:ext cx="549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ea typeface="Oswald Regular"/>
                <a:cs typeface="Oswald Regular"/>
                <a:sym typeface="Oswald Regular"/>
              </a:rPr>
              <a:t>80</a:t>
            </a:r>
            <a:r>
              <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rPr>
              <a:t>%</a:t>
            </a:r>
            <a:endParaRPr lang="en-US" altLang="zh-CN" sz="2400">
              <a:solidFill>
                <a:schemeClr val="bg1"/>
              </a:solidFill>
              <a:ea typeface="Oswald Light" panose="02000303000000000000" pitchFamily="2" charset="0"/>
              <a:cs typeface="Oswald Light" panose="02000303000000000000" pitchFamily="2" charset="0"/>
              <a:sym typeface="Oswald Light" panose="02000303000000000000" pitchFamily="2" charset="0"/>
            </a:endParaRPr>
          </a:p>
        </p:txBody>
      </p:sp>
      <p:grpSp>
        <p:nvGrpSpPr>
          <p:cNvPr id="5" name="组合 4"/>
          <p:cNvGrpSpPr/>
          <p:nvPr/>
        </p:nvGrpSpPr>
        <p:grpSpPr>
          <a:xfrm>
            <a:off x="8712200" y="3841750"/>
            <a:ext cx="1981200" cy="2057400"/>
            <a:chOff x="8712200" y="3841750"/>
            <a:chExt cx="1981200" cy="2057400"/>
          </a:xfrm>
        </p:grpSpPr>
        <p:sp>
          <p:nvSpPr>
            <p:cNvPr id="34" name="Shape 591"/>
            <p:cNvSpPr>
              <a:spLocks noChangeArrowheads="1"/>
            </p:cNvSpPr>
            <p:nvPr/>
          </p:nvSpPr>
          <p:spPr bwMode="auto">
            <a:xfrm>
              <a:off x="8997950" y="4146550"/>
              <a:ext cx="12779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rPr>
                <a:t>$9,000,000</a:t>
              </a:r>
              <a:endParaRPr lang="en-US" altLang="zh-CN" sz="2100">
                <a:solidFill>
                  <a:srgbClr val="1570C1"/>
                </a:solidFill>
                <a:ea typeface="Oswald Light" panose="02000303000000000000" pitchFamily="2" charset="0"/>
                <a:cs typeface="Oswald Light" panose="02000303000000000000" pitchFamily="2" charset="0"/>
                <a:sym typeface="Oswald Light" panose="02000303000000000000" pitchFamily="2" charset="0"/>
              </a:endParaRPr>
            </a:p>
          </p:txBody>
        </p:sp>
        <p:sp>
          <p:nvSpPr>
            <p:cNvPr id="35" name="Shape 592"/>
            <p:cNvSpPr>
              <a:spLocks noChangeArrowheads="1"/>
            </p:cNvSpPr>
            <p:nvPr/>
          </p:nvSpPr>
          <p:spPr bwMode="auto">
            <a:xfrm>
              <a:off x="9221788" y="4508500"/>
              <a:ext cx="7778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0" tIns="0" rIns="0" bIns="0">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ea typeface="Oswald Light" panose="02000303000000000000" pitchFamily="2" charset="0"/>
                  <a:cs typeface="Oswald Light" panose="02000303000000000000" pitchFamily="2" charset="0"/>
                  <a:sym typeface="Oswald Light" panose="02000303000000000000" pitchFamily="2" charset="0"/>
                </a:rPr>
                <a:t>per year</a:t>
              </a:r>
              <a:endParaRPr lang="en-US" altLang="zh-CN">
                <a:ea typeface="Oswald Light" panose="02000303000000000000" pitchFamily="2" charset="0"/>
                <a:cs typeface="Oswald Light" panose="02000303000000000000" pitchFamily="2" charset="0"/>
                <a:sym typeface="Oswald Light" panose="02000303000000000000" pitchFamily="2" charset="0"/>
              </a:endParaRPr>
            </a:p>
          </p:txBody>
        </p:sp>
        <p:sp>
          <p:nvSpPr>
            <p:cNvPr id="36" name="Shape 593"/>
            <p:cNvSpPr/>
            <p:nvPr/>
          </p:nvSpPr>
          <p:spPr>
            <a:xfrm>
              <a:off x="9010650" y="3841750"/>
              <a:ext cx="1222375" cy="246063"/>
            </a:xfrm>
            <a:prstGeom prst="rect">
              <a:avLst/>
            </a:prstGeom>
            <a:noFill/>
            <a:ln w="12700" cap="flat">
              <a:noFill/>
              <a:miter lim="400000"/>
            </a:ln>
            <a:effec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37" name="Shape 594"/>
            <p:cNvSpPr/>
            <p:nvPr/>
          </p:nvSpPr>
          <p:spPr>
            <a:xfrm>
              <a:off x="8712200" y="4889500"/>
              <a:ext cx="1981200" cy="1009650"/>
            </a:xfrm>
            <a:prstGeom prst="rect">
              <a:avLst/>
            </a:prstGeom>
            <a:noFill/>
            <a:ln w="12700" cap="flat">
              <a:noFill/>
              <a:miter lim="400000"/>
            </a:ln>
            <a:effec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tx1"/>
                  </a:solidFill>
                  <a:latin typeface="+mn-lt"/>
                </a:rPr>
                <a:t>Donec ullamcorper nulla fringilla. Nullam id dolor id nibh ultricies vehicula ut id elit. Maecenas sed</a:t>
              </a:r>
              <a:endParaRPr sz="1200" spc="24">
                <a:solidFill>
                  <a:schemeClr val="tx1"/>
                </a:solidFill>
                <a:latin typeface="+mn-lt"/>
              </a:endParaRPr>
            </a:p>
          </p:txBody>
        </p:sp>
      </p:grpSp>
      <p:grpSp>
        <p:nvGrpSpPr>
          <p:cNvPr id="43" name="组合 42"/>
          <p:cNvGrpSpPr/>
          <p:nvPr/>
        </p:nvGrpSpPr>
        <p:grpSpPr>
          <a:xfrm>
            <a:off x="219075" y="172482"/>
            <a:ext cx="5491306" cy="895841"/>
            <a:chOff x="219075" y="172482"/>
            <a:chExt cx="5491306" cy="895841"/>
          </a:xfrm>
        </p:grpSpPr>
        <p:grpSp>
          <p:nvGrpSpPr>
            <p:cNvPr id="44" name="组合 43"/>
            <p:cNvGrpSpPr/>
            <p:nvPr/>
          </p:nvGrpSpPr>
          <p:grpSpPr>
            <a:xfrm>
              <a:off x="1079648" y="172482"/>
              <a:ext cx="4630733" cy="709008"/>
              <a:chOff x="950277" y="187846"/>
              <a:chExt cx="4630733" cy="709008"/>
            </a:xfrm>
          </p:grpSpPr>
          <p:sp>
            <p:nvSpPr>
              <p:cNvPr id="60"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61"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45" name="组合 44"/>
            <p:cNvGrpSpPr/>
            <p:nvPr/>
          </p:nvGrpSpPr>
          <p:grpSpPr>
            <a:xfrm>
              <a:off x="219075" y="199964"/>
              <a:ext cx="1666875" cy="868359"/>
              <a:chOff x="219075" y="199964"/>
              <a:chExt cx="1666875" cy="868359"/>
            </a:xfrm>
          </p:grpSpPr>
          <p:sp>
            <p:nvSpPr>
              <p:cNvPr id="55" name="椭圆 54"/>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56" name="文本框 55"/>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02</a:t>
                </a:r>
                <a:endParaRPr lang="zh-CN" altLang="en-US" sz="2400" b="1">
                  <a:solidFill>
                    <a:schemeClr val="accent1"/>
                  </a:solidFill>
                </a:endParaRPr>
              </a:p>
            </p:txBody>
          </p:sp>
          <p:cxnSp>
            <p:nvCxnSpPr>
              <p:cNvPr id="57" name="直接连接符 56"/>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130800" y="2444749"/>
            <a:ext cx="1892300" cy="1892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006960" y="4686055"/>
            <a:ext cx="4178081" cy="707886"/>
          </a:xfrm>
          <a:prstGeom prst="rect">
            <a:avLst/>
          </a:prstGeom>
          <a:noFill/>
        </p:spPr>
        <p:txBody>
          <a:bodyPr wrap="square" rtlCol="0">
            <a:spAutoFit/>
          </a:bodyPr>
          <a:lstStyle/>
          <a:p>
            <a:pPr algn="ctr"/>
            <a:r>
              <a:rPr lang="en-US" altLang="zh-CN" sz="4000" b="1">
                <a:solidFill>
                  <a:schemeClr val="bg1"/>
                </a:solidFill>
              </a:rPr>
              <a:t>ADD TEXT HERE</a:t>
            </a:r>
            <a:endParaRPr lang="id-ID" altLang="zh-CN" sz="4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矩形 30"/>
          <p:cNvSpPr/>
          <p:nvPr/>
        </p:nvSpPr>
        <p:spPr>
          <a:xfrm>
            <a:off x="2647247" y="5394667"/>
            <a:ext cx="6897506" cy="646331"/>
          </a:xfrm>
          <a:prstGeom prst="rect">
            <a:avLst/>
          </a:prstGeom>
        </p:spPr>
        <p:txBody>
          <a:bodyPr wrap="square">
            <a:spAutoFit/>
          </a:bodyPr>
          <a:lstStyle/>
          <a:p>
            <a:pPr algn="ctr"/>
            <a:r>
              <a:rPr lang="en-US" altLang="zh-CN">
                <a:solidFill>
                  <a:schemeClr val="bg1"/>
                </a:solidFill>
                <a:ea typeface="微软雅黑" panose="020B0503020204020204" pitchFamily="34" charset="-122"/>
                <a:cs typeface="+mn-ea"/>
                <a:sym typeface="Calibri" panose="020F0502020204030204" pitchFamily="34" charset="0"/>
              </a:rPr>
              <a:t>Lorem ipsum dolor sit </a:t>
            </a:r>
            <a:r>
              <a:rPr lang="en-US" altLang="zh-CN" err="1">
                <a:solidFill>
                  <a:schemeClr val="bg1"/>
                </a:solidFill>
                <a:ea typeface="微软雅黑" panose="020B0503020204020204" pitchFamily="34" charset="-122"/>
                <a:cs typeface="+mn-ea"/>
                <a:sym typeface="Calibri" panose="020F0502020204030204" pitchFamily="34" charset="0"/>
              </a:rPr>
              <a:t>amet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consectetur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adipisicing</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elit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sed</a:t>
            </a:r>
            <a:r>
              <a:rPr lang="en-US" altLang="zh-CN">
                <a:solidFill>
                  <a:schemeClr val="bg1"/>
                </a:solidFill>
                <a:ea typeface="微软雅黑" panose="020B0503020204020204" pitchFamily="34" charset="-122"/>
                <a:cs typeface="+mn-ea"/>
                <a:sym typeface="Calibri" panose="020F0502020204030204" pitchFamily="34" charset="0"/>
              </a:rPr>
              <a:t> do </a:t>
            </a:r>
            <a:r>
              <a:rPr lang="en-US" altLang="zh-CN" err="1">
                <a:solidFill>
                  <a:schemeClr val="bg1"/>
                </a:solidFill>
                <a:ea typeface="微软雅黑" panose="020B0503020204020204" pitchFamily="34" charset="-122"/>
                <a:cs typeface="+mn-ea"/>
                <a:sym typeface="Calibri" panose="020F0502020204030204" pitchFamily="34" charset="0"/>
              </a:rPr>
              <a:t>eiusmod</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tempor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incididunt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ut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labore</a:t>
            </a:r>
            <a:r>
              <a:rPr lang="en-US" altLang="zh-CN">
                <a:solidFill>
                  <a:schemeClr val="bg1"/>
                </a:solidFill>
                <a:ea typeface="微软雅黑" panose="020B0503020204020204" pitchFamily="34" charset="-122"/>
                <a:cs typeface="+mn-ea"/>
                <a:sym typeface="Calibri" panose="020F0502020204030204" pitchFamily="34" charset="0"/>
              </a:rPr>
              <a:t> et </a:t>
            </a:r>
            <a:r>
              <a:rPr lang="en-US" altLang="zh-CN" err="1">
                <a:solidFill>
                  <a:schemeClr val="bg1"/>
                </a:solidFill>
                <a:ea typeface="微软雅黑" panose="020B0503020204020204" pitchFamily="34" charset="-122"/>
                <a:cs typeface="+mn-ea"/>
                <a:sym typeface="Calibri" panose="020F0502020204030204" pitchFamily="34" charset="0"/>
              </a:rPr>
              <a:t>dolore</a:t>
            </a:r>
            <a:r>
              <a:rPr lang="en-US" altLang="zh-CN">
                <a:solidFill>
                  <a:schemeClr val="bg1"/>
                </a:solidFill>
                <a:ea typeface="微软雅黑" panose="020B0503020204020204" pitchFamily="34" charset="-122"/>
                <a:cs typeface="+mn-ea"/>
                <a:sym typeface="Calibri" panose="020F0502020204030204" pitchFamily="34" charset="0"/>
              </a:rPr>
              <a:t> magna </a:t>
            </a:r>
            <a:r>
              <a:rPr lang="en-US" altLang="zh-CN" err="1">
                <a:solidFill>
                  <a:schemeClr val="bg1"/>
                </a:solidFill>
                <a:ea typeface="微软雅黑" panose="020B0503020204020204" pitchFamily="34" charset="-122"/>
                <a:cs typeface="+mn-ea"/>
                <a:sym typeface="Calibri" panose="020F0502020204030204" pitchFamily="34" charset="0"/>
              </a:rPr>
              <a:t>aliqua</a:t>
            </a:r>
            <a:r>
              <a:rPr lang="en-US" altLang="zh-CN">
                <a:solidFill>
                  <a:schemeClr val="bg1"/>
                </a:solidFill>
                <a:ea typeface="微软雅黑" panose="020B0503020204020204" pitchFamily="34" charset="-122"/>
                <a:cs typeface="+mn-ea"/>
                <a:sym typeface="Calibri" panose="020F0502020204030204" pitchFamily="34" charset="0"/>
              </a:rPr>
              <a:t>. </a:t>
            </a:r>
            <a:endParaRPr lang="zh-CN" altLang="en-US">
              <a:solidFill>
                <a:schemeClr val="bg1"/>
              </a:solidFill>
              <a:ea typeface="微软雅黑" panose="020B0503020204020204" pitchFamily="34" charset="-122"/>
              <a:cs typeface="+mn-ea"/>
              <a:sym typeface="Calibri" panose="020F0502020204030204" pitchFamily="34" charset="0"/>
            </a:endParaRPr>
          </a:p>
        </p:txBody>
      </p:sp>
      <p:sp>
        <p:nvSpPr>
          <p:cNvPr id="4" name="文本框 3"/>
          <p:cNvSpPr txBox="1"/>
          <p:nvPr/>
        </p:nvSpPr>
        <p:spPr>
          <a:xfrm>
            <a:off x="5099050" y="2752635"/>
            <a:ext cx="2133600" cy="1200329"/>
          </a:xfrm>
          <a:prstGeom prst="rect">
            <a:avLst/>
          </a:prstGeom>
          <a:noFill/>
        </p:spPr>
        <p:txBody>
          <a:bodyPr wrap="square" rtlCol="0">
            <a:spAutoFit/>
          </a:bodyPr>
          <a:lstStyle/>
          <a:p>
            <a:pPr algn="ctr"/>
            <a:r>
              <a:rPr lang="en-US" altLang="zh-CN" sz="7200" b="1">
                <a:solidFill>
                  <a:schemeClr val="bg1"/>
                </a:solidFill>
              </a:rPr>
              <a:t>03</a:t>
            </a:r>
            <a:endParaRPr lang="zh-CN" altLang="en-US" sz="7200" b="1">
              <a:solidFill>
                <a:schemeClr val="bg1"/>
              </a:solidFill>
            </a:endParaRPr>
          </a:p>
        </p:txBody>
      </p:sp>
      <p:cxnSp>
        <p:nvCxnSpPr>
          <p:cNvPr id="7" name="直接连接符 6"/>
          <p:cNvCxnSpPr>
            <a:stCxn id="5" idx="7"/>
          </p:cNvCxnSpPr>
          <p:nvPr/>
        </p:nvCxnSpPr>
        <p:spPr>
          <a:xfrm flipV="1">
            <a:off x="6745979" y="2110257"/>
            <a:ext cx="683521" cy="6116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23150" y="2110257"/>
            <a:ext cx="5524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7927397" y="2038351"/>
            <a:ext cx="143814" cy="1438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01" y="3646056"/>
            <a:ext cx="5105051" cy="1786119"/>
            <a:chOff x="1301" y="3646056"/>
            <a:chExt cx="5105051" cy="1786119"/>
          </a:xfrm>
          <a:gradFill>
            <a:gsLst>
              <a:gs pos="0">
                <a:srgbClr val="1078BA"/>
              </a:gs>
              <a:gs pos="100000">
                <a:srgbClr val="EC703A"/>
              </a:gs>
            </a:gsLst>
            <a:lin ang="2700000" scaled="1"/>
          </a:gradFill>
        </p:grpSpPr>
        <p:sp>
          <p:nvSpPr>
            <p:cNvPr id="6" name="矩形 14"/>
            <p:cNvSpPr/>
            <p:nvPr/>
          </p:nvSpPr>
          <p:spPr>
            <a:xfrm flipV="1">
              <a:off x="1301" y="3646056"/>
              <a:ext cx="4229088" cy="252849"/>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sp>
          <p:nvSpPr>
            <p:cNvPr id="8" name="椭圆 7"/>
            <p:cNvSpPr/>
            <p:nvPr/>
          </p:nvSpPr>
          <p:spPr>
            <a:xfrm flipV="1">
              <a:off x="3320333" y="3647524"/>
              <a:ext cx="1786019" cy="1784651"/>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grpSp>
      <p:sp>
        <p:nvSpPr>
          <p:cNvPr id="9" name="椭圆 8"/>
          <p:cNvSpPr/>
          <p:nvPr/>
        </p:nvSpPr>
        <p:spPr>
          <a:xfrm rot="10800000" flipV="1">
            <a:off x="3551605" y="3897204"/>
            <a:ext cx="1321707" cy="1321783"/>
          </a:xfrm>
          <a:prstGeom prst="ellipse">
            <a:avLst/>
          </a:prstGeom>
          <a:solidFill>
            <a:schemeClr val="bg1">
              <a:lumMod val="95000"/>
            </a:schemeClr>
          </a:solidFill>
          <a:ln w="25400" cap="flat" cmpd="sng" algn="ctr">
            <a:noFill/>
            <a:prstDash val="solid"/>
          </a:ln>
          <a:effectLst/>
        </p:spPr>
        <p:txBody>
          <a:bodyPr tIns="48000" anchor="ctr" anchorCtr="1"/>
          <a:lstStyle/>
          <a:p>
            <a:pPr lvl="0" algn="ctr">
              <a:defRPr/>
            </a:pPr>
            <a:r>
              <a:rPr lang="en-US" altLang="zh-CN" sz="4135" b="1" kern="0" dirty="0">
                <a:solidFill>
                  <a:schemeClr val="accent1"/>
                </a:solidFill>
                <a:latin typeface="微软雅黑" panose="020B0503020204020204" pitchFamily="34" charset="-122"/>
                <a:ea typeface="微软雅黑" panose="020B0503020204020204" pitchFamily="34" charset="-122"/>
              </a:rPr>
              <a:t>02</a:t>
            </a:r>
            <a:endParaRPr lang="zh-CN" altLang="en-US" sz="4135" b="1" kern="0" dirty="0">
              <a:solidFill>
                <a:schemeClr val="accent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301" y="1573361"/>
            <a:ext cx="8094549" cy="1786121"/>
            <a:chOff x="1301" y="1573361"/>
            <a:chExt cx="8094549" cy="1786121"/>
          </a:xfrm>
          <a:gradFill>
            <a:gsLst>
              <a:gs pos="0">
                <a:srgbClr val="1078BA"/>
              </a:gs>
              <a:gs pos="100000">
                <a:srgbClr val="EC703A"/>
              </a:gs>
            </a:gsLst>
            <a:lin ang="2700000" scaled="1"/>
          </a:gradFill>
        </p:grpSpPr>
        <p:sp>
          <p:nvSpPr>
            <p:cNvPr id="10" name="矩形 14"/>
            <p:cNvSpPr/>
            <p:nvPr/>
          </p:nvSpPr>
          <p:spPr>
            <a:xfrm>
              <a:off x="1301" y="3100554"/>
              <a:ext cx="7201539" cy="252849"/>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sp>
          <p:nvSpPr>
            <p:cNvPr id="12" name="椭圆 11"/>
            <p:cNvSpPr/>
            <p:nvPr/>
          </p:nvSpPr>
          <p:spPr>
            <a:xfrm>
              <a:off x="6309831" y="1573361"/>
              <a:ext cx="1786019" cy="1786121"/>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grpSp>
      <p:sp>
        <p:nvSpPr>
          <p:cNvPr id="13" name="椭圆 12"/>
          <p:cNvSpPr/>
          <p:nvPr/>
        </p:nvSpPr>
        <p:spPr>
          <a:xfrm>
            <a:off x="6541101" y="1804959"/>
            <a:ext cx="1321707" cy="1321782"/>
          </a:xfrm>
          <a:prstGeom prst="ellipse">
            <a:avLst/>
          </a:prstGeom>
          <a:solidFill>
            <a:schemeClr val="bg1">
              <a:lumMod val="95000"/>
            </a:schemeClr>
          </a:solidFill>
          <a:ln w="25400" cap="flat" cmpd="sng" algn="ctr">
            <a:noFill/>
            <a:prstDash val="solid"/>
          </a:ln>
          <a:effectLst/>
        </p:spPr>
        <p:txBody>
          <a:bodyPr tIns="48000" anchor="ctr"/>
          <a:lstStyle/>
          <a:p>
            <a:pPr lvl="0" algn="ctr">
              <a:defRPr/>
            </a:pPr>
            <a:r>
              <a:rPr lang="en-US" altLang="zh-CN" sz="4135" b="1" kern="0">
                <a:solidFill>
                  <a:schemeClr val="accent1"/>
                </a:solidFill>
                <a:latin typeface="微软雅黑" panose="020B0503020204020204" pitchFamily="34" charset="-122"/>
                <a:ea typeface="微软雅黑" panose="020B0503020204020204" pitchFamily="34" charset="-122"/>
              </a:rPr>
              <a:t>01</a:t>
            </a:r>
            <a:endParaRPr lang="zh-CN" altLang="en-US" sz="4135" b="1" kern="0">
              <a:solidFill>
                <a:schemeClr val="accent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379975" y="3646054"/>
            <a:ext cx="6812026" cy="1786121"/>
            <a:chOff x="5379975" y="3646054"/>
            <a:chExt cx="6812026" cy="1786121"/>
          </a:xfrm>
          <a:gradFill>
            <a:gsLst>
              <a:gs pos="0">
                <a:srgbClr val="1078BA"/>
              </a:gs>
              <a:gs pos="100000">
                <a:srgbClr val="EC703A"/>
              </a:gs>
            </a:gsLst>
            <a:lin ang="2700000" scaled="1"/>
          </a:gradFill>
        </p:grpSpPr>
        <p:sp>
          <p:nvSpPr>
            <p:cNvPr id="14" name="矩形 14"/>
            <p:cNvSpPr/>
            <p:nvPr/>
          </p:nvSpPr>
          <p:spPr>
            <a:xfrm flipV="1">
              <a:off x="6272986" y="3646054"/>
              <a:ext cx="5919015" cy="252849"/>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sp>
          <p:nvSpPr>
            <p:cNvPr id="16" name="椭圆 15"/>
            <p:cNvSpPr/>
            <p:nvPr/>
          </p:nvSpPr>
          <p:spPr>
            <a:xfrm flipV="1">
              <a:off x="5379975" y="3647524"/>
              <a:ext cx="1786019" cy="1784651"/>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85" tIns="47043" rIns="94085" bIns="47043" rtlCol="0" anchor="ctr"/>
            <a:lstStyle/>
            <a:p>
              <a:pPr algn="ctr"/>
              <a:endParaRPr lang="en-US" sz="2400"/>
            </a:p>
          </p:txBody>
        </p:sp>
      </p:grpSp>
      <p:sp>
        <p:nvSpPr>
          <p:cNvPr id="17" name="椭圆 16"/>
          <p:cNvSpPr/>
          <p:nvPr/>
        </p:nvSpPr>
        <p:spPr>
          <a:xfrm rot="10800000" flipV="1">
            <a:off x="5620212" y="3879273"/>
            <a:ext cx="1321707" cy="1321783"/>
          </a:xfrm>
          <a:prstGeom prst="ellipse">
            <a:avLst/>
          </a:prstGeom>
          <a:solidFill>
            <a:schemeClr val="bg1">
              <a:lumMod val="95000"/>
            </a:schemeClr>
          </a:solidFill>
          <a:ln w="25400" cap="flat" cmpd="sng" algn="ctr">
            <a:noFill/>
            <a:prstDash val="solid"/>
          </a:ln>
          <a:effectLst/>
        </p:spPr>
        <p:txBody>
          <a:bodyPr tIns="48000" anchor="ctr"/>
          <a:lstStyle/>
          <a:p>
            <a:pPr algn="ctr">
              <a:defRPr/>
            </a:pPr>
            <a:r>
              <a:rPr lang="en-US" altLang="zh-CN" sz="4135" b="1" kern="0">
                <a:solidFill>
                  <a:schemeClr val="accent1"/>
                </a:solidFill>
                <a:latin typeface="微软雅黑" panose="020B0503020204020204" pitchFamily="34" charset="-122"/>
                <a:ea typeface="微软雅黑" panose="020B0503020204020204" pitchFamily="34" charset="-122"/>
              </a:rPr>
              <a:t>03</a:t>
            </a:r>
            <a:endParaRPr lang="zh-CN" altLang="en-US" sz="4135" b="1" kern="0">
              <a:solidFill>
                <a:schemeClr val="accent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967914" y="1793609"/>
            <a:ext cx="3751992" cy="1199167"/>
            <a:chOff x="1967914" y="1793609"/>
            <a:chExt cx="3472636" cy="1199167"/>
          </a:xfrm>
        </p:grpSpPr>
        <p:sp>
          <p:nvSpPr>
            <p:cNvPr id="22" name="TextBox 15"/>
            <p:cNvSpPr txBox="1"/>
            <p:nvPr/>
          </p:nvSpPr>
          <p:spPr>
            <a:xfrm>
              <a:off x="1967914" y="2097744"/>
              <a:ext cx="3472636" cy="895032"/>
            </a:xfrm>
            <a:prstGeom prst="rect">
              <a:avLst/>
            </a:prstGeom>
            <a:noFill/>
          </p:spPr>
          <p:txBody>
            <a:bodyPr wrap="square" lIns="94085" tIns="47043" rIns="94085" bIns="47043" rtlCol="0">
              <a:spAutoFit/>
            </a:bodyPr>
            <a:lstStyle/>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16"/>
            <p:cNvSpPr txBox="1"/>
            <p:nvPr/>
          </p:nvSpPr>
          <p:spPr>
            <a:xfrm>
              <a:off x="1975598" y="1793609"/>
              <a:ext cx="1831483" cy="341226"/>
            </a:xfrm>
            <a:prstGeom prst="rect">
              <a:avLst/>
            </a:prstGeom>
            <a:noFill/>
          </p:spPr>
          <p:txBody>
            <a:bodyPr wrap="none" lIns="94085" tIns="47043" rIns="94085" bIns="47043"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337411" y="5376700"/>
            <a:ext cx="3818082" cy="1199168"/>
            <a:chOff x="1337411" y="5376700"/>
            <a:chExt cx="3527731" cy="1199168"/>
          </a:xfrm>
        </p:grpSpPr>
        <p:sp>
          <p:nvSpPr>
            <p:cNvPr id="24" name="TextBox 17"/>
            <p:cNvSpPr txBox="1"/>
            <p:nvPr/>
          </p:nvSpPr>
          <p:spPr>
            <a:xfrm>
              <a:off x="1337411" y="5680836"/>
              <a:ext cx="3527731" cy="895032"/>
            </a:xfrm>
            <a:prstGeom prst="rect">
              <a:avLst/>
            </a:prstGeom>
            <a:noFill/>
          </p:spPr>
          <p:txBody>
            <a:bodyPr wrap="square" lIns="94085" tIns="47043" rIns="94085" bIns="47043" rtlCol="0">
              <a:spAutoFit/>
            </a:bodyPr>
            <a:lstStyle/>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18"/>
            <p:cNvSpPr txBox="1"/>
            <p:nvPr/>
          </p:nvSpPr>
          <p:spPr>
            <a:xfrm>
              <a:off x="1345094" y="5376700"/>
              <a:ext cx="1831483" cy="341226"/>
            </a:xfrm>
            <a:prstGeom prst="rect">
              <a:avLst/>
            </a:prstGeom>
            <a:noFill/>
          </p:spPr>
          <p:txBody>
            <a:bodyPr wrap="none" lIns="94085" tIns="47043" rIns="94085" bIns="47043"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423898" y="4691069"/>
            <a:ext cx="3758452" cy="1199167"/>
            <a:chOff x="7423898" y="4691069"/>
            <a:chExt cx="3472636" cy="1199167"/>
          </a:xfrm>
        </p:grpSpPr>
        <p:sp>
          <p:nvSpPr>
            <p:cNvPr id="26" name="TextBox 19"/>
            <p:cNvSpPr txBox="1"/>
            <p:nvPr/>
          </p:nvSpPr>
          <p:spPr>
            <a:xfrm>
              <a:off x="7423898" y="4995204"/>
              <a:ext cx="3472636" cy="895032"/>
            </a:xfrm>
            <a:prstGeom prst="rect">
              <a:avLst/>
            </a:prstGeom>
            <a:noFill/>
          </p:spPr>
          <p:txBody>
            <a:bodyPr wrap="square" lIns="94085" tIns="47043" rIns="94085" bIns="47043" rtlCol="0">
              <a:spAutoFit/>
            </a:bodyPr>
            <a:lstStyle/>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0"/>
            <p:cNvSpPr txBox="1"/>
            <p:nvPr/>
          </p:nvSpPr>
          <p:spPr>
            <a:xfrm>
              <a:off x="7431582" y="4691069"/>
              <a:ext cx="1831483" cy="341226"/>
            </a:xfrm>
            <a:prstGeom prst="rect">
              <a:avLst/>
            </a:prstGeom>
            <a:noFill/>
          </p:spPr>
          <p:txBody>
            <a:bodyPr wrap="none" lIns="94085" tIns="47043" rIns="94085" bIns="47043"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219075" y="172482"/>
            <a:ext cx="5491306" cy="895841"/>
            <a:chOff x="219075" y="172482"/>
            <a:chExt cx="5491306" cy="895841"/>
          </a:xfrm>
        </p:grpSpPr>
        <p:grpSp>
          <p:nvGrpSpPr>
            <p:cNvPr id="33" name="组合 32"/>
            <p:cNvGrpSpPr/>
            <p:nvPr/>
          </p:nvGrpSpPr>
          <p:grpSpPr>
            <a:xfrm>
              <a:off x="1079648" y="172482"/>
              <a:ext cx="4630733" cy="709008"/>
              <a:chOff x="950277" y="187846"/>
              <a:chExt cx="4630733" cy="709008"/>
            </a:xfrm>
          </p:grpSpPr>
          <p:sp>
            <p:nvSpPr>
              <p:cNvPr id="49"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50"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4" name="组合 33"/>
            <p:cNvGrpSpPr/>
            <p:nvPr/>
          </p:nvGrpSpPr>
          <p:grpSpPr>
            <a:xfrm>
              <a:off x="219075" y="199964"/>
              <a:ext cx="1666875" cy="868359"/>
              <a:chOff x="219075" y="199964"/>
              <a:chExt cx="1666875" cy="868359"/>
            </a:xfrm>
          </p:grpSpPr>
          <p:sp>
            <p:nvSpPr>
              <p:cNvPr id="35" name="椭圆 34"/>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6" name="文本框 35"/>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03</a:t>
                </a:r>
                <a:endParaRPr lang="zh-CN" altLang="en-US" sz="2400" b="1">
                  <a:solidFill>
                    <a:schemeClr val="accent1"/>
                  </a:solidFill>
                </a:endParaRPr>
              </a:p>
            </p:txBody>
          </p:sp>
          <p:cxnSp>
            <p:nvCxnSpPr>
              <p:cNvPr id="37" name="直接连接符 36"/>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333312"/>
            <a:ext cx="5373944" cy="2222764"/>
          </a:xfrm>
          <a:prstGeom prst="rect">
            <a:avLst/>
          </a:prstGeom>
          <a:solidFill>
            <a:schemeClr val="accent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7" name="Shape 1347"/>
          <p:cNvSpPr/>
          <p:nvPr/>
        </p:nvSpPr>
        <p:spPr>
          <a:xfrm>
            <a:off x="8181336" y="3333312"/>
            <a:ext cx="4011571" cy="2222764"/>
          </a:xfrm>
          <a:prstGeom prst="rect">
            <a:avLst/>
          </a:prstGeom>
          <a:blipFill>
            <a:blip r:embed="rId2"/>
            <a:stretch>
              <a:fillRect/>
            </a:stretch>
          </a:blip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1348" name="Shape 1348"/>
          <p:cNvSpPr/>
          <p:nvPr/>
        </p:nvSpPr>
        <p:spPr>
          <a:xfrm>
            <a:off x="5373944" y="3333312"/>
            <a:ext cx="3113046" cy="2222764"/>
          </a:xfrm>
          <a:prstGeom prst="rect">
            <a:avLst/>
          </a:prstGeom>
          <a:blipFill>
            <a:blip r:embed="rId2"/>
            <a:stretch>
              <a:fillRect/>
            </a:stretch>
          </a:blip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1349" name="Shape 1349"/>
          <p:cNvSpPr/>
          <p:nvPr/>
        </p:nvSpPr>
        <p:spPr>
          <a:xfrm>
            <a:off x="5329348" y="1296870"/>
            <a:ext cx="1533305" cy="420628"/>
          </a:xfrm>
          <a:prstGeom prst="rect">
            <a:avLst/>
          </a:prstGeom>
          <a:ln w="12700">
            <a:miter lim="400000"/>
          </a:ln>
        </p:spPr>
        <p:txBody>
          <a:bodyPr wrap="none" lIns="25400" tIns="25400" rIns="25400" bIns="25400" anchor="ctr">
            <a:spAutoFit/>
          </a:bodyPr>
          <a:lstStyle>
            <a:lvl1pPr>
              <a:lnSpc>
                <a:spcPct val="100000"/>
              </a:lnSpc>
              <a:defRPr sz="7000">
                <a:latin typeface="+mj-lt"/>
                <a:ea typeface="+mj-ea"/>
                <a:cs typeface="+mj-cs"/>
                <a:sym typeface="Montserrat-Regular"/>
              </a:defRPr>
            </a:lvl1pPr>
          </a:lstStyle>
          <a:p>
            <a:pPr algn="ctr"/>
            <a:r>
              <a:rPr sz="2400" b="1">
                <a:solidFill>
                  <a:schemeClr val="bg1"/>
                </a:solidFill>
              </a:rPr>
              <a:t>Data driven</a:t>
            </a:r>
            <a:endParaRPr sz="2400" b="1">
              <a:solidFill>
                <a:schemeClr val="bg1"/>
              </a:solidFill>
            </a:endParaRPr>
          </a:p>
        </p:txBody>
      </p:sp>
      <p:sp>
        <p:nvSpPr>
          <p:cNvPr id="1350" name="Shape 1350"/>
          <p:cNvSpPr/>
          <p:nvPr/>
        </p:nvSpPr>
        <p:spPr>
          <a:xfrm>
            <a:off x="2830286" y="1876515"/>
            <a:ext cx="6531428" cy="789960"/>
          </a:xfrm>
          <a:prstGeom prst="rect">
            <a:avLst/>
          </a:prstGeom>
          <a:ln w="12700">
            <a:miter lim="400000"/>
          </a:ln>
        </p:spPr>
        <p:txBody>
          <a:bodyPr wrap="square" lIns="25400" tIns="25400" rIns="25400" bIns="25400" anchor="ctr">
            <a:spAutoFit/>
          </a:bodyPr>
          <a:lstStyle/>
          <a:p>
            <a:pPr algn="ctr"/>
            <a:r>
              <a:rPr lang="en-GB" altLang="zh-CN" sz="1600">
                <a:latin typeface="Calibri" panose="020F0502020204030204" pitchFamily="34" charset="0"/>
                <a:ea typeface="微软雅黑" panose="020B0503020204020204" pitchFamily="34" charset="-122"/>
                <a:sym typeface="Calibri" panose="020F0502020204030204" pitchFamily="34" charset="0"/>
              </a:rPr>
              <a:t>Consetetur sadipscing elitr, sed diam nonumy eirmod tempor invidunt ut labore et dolore magna aliquyam erat, sed diam voluptua. At vero eos et accusam et justo duo dolores et</a:t>
            </a:r>
            <a:endParaRPr lang="en-GB" altLang="zh-CN" sz="1600" dirty="0">
              <a:latin typeface="Calibri" panose="020F0502020204030204" pitchFamily="34" charset="0"/>
              <a:ea typeface="微软雅黑" panose="020B0503020204020204" pitchFamily="34" charset="-122"/>
              <a:sym typeface="Calibri" panose="020F0502020204030204" pitchFamily="34" charset="0"/>
            </a:endParaRPr>
          </a:p>
        </p:txBody>
      </p:sp>
      <p:sp>
        <p:nvSpPr>
          <p:cNvPr id="1351" name="Shape 1351"/>
          <p:cNvSpPr/>
          <p:nvPr/>
        </p:nvSpPr>
        <p:spPr>
          <a:xfrm>
            <a:off x="6430006" y="4362194"/>
            <a:ext cx="1075615" cy="297517"/>
          </a:xfrm>
          <a:prstGeom prst="rect">
            <a:avLst/>
          </a:prstGeom>
          <a:ln w="12700">
            <a:miter lim="400000"/>
          </a:ln>
        </p:spPr>
        <p:txBody>
          <a:bodyPr wrap="none" lIns="25400" tIns="25400" rIns="25400" bIns="25400" anchor="ctr">
            <a:spAutoFit/>
          </a:bodyPr>
          <a:lstStyle>
            <a:lvl1pPr>
              <a:lnSpc>
                <a:spcPct val="100000"/>
              </a:lnSpc>
              <a:defRPr sz="3000">
                <a:solidFill>
                  <a:srgbClr val="FFFFFF"/>
                </a:solidFill>
                <a:latin typeface="+mj-lt"/>
                <a:ea typeface="+mj-ea"/>
                <a:cs typeface="+mj-cs"/>
                <a:sym typeface="Montserrat-Regular"/>
              </a:defRPr>
            </a:lvl1pPr>
          </a:lstStyle>
          <a:p>
            <a:r>
              <a:rPr sz="1600" b="1"/>
              <a:t>High quality</a:t>
            </a:r>
            <a:endParaRPr sz="1600" b="1"/>
          </a:p>
        </p:txBody>
      </p:sp>
      <p:sp>
        <p:nvSpPr>
          <p:cNvPr id="1352" name="Shape 1352"/>
          <p:cNvSpPr/>
          <p:nvPr/>
        </p:nvSpPr>
        <p:spPr>
          <a:xfrm>
            <a:off x="5837568" y="4688584"/>
            <a:ext cx="2260491" cy="420628"/>
          </a:xfrm>
          <a:prstGeom prst="rect">
            <a:avLst/>
          </a:prstGeom>
          <a:ln w="12700">
            <a:miter lim="400000"/>
          </a:ln>
        </p:spPr>
        <p:txBody>
          <a:bodyPr wrap="none" lIns="25400" tIns="25400" rIns="25400" bIns="25400" anchor="ctr">
            <a:spAutoFit/>
          </a:bodyPr>
          <a:lstStyle/>
          <a:p>
            <a:pPr>
              <a:defRPr sz="2000">
                <a:solidFill>
                  <a:srgbClr val="FFFFFF"/>
                </a:solidFill>
              </a:defRPr>
            </a:pPr>
            <a:r>
              <a:rPr sz="1200"/>
              <a:t>It is a long established fact that a</a:t>
            </a:r>
            <a:endParaRPr sz="1200"/>
          </a:p>
          <a:p>
            <a:pPr algn="ctr">
              <a:defRPr sz="2000">
                <a:solidFill>
                  <a:srgbClr val="FFFFFF"/>
                </a:solidFill>
              </a:defRPr>
            </a:pPr>
            <a:r>
              <a:rPr sz="1200"/>
              <a:t>reader will be distracted by the and</a:t>
            </a:r>
            <a:endParaRPr sz="1200"/>
          </a:p>
        </p:txBody>
      </p:sp>
      <p:sp>
        <p:nvSpPr>
          <p:cNvPr id="1353" name="Shape 1353"/>
          <p:cNvSpPr/>
          <p:nvPr/>
        </p:nvSpPr>
        <p:spPr>
          <a:xfrm>
            <a:off x="9511511" y="4362194"/>
            <a:ext cx="1694375" cy="297517"/>
          </a:xfrm>
          <a:prstGeom prst="rect">
            <a:avLst/>
          </a:prstGeom>
          <a:ln w="12700">
            <a:miter lim="400000"/>
          </a:ln>
        </p:spPr>
        <p:txBody>
          <a:bodyPr wrap="none" lIns="25400" tIns="25400" rIns="25400" bIns="25400" anchor="ctr">
            <a:spAutoFit/>
          </a:bodyPr>
          <a:lstStyle>
            <a:lvl1pPr>
              <a:lnSpc>
                <a:spcPct val="100000"/>
              </a:lnSpc>
              <a:defRPr sz="3000">
                <a:solidFill>
                  <a:srgbClr val="FFFFFF"/>
                </a:solidFill>
                <a:latin typeface="+mj-lt"/>
                <a:ea typeface="+mj-ea"/>
                <a:cs typeface="+mj-cs"/>
                <a:sym typeface="Montserrat-Regular"/>
              </a:defRPr>
            </a:lvl1pPr>
          </a:lstStyle>
          <a:p>
            <a:pPr algn="ctr"/>
            <a:r>
              <a:rPr sz="1600" b="1"/>
              <a:t>Additional bonuses</a:t>
            </a:r>
            <a:endParaRPr sz="1600" b="1"/>
          </a:p>
        </p:txBody>
      </p:sp>
      <p:sp>
        <p:nvSpPr>
          <p:cNvPr id="1354" name="Shape 1354"/>
          <p:cNvSpPr/>
          <p:nvPr/>
        </p:nvSpPr>
        <p:spPr>
          <a:xfrm>
            <a:off x="9228453" y="4688584"/>
            <a:ext cx="2260491" cy="420628"/>
          </a:xfrm>
          <a:prstGeom prst="rect">
            <a:avLst/>
          </a:prstGeom>
          <a:ln w="12700">
            <a:miter lim="400000"/>
          </a:ln>
        </p:spPr>
        <p:txBody>
          <a:bodyPr wrap="none" lIns="25400" tIns="25400" rIns="25400" bIns="25400" anchor="ctr">
            <a:spAutoFit/>
          </a:bodyPr>
          <a:lstStyle/>
          <a:p>
            <a:pPr algn="ctr">
              <a:defRPr sz="2000">
                <a:solidFill>
                  <a:srgbClr val="FFFFFF"/>
                </a:solidFill>
              </a:defRPr>
            </a:pPr>
            <a:r>
              <a:rPr sz="1200"/>
              <a:t>It is a long established fact that a</a:t>
            </a:r>
            <a:endParaRPr sz="1200"/>
          </a:p>
          <a:p>
            <a:pPr algn="ctr">
              <a:defRPr sz="2000">
                <a:solidFill>
                  <a:srgbClr val="FFFFFF"/>
                </a:solidFill>
              </a:defRPr>
            </a:pPr>
            <a:r>
              <a:rPr sz="1200"/>
              <a:t>reader will be distracted by the and</a:t>
            </a:r>
            <a:endParaRPr sz="1200"/>
          </a:p>
        </p:txBody>
      </p:sp>
      <p:graphicFrame>
        <p:nvGraphicFramePr>
          <p:cNvPr id="1355" name="Chart 1355"/>
          <p:cNvGraphicFramePr/>
          <p:nvPr/>
        </p:nvGraphicFramePr>
        <p:xfrm>
          <a:off x="811779" y="3558630"/>
          <a:ext cx="3489864" cy="1853844"/>
        </p:xfrm>
        <a:graphic>
          <a:graphicData uri="http://schemas.openxmlformats.org/drawingml/2006/chart">
            <c:chart xmlns:c="http://schemas.openxmlformats.org/drawingml/2006/chart" xmlns:r="http://schemas.openxmlformats.org/officeDocument/2006/relationships" r:id="rId1"/>
          </a:graphicData>
        </a:graphic>
      </p:graphicFrame>
      <p:sp>
        <p:nvSpPr>
          <p:cNvPr id="12" name="Shape 1296"/>
          <p:cNvSpPr/>
          <p:nvPr/>
        </p:nvSpPr>
        <p:spPr>
          <a:xfrm>
            <a:off x="6682874" y="3685711"/>
            <a:ext cx="495187" cy="469809"/>
          </a:xfrm>
          <a:custGeom>
            <a:avLst/>
            <a:gdLst/>
            <a:ahLst/>
            <a:cxnLst>
              <a:cxn ang="0">
                <a:pos x="wd2" y="hd2"/>
              </a:cxn>
              <a:cxn ang="5400000">
                <a:pos x="wd2" y="hd2"/>
              </a:cxn>
              <a:cxn ang="10800000">
                <a:pos x="wd2" y="hd2"/>
              </a:cxn>
              <a:cxn ang="16200000">
                <a:pos x="wd2" y="hd2"/>
              </a:cxn>
            </a:cxnLst>
            <a:rect l="0" t="0" r="r" b="b"/>
            <a:pathLst>
              <a:path w="21499" h="21600" extrusionOk="0">
                <a:moveTo>
                  <a:pt x="16830" y="21600"/>
                </a:moveTo>
                <a:cubicBezTo>
                  <a:pt x="16666" y="21600"/>
                  <a:pt x="16502" y="21600"/>
                  <a:pt x="16282" y="21427"/>
                </a:cubicBezTo>
                <a:cubicBezTo>
                  <a:pt x="10800" y="17730"/>
                  <a:pt x="10800" y="17730"/>
                  <a:pt x="10800" y="17730"/>
                </a:cubicBezTo>
                <a:cubicBezTo>
                  <a:pt x="5318" y="21427"/>
                  <a:pt x="5318" y="21427"/>
                  <a:pt x="5318" y="21427"/>
                </a:cubicBezTo>
                <a:cubicBezTo>
                  <a:pt x="4934" y="21600"/>
                  <a:pt x="4386" y="21600"/>
                  <a:pt x="4221" y="21427"/>
                </a:cubicBezTo>
                <a:cubicBezTo>
                  <a:pt x="3838" y="21196"/>
                  <a:pt x="3673" y="20618"/>
                  <a:pt x="3838" y="20272"/>
                </a:cubicBezTo>
                <a:cubicBezTo>
                  <a:pt x="5537" y="13919"/>
                  <a:pt x="5537" y="13919"/>
                  <a:pt x="5537" y="13919"/>
                </a:cubicBezTo>
                <a:cubicBezTo>
                  <a:pt x="384" y="9241"/>
                  <a:pt x="384" y="9241"/>
                  <a:pt x="384" y="9241"/>
                </a:cubicBezTo>
                <a:cubicBezTo>
                  <a:pt x="0" y="9067"/>
                  <a:pt x="0" y="8490"/>
                  <a:pt x="0" y="8143"/>
                </a:cubicBezTo>
                <a:cubicBezTo>
                  <a:pt x="219" y="7739"/>
                  <a:pt x="548" y="7508"/>
                  <a:pt x="932" y="7508"/>
                </a:cubicBezTo>
                <a:cubicBezTo>
                  <a:pt x="7127" y="6930"/>
                  <a:pt x="7127" y="6930"/>
                  <a:pt x="7127" y="6930"/>
                </a:cubicBezTo>
                <a:cubicBezTo>
                  <a:pt x="9923" y="578"/>
                  <a:pt x="9923" y="578"/>
                  <a:pt x="9923" y="578"/>
                </a:cubicBezTo>
                <a:cubicBezTo>
                  <a:pt x="10087" y="231"/>
                  <a:pt x="10416" y="0"/>
                  <a:pt x="10800" y="0"/>
                </a:cubicBezTo>
                <a:cubicBezTo>
                  <a:pt x="11184" y="0"/>
                  <a:pt x="11568" y="231"/>
                  <a:pt x="11732" y="578"/>
                </a:cubicBezTo>
                <a:cubicBezTo>
                  <a:pt x="14473" y="6930"/>
                  <a:pt x="14473" y="6930"/>
                  <a:pt x="14473" y="6930"/>
                </a:cubicBezTo>
                <a:cubicBezTo>
                  <a:pt x="20504" y="7508"/>
                  <a:pt x="20504" y="7508"/>
                  <a:pt x="20504" y="7508"/>
                </a:cubicBezTo>
                <a:cubicBezTo>
                  <a:pt x="21052" y="7508"/>
                  <a:pt x="21216" y="7739"/>
                  <a:pt x="21436" y="8143"/>
                </a:cubicBezTo>
                <a:cubicBezTo>
                  <a:pt x="21600" y="8490"/>
                  <a:pt x="21436" y="9067"/>
                  <a:pt x="21052" y="9241"/>
                </a:cubicBezTo>
                <a:cubicBezTo>
                  <a:pt x="15953" y="13919"/>
                  <a:pt x="15953" y="13919"/>
                  <a:pt x="15953" y="13919"/>
                </a:cubicBezTo>
                <a:cubicBezTo>
                  <a:pt x="17762" y="20272"/>
                  <a:pt x="17762" y="20272"/>
                  <a:pt x="17762" y="20272"/>
                </a:cubicBezTo>
                <a:cubicBezTo>
                  <a:pt x="17762" y="20618"/>
                  <a:pt x="17762" y="21196"/>
                  <a:pt x="17379" y="21427"/>
                </a:cubicBezTo>
                <a:cubicBezTo>
                  <a:pt x="17214" y="21600"/>
                  <a:pt x="17050" y="21600"/>
                  <a:pt x="16830" y="21600"/>
                </a:cubicBezTo>
                <a:close/>
                <a:moveTo>
                  <a:pt x="10800" y="15420"/>
                </a:moveTo>
                <a:cubicBezTo>
                  <a:pt x="11019" y="15420"/>
                  <a:pt x="11184" y="15420"/>
                  <a:pt x="11348" y="15651"/>
                </a:cubicBezTo>
                <a:cubicBezTo>
                  <a:pt x="15186" y="18135"/>
                  <a:pt x="15186" y="18135"/>
                  <a:pt x="15186" y="18135"/>
                </a:cubicBezTo>
                <a:cubicBezTo>
                  <a:pt x="13925" y="13688"/>
                  <a:pt x="13925" y="13688"/>
                  <a:pt x="13925" y="13688"/>
                </a:cubicBezTo>
                <a:cubicBezTo>
                  <a:pt x="13925" y="13283"/>
                  <a:pt x="13925" y="12937"/>
                  <a:pt x="14309" y="12764"/>
                </a:cubicBezTo>
                <a:cubicBezTo>
                  <a:pt x="18146" y="9241"/>
                  <a:pt x="18146" y="9241"/>
                  <a:pt x="18146" y="9241"/>
                </a:cubicBezTo>
                <a:cubicBezTo>
                  <a:pt x="13760" y="9067"/>
                  <a:pt x="13760" y="9067"/>
                  <a:pt x="13760" y="9067"/>
                </a:cubicBezTo>
                <a:cubicBezTo>
                  <a:pt x="13377" y="9067"/>
                  <a:pt x="12993" y="8663"/>
                  <a:pt x="12828" y="8490"/>
                </a:cubicBezTo>
                <a:cubicBezTo>
                  <a:pt x="10800" y="3465"/>
                  <a:pt x="10800" y="3465"/>
                  <a:pt x="10800" y="3465"/>
                </a:cubicBezTo>
                <a:cubicBezTo>
                  <a:pt x="8607" y="8490"/>
                  <a:pt x="8607" y="8490"/>
                  <a:pt x="8607" y="8490"/>
                </a:cubicBezTo>
                <a:cubicBezTo>
                  <a:pt x="8443" y="8663"/>
                  <a:pt x="8223" y="9067"/>
                  <a:pt x="7894" y="9067"/>
                </a:cubicBezTo>
                <a:cubicBezTo>
                  <a:pt x="3509" y="9241"/>
                  <a:pt x="3509" y="9241"/>
                  <a:pt x="3509" y="9241"/>
                </a:cubicBezTo>
                <a:cubicBezTo>
                  <a:pt x="7127" y="12764"/>
                  <a:pt x="7127" y="12764"/>
                  <a:pt x="7127" y="12764"/>
                </a:cubicBezTo>
                <a:cubicBezTo>
                  <a:pt x="7511" y="12937"/>
                  <a:pt x="7730" y="13283"/>
                  <a:pt x="7511" y="13688"/>
                </a:cubicBezTo>
                <a:cubicBezTo>
                  <a:pt x="6414" y="18135"/>
                  <a:pt x="6414" y="18135"/>
                  <a:pt x="6414" y="18135"/>
                </a:cubicBezTo>
                <a:cubicBezTo>
                  <a:pt x="10252" y="15651"/>
                  <a:pt x="10252" y="15651"/>
                  <a:pt x="10252" y="15651"/>
                </a:cubicBezTo>
                <a:cubicBezTo>
                  <a:pt x="10416" y="15420"/>
                  <a:pt x="10636" y="15420"/>
                  <a:pt x="10800" y="15420"/>
                </a:cubicBezTo>
                <a:close/>
              </a:path>
            </a:pathLst>
          </a:custGeom>
          <a:solidFill>
            <a:schemeClr val="bg1"/>
          </a:solidFill>
          <a:ln w="12700">
            <a:miter lim="400000"/>
          </a:ln>
        </p:spPr>
        <p:txBody>
          <a:bodyPr lIns="22860" rIns="22860" anchor="ctr"/>
          <a:lstStyle/>
          <a:p>
            <a:pPr defTabSz="228600">
              <a:lnSpc>
                <a:spcPct val="93000"/>
              </a:lnSpc>
            </a:pPr>
            <a:endParaRPr sz="900">
              <a:solidFill>
                <a:schemeClr val="bg1"/>
              </a:solidFill>
            </a:endParaRPr>
          </a:p>
        </p:txBody>
      </p:sp>
      <p:sp>
        <p:nvSpPr>
          <p:cNvPr id="13" name="Shape 1301"/>
          <p:cNvSpPr/>
          <p:nvPr/>
        </p:nvSpPr>
        <p:spPr>
          <a:xfrm>
            <a:off x="10066085" y="3778504"/>
            <a:ext cx="540638" cy="377017"/>
          </a:xfrm>
          <a:custGeom>
            <a:avLst/>
            <a:gdLst/>
            <a:ahLst/>
            <a:cxnLst>
              <a:cxn ang="0">
                <a:pos x="wd2" y="hd2"/>
              </a:cxn>
              <a:cxn ang="5400000">
                <a:pos x="wd2" y="hd2"/>
              </a:cxn>
              <a:cxn ang="10800000">
                <a:pos x="wd2" y="hd2"/>
              </a:cxn>
              <a:cxn ang="16200000">
                <a:pos x="wd2" y="hd2"/>
              </a:cxn>
            </a:cxnLst>
            <a:rect l="0" t="0" r="r" b="b"/>
            <a:pathLst>
              <a:path w="21184" h="21287" extrusionOk="0">
                <a:moveTo>
                  <a:pt x="16301" y="21287"/>
                </a:moveTo>
                <a:cubicBezTo>
                  <a:pt x="11846" y="21287"/>
                  <a:pt x="4231" y="21287"/>
                  <a:pt x="4076" y="21287"/>
                </a:cubicBezTo>
                <a:cubicBezTo>
                  <a:pt x="1952" y="21287"/>
                  <a:pt x="243" y="19053"/>
                  <a:pt x="88" y="16073"/>
                </a:cubicBezTo>
                <a:cubicBezTo>
                  <a:pt x="-275" y="13615"/>
                  <a:pt x="450" y="10413"/>
                  <a:pt x="3040" y="8923"/>
                </a:cubicBezTo>
                <a:cubicBezTo>
                  <a:pt x="2522" y="5199"/>
                  <a:pt x="3869" y="1921"/>
                  <a:pt x="5785" y="730"/>
                </a:cubicBezTo>
                <a:cubicBezTo>
                  <a:pt x="6977" y="-15"/>
                  <a:pt x="8375" y="-313"/>
                  <a:pt x="9567" y="432"/>
                </a:cubicBezTo>
                <a:cubicBezTo>
                  <a:pt x="10603" y="953"/>
                  <a:pt x="11639" y="1921"/>
                  <a:pt x="12364" y="3411"/>
                </a:cubicBezTo>
                <a:cubicBezTo>
                  <a:pt x="13555" y="2666"/>
                  <a:pt x="14954" y="2443"/>
                  <a:pt x="15990" y="3411"/>
                </a:cubicBezTo>
                <a:cubicBezTo>
                  <a:pt x="17026" y="4156"/>
                  <a:pt x="17854" y="5944"/>
                  <a:pt x="17854" y="8401"/>
                </a:cubicBezTo>
                <a:cubicBezTo>
                  <a:pt x="20289" y="9370"/>
                  <a:pt x="21325" y="12647"/>
                  <a:pt x="21170" y="15105"/>
                </a:cubicBezTo>
                <a:cubicBezTo>
                  <a:pt x="20962" y="18084"/>
                  <a:pt x="19408" y="21287"/>
                  <a:pt x="16301" y="21287"/>
                </a:cubicBezTo>
                <a:close/>
                <a:moveTo>
                  <a:pt x="8013" y="2666"/>
                </a:moveTo>
                <a:cubicBezTo>
                  <a:pt x="7495" y="2666"/>
                  <a:pt x="6977" y="2964"/>
                  <a:pt x="6666" y="3188"/>
                </a:cubicBezTo>
                <a:cubicBezTo>
                  <a:pt x="5267" y="3933"/>
                  <a:pt x="4231" y="6390"/>
                  <a:pt x="5112" y="9146"/>
                </a:cubicBezTo>
                <a:cubicBezTo>
                  <a:pt x="5112" y="9370"/>
                  <a:pt x="5112" y="9891"/>
                  <a:pt x="5112" y="10115"/>
                </a:cubicBezTo>
                <a:cubicBezTo>
                  <a:pt x="4905" y="10636"/>
                  <a:pt x="4749" y="10859"/>
                  <a:pt x="4387" y="10859"/>
                </a:cubicBezTo>
                <a:cubicBezTo>
                  <a:pt x="1642" y="12126"/>
                  <a:pt x="1797" y="14881"/>
                  <a:pt x="1797" y="15626"/>
                </a:cubicBezTo>
                <a:cubicBezTo>
                  <a:pt x="1952" y="17116"/>
                  <a:pt x="2833" y="18606"/>
                  <a:pt x="4076" y="18606"/>
                </a:cubicBezTo>
                <a:cubicBezTo>
                  <a:pt x="4076" y="18606"/>
                  <a:pt x="11846" y="18606"/>
                  <a:pt x="16301" y="18606"/>
                </a:cubicBezTo>
                <a:cubicBezTo>
                  <a:pt x="18217" y="18606"/>
                  <a:pt x="19253" y="16818"/>
                  <a:pt x="19253" y="15105"/>
                </a:cubicBezTo>
                <a:cubicBezTo>
                  <a:pt x="19408" y="13094"/>
                  <a:pt x="18580" y="11157"/>
                  <a:pt x="16663" y="10636"/>
                </a:cubicBezTo>
                <a:cubicBezTo>
                  <a:pt x="16301" y="10636"/>
                  <a:pt x="16145" y="10413"/>
                  <a:pt x="15990" y="10115"/>
                </a:cubicBezTo>
                <a:cubicBezTo>
                  <a:pt x="15783" y="9891"/>
                  <a:pt x="15783" y="9370"/>
                  <a:pt x="15783" y="9146"/>
                </a:cubicBezTo>
                <a:cubicBezTo>
                  <a:pt x="16145" y="7657"/>
                  <a:pt x="15783" y="6390"/>
                  <a:pt x="15109" y="5646"/>
                </a:cubicBezTo>
                <a:cubicBezTo>
                  <a:pt x="14591" y="5199"/>
                  <a:pt x="13555" y="5199"/>
                  <a:pt x="12882" y="6390"/>
                </a:cubicBezTo>
                <a:cubicBezTo>
                  <a:pt x="12519" y="6688"/>
                  <a:pt x="12364" y="6912"/>
                  <a:pt x="12001" y="6688"/>
                </a:cubicBezTo>
                <a:cubicBezTo>
                  <a:pt x="11639" y="6688"/>
                  <a:pt x="11483" y="6390"/>
                  <a:pt x="11328" y="6167"/>
                </a:cubicBezTo>
                <a:cubicBezTo>
                  <a:pt x="10447" y="3411"/>
                  <a:pt x="9256" y="2666"/>
                  <a:pt x="8013" y="2666"/>
                </a:cubicBezTo>
                <a:close/>
              </a:path>
            </a:pathLst>
          </a:custGeom>
          <a:solidFill>
            <a:schemeClr val="bg1"/>
          </a:solidFill>
          <a:ln w="12700">
            <a:miter lim="400000"/>
          </a:ln>
        </p:spPr>
        <p:txBody>
          <a:bodyPr lIns="22860" rIns="22860" anchor="ctr"/>
          <a:lstStyle/>
          <a:p>
            <a:pPr defTabSz="228600">
              <a:lnSpc>
                <a:spcPct val="93000"/>
              </a:lnSpc>
            </a:pPr>
            <a:endParaRPr sz="900">
              <a:solidFill>
                <a:schemeClr val="bg1"/>
              </a:solidFill>
            </a:endParaRPr>
          </a:p>
        </p:txBody>
      </p:sp>
      <p:grpSp>
        <p:nvGrpSpPr>
          <p:cNvPr id="31" name="组合 30"/>
          <p:cNvGrpSpPr/>
          <p:nvPr/>
        </p:nvGrpSpPr>
        <p:grpSpPr>
          <a:xfrm>
            <a:off x="219075" y="172482"/>
            <a:ext cx="5491306" cy="895841"/>
            <a:chOff x="219075" y="172482"/>
            <a:chExt cx="5491306" cy="895841"/>
          </a:xfrm>
        </p:grpSpPr>
        <p:grpSp>
          <p:nvGrpSpPr>
            <p:cNvPr id="32" name="组合 31"/>
            <p:cNvGrpSpPr/>
            <p:nvPr/>
          </p:nvGrpSpPr>
          <p:grpSpPr>
            <a:xfrm>
              <a:off x="1079648" y="172482"/>
              <a:ext cx="4630733" cy="709008"/>
              <a:chOff x="950277" y="187846"/>
              <a:chExt cx="4630733" cy="709008"/>
            </a:xfrm>
          </p:grpSpPr>
          <p:sp>
            <p:nvSpPr>
              <p:cNvPr id="39"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40"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33" name="组合 32"/>
            <p:cNvGrpSpPr/>
            <p:nvPr/>
          </p:nvGrpSpPr>
          <p:grpSpPr>
            <a:xfrm>
              <a:off x="219075" y="199964"/>
              <a:ext cx="1666875" cy="868359"/>
              <a:chOff x="219075" y="199964"/>
              <a:chExt cx="1666875" cy="868359"/>
            </a:xfrm>
          </p:grpSpPr>
          <p:sp>
            <p:nvSpPr>
              <p:cNvPr id="34" name="椭圆 33"/>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5" name="文本框 34"/>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03</a:t>
                </a:r>
                <a:endParaRPr lang="zh-CN" altLang="en-US" sz="2400" b="1">
                  <a:solidFill>
                    <a:schemeClr val="accent1"/>
                  </a:solidFill>
                </a:endParaRPr>
              </a:p>
            </p:txBody>
          </p:sp>
          <p:cxnSp>
            <p:nvCxnSpPr>
              <p:cNvPr id="36" name="直接连接符 35"/>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122927" y="1776421"/>
            <a:ext cx="4499851" cy="1954254"/>
            <a:chOff x="8602235" y="1999685"/>
            <a:chExt cx="4499851" cy="1954254"/>
          </a:xfrm>
        </p:grpSpPr>
        <p:sp>
          <p:nvSpPr>
            <p:cNvPr id="18" name="Rectangle 17"/>
            <p:cNvSpPr/>
            <p:nvPr/>
          </p:nvSpPr>
          <p:spPr>
            <a:xfrm>
              <a:off x="8603648" y="2335547"/>
              <a:ext cx="4498438" cy="1618392"/>
            </a:xfrm>
            <a:prstGeom prst="rect">
              <a:avLst/>
            </a:prstGeom>
          </p:spPr>
          <p:txBody>
            <a:bodyPr wrap="square">
              <a:spAutoFit/>
            </a:bodyPr>
            <a:lstStyle/>
            <a:p>
              <a:pPr algn="just">
                <a:lnSpc>
                  <a:spcPts val="1650"/>
                </a:lnSpc>
                <a:spcAft>
                  <a:spcPts val="1500"/>
                </a:spcAft>
              </a:pPr>
              <a:r>
                <a:rPr lang="en-US" sz="1400" dirty="0" err="1">
                  <a:ea typeface="Times New Roman" panose="02020603050405020304" pitchFamily="18" charset="0"/>
                </a:rPr>
                <a:t>Lorem</a:t>
              </a:r>
              <a:r>
                <a:rPr lang="en-US" sz="1400" dirty="0">
                  <a:ea typeface="Times New Roman" panose="02020603050405020304" pitchFamily="18" charset="0"/>
                </a:rPr>
                <a:t> </a:t>
              </a:r>
              <a:r>
                <a:rPr lang="en-US" sz="1400" dirty="0" err="1">
                  <a:ea typeface="Times New Roman" panose="02020603050405020304" pitchFamily="18" charset="0"/>
                </a:rPr>
                <a:t>ipsum</a:t>
              </a:r>
              <a:r>
                <a:rPr lang="en-US" sz="1400" dirty="0">
                  <a:ea typeface="Times New Roman" panose="02020603050405020304" pitchFamily="18" charset="0"/>
                </a:rPr>
                <a:t> dolor sit </a:t>
              </a:r>
              <a:r>
                <a:rPr lang="en-US" sz="1400" dirty="0" err="1">
                  <a:ea typeface="Times New Roman" panose="02020603050405020304" pitchFamily="18" charset="0"/>
                </a:rPr>
                <a:t>amet</a:t>
              </a:r>
              <a:r>
                <a:rPr lang="en-US" sz="1400" dirty="0">
                  <a:ea typeface="Times New Roman" panose="02020603050405020304" pitchFamily="18" charset="0"/>
                </a:rPr>
                <a:t>, </a:t>
              </a:r>
              <a:r>
                <a:rPr lang="en-US" sz="1400" dirty="0" err="1">
                  <a:ea typeface="Times New Roman" panose="02020603050405020304" pitchFamily="18" charset="0"/>
                </a:rPr>
                <a:t>consectetur</a:t>
              </a:r>
              <a:r>
                <a:rPr lang="en-US" sz="1400" dirty="0">
                  <a:ea typeface="Times New Roman" panose="02020603050405020304" pitchFamily="18" charset="0"/>
                </a:rPr>
                <a:t> </a:t>
              </a:r>
              <a:r>
                <a:rPr lang="en-US" sz="1400" dirty="0" err="1">
                  <a:ea typeface="Times New Roman" panose="02020603050405020304" pitchFamily="18" charset="0"/>
                </a:rPr>
                <a:t>adipiscing</a:t>
              </a:r>
              <a:r>
                <a:rPr lang="en-US" sz="1400" dirty="0">
                  <a:ea typeface="Times New Roman" panose="02020603050405020304" pitchFamily="18" charset="0"/>
                </a:rPr>
                <a:t> </a:t>
              </a:r>
              <a:r>
                <a:rPr lang="en-US" sz="1400" dirty="0" err="1">
                  <a:ea typeface="Times New Roman" panose="02020603050405020304" pitchFamily="18" charset="0"/>
                </a:rPr>
                <a:t>elit</a:t>
              </a:r>
              <a:r>
                <a:rPr lang="en-US" sz="1400" dirty="0">
                  <a:ea typeface="Times New Roman" panose="02020603050405020304" pitchFamily="18" charset="0"/>
                </a:rPr>
                <a:t>. Nam </a:t>
              </a:r>
              <a:r>
                <a:rPr lang="en-US" sz="1400" dirty="0" err="1">
                  <a:ea typeface="Times New Roman" panose="02020603050405020304" pitchFamily="18" charset="0"/>
                </a:rPr>
                <a:t>viverra</a:t>
              </a:r>
              <a:r>
                <a:rPr lang="en-US" sz="1400" dirty="0">
                  <a:ea typeface="Times New Roman" panose="02020603050405020304" pitchFamily="18" charset="0"/>
                </a:rPr>
                <a:t> </a:t>
              </a:r>
              <a:r>
                <a:rPr lang="en-US" sz="1400" dirty="0" err="1">
                  <a:ea typeface="Times New Roman" panose="02020603050405020304" pitchFamily="18" charset="0"/>
                </a:rPr>
                <a:t>euismod</a:t>
              </a:r>
              <a:r>
                <a:rPr lang="en-US" sz="1400" dirty="0">
                  <a:ea typeface="Times New Roman" panose="02020603050405020304" pitchFamily="18" charset="0"/>
                </a:rPr>
                <a:t> </a:t>
              </a:r>
              <a:r>
                <a:rPr lang="en-US" sz="1400" dirty="0" err="1">
                  <a:ea typeface="Times New Roman" panose="02020603050405020304" pitchFamily="18" charset="0"/>
                </a:rPr>
                <a:t>odio</a:t>
              </a:r>
              <a:r>
                <a:rPr lang="en-US" sz="1400" dirty="0">
                  <a:ea typeface="Times New Roman" panose="02020603050405020304" pitchFamily="18" charset="0"/>
                </a:rPr>
                <a:t>, </a:t>
              </a:r>
              <a:r>
                <a:rPr lang="en-US" sz="1400" dirty="0" err="1">
                  <a:ea typeface="Times New Roman" panose="02020603050405020304" pitchFamily="18" charset="0"/>
                </a:rPr>
                <a:t>gravida</a:t>
              </a:r>
              <a:r>
                <a:rPr lang="en-US" sz="1400" dirty="0">
                  <a:ea typeface="Times New Roman" panose="02020603050405020304" pitchFamily="18" charset="0"/>
                </a:rPr>
                <a:t> </a:t>
              </a:r>
              <a:r>
                <a:rPr lang="en-US" sz="1400" dirty="0" err="1">
                  <a:ea typeface="Times New Roman" panose="02020603050405020304" pitchFamily="18" charset="0"/>
                </a:rPr>
                <a:t>pellentesque</a:t>
              </a:r>
              <a:r>
                <a:rPr lang="en-US" sz="1400" dirty="0">
                  <a:ea typeface="Times New Roman" panose="02020603050405020304" pitchFamily="18" charset="0"/>
                </a:rPr>
                <a:t> </a:t>
              </a:r>
              <a:r>
                <a:rPr lang="en-US" sz="1400" dirty="0" err="1">
                  <a:ea typeface="Times New Roman" panose="02020603050405020304" pitchFamily="18" charset="0"/>
                </a:rPr>
                <a:t>urna</a:t>
              </a:r>
              <a:r>
                <a:rPr lang="en-US" sz="1400" dirty="0">
                  <a:ea typeface="Times New Roman" panose="02020603050405020304" pitchFamily="18" charset="0"/>
                </a:rPr>
                <a:t> </a:t>
              </a:r>
              <a:r>
                <a:rPr lang="en-US" sz="1400" dirty="0" err="1">
                  <a:ea typeface="Times New Roman" panose="02020603050405020304" pitchFamily="18" charset="0"/>
                </a:rPr>
                <a:t>varius</a:t>
              </a:r>
              <a:r>
                <a:rPr lang="en-US" sz="1400" dirty="0">
                  <a:ea typeface="Times New Roman" panose="02020603050405020304" pitchFamily="18" charset="0"/>
                </a:rPr>
                <a:t> vitae. </a:t>
              </a:r>
              <a:r>
                <a:rPr lang="en-US" sz="1400" dirty="0" err="1">
                  <a:ea typeface="Times New Roman" panose="02020603050405020304" pitchFamily="18" charset="0"/>
                </a:rPr>
                <a:t>Sed</a:t>
              </a:r>
              <a:r>
                <a:rPr lang="en-US" sz="1400" dirty="0">
                  <a:ea typeface="Times New Roman" panose="02020603050405020304" pitchFamily="18" charset="0"/>
                </a:rPr>
                <a:t> dui </a:t>
              </a:r>
              <a:r>
                <a:rPr lang="en-US" sz="1400" dirty="0" err="1">
                  <a:ea typeface="Times New Roman" panose="02020603050405020304" pitchFamily="18" charset="0"/>
                </a:rPr>
                <a:t>lorem</a:t>
              </a:r>
              <a:r>
                <a:rPr lang="en-US" sz="1400" dirty="0">
                  <a:ea typeface="Times New Roman" panose="02020603050405020304" pitchFamily="18" charset="0"/>
                </a:rPr>
                <a:t>, </a:t>
              </a:r>
              <a:r>
                <a:rPr lang="en-US" sz="1400" dirty="0" err="1">
                  <a:ea typeface="Times New Roman" panose="02020603050405020304" pitchFamily="18" charset="0"/>
                </a:rPr>
                <a:t>adipiscing</a:t>
              </a:r>
              <a:r>
                <a:rPr lang="en-US" sz="1400" dirty="0">
                  <a:ea typeface="Times New Roman" panose="02020603050405020304" pitchFamily="18" charset="0"/>
                </a:rPr>
                <a:t> in </a:t>
              </a:r>
              <a:r>
                <a:rPr lang="en-US" sz="1400" dirty="0" err="1">
                  <a:ea typeface="Times New Roman" panose="02020603050405020304" pitchFamily="18" charset="0"/>
                </a:rPr>
                <a:t>adipiscing</a:t>
              </a:r>
              <a:r>
                <a:rPr lang="en-US" sz="1400" dirty="0">
                  <a:ea typeface="Times New Roman" panose="02020603050405020304" pitchFamily="18" charset="0"/>
                </a:rPr>
                <a:t> et, </a:t>
              </a:r>
              <a:r>
                <a:rPr lang="en-US" sz="1400" dirty="0" err="1">
                  <a:ea typeface="Times New Roman" panose="02020603050405020304" pitchFamily="18" charset="0"/>
                </a:rPr>
                <a:t>interdum</a:t>
              </a:r>
              <a:r>
                <a:rPr lang="en-US" sz="1400" dirty="0">
                  <a:ea typeface="Times New Roman" panose="02020603050405020304" pitchFamily="18" charset="0"/>
                </a:rPr>
                <a:t> </a:t>
              </a:r>
              <a:r>
                <a:rPr lang="en-US" sz="1400" dirty="0" err="1">
                  <a:ea typeface="Times New Roman" panose="02020603050405020304" pitchFamily="18" charset="0"/>
                </a:rPr>
                <a:t>nec</a:t>
              </a:r>
              <a:r>
                <a:rPr lang="en-US" sz="1400" dirty="0">
                  <a:ea typeface="Times New Roman" panose="02020603050405020304" pitchFamily="18" charset="0"/>
                </a:rPr>
                <a:t> </a:t>
              </a:r>
              <a:r>
                <a:rPr lang="en-US" sz="1400" dirty="0" err="1">
                  <a:ea typeface="Times New Roman" panose="02020603050405020304" pitchFamily="18" charset="0"/>
                </a:rPr>
                <a:t>metus</a:t>
              </a:r>
              <a:r>
                <a:rPr lang="en-US" sz="1400" dirty="0">
                  <a:ea typeface="Times New Roman" panose="02020603050405020304" pitchFamily="18" charset="0"/>
                </a:rPr>
                <a:t>. </a:t>
              </a:r>
              <a:r>
                <a:rPr lang="en-US" sz="1400" dirty="0" err="1">
                  <a:ea typeface="Times New Roman" panose="02020603050405020304" pitchFamily="18" charset="0"/>
                </a:rPr>
                <a:t>Mauris</a:t>
              </a:r>
              <a:r>
                <a:rPr lang="en-US" sz="1400" dirty="0">
                  <a:ea typeface="Times New Roman" panose="02020603050405020304" pitchFamily="18" charset="0"/>
                </a:rPr>
                <a:t> </a:t>
              </a:r>
              <a:r>
                <a:rPr lang="en-US" sz="1400" dirty="0" err="1">
                  <a:ea typeface="Times New Roman" panose="02020603050405020304" pitchFamily="18" charset="0"/>
                </a:rPr>
                <a:t>ultricies</a:t>
              </a:r>
              <a:r>
                <a:rPr lang="en-US" sz="1400" dirty="0">
                  <a:ea typeface="Times New Roman" panose="02020603050405020304" pitchFamily="18" charset="0"/>
                </a:rPr>
                <a:t>, </a:t>
              </a:r>
              <a:r>
                <a:rPr lang="en-US" sz="1400" dirty="0" err="1">
                  <a:ea typeface="Times New Roman" panose="02020603050405020304" pitchFamily="18" charset="0"/>
                </a:rPr>
                <a:t>justo</a:t>
              </a:r>
              <a:r>
                <a:rPr lang="en-US" sz="1400" dirty="0">
                  <a:ea typeface="Times New Roman" panose="02020603050405020304" pitchFamily="18" charset="0"/>
                </a:rPr>
                <a:t> </a:t>
              </a:r>
              <a:r>
                <a:rPr lang="en-US" sz="1400" dirty="0" err="1">
                  <a:ea typeface="Times New Roman" panose="02020603050405020304" pitchFamily="18" charset="0"/>
                </a:rPr>
                <a:t>eu</a:t>
              </a:r>
              <a:r>
                <a:rPr lang="en-US" sz="1400" dirty="0">
                  <a:ea typeface="Times New Roman" panose="02020603050405020304" pitchFamily="18" charset="0"/>
                </a:rPr>
                <a:t> </a:t>
              </a:r>
              <a:r>
                <a:rPr lang="en-US" sz="1400" dirty="0" err="1">
                  <a:ea typeface="Times New Roman" panose="02020603050405020304" pitchFamily="18" charset="0"/>
                </a:rPr>
                <a:t>convallis</a:t>
              </a:r>
              <a:r>
                <a:rPr lang="en-US" sz="1400" dirty="0">
                  <a:ea typeface="Times New Roman" panose="02020603050405020304" pitchFamily="18" charset="0"/>
                </a:rPr>
                <a:t> </a:t>
              </a:r>
              <a:r>
                <a:rPr lang="en-US" sz="1400" dirty="0" err="1">
                  <a:ea typeface="Times New Roman" panose="02020603050405020304" pitchFamily="18" charset="0"/>
                </a:rPr>
                <a:t>placerat</a:t>
              </a:r>
              <a:r>
                <a:rPr lang="en-US" sz="1400" dirty="0">
                  <a:ea typeface="Times New Roman" panose="02020603050405020304" pitchFamily="18" charset="0"/>
                </a:rPr>
                <a:t>, </a:t>
              </a:r>
              <a:r>
                <a:rPr lang="en-US" sz="1400" dirty="0" err="1">
                  <a:ea typeface="Times New Roman" panose="02020603050405020304" pitchFamily="18" charset="0"/>
                </a:rPr>
                <a:t>felis</a:t>
              </a:r>
              <a:r>
                <a:rPr lang="en-US" sz="1400" dirty="0">
                  <a:ea typeface="Times New Roman" panose="02020603050405020304" pitchFamily="18" charset="0"/>
                </a:rPr>
                <a:t> </a:t>
              </a:r>
              <a:r>
                <a:rPr lang="en-US" sz="1400" dirty="0" err="1">
                  <a:ea typeface="Times New Roman" panose="02020603050405020304" pitchFamily="18" charset="0"/>
                </a:rPr>
                <a:t>enim</a:t>
              </a:r>
              <a:r>
                <a:rPr lang="en-US" sz="1400" dirty="0">
                  <a:ea typeface="Times New Roman" panose="02020603050405020304" pitchFamily="18" charset="0"/>
                </a:rPr>
                <a:t> </a:t>
              </a:r>
              <a:r>
                <a:rPr lang="en-US" sz="1400" dirty="0" err="1">
                  <a:ea typeface="Times New Roman" panose="02020603050405020304" pitchFamily="18" charset="0"/>
                </a:rPr>
                <a:t>ornare</a:t>
              </a:r>
              <a:r>
                <a:rPr lang="en-US" sz="1400" dirty="0">
                  <a:ea typeface="Times New Roman" panose="02020603050405020304" pitchFamily="18" charset="0"/>
                </a:rPr>
                <a:t> nisi, vitae </a:t>
              </a:r>
              <a:r>
                <a:rPr lang="en-US" sz="1400" dirty="0" err="1">
                  <a:ea typeface="Times New Roman" panose="02020603050405020304" pitchFamily="18" charset="0"/>
                </a:rPr>
                <a:t>mattis</a:t>
              </a:r>
              <a:r>
                <a:rPr lang="en-US" sz="1400" dirty="0">
                  <a:ea typeface="Times New Roman" panose="02020603050405020304" pitchFamily="18" charset="0"/>
                </a:rPr>
                <a:t> </a:t>
              </a:r>
              <a:r>
                <a:rPr lang="en-US" sz="1400" dirty="0" err="1">
                  <a:ea typeface="Times New Roman" panose="02020603050405020304" pitchFamily="18" charset="0"/>
                </a:rPr>
                <a:t>nulla</a:t>
              </a:r>
              <a:r>
                <a:rPr lang="en-US" sz="1400" dirty="0">
                  <a:ea typeface="Times New Roman" panose="02020603050405020304" pitchFamily="18" charset="0"/>
                </a:rPr>
                <a:t> ante id dui. </a:t>
              </a:r>
              <a:r>
                <a:rPr lang="en-US" sz="1400" dirty="0" err="1">
                  <a:ea typeface="Times New Roman" panose="02020603050405020304" pitchFamily="18" charset="0"/>
                </a:rPr>
                <a:t>Ut</a:t>
              </a:r>
              <a:r>
                <a:rPr lang="en-US" sz="1400" dirty="0">
                  <a:ea typeface="Times New Roman" panose="02020603050405020304" pitchFamily="18" charset="0"/>
                </a:rPr>
                <a:t> </a:t>
              </a:r>
              <a:r>
                <a:rPr lang="en-US" sz="1400" dirty="0" err="1">
                  <a:ea typeface="Times New Roman" panose="02020603050405020304" pitchFamily="18" charset="0"/>
                </a:rPr>
                <a:t>lectus</a:t>
              </a:r>
              <a:r>
                <a:rPr lang="en-US" sz="1400" dirty="0">
                  <a:ea typeface="Times New Roman" panose="02020603050405020304" pitchFamily="18" charset="0"/>
                </a:rPr>
                <a:t> </a:t>
              </a:r>
              <a:r>
                <a:rPr lang="en-US" sz="1400" dirty="0" err="1">
                  <a:ea typeface="Times New Roman" panose="02020603050405020304" pitchFamily="18" charset="0"/>
                </a:rPr>
                <a:t>purus</a:t>
              </a:r>
              <a:r>
                <a:rPr lang="en-US" sz="1400" dirty="0">
                  <a:ea typeface="Times New Roman" panose="02020603050405020304" pitchFamily="18" charset="0"/>
                </a:rPr>
                <a:t>, </a:t>
              </a:r>
              <a:r>
                <a:rPr lang="en-US" sz="1400" dirty="0" err="1">
                  <a:ea typeface="Times New Roman" panose="02020603050405020304" pitchFamily="18" charset="0"/>
                </a:rPr>
                <a:t>commodo</a:t>
              </a:r>
              <a:r>
                <a:rPr lang="en-US" sz="1400" dirty="0">
                  <a:ea typeface="Times New Roman" panose="02020603050405020304" pitchFamily="18" charset="0"/>
                </a:rPr>
                <a:t> et </a:t>
              </a:r>
              <a:r>
                <a:rPr lang="en-US" sz="1400" dirty="0" err="1">
                  <a:ea typeface="Times New Roman" panose="02020603050405020304" pitchFamily="18" charset="0"/>
                </a:rPr>
                <a:t>tincidunt</a:t>
              </a:r>
              <a:r>
                <a:rPr lang="en-US" sz="1400" dirty="0">
                  <a:ea typeface="Times New Roman" panose="02020603050405020304" pitchFamily="18" charset="0"/>
                </a:rPr>
                <a:t> </a:t>
              </a:r>
              <a:r>
                <a:rPr lang="en-US" sz="1400" dirty="0" err="1">
                  <a:ea typeface="Times New Roman" panose="02020603050405020304" pitchFamily="18" charset="0"/>
                </a:rPr>
                <a:t>vel</a:t>
              </a:r>
              <a:r>
                <a:rPr lang="en-US" sz="1400" dirty="0">
                  <a:ea typeface="Times New Roman" panose="02020603050405020304" pitchFamily="18" charset="0"/>
                </a:rPr>
                <a:t>, </a:t>
              </a:r>
              <a:r>
                <a:rPr lang="en-US" sz="1400" dirty="0" err="1">
                  <a:ea typeface="Times New Roman" panose="02020603050405020304" pitchFamily="18" charset="0"/>
                </a:rPr>
                <a:t>interdum</a:t>
              </a:r>
              <a:r>
                <a:rPr lang="en-US" sz="1400" dirty="0">
                  <a:ea typeface="Times New Roman" panose="02020603050405020304" pitchFamily="18" charset="0"/>
                </a:rPr>
                <a:t> </a:t>
              </a:r>
              <a:r>
                <a:rPr lang="en-US" sz="1400" dirty="0" err="1">
                  <a:ea typeface="Times New Roman" panose="02020603050405020304" pitchFamily="18" charset="0"/>
                </a:rPr>
                <a:t>sed</a:t>
              </a:r>
              <a:r>
                <a:rPr lang="en-US" sz="1400" dirty="0">
                  <a:ea typeface="Times New Roman" panose="02020603050405020304" pitchFamily="18" charset="0"/>
                </a:rPr>
                <a:t> </a:t>
              </a:r>
              <a:r>
                <a:rPr lang="en-US" sz="1400" dirty="0" err="1">
                  <a:ea typeface="Times New Roman" panose="02020603050405020304" pitchFamily="18" charset="0"/>
                </a:rPr>
                <a:t>lectus</a:t>
              </a:r>
              <a:r>
                <a:rPr lang="en-US" sz="1400">
                  <a:ea typeface="Times New Roman" panose="02020603050405020304" pitchFamily="18" charset="0"/>
                </a:rPr>
                <a:t>. </a:t>
              </a:r>
              <a:endParaRPr lang="en-US" sz="1400" dirty="0">
                <a:ea typeface="Times New Roman" panose="02020603050405020304" pitchFamily="18" charset="0"/>
              </a:endParaRPr>
            </a:p>
          </p:txBody>
        </p:sp>
        <p:sp>
          <p:nvSpPr>
            <p:cNvPr id="19" name="TextBox 18"/>
            <p:cNvSpPr txBox="1"/>
            <p:nvPr/>
          </p:nvSpPr>
          <p:spPr>
            <a:xfrm>
              <a:off x="8602235" y="1999685"/>
              <a:ext cx="1839348" cy="338554"/>
            </a:xfrm>
            <a:prstGeom prst="rect">
              <a:avLst/>
            </a:prstGeom>
            <a:noFill/>
          </p:spPr>
          <p:txBody>
            <a:bodyPr wrap="square" rtlCol="0">
              <a:spAutoFit/>
            </a:bodyPr>
            <a:lstStyle/>
            <a:p>
              <a:r>
                <a:rPr lang="id-ID" sz="1600" b="1">
                  <a:solidFill>
                    <a:schemeClr val="accent1"/>
                  </a:solidFill>
                  <a:latin typeface="+mj-lt"/>
                </a:rPr>
                <a:t>Expert </a:t>
              </a:r>
              <a:r>
                <a:rPr lang="id-ID" sz="1600" b="1" dirty="0">
                  <a:solidFill>
                    <a:schemeClr val="accent1"/>
                  </a:solidFill>
                  <a:latin typeface="+mj-lt"/>
                </a:rPr>
                <a:t>Analysis</a:t>
              </a:r>
              <a:endParaRPr lang="id-ID" sz="1600" b="1" dirty="0">
                <a:solidFill>
                  <a:schemeClr val="accent1"/>
                </a:solidFill>
                <a:latin typeface="+mj-lt"/>
              </a:endParaRPr>
            </a:p>
          </p:txBody>
        </p:sp>
      </p:grpSp>
      <p:grpSp>
        <p:nvGrpSpPr>
          <p:cNvPr id="22" name="Group 21"/>
          <p:cNvGrpSpPr/>
          <p:nvPr/>
        </p:nvGrpSpPr>
        <p:grpSpPr>
          <a:xfrm>
            <a:off x="1122927" y="4153655"/>
            <a:ext cx="823913" cy="823913"/>
            <a:chOff x="6832990" y="2145682"/>
            <a:chExt cx="823913" cy="823913"/>
          </a:xfrm>
        </p:grpSpPr>
        <p:sp>
          <p:nvSpPr>
            <p:cNvPr id="23" name="Oval 68"/>
            <p:cNvSpPr>
              <a:spLocks noChangeArrowheads="1"/>
            </p:cNvSpPr>
            <p:nvPr/>
          </p:nvSpPr>
          <p:spPr bwMode="auto">
            <a:xfrm>
              <a:off x="6832990" y="2145682"/>
              <a:ext cx="823913" cy="823913"/>
            </a:xfrm>
            <a:prstGeom prst="ellipse">
              <a:avLst/>
            </a:prstGeom>
            <a:solidFill>
              <a:schemeClr val="accent1"/>
            </a:solidFill>
            <a:ln w="57150">
              <a:noFill/>
              <a:round/>
            </a:ln>
          </p:spPr>
          <p:txBody>
            <a:bodyPr vert="horz" wrap="square" lIns="91440" tIns="45720" rIns="91440" bIns="45720" numCol="1" anchor="t" anchorCtr="0" compatLnSpc="1"/>
            <a:lstStyle/>
            <a:p>
              <a:endParaRPr lang="en-US"/>
            </a:p>
          </p:txBody>
        </p:sp>
        <p:sp>
          <p:nvSpPr>
            <p:cNvPr id="24" name="Freeform 12"/>
            <p:cNvSpPr>
              <a:spLocks noEditPoints="1"/>
            </p:cNvSpPr>
            <p:nvPr/>
          </p:nvSpPr>
          <p:spPr bwMode="auto">
            <a:xfrm>
              <a:off x="7099504" y="2364371"/>
              <a:ext cx="290883" cy="386534"/>
            </a:xfrm>
            <a:custGeom>
              <a:avLst/>
              <a:gdLst>
                <a:gd name="T0" fmla="*/ 168 w 192"/>
                <a:gd name="T1" fmla="*/ 64 h 256"/>
                <a:gd name="T2" fmla="*/ 168 w 192"/>
                <a:gd name="T3" fmla="*/ 40 h 256"/>
                <a:gd name="T4" fmla="*/ 184 w 192"/>
                <a:gd name="T5" fmla="*/ 40 h 256"/>
                <a:gd name="T6" fmla="*/ 192 w 192"/>
                <a:gd name="T7" fmla="*/ 32 h 256"/>
                <a:gd name="T8" fmla="*/ 192 w 192"/>
                <a:gd name="T9" fmla="*/ 8 h 256"/>
                <a:gd name="T10" fmla="*/ 184 w 192"/>
                <a:gd name="T11" fmla="*/ 0 h 256"/>
                <a:gd name="T12" fmla="*/ 8 w 192"/>
                <a:gd name="T13" fmla="*/ 0 h 256"/>
                <a:gd name="T14" fmla="*/ 0 w 192"/>
                <a:gd name="T15" fmla="*/ 8 h 256"/>
                <a:gd name="T16" fmla="*/ 0 w 192"/>
                <a:gd name="T17" fmla="*/ 32 h 256"/>
                <a:gd name="T18" fmla="*/ 8 w 192"/>
                <a:gd name="T19" fmla="*/ 40 h 256"/>
                <a:gd name="T20" fmla="*/ 24 w 192"/>
                <a:gd name="T21" fmla="*/ 40 h 256"/>
                <a:gd name="T22" fmla="*/ 24 w 192"/>
                <a:gd name="T23" fmla="*/ 64 h 256"/>
                <a:gd name="T24" fmla="*/ 63 w 192"/>
                <a:gd name="T25" fmla="*/ 128 h 256"/>
                <a:gd name="T26" fmla="*/ 24 w 192"/>
                <a:gd name="T27" fmla="*/ 192 h 256"/>
                <a:gd name="T28" fmla="*/ 24 w 192"/>
                <a:gd name="T29" fmla="*/ 216 h 256"/>
                <a:gd name="T30" fmla="*/ 8 w 192"/>
                <a:gd name="T31" fmla="*/ 216 h 256"/>
                <a:gd name="T32" fmla="*/ 0 w 192"/>
                <a:gd name="T33" fmla="*/ 224 h 256"/>
                <a:gd name="T34" fmla="*/ 0 w 192"/>
                <a:gd name="T35" fmla="*/ 248 h 256"/>
                <a:gd name="T36" fmla="*/ 8 w 192"/>
                <a:gd name="T37" fmla="*/ 256 h 256"/>
                <a:gd name="T38" fmla="*/ 184 w 192"/>
                <a:gd name="T39" fmla="*/ 256 h 256"/>
                <a:gd name="T40" fmla="*/ 192 w 192"/>
                <a:gd name="T41" fmla="*/ 248 h 256"/>
                <a:gd name="T42" fmla="*/ 192 w 192"/>
                <a:gd name="T43" fmla="*/ 224 h 256"/>
                <a:gd name="T44" fmla="*/ 184 w 192"/>
                <a:gd name="T45" fmla="*/ 216 h 256"/>
                <a:gd name="T46" fmla="*/ 168 w 192"/>
                <a:gd name="T47" fmla="*/ 216 h 256"/>
                <a:gd name="T48" fmla="*/ 168 w 192"/>
                <a:gd name="T49" fmla="*/ 192 h 256"/>
                <a:gd name="T50" fmla="*/ 129 w 192"/>
                <a:gd name="T51" fmla="*/ 128 h 256"/>
                <a:gd name="T52" fmla="*/ 168 w 192"/>
                <a:gd name="T53" fmla="*/ 64 h 256"/>
                <a:gd name="T54" fmla="*/ 16 w 192"/>
                <a:gd name="T55" fmla="*/ 16 h 256"/>
                <a:gd name="T56" fmla="*/ 176 w 192"/>
                <a:gd name="T57" fmla="*/ 16 h 256"/>
                <a:gd name="T58" fmla="*/ 176 w 192"/>
                <a:gd name="T59" fmla="*/ 24 h 256"/>
                <a:gd name="T60" fmla="*/ 16 w 192"/>
                <a:gd name="T61" fmla="*/ 24 h 256"/>
                <a:gd name="T62" fmla="*/ 16 w 192"/>
                <a:gd name="T63" fmla="*/ 16 h 256"/>
                <a:gd name="T64" fmla="*/ 176 w 192"/>
                <a:gd name="T65" fmla="*/ 240 h 256"/>
                <a:gd name="T66" fmla="*/ 16 w 192"/>
                <a:gd name="T67" fmla="*/ 240 h 256"/>
                <a:gd name="T68" fmla="*/ 16 w 192"/>
                <a:gd name="T69" fmla="*/ 232 h 256"/>
                <a:gd name="T70" fmla="*/ 176 w 192"/>
                <a:gd name="T71" fmla="*/ 232 h 256"/>
                <a:gd name="T72" fmla="*/ 176 w 192"/>
                <a:gd name="T73" fmla="*/ 240 h 256"/>
                <a:gd name="T74" fmla="*/ 152 w 192"/>
                <a:gd name="T75" fmla="*/ 192 h 256"/>
                <a:gd name="T76" fmla="*/ 152 w 192"/>
                <a:gd name="T77" fmla="*/ 216 h 256"/>
                <a:gd name="T78" fmla="*/ 40 w 192"/>
                <a:gd name="T79" fmla="*/ 216 h 256"/>
                <a:gd name="T80" fmla="*/ 40 w 192"/>
                <a:gd name="T81" fmla="*/ 192 h 256"/>
                <a:gd name="T82" fmla="*/ 96 w 192"/>
                <a:gd name="T83" fmla="*/ 136 h 256"/>
                <a:gd name="T84" fmla="*/ 152 w 192"/>
                <a:gd name="T85" fmla="*/ 192 h 256"/>
                <a:gd name="T86" fmla="*/ 96 w 192"/>
                <a:gd name="T87" fmla="*/ 120 h 256"/>
                <a:gd name="T88" fmla="*/ 40 w 192"/>
                <a:gd name="T89" fmla="*/ 64 h 256"/>
                <a:gd name="T90" fmla="*/ 40 w 192"/>
                <a:gd name="T91" fmla="*/ 40 h 256"/>
                <a:gd name="T92" fmla="*/ 152 w 192"/>
                <a:gd name="T93" fmla="*/ 40 h 256"/>
                <a:gd name="T94" fmla="*/ 152 w 192"/>
                <a:gd name="T95" fmla="*/ 64 h 256"/>
                <a:gd name="T96" fmla="*/ 96 w 192"/>
                <a:gd name="T97" fmla="*/ 12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 h="256">
                  <a:moveTo>
                    <a:pt x="168" y="64"/>
                  </a:moveTo>
                  <a:cubicBezTo>
                    <a:pt x="168" y="40"/>
                    <a:pt x="168" y="40"/>
                    <a:pt x="168" y="40"/>
                  </a:cubicBezTo>
                  <a:cubicBezTo>
                    <a:pt x="184" y="40"/>
                    <a:pt x="184" y="40"/>
                    <a:pt x="184" y="40"/>
                  </a:cubicBezTo>
                  <a:cubicBezTo>
                    <a:pt x="188" y="40"/>
                    <a:pt x="192" y="36"/>
                    <a:pt x="192" y="32"/>
                  </a:cubicBezTo>
                  <a:cubicBezTo>
                    <a:pt x="192" y="8"/>
                    <a:pt x="192" y="8"/>
                    <a:pt x="192" y="8"/>
                  </a:cubicBezTo>
                  <a:cubicBezTo>
                    <a:pt x="192" y="4"/>
                    <a:pt x="188" y="0"/>
                    <a:pt x="184" y="0"/>
                  </a:cubicBezTo>
                  <a:cubicBezTo>
                    <a:pt x="8" y="0"/>
                    <a:pt x="8" y="0"/>
                    <a:pt x="8" y="0"/>
                  </a:cubicBezTo>
                  <a:cubicBezTo>
                    <a:pt x="4" y="0"/>
                    <a:pt x="0" y="4"/>
                    <a:pt x="0" y="8"/>
                  </a:cubicBezTo>
                  <a:cubicBezTo>
                    <a:pt x="0" y="32"/>
                    <a:pt x="0" y="32"/>
                    <a:pt x="0" y="32"/>
                  </a:cubicBezTo>
                  <a:cubicBezTo>
                    <a:pt x="0" y="36"/>
                    <a:pt x="4" y="40"/>
                    <a:pt x="8" y="40"/>
                  </a:cubicBezTo>
                  <a:cubicBezTo>
                    <a:pt x="24" y="40"/>
                    <a:pt x="24" y="40"/>
                    <a:pt x="24" y="40"/>
                  </a:cubicBezTo>
                  <a:cubicBezTo>
                    <a:pt x="24" y="64"/>
                    <a:pt x="24" y="64"/>
                    <a:pt x="24" y="64"/>
                  </a:cubicBezTo>
                  <a:cubicBezTo>
                    <a:pt x="24" y="92"/>
                    <a:pt x="40" y="116"/>
                    <a:pt x="63" y="128"/>
                  </a:cubicBezTo>
                  <a:cubicBezTo>
                    <a:pt x="40" y="140"/>
                    <a:pt x="24" y="164"/>
                    <a:pt x="24" y="192"/>
                  </a:cubicBezTo>
                  <a:cubicBezTo>
                    <a:pt x="24" y="216"/>
                    <a:pt x="24" y="216"/>
                    <a:pt x="24" y="216"/>
                  </a:cubicBezTo>
                  <a:cubicBezTo>
                    <a:pt x="8" y="216"/>
                    <a:pt x="8" y="216"/>
                    <a:pt x="8" y="216"/>
                  </a:cubicBezTo>
                  <a:cubicBezTo>
                    <a:pt x="4" y="216"/>
                    <a:pt x="0" y="220"/>
                    <a:pt x="0" y="224"/>
                  </a:cubicBezTo>
                  <a:cubicBezTo>
                    <a:pt x="0" y="248"/>
                    <a:pt x="0" y="248"/>
                    <a:pt x="0" y="248"/>
                  </a:cubicBezTo>
                  <a:cubicBezTo>
                    <a:pt x="0" y="252"/>
                    <a:pt x="4" y="256"/>
                    <a:pt x="8" y="256"/>
                  </a:cubicBezTo>
                  <a:cubicBezTo>
                    <a:pt x="184" y="256"/>
                    <a:pt x="184" y="256"/>
                    <a:pt x="184" y="256"/>
                  </a:cubicBezTo>
                  <a:cubicBezTo>
                    <a:pt x="188" y="256"/>
                    <a:pt x="192" y="252"/>
                    <a:pt x="192" y="248"/>
                  </a:cubicBezTo>
                  <a:cubicBezTo>
                    <a:pt x="192" y="224"/>
                    <a:pt x="192" y="224"/>
                    <a:pt x="192" y="224"/>
                  </a:cubicBezTo>
                  <a:cubicBezTo>
                    <a:pt x="192" y="220"/>
                    <a:pt x="188" y="216"/>
                    <a:pt x="184" y="216"/>
                  </a:cubicBezTo>
                  <a:cubicBezTo>
                    <a:pt x="168" y="216"/>
                    <a:pt x="168" y="216"/>
                    <a:pt x="168" y="216"/>
                  </a:cubicBezTo>
                  <a:cubicBezTo>
                    <a:pt x="168" y="192"/>
                    <a:pt x="168" y="192"/>
                    <a:pt x="168" y="192"/>
                  </a:cubicBezTo>
                  <a:cubicBezTo>
                    <a:pt x="168" y="164"/>
                    <a:pt x="152" y="140"/>
                    <a:pt x="129" y="128"/>
                  </a:cubicBezTo>
                  <a:cubicBezTo>
                    <a:pt x="152" y="116"/>
                    <a:pt x="168" y="92"/>
                    <a:pt x="168" y="64"/>
                  </a:cubicBezTo>
                  <a:close/>
                  <a:moveTo>
                    <a:pt x="16" y="16"/>
                  </a:moveTo>
                  <a:cubicBezTo>
                    <a:pt x="176" y="16"/>
                    <a:pt x="176" y="16"/>
                    <a:pt x="176" y="16"/>
                  </a:cubicBezTo>
                  <a:cubicBezTo>
                    <a:pt x="176" y="24"/>
                    <a:pt x="176" y="24"/>
                    <a:pt x="176" y="24"/>
                  </a:cubicBezTo>
                  <a:cubicBezTo>
                    <a:pt x="16" y="24"/>
                    <a:pt x="16" y="24"/>
                    <a:pt x="16" y="24"/>
                  </a:cubicBezTo>
                  <a:lnTo>
                    <a:pt x="16" y="16"/>
                  </a:lnTo>
                  <a:close/>
                  <a:moveTo>
                    <a:pt x="176" y="240"/>
                  </a:moveTo>
                  <a:cubicBezTo>
                    <a:pt x="16" y="240"/>
                    <a:pt x="16" y="240"/>
                    <a:pt x="16" y="240"/>
                  </a:cubicBezTo>
                  <a:cubicBezTo>
                    <a:pt x="16" y="232"/>
                    <a:pt x="16" y="232"/>
                    <a:pt x="16" y="232"/>
                  </a:cubicBezTo>
                  <a:cubicBezTo>
                    <a:pt x="176" y="232"/>
                    <a:pt x="176" y="232"/>
                    <a:pt x="176" y="232"/>
                  </a:cubicBezTo>
                  <a:lnTo>
                    <a:pt x="176" y="240"/>
                  </a:lnTo>
                  <a:close/>
                  <a:moveTo>
                    <a:pt x="152" y="192"/>
                  </a:moveTo>
                  <a:cubicBezTo>
                    <a:pt x="152" y="216"/>
                    <a:pt x="152" y="216"/>
                    <a:pt x="152" y="216"/>
                  </a:cubicBezTo>
                  <a:cubicBezTo>
                    <a:pt x="40" y="216"/>
                    <a:pt x="40" y="216"/>
                    <a:pt x="40" y="216"/>
                  </a:cubicBezTo>
                  <a:cubicBezTo>
                    <a:pt x="40" y="192"/>
                    <a:pt x="40" y="192"/>
                    <a:pt x="40" y="192"/>
                  </a:cubicBezTo>
                  <a:cubicBezTo>
                    <a:pt x="40" y="161"/>
                    <a:pt x="65" y="136"/>
                    <a:pt x="96" y="136"/>
                  </a:cubicBezTo>
                  <a:cubicBezTo>
                    <a:pt x="127" y="136"/>
                    <a:pt x="152" y="161"/>
                    <a:pt x="152" y="192"/>
                  </a:cubicBezTo>
                  <a:close/>
                  <a:moveTo>
                    <a:pt x="96" y="120"/>
                  </a:moveTo>
                  <a:cubicBezTo>
                    <a:pt x="65" y="120"/>
                    <a:pt x="40" y="95"/>
                    <a:pt x="40" y="64"/>
                  </a:cubicBezTo>
                  <a:cubicBezTo>
                    <a:pt x="40" y="40"/>
                    <a:pt x="40" y="40"/>
                    <a:pt x="40" y="40"/>
                  </a:cubicBezTo>
                  <a:cubicBezTo>
                    <a:pt x="152" y="40"/>
                    <a:pt x="152" y="40"/>
                    <a:pt x="152" y="40"/>
                  </a:cubicBezTo>
                  <a:cubicBezTo>
                    <a:pt x="152" y="64"/>
                    <a:pt x="152" y="64"/>
                    <a:pt x="152" y="64"/>
                  </a:cubicBezTo>
                  <a:cubicBezTo>
                    <a:pt x="152" y="95"/>
                    <a:pt x="127" y="120"/>
                    <a:pt x="96" y="120"/>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25" name="Group 24"/>
          <p:cNvGrpSpPr/>
          <p:nvPr/>
        </p:nvGrpSpPr>
        <p:grpSpPr>
          <a:xfrm>
            <a:off x="1159418" y="5182859"/>
            <a:ext cx="823913" cy="823913"/>
            <a:chOff x="6869481" y="3174886"/>
            <a:chExt cx="823913" cy="823913"/>
          </a:xfrm>
        </p:grpSpPr>
        <p:sp>
          <p:nvSpPr>
            <p:cNvPr id="26" name="Oval 68"/>
            <p:cNvSpPr>
              <a:spLocks noChangeArrowheads="1"/>
            </p:cNvSpPr>
            <p:nvPr/>
          </p:nvSpPr>
          <p:spPr bwMode="auto">
            <a:xfrm>
              <a:off x="6869481" y="3174886"/>
              <a:ext cx="823913" cy="823913"/>
            </a:xfrm>
            <a:prstGeom prst="ellipse">
              <a:avLst/>
            </a:prstGeom>
            <a:solidFill>
              <a:schemeClr val="accent1"/>
            </a:solidFill>
            <a:ln w="57150">
              <a:noFill/>
              <a:round/>
            </a:ln>
          </p:spPr>
          <p:txBody>
            <a:bodyPr vert="horz" wrap="square" lIns="91440" tIns="45720" rIns="91440" bIns="45720" numCol="1" anchor="t" anchorCtr="0" compatLnSpc="1"/>
            <a:lstStyle/>
            <a:p>
              <a:endParaRPr lang="en-US"/>
            </a:p>
          </p:txBody>
        </p:sp>
        <p:grpSp>
          <p:nvGrpSpPr>
            <p:cNvPr id="27" name="Group 26"/>
            <p:cNvGrpSpPr/>
            <p:nvPr/>
          </p:nvGrpSpPr>
          <p:grpSpPr>
            <a:xfrm>
              <a:off x="7099504" y="3437424"/>
              <a:ext cx="386534" cy="314469"/>
              <a:chOff x="6275559" y="2434671"/>
              <a:chExt cx="386534" cy="314469"/>
            </a:xfrm>
            <a:solidFill>
              <a:schemeClr val="bg1"/>
            </a:solidFill>
          </p:grpSpPr>
          <p:sp>
            <p:nvSpPr>
              <p:cNvPr id="28" name="Freeform 42"/>
              <p:cNvSpPr>
                <a:spLocks noEditPoints="1"/>
              </p:cNvSpPr>
              <p:nvPr/>
            </p:nvSpPr>
            <p:spPr bwMode="auto">
              <a:xfrm>
                <a:off x="6275559" y="2434671"/>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Freeform 43"/>
              <p:cNvSpPr>
                <a:spLocks noEditPoints="1"/>
              </p:cNvSpPr>
              <p:nvPr/>
            </p:nvSpPr>
            <p:spPr bwMode="auto">
              <a:xfrm>
                <a:off x="6481274" y="2531633"/>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grpSp>
        <p:nvGrpSpPr>
          <p:cNvPr id="30" name="Group 29"/>
          <p:cNvGrpSpPr/>
          <p:nvPr/>
        </p:nvGrpSpPr>
        <p:grpSpPr>
          <a:xfrm>
            <a:off x="6355836" y="2313118"/>
            <a:ext cx="5178968" cy="3546049"/>
            <a:chOff x="5652912" y="1301374"/>
            <a:chExt cx="1408138" cy="1091824"/>
          </a:xfrm>
        </p:grpSpPr>
        <p:graphicFrame>
          <p:nvGraphicFramePr>
            <p:cNvPr id="31" name="Chart 30"/>
            <p:cNvGraphicFramePr>
              <a:graphicFrameLocks noChangeAspect="1"/>
            </p:cNvGraphicFramePr>
            <p:nvPr/>
          </p:nvGraphicFramePr>
          <p:xfrm>
            <a:off x="5652912" y="1301374"/>
            <a:ext cx="1408138" cy="1091824"/>
          </p:xfrm>
          <a:graphic>
            <a:graphicData uri="http://schemas.openxmlformats.org/drawingml/2006/chart">
              <c:chart xmlns:c="http://schemas.openxmlformats.org/drawingml/2006/chart" xmlns:r="http://schemas.openxmlformats.org/officeDocument/2006/relationships" r:id="rId1"/>
            </a:graphicData>
          </a:graphic>
        </p:graphicFrame>
        <p:sp>
          <p:nvSpPr>
            <p:cNvPr id="32" name="Title 13"/>
            <p:cNvSpPr txBox="1"/>
            <p:nvPr/>
          </p:nvSpPr>
          <p:spPr>
            <a:xfrm>
              <a:off x="5975513" y="1580313"/>
              <a:ext cx="762000" cy="428767"/>
            </a:xfrm>
            <a:prstGeom prst="rect">
              <a:avLst/>
            </a:prstGeom>
          </p:spPr>
          <p:txBody>
            <a:bodyPr vert="horz" lIns="121920" tIns="60960" rIns="121920" bIns="60960" rtlCol="0" anchor="ctr">
              <a:noAutofit/>
            </a:bodyPr>
            <a:lstStyle/>
            <a:p>
              <a:pPr algn="ctr">
                <a:spcBef>
                  <a:spcPct val="0"/>
                </a:spcBef>
                <a:defRPr/>
              </a:pPr>
              <a:r>
                <a:rPr lang="en-US" sz="6000">
                  <a:solidFill>
                    <a:schemeClr val="bg1">
                      <a:lumMod val="50000"/>
                    </a:schemeClr>
                  </a:solidFill>
                  <a:latin typeface="+mj-lt"/>
                  <a:ea typeface="+mj-ea"/>
                  <a:cs typeface="+mj-cs"/>
                </a:rPr>
                <a:t>201X</a:t>
              </a:r>
              <a:endParaRPr lang="en-US" sz="6000" dirty="0">
                <a:solidFill>
                  <a:schemeClr val="bg1">
                    <a:lumMod val="50000"/>
                  </a:schemeClr>
                </a:solidFill>
                <a:latin typeface="+mj-lt"/>
                <a:ea typeface="+mj-ea"/>
                <a:cs typeface="+mj-cs"/>
              </a:endParaRPr>
            </a:p>
          </p:txBody>
        </p:sp>
      </p:grpSp>
      <p:cxnSp>
        <p:nvCxnSpPr>
          <p:cNvPr id="33" name="Straight Connector 32"/>
          <p:cNvCxnSpPr/>
          <p:nvPr/>
        </p:nvCxnSpPr>
        <p:spPr>
          <a:xfrm>
            <a:off x="9694053" y="2822155"/>
            <a:ext cx="632012" cy="0"/>
          </a:xfrm>
          <a:prstGeom prst="line">
            <a:avLst/>
          </a:prstGeom>
          <a:ln>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0458684" y="2622100"/>
            <a:ext cx="753392" cy="400110"/>
          </a:xfrm>
          <a:prstGeom prst="rect">
            <a:avLst/>
          </a:prstGeom>
          <a:noFill/>
        </p:spPr>
        <p:txBody>
          <a:bodyPr wrap="square" rtlCol="0">
            <a:spAutoFit/>
          </a:bodyPr>
          <a:lstStyle/>
          <a:p>
            <a:r>
              <a:rPr lang="id-ID" sz="2000">
                <a:solidFill>
                  <a:schemeClr val="bg1">
                    <a:lumMod val="50000"/>
                  </a:schemeClr>
                </a:solidFill>
                <a:latin typeface="Roboto Light" panose="02000000000000000000" pitchFamily="2" charset="0"/>
                <a:ea typeface="Roboto Light" panose="02000000000000000000" pitchFamily="2" charset="0"/>
              </a:rPr>
              <a:t>50%</a:t>
            </a:r>
            <a:endParaRPr lang="en-US" sz="2000">
              <a:solidFill>
                <a:schemeClr val="bg1">
                  <a:lumMod val="50000"/>
                </a:schemeClr>
              </a:solidFill>
              <a:latin typeface="Roboto Light" panose="02000000000000000000" pitchFamily="2" charset="0"/>
              <a:ea typeface="Roboto Light" panose="02000000000000000000" pitchFamily="2" charset="0"/>
            </a:endParaRPr>
          </a:p>
        </p:txBody>
      </p:sp>
      <p:cxnSp>
        <p:nvCxnSpPr>
          <p:cNvPr id="35" name="Straight Connector 34"/>
          <p:cNvCxnSpPr/>
          <p:nvPr/>
        </p:nvCxnSpPr>
        <p:spPr>
          <a:xfrm rot="16200000">
            <a:off x="8102457" y="2406123"/>
            <a:ext cx="632012" cy="0"/>
          </a:xfrm>
          <a:prstGeom prst="line">
            <a:avLst/>
          </a:prstGeom>
          <a:ln>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041767" y="1591569"/>
            <a:ext cx="753392" cy="400110"/>
          </a:xfrm>
          <a:prstGeom prst="rect">
            <a:avLst/>
          </a:prstGeom>
          <a:noFill/>
        </p:spPr>
        <p:txBody>
          <a:bodyPr wrap="square" rtlCol="0">
            <a:spAutoFit/>
          </a:bodyPr>
          <a:lstStyle/>
          <a:p>
            <a:r>
              <a:rPr lang="id-ID" sz="2000">
                <a:solidFill>
                  <a:schemeClr val="bg1">
                    <a:lumMod val="50000"/>
                  </a:schemeClr>
                </a:solidFill>
                <a:latin typeface="Roboto Light" panose="02000000000000000000" pitchFamily="2" charset="0"/>
                <a:ea typeface="Roboto Light" panose="02000000000000000000" pitchFamily="2" charset="0"/>
              </a:rPr>
              <a:t>15%</a:t>
            </a:r>
            <a:endParaRPr lang="en-US" sz="2000">
              <a:solidFill>
                <a:schemeClr val="bg1">
                  <a:lumMod val="50000"/>
                </a:schemeClr>
              </a:solidFill>
              <a:latin typeface="Roboto Light" panose="02000000000000000000" pitchFamily="2" charset="0"/>
              <a:ea typeface="Roboto Light" panose="02000000000000000000" pitchFamily="2" charset="0"/>
            </a:endParaRPr>
          </a:p>
        </p:txBody>
      </p:sp>
      <p:cxnSp>
        <p:nvCxnSpPr>
          <p:cNvPr id="37" name="Straight Connector 36"/>
          <p:cNvCxnSpPr/>
          <p:nvPr/>
        </p:nvCxnSpPr>
        <p:spPr>
          <a:xfrm rot="10800000">
            <a:off x="7092847" y="3422320"/>
            <a:ext cx="632012" cy="0"/>
          </a:xfrm>
          <a:prstGeom prst="line">
            <a:avLst/>
          </a:prstGeom>
          <a:ln>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6273145" y="3222265"/>
            <a:ext cx="753392" cy="400110"/>
          </a:xfrm>
          <a:prstGeom prst="rect">
            <a:avLst/>
          </a:prstGeom>
          <a:noFill/>
        </p:spPr>
        <p:txBody>
          <a:bodyPr wrap="square" rtlCol="0">
            <a:spAutoFit/>
          </a:bodyPr>
          <a:lstStyle/>
          <a:p>
            <a:r>
              <a:rPr lang="id-ID" sz="2000">
                <a:solidFill>
                  <a:schemeClr val="bg1">
                    <a:lumMod val="50000"/>
                  </a:schemeClr>
                </a:solidFill>
                <a:latin typeface="Roboto Light" panose="02000000000000000000" pitchFamily="2" charset="0"/>
                <a:ea typeface="Roboto Light" panose="02000000000000000000" pitchFamily="2" charset="0"/>
              </a:rPr>
              <a:t>10%</a:t>
            </a:r>
            <a:endParaRPr lang="en-US" sz="2000">
              <a:solidFill>
                <a:schemeClr val="bg1">
                  <a:lumMod val="50000"/>
                </a:schemeClr>
              </a:solidFill>
              <a:latin typeface="Roboto Light" panose="02000000000000000000" pitchFamily="2" charset="0"/>
              <a:ea typeface="Roboto Light" panose="02000000000000000000" pitchFamily="2" charset="0"/>
            </a:endParaRPr>
          </a:p>
        </p:txBody>
      </p:sp>
      <p:cxnSp>
        <p:nvCxnSpPr>
          <p:cNvPr id="39" name="Straight Connector 38"/>
          <p:cNvCxnSpPr/>
          <p:nvPr/>
        </p:nvCxnSpPr>
        <p:spPr>
          <a:xfrm rot="10800000">
            <a:off x="7311144" y="4671981"/>
            <a:ext cx="632012" cy="0"/>
          </a:xfrm>
          <a:prstGeom prst="line">
            <a:avLst/>
          </a:prstGeom>
          <a:ln>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476801" y="4471926"/>
            <a:ext cx="753392" cy="400110"/>
          </a:xfrm>
          <a:prstGeom prst="rect">
            <a:avLst/>
          </a:prstGeom>
          <a:noFill/>
        </p:spPr>
        <p:txBody>
          <a:bodyPr wrap="square" rtlCol="0">
            <a:spAutoFit/>
          </a:bodyPr>
          <a:lstStyle/>
          <a:p>
            <a:r>
              <a:rPr lang="id-ID" sz="2000">
                <a:solidFill>
                  <a:schemeClr val="bg1">
                    <a:lumMod val="50000"/>
                  </a:schemeClr>
                </a:solidFill>
                <a:latin typeface="Roboto Light" panose="02000000000000000000" pitchFamily="2" charset="0"/>
                <a:ea typeface="Roboto Light" panose="02000000000000000000" pitchFamily="2" charset="0"/>
              </a:rPr>
              <a:t>25%</a:t>
            </a:r>
            <a:endParaRPr lang="en-US" sz="2000">
              <a:solidFill>
                <a:schemeClr val="bg1">
                  <a:lumMod val="50000"/>
                </a:schemeClr>
              </a:solidFill>
              <a:latin typeface="Roboto Light" panose="02000000000000000000" pitchFamily="2" charset="0"/>
              <a:ea typeface="Roboto Light" panose="02000000000000000000" pitchFamily="2" charset="0"/>
            </a:endParaRPr>
          </a:p>
        </p:txBody>
      </p:sp>
      <p:grpSp>
        <p:nvGrpSpPr>
          <p:cNvPr id="46" name="组合 45"/>
          <p:cNvGrpSpPr/>
          <p:nvPr/>
        </p:nvGrpSpPr>
        <p:grpSpPr>
          <a:xfrm>
            <a:off x="2228231" y="4095398"/>
            <a:ext cx="3157067" cy="874625"/>
            <a:chOff x="7069605" y="1842141"/>
            <a:chExt cx="3157067" cy="874625"/>
          </a:xfrm>
        </p:grpSpPr>
        <p:sp>
          <p:nvSpPr>
            <p:cNvPr id="47" name="TextBox 19"/>
            <p:cNvSpPr txBox="1"/>
            <p:nvPr/>
          </p:nvSpPr>
          <p:spPr>
            <a:xfrm>
              <a:off x="7145804" y="2184313"/>
              <a:ext cx="3080868" cy="532453"/>
            </a:xfrm>
            <a:prstGeom prst="rect">
              <a:avLst/>
            </a:prstGeom>
            <a:ln w="12700">
              <a:miter lim="400000"/>
            </a:ln>
          </p:spPr>
          <p:txBody>
            <a:bodyPr wrap="square" lIns="0" tIns="0" rIns="0" bIns="0">
              <a:spAutoFit/>
            </a:bodyPr>
            <a:lstStyle>
              <a:defPPr>
                <a:defRPr lang="zh-CN"/>
              </a:defPPr>
              <a:lvl1pPr lvl="0">
                <a:lnSpc>
                  <a:spcPct val="130000"/>
                </a:lnSpc>
                <a:defRPr sz="1400">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r>
                <a:rPr lang="zh-CN" altLang="en-US"/>
                <a:t>结合实际，说清财务预测和融资金额，说明资金的用途，投入和股权要写清楚</a:t>
              </a:r>
              <a:endParaRPr lang="zh-CN" altLang="en-US"/>
            </a:p>
          </p:txBody>
        </p:sp>
        <p:sp>
          <p:nvSpPr>
            <p:cNvPr id="48" name="TextBox 20"/>
            <p:cNvSpPr txBox="1"/>
            <p:nvPr/>
          </p:nvSpPr>
          <p:spPr>
            <a:xfrm>
              <a:off x="7069605" y="1842141"/>
              <a:ext cx="1320097" cy="338554"/>
            </a:xfrm>
            <a:prstGeom prst="rect">
              <a:avLst/>
            </a:prstGeom>
            <a:noFill/>
          </p:spPr>
          <p:txBody>
            <a:bodyPr wrap="square" rtlCol="0" anchor="ctr">
              <a:spAutoFit/>
            </a:bodyPr>
            <a:lstStyle/>
            <a:p>
              <a:r>
                <a:rPr lang="zh-CN" altLang="en-US" sz="1600" b="1" dirty="0">
                  <a:solidFill>
                    <a:schemeClr val="accent1"/>
                  </a:solidFill>
                  <a:latin typeface="Segoe UI" panose="020B0502040204020203" pitchFamily="34" charset="0"/>
                  <a:ea typeface="微软雅黑" panose="020B0503020204020204" pitchFamily="34" charset="-122"/>
                  <a:cs typeface="+mn-ea"/>
                  <a:sym typeface="Segoe UI" panose="020B0502040204020203" pitchFamily="34" charset="0"/>
                </a:rPr>
                <a:t>点击编辑</a:t>
              </a:r>
              <a:endParaRPr lang="en-GB" sz="1600" b="1" dirty="0">
                <a:solidFill>
                  <a:schemeClr val="accent1"/>
                </a:solidFill>
                <a:latin typeface="Segoe UI" panose="020B0502040204020203" pitchFamily="34" charset="0"/>
                <a:ea typeface="微软雅黑" panose="020B0503020204020204" pitchFamily="34" charset="-122"/>
                <a:cs typeface="+mn-ea"/>
                <a:sym typeface="Segoe UI" panose="020B0502040204020203" pitchFamily="34" charset="0"/>
              </a:endParaRPr>
            </a:p>
          </p:txBody>
        </p:sp>
      </p:grpSp>
      <p:grpSp>
        <p:nvGrpSpPr>
          <p:cNvPr id="49" name="组合 48"/>
          <p:cNvGrpSpPr/>
          <p:nvPr/>
        </p:nvGrpSpPr>
        <p:grpSpPr>
          <a:xfrm>
            <a:off x="2228231" y="5105046"/>
            <a:ext cx="3157067" cy="874625"/>
            <a:chOff x="7069605" y="1842141"/>
            <a:chExt cx="3157067" cy="874625"/>
          </a:xfrm>
        </p:grpSpPr>
        <p:sp>
          <p:nvSpPr>
            <p:cNvPr id="50" name="TextBox 19"/>
            <p:cNvSpPr txBox="1"/>
            <p:nvPr/>
          </p:nvSpPr>
          <p:spPr>
            <a:xfrm>
              <a:off x="7145804" y="2184313"/>
              <a:ext cx="3080868" cy="532453"/>
            </a:xfrm>
            <a:prstGeom prst="rect">
              <a:avLst/>
            </a:prstGeom>
            <a:ln w="12700">
              <a:miter lim="400000"/>
            </a:ln>
          </p:spPr>
          <p:txBody>
            <a:bodyPr wrap="square" lIns="0" tIns="0" rIns="0" bIns="0">
              <a:spAutoFit/>
            </a:bodyPr>
            <a:lstStyle>
              <a:defPPr>
                <a:defRPr lang="zh-CN"/>
              </a:defPPr>
              <a:lvl1pPr lvl="0">
                <a:lnSpc>
                  <a:spcPct val="130000"/>
                </a:lnSpc>
                <a:defRPr sz="1400">
                  <a:solidFill>
                    <a:schemeClr val="tx1">
                      <a:lumMod val="75000"/>
                      <a:lumOff val="25000"/>
                    </a:schemeClr>
                  </a:solidFill>
                  <a:latin typeface="Arial" panose="020B0604020202020204" pitchFamily="34" charset="0"/>
                  <a:ea typeface="微软雅黑" panose="020B0503020204020204" pitchFamily="34" charset="-122"/>
                  <a:cs typeface="+mn-ea"/>
                </a:defRPr>
              </a:lvl1pPr>
            </a:lstStyle>
            <a:p>
              <a:r>
                <a:rPr lang="zh-CN" altLang="en-US"/>
                <a:t>结合实际，说清财务预测和融资金额，说明资金的用途，投入和股权要写清楚</a:t>
              </a:r>
              <a:endParaRPr lang="zh-CN" altLang="en-US"/>
            </a:p>
          </p:txBody>
        </p:sp>
        <p:sp>
          <p:nvSpPr>
            <p:cNvPr id="51" name="TextBox 20"/>
            <p:cNvSpPr txBox="1"/>
            <p:nvPr/>
          </p:nvSpPr>
          <p:spPr>
            <a:xfrm>
              <a:off x="7069605" y="1842141"/>
              <a:ext cx="1320097" cy="338554"/>
            </a:xfrm>
            <a:prstGeom prst="rect">
              <a:avLst/>
            </a:prstGeom>
            <a:noFill/>
          </p:spPr>
          <p:txBody>
            <a:bodyPr wrap="square" rtlCol="0" anchor="ctr">
              <a:spAutoFit/>
            </a:bodyPr>
            <a:lstStyle/>
            <a:p>
              <a:r>
                <a:rPr lang="zh-CN" altLang="en-US" sz="1600" b="1">
                  <a:solidFill>
                    <a:schemeClr val="accent1"/>
                  </a:solidFill>
                  <a:latin typeface="Segoe UI" panose="020B0502040204020203" pitchFamily="34" charset="0"/>
                  <a:ea typeface="微软雅黑" panose="020B0503020204020204" pitchFamily="34" charset="-122"/>
                  <a:cs typeface="+mn-ea"/>
                  <a:sym typeface="Segoe UI" panose="020B0502040204020203" pitchFamily="34" charset="0"/>
                </a:rPr>
                <a:t>点击编辑</a:t>
              </a:r>
              <a:endParaRPr lang="en-GB" sz="1600" b="1" dirty="0">
                <a:solidFill>
                  <a:schemeClr val="accent1"/>
                </a:solidFill>
                <a:latin typeface="Segoe UI" panose="020B0502040204020203" pitchFamily="34" charset="0"/>
                <a:ea typeface="微软雅黑" panose="020B0503020204020204" pitchFamily="34" charset="-122"/>
                <a:cs typeface="+mn-ea"/>
                <a:sym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rapezoid 41"/>
          <p:cNvSpPr/>
          <p:nvPr/>
        </p:nvSpPr>
        <p:spPr>
          <a:xfrm rot="10800000">
            <a:off x="2907507" y="5130800"/>
            <a:ext cx="858838" cy="835025"/>
          </a:xfrm>
          <a:prstGeom prst="trapezoid">
            <a:avLst>
              <a:gd name="adj" fmla="val 12413"/>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900" b="1">
              <a:latin typeface="Open Sans Semibold" panose="020B0706030804020204" charset="0"/>
            </a:endParaRPr>
          </a:p>
        </p:txBody>
      </p:sp>
      <p:sp>
        <p:nvSpPr>
          <p:cNvPr id="43" name="Trapezoid 42"/>
          <p:cNvSpPr/>
          <p:nvPr/>
        </p:nvSpPr>
        <p:spPr>
          <a:xfrm rot="10800000">
            <a:off x="1528763" y="2386013"/>
            <a:ext cx="3602038" cy="758825"/>
          </a:xfrm>
          <a:prstGeom prst="trapezoid">
            <a:avLst>
              <a:gd name="adj" fmla="val 0"/>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900" b="1">
              <a:latin typeface="Open Sans Semibold" panose="020B0706030804020204" charset="0"/>
            </a:endParaRPr>
          </a:p>
        </p:txBody>
      </p:sp>
      <p:sp>
        <p:nvSpPr>
          <p:cNvPr id="44" name="Trapezoid 43"/>
          <p:cNvSpPr/>
          <p:nvPr/>
        </p:nvSpPr>
        <p:spPr>
          <a:xfrm rot="10800000">
            <a:off x="2212182" y="4136232"/>
            <a:ext cx="2235200" cy="968375"/>
          </a:xfrm>
          <a:prstGeom prst="trapezoid">
            <a:avLst>
              <a:gd name="adj" fmla="val 70550"/>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900" b="1">
              <a:latin typeface="Open Sans Semibold" panose="020B0706030804020204" charset="0"/>
            </a:endParaRPr>
          </a:p>
        </p:txBody>
      </p:sp>
      <p:sp>
        <p:nvSpPr>
          <p:cNvPr id="45" name="Trapezoid 44"/>
          <p:cNvSpPr/>
          <p:nvPr/>
        </p:nvSpPr>
        <p:spPr>
          <a:xfrm rot="10800000">
            <a:off x="1528763" y="3144838"/>
            <a:ext cx="3602038" cy="968375"/>
          </a:xfrm>
          <a:prstGeom prst="trapezoid">
            <a:avLst>
              <a:gd name="adj" fmla="val 69300"/>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900" b="1">
              <a:latin typeface="Open Sans Semibold" panose="020B0706030804020204" charset="0"/>
            </a:endParaRPr>
          </a:p>
        </p:txBody>
      </p:sp>
      <p:sp>
        <p:nvSpPr>
          <p:cNvPr id="73735" name="TextBox 45"/>
          <p:cNvSpPr txBox="1">
            <a:spLocks noChangeArrowheads="1"/>
          </p:cNvSpPr>
          <p:nvPr/>
        </p:nvSpPr>
        <p:spPr bwMode="auto">
          <a:xfrm>
            <a:off x="2879871" y="4364033"/>
            <a:ext cx="92204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2500" b="1">
                <a:solidFill>
                  <a:schemeClr val="bg1"/>
                </a:solidFill>
                <a:latin typeface="Open Sans Semibold" panose="020B0706030804020204"/>
                <a:ea typeface="Open Sans Semibold" panose="020B0706030804020204"/>
                <a:cs typeface="Open Sans Semibold" panose="020B0706030804020204"/>
              </a:rPr>
              <a:t>2500</a:t>
            </a:r>
            <a:endParaRPr lang="en-US" altLang="en-US" sz="2500" b="1">
              <a:solidFill>
                <a:schemeClr val="bg1"/>
              </a:solidFill>
              <a:latin typeface="Open Sans Semibold" panose="020B0706030804020204"/>
              <a:ea typeface="Open Sans Semibold" panose="020B0706030804020204"/>
              <a:cs typeface="Open Sans Semibold" panose="020B0706030804020204"/>
            </a:endParaRPr>
          </a:p>
        </p:txBody>
      </p:sp>
      <p:sp>
        <p:nvSpPr>
          <p:cNvPr id="73736" name="TextBox 46"/>
          <p:cNvSpPr txBox="1">
            <a:spLocks noChangeArrowheads="1"/>
          </p:cNvSpPr>
          <p:nvPr/>
        </p:nvSpPr>
        <p:spPr bwMode="auto">
          <a:xfrm>
            <a:off x="2787698" y="2527296"/>
            <a:ext cx="1106393"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2500" b="1">
                <a:solidFill>
                  <a:schemeClr val="bg1"/>
                </a:solidFill>
                <a:latin typeface="Open Sans Semibold" panose="020B0706030804020204"/>
                <a:ea typeface="Open Sans Semibold" panose="020B0706030804020204"/>
                <a:cs typeface="Open Sans Semibold" panose="020B0706030804020204"/>
              </a:rPr>
              <a:t>20000</a:t>
            </a:r>
            <a:endParaRPr lang="en-US" altLang="en-US" sz="2500" b="1">
              <a:solidFill>
                <a:schemeClr val="bg1"/>
              </a:solidFill>
              <a:latin typeface="Open Sans Semibold" panose="020B0706030804020204"/>
              <a:ea typeface="Open Sans Semibold" panose="020B0706030804020204"/>
              <a:cs typeface="Open Sans Semibold" panose="020B0706030804020204"/>
            </a:endParaRPr>
          </a:p>
        </p:txBody>
      </p:sp>
      <p:sp>
        <p:nvSpPr>
          <p:cNvPr id="73737" name="TextBox 47"/>
          <p:cNvSpPr txBox="1">
            <a:spLocks noChangeArrowheads="1"/>
          </p:cNvSpPr>
          <p:nvPr/>
        </p:nvSpPr>
        <p:spPr bwMode="auto">
          <a:xfrm>
            <a:off x="3064216" y="5320899"/>
            <a:ext cx="553358"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2500" b="1">
                <a:solidFill>
                  <a:schemeClr val="bg1"/>
                </a:solidFill>
                <a:latin typeface="Open Sans Semibold" panose="020B0706030804020204"/>
                <a:ea typeface="Open Sans Semibold" panose="020B0706030804020204"/>
                <a:cs typeface="Open Sans Semibold" panose="020B0706030804020204"/>
              </a:rPr>
              <a:t>90</a:t>
            </a:r>
            <a:endParaRPr lang="en-US" altLang="en-US" sz="2500" b="1">
              <a:solidFill>
                <a:schemeClr val="bg1"/>
              </a:solidFill>
              <a:latin typeface="Open Sans Semibold" panose="020B0706030804020204"/>
              <a:ea typeface="Open Sans Semibold" panose="020B0706030804020204"/>
              <a:cs typeface="Open Sans Semibold" panose="020B0706030804020204"/>
            </a:endParaRPr>
          </a:p>
        </p:txBody>
      </p:sp>
      <p:sp>
        <p:nvSpPr>
          <p:cNvPr id="73738" name="TextBox 48"/>
          <p:cNvSpPr txBox="1">
            <a:spLocks noChangeArrowheads="1"/>
          </p:cNvSpPr>
          <p:nvPr/>
        </p:nvSpPr>
        <p:spPr bwMode="auto">
          <a:xfrm>
            <a:off x="2879871" y="3390102"/>
            <a:ext cx="92204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2500" b="1">
                <a:solidFill>
                  <a:schemeClr val="bg1"/>
                </a:solidFill>
                <a:latin typeface="Open Sans Semibold" panose="020B0706030804020204"/>
                <a:ea typeface="Open Sans Semibold" panose="020B0706030804020204"/>
                <a:cs typeface="Open Sans Semibold" panose="020B0706030804020204"/>
              </a:rPr>
              <a:t>8000</a:t>
            </a:r>
            <a:endParaRPr lang="en-US" altLang="en-US" sz="2500" b="1">
              <a:solidFill>
                <a:schemeClr val="bg1"/>
              </a:solidFill>
              <a:latin typeface="Open Sans Semibold" panose="020B0706030804020204"/>
              <a:ea typeface="Open Sans Semibold" panose="020B0706030804020204"/>
              <a:cs typeface="Open Sans Semibold" panose="020B0706030804020204"/>
            </a:endParaRPr>
          </a:p>
        </p:txBody>
      </p:sp>
      <p:sp>
        <p:nvSpPr>
          <p:cNvPr id="73739" name="TextBox 49"/>
          <p:cNvSpPr txBox="1">
            <a:spLocks noChangeArrowheads="1"/>
          </p:cNvSpPr>
          <p:nvPr/>
        </p:nvSpPr>
        <p:spPr bwMode="auto">
          <a:xfrm>
            <a:off x="5407025" y="2851944"/>
            <a:ext cx="1027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600" b="1">
                <a:solidFill>
                  <a:schemeClr val="tx2"/>
                </a:solidFill>
                <a:latin typeface="Open Sans Semibold" panose="020B0706030804020204"/>
                <a:ea typeface="Open Sans Semibold" panose="020B0706030804020204"/>
                <a:cs typeface="Open Sans Semibold" panose="020B0706030804020204"/>
              </a:rPr>
              <a:t>Consider</a:t>
            </a:r>
            <a:endParaRPr lang="en-US" altLang="en-US" sz="1600" b="1">
              <a:solidFill>
                <a:schemeClr val="tx2"/>
              </a:solidFill>
              <a:latin typeface="Open Sans Semibold" panose="020B0706030804020204"/>
              <a:ea typeface="Open Sans Semibold" panose="020B0706030804020204"/>
              <a:cs typeface="Open Sans Semibold" panose="020B0706030804020204"/>
            </a:endParaRPr>
          </a:p>
        </p:txBody>
      </p:sp>
      <p:cxnSp>
        <p:nvCxnSpPr>
          <p:cNvPr id="51" name="Straight Connector 50"/>
          <p:cNvCxnSpPr/>
          <p:nvPr/>
        </p:nvCxnSpPr>
        <p:spPr>
          <a:xfrm>
            <a:off x="905669" y="5104607"/>
            <a:ext cx="5691981" cy="0"/>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918369" y="2386013"/>
            <a:ext cx="5679281" cy="0"/>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918369" y="4113213"/>
            <a:ext cx="5668169" cy="0"/>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18369" y="3144838"/>
            <a:ext cx="5679281" cy="0"/>
          </a:xfrm>
          <a:prstGeom prst="line">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3744" name="TextBox 54"/>
          <p:cNvSpPr txBox="1">
            <a:spLocks noChangeArrowheads="1"/>
          </p:cNvSpPr>
          <p:nvPr/>
        </p:nvSpPr>
        <p:spPr bwMode="auto">
          <a:xfrm>
            <a:off x="5407025" y="3820319"/>
            <a:ext cx="9484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600" b="1">
                <a:solidFill>
                  <a:schemeClr val="tx2"/>
                </a:solidFill>
                <a:latin typeface="Open Sans Semibold" panose="020B0706030804020204"/>
                <a:ea typeface="Open Sans Semibold" panose="020B0706030804020204"/>
                <a:cs typeface="Open Sans Semibold" panose="020B0706030804020204"/>
              </a:rPr>
              <a:t>Convert</a:t>
            </a:r>
            <a:endParaRPr lang="en-US" altLang="en-US" sz="1600" b="1">
              <a:solidFill>
                <a:schemeClr val="tx2"/>
              </a:solidFill>
              <a:latin typeface="Open Sans Semibold" panose="020B0706030804020204"/>
              <a:ea typeface="Open Sans Semibold" panose="020B0706030804020204"/>
              <a:cs typeface="Open Sans Semibold" panose="020B0706030804020204"/>
            </a:endParaRPr>
          </a:p>
        </p:txBody>
      </p:sp>
      <p:sp>
        <p:nvSpPr>
          <p:cNvPr id="73745" name="TextBox 55"/>
          <p:cNvSpPr txBox="1">
            <a:spLocks noChangeArrowheads="1"/>
          </p:cNvSpPr>
          <p:nvPr/>
        </p:nvSpPr>
        <p:spPr bwMode="auto">
          <a:xfrm>
            <a:off x="5407025" y="4788694"/>
            <a:ext cx="15119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600" b="1">
                <a:solidFill>
                  <a:schemeClr val="tx2"/>
                </a:solidFill>
                <a:latin typeface="Open Sans Semibold" panose="020B0706030804020204"/>
                <a:ea typeface="Open Sans Semibold" panose="020B0706030804020204"/>
                <a:cs typeface="Open Sans Semibold" panose="020B0706030804020204"/>
              </a:rPr>
              <a:t>Become Loyal</a:t>
            </a:r>
            <a:endParaRPr lang="en-US" altLang="en-US" sz="1600" b="1">
              <a:solidFill>
                <a:schemeClr val="tx2"/>
              </a:solidFill>
              <a:latin typeface="Open Sans Semibold" panose="020B0706030804020204"/>
              <a:ea typeface="Open Sans Semibold" panose="020B0706030804020204"/>
              <a:cs typeface="Open Sans Semibold" panose="020B0706030804020204"/>
            </a:endParaRPr>
          </a:p>
        </p:txBody>
      </p:sp>
      <p:sp>
        <p:nvSpPr>
          <p:cNvPr id="73746" name="TextBox 56"/>
          <p:cNvSpPr txBox="1">
            <a:spLocks noChangeArrowheads="1"/>
          </p:cNvSpPr>
          <p:nvPr/>
        </p:nvSpPr>
        <p:spPr bwMode="auto">
          <a:xfrm>
            <a:off x="857250" y="2863057"/>
            <a:ext cx="52610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350">
                <a:latin typeface="Open Sans" panose="020B0606030504020204" pitchFamily="34" charset="0"/>
                <a:cs typeface="Open Sans" panose="020B0606030504020204" pitchFamily="34" charset="0"/>
              </a:rPr>
              <a:t>67%</a:t>
            </a:r>
            <a:endParaRPr lang="en-US" altLang="en-US" sz="1350">
              <a:latin typeface="Open Sans" panose="020B0606030504020204" pitchFamily="34" charset="0"/>
              <a:cs typeface="Open Sans" panose="020B0606030504020204" pitchFamily="34" charset="0"/>
            </a:endParaRPr>
          </a:p>
        </p:txBody>
      </p:sp>
      <p:sp>
        <p:nvSpPr>
          <p:cNvPr id="73747" name="TextBox 57"/>
          <p:cNvSpPr txBox="1">
            <a:spLocks noChangeArrowheads="1"/>
          </p:cNvSpPr>
          <p:nvPr/>
        </p:nvSpPr>
        <p:spPr bwMode="auto">
          <a:xfrm>
            <a:off x="5407025" y="2067719"/>
            <a:ext cx="791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600" b="1">
                <a:solidFill>
                  <a:schemeClr val="tx2"/>
                </a:solidFill>
                <a:latin typeface="Open Sans Semibold" panose="020B0706030804020204"/>
                <a:ea typeface="Open Sans Semibold" panose="020B0706030804020204"/>
                <a:cs typeface="Open Sans Semibold" panose="020B0706030804020204"/>
              </a:rPr>
              <a:t>Aware</a:t>
            </a:r>
            <a:endParaRPr lang="en-US" altLang="en-US" sz="1600" b="1">
              <a:solidFill>
                <a:schemeClr val="tx2"/>
              </a:solidFill>
              <a:latin typeface="Open Sans Semibold" panose="020B0706030804020204"/>
              <a:ea typeface="Open Sans Semibold" panose="020B0706030804020204"/>
              <a:cs typeface="Open Sans Semibold" panose="020B0706030804020204"/>
            </a:endParaRPr>
          </a:p>
        </p:txBody>
      </p:sp>
      <p:sp>
        <p:nvSpPr>
          <p:cNvPr id="73748" name="TextBox 58"/>
          <p:cNvSpPr txBox="1">
            <a:spLocks noChangeArrowheads="1"/>
          </p:cNvSpPr>
          <p:nvPr/>
        </p:nvSpPr>
        <p:spPr bwMode="auto">
          <a:xfrm>
            <a:off x="857250" y="3831432"/>
            <a:ext cx="52610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350">
                <a:latin typeface="Open Sans" panose="020B0606030504020204" pitchFamily="34" charset="0"/>
                <a:cs typeface="Open Sans" panose="020B0606030504020204" pitchFamily="34" charset="0"/>
              </a:rPr>
              <a:t>48%</a:t>
            </a:r>
            <a:endParaRPr lang="en-US" altLang="en-US" sz="1350">
              <a:latin typeface="Open Sans" panose="020B0606030504020204" pitchFamily="34" charset="0"/>
              <a:cs typeface="Open Sans" panose="020B0606030504020204" pitchFamily="34" charset="0"/>
            </a:endParaRPr>
          </a:p>
        </p:txBody>
      </p:sp>
      <p:sp>
        <p:nvSpPr>
          <p:cNvPr id="73749" name="TextBox 59"/>
          <p:cNvSpPr txBox="1">
            <a:spLocks noChangeArrowheads="1"/>
          </p:cNvSpPr>
          <p:nvPr/>
        </p:nvSpPr>
        <p:spPr bwMode="auto">
          <a:xfrm>
            <a:off x="857250" y="4822825"/>
            <a:ext cx="52610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350">
                <a:latin typeface="Open Sans" panose="020B0606030504020204" pitchFamily="34" charset="0"/>
                <a:cs typeface="Open Sans" panose="020B0606030504020204" pitchFamily="34" charset="0"/>
              </a:rPr>
              <a:t>35%</a:t>
            </a:r>
            <a:endParaRPr lang="en-US" altLang="en-US" sz="1350">
              <a:latin typeface="Open Sans" panose="020B0606030504020204" pitchFamily="34" charset="0"/>
              <a:cs typeface="Open Sans" panose="020B0606030504020204" pitchFamily="34" charset="0"/>
            </a:endParaRPr>
          </a:p>
        </p:txBody>
      </p:sp>
      <p:sp>
        <p:nvSpPr>
          <p:cNvPr id="73750" name="TextBox 60"/>
          <p:cNvSpPr txBox="1">
            <a:spLocks noChangeArrowheads="1"/>
          </p:cNvSpPr>
          <p:nvPr/>
        </p:nvSpPr>
        <p:spPr bwMode="auto">
          <a:xfrm>
            <a:off x="857250" y="2078832"/>
            <a:ext cx="52610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eaLnBrk="1" hangingPunct="1"/>
            <a:r>
              <a:rPr lang="en-US" altLang="en-US" sz="1350">
                <a:latin typeface="Open Sans" panose="020B0606030504020204" pitchFamily="34" charset="0"/>
                <a:cs typeface="Open Sans" panose="020B0606030504020204" pitchFamily="34" charset="0"/>
              </a:rPr>
              <a:t>90%</a:t>
            </a:r>
            <a:endParaRPr lang="en-US" altLang="en-US" sz="1350">
              <a:latin typeface="Open Sans" panose="020B0606030504020204" pitchFamily="34" charset="0"/>
              <a:cs typeface="Open Sans" panose="020B0606030504020204" pitchFamily="34" charset="0"/>
            </a:endParaRPr>
          </a:p>
        </p:txBody>
      </p:sp>
      <p:sp>
        <p:nvSpPr>
          <p:cNvPr id="73751" name="TextBox 62"/>
          <p:cNvSpPr txBox="1">
            <a:spLocks noChangeArrowheads="1"/>
          </p:cNvSpPr>
          <p:nvPr/>
        </p:nvSpPr>
        <p:spPr bwMode="auto">
          <a:xfrm>
            <a:off x="8909515" y="4701476"/>
            <a:ext cx="134844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4500" b="1">
                <a:solidFill>
                  <a:schemeClr val="tx2"/>
                </a:solidFill>
                <a:latin typeface="Open Sans Semibold" panose="020B0706030804020204"/>
                <a:ea typeface="Open Sans Semibold" panose="020B0706030804020204"/>
                <a:cs typeface="Open Sans Semibold" panose="020B0706030804020204"/>
              </a:rPr>
              <a:t>30%</a:t>
            </a:r>
            <a:endParaRPr lang="en-US" altLang="en-US" sz="4500" b="1">
              <a:solidFill>
                <a:schemeClr val="tx2"/>
              </a:solidFill>
              <a:latin typeface="Open Sans Semibold" panose="020B0706030804020204"/>
              <a:ea typeface="Open Sans Semibold" panose="020B0706030804020204"/>
              <a:cs typeface="Open Sans Semibold" panose="020B0706030804020204"/>
            </a:endParaRPr>
          </a:p>
        </p:txBody>
      </p:sp>
      <p:sp>
        <p:nvSpPr>
          <p:cNvPr id="64" name="Shape 2918"/>
          <p:cNvSpPr/>
          <p:nvPr/>
        </p:nvSpPr>
        <p:spPr>
          <a:xfrm>
            <a:off x="8600282" y="4892675"/>
            <a:ext cx="246856" cy="361950"/>
          </a:xfrm>
          <a:custGeom>
            <a:avLst/>
            <a:gdLst/>
            <a:ahLst/>
            <a:cxnLst>
              <a:cxn ang="0">
                <a:pos x="wd2" y="hd2"/>
              </a:cxn>
              <a:cxn ang="5400000">
                <a:pos x="wd2" y="hd2"/>
              </a:cxn>
              <a:cxn ang="10800000">
                <a:pos x="wd2" y="hd2"/>
              </a:cxn>
              <a:cxn ang="16200000">
                <a:pos x="wd2" y="hd2"/>
              </a:cxn>
            </a:cxnLst>
            <a:rect l="0" t="0" r="r" b="b"/>
            <a:pathLst>
              <a:path w="21600" h="21600" extrusionOk="0">
                <a:moveTo>
                  <a:pt x="12960" y="6873"/>
                </a:moveTo>
                <a:lnTo>
                  <a:pt x="12960" y="19636"/>
                </a:lnTo>
                <a:cubicBezTo>
                  <a:pt x="12960" y="20178"/>
                  <a:pt x="12315" y="20618"/>
                  <a:pt x="11520" y="20618"/>
                </a:cubicBezTo>
                <a:lnTo>
                  <a:pt x="10080" y="20618"/>
                </a:lnTo>
                <a:cubicBezTo>
                  <a:pt x="9285" y="20618"/>
                  <a:pt x="8640" y="20178"/>
                  <a:pt x="8640" y="19636"/>
                </a:cubicBezTo>
                <a:lnTo>
                  <a:pt x="8640" y="6873"/>
                </a:lnTo>
                <a:lnTo>
                  <a:pt x="2458" y="6873"/>
                </a:lnTo>
                <a:lnTo>
                  <a:pt x="10800" y="1185"/>
                </a:lnTo>
                <a:lnTo>
                  <a:pt x="19142" y="6873"/>
                </a:lnTo>
                <a:cubicBezTo>
                  <a:pt x="19142" y="6873"/>
                  <a:pt x="12960" y="6873"/>
                  <a:pt x="12960" y="6873"/>
                </a:cubicBezTo>
                <a:close/>
                <a:moveTo>
                  <a:pt x="21389" y="7017"/>
                </a:moveTo>
                <a:lnTo>
                  <a:pt x="11309" y="144"/>
                </a:lnTo>
                <a:cubicBezTo>
                  <a:pt x="11179" y="55"/>
                  <a:pt x="10999" y="0"/>
                  <a:pt x="10800" y="0"/>
                </a:cubicBezTo>
                <a:cubicBezTo>
                  <a:pt x="10601" y="0"/>
                  <a:pt x="10422" y="55"/>
                  <a:pt x="10291" y="144"/>
                </a:cubicBezTo>
                <a:lnTo>
                  <a:pt x="211" y="7017"/>
                </a:lnTo>
                <a:cubicBezTo>
                  <a:pt x="81" y="7106"/>
                  <a:pt x="0" y="7228"/>
                  <a:pt x="0" y="7364"/>
                </a:cubicBezTo>
                <a:cubicBezTo>
                  <a:pt x="0" y="7635"/>
                  <a:pt x="322" y="7855"/>
                  <a:pt x="720" y="7855"/>
                </a:cubicBezTo>
                <a:lnTo>
                  <a:pt x="7200" y="7855"/>
                </a:lnTo>
                <a:lnTo>
                  <a:pt x="7200" y="19636"/>
                </a:lnTo>
                <a:cubicBezTo>
                  <a:pt x="7200" y="20721"/>
                  <a:pt x="8490" y="21600"/>
                  <a:pt x="10080" y="21600"/>
                </a:cubicBezTo>
                <a:lnTo>
                  <a:pt x="11520" y="21600"/>
                </a:lnTo>
                <a:cubicBezTo>
                  <a:pt x="13110" y="21600"/>
                  <a:pt x="14400" y="20721"/>
                  <a:pt x="14400" y="19636"/>
                </a:cubicBezTo>
                <a:lnTo>
                  <a:pt x="14400" y="7855"/>
                </a:lnTo>
                <a:lnTo>
                  <a:pt x="20880" y="7855"/>
                </a:lnTo>
                <a:cubicBezTo>
                  <a:pt x="21278" y="7855"/>
                  <a:pt x="21600" y="7635"/>
                  <a:pt x="21600" y="7364"/>
                </a:cubicBezTo>
                <a:cubicBezTo>
                  <a:pt x="21600" y="7228"/>
                  <a:pt x="21519" y="7106"/>
                  <a:pt x="21389" y="7017"/>
                </a:cubicBezTo>
              </a:path>
            </a:pathLst>
          </a:custGeom>
          <a:solidFill>
            <a:schemeClr val="accent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solidFill>
                <a:srgbClr val="FFFFFF"/>
              </a:solidFill>
              <a:effectLst>
                <a:outerShdw blurRad="38100" dist="12700" dir="5400000" rotWithShape="0">
                  <a:srgbClr val="000000">
                    <a:alpha val="50000"/>
                  </a:srgbClr>
                </a:outerShdw>
              </a:effectLst>
              <a:latin typeface="Open Sans Semibold" panose="020B0706030804020204" charset="0"/>
              <a:ea typeface="Open Sans Semibold" panose="020B0706030804020204" charset="0"/>
              <a:cs typeface="Open Sans Semibold" panose="020B0706030804020204" charset="0"/>
              <a:sym typeface="Gill Sans"/>
            </a:endParaRPr>
          </a:p>
        </p:txBody>
      </p:sp>
      <p:cxnSp>
        <p:nvCxnSpPr>
          <p:cNvPr id="65" name="Straight Connector 64"/>
          <p:cNvCxnSpPr/>
          <p:nvPr/>
        </p:nvCxnSpPr>
        <p:spPr>
          <a:xfrm>
            <a:off x="8399463" y="5573713"/>
            <a:ext cx="198516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3754" name="TextBox 65"/>
          <p:cNvSpPr txBox="1">
            <a:spLocks noChangeArrowheads="1"/>
          </p:cNvSpPr>
          <p:nvPr/>
        </p:nvSpPr>
        <p:spPr bwMode="auto">
          <a:xfrm>
            <a:off x="8941704" y="5772944"/>
            <a:ext cx="1001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1600" b="1">
                <a:latin typeface="Open Sans Semibold" panose="020B0706030804020204"/>
                <a:ea typeface="Open Sans Semibold" panose="020B0706030804020204"/>
                <a:cs typeface="Open Sans Semibold" panose="020B0706030804020204"/>
              </a:rPr>
              <a:t>Revenue</a:t>
            </a:r>
            <a:endParaRPr lang="en-US" altLang="en-US" sz="1600" b="1">
              <a:latin typeface="Open Sans Semibold" panose="020B0706030804020204"/>
              <a:ea typeface="Open Sans Semibold" panose="020B0706030804020204"/>
              <a:cs typeface="Open Sans Semibold" panose="020B0706030804020204"/>
            </a:endParaRPr>
          </a:p>
        </p:txBody>
      </p:sp>
      <p:sp>
        <p:nvSpPr>
          <p:cNvPr id="73755" name="TextBox 73"/>
          <p:cNvSpPr txBox="1">
            <a:spLocks noChangeArrowheads="1"/>
          </p:cNvSpPr>
          <p:nvPr/>
        </p:nvSpPr>
        <p:spPr bwMode="auto">
          <a:xfrm>
            <a:off x="8909515" y="2312289"/>
            <a:ext cx="1348446"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4500" b="1">
                <a:solidFill>
                  <a:schemeClr val="tx2"/>
                </a:solidFill>
                <a:latin typeface="Open Sans Semibold" panose="020B0706030804020204"/>
                <a:ea typeface="Open Sans Semibold" panose="020B0706030804020204"/>
                <a:cs typeface="Open Sans Semibold" panose="020B0706030804020204"/>
              </a:rPr>
              <a:t>70%</a:t>
            </a:r>
            <a:endParaRPr lang="en-US" altLang="en-US" sz="4500" b="1">
              <a:solidFill>
                <a:schemeClr val="tx2"/>
              </a:solidFill>
              <a:latin typeface="Open Sans Semibold" panose="020B0706030804020204"/>
              <a:ea typeface="Open Sans Semibold" panose="020B0706030804020204"/>
              <a:cs typeface="Open Sans Semibold" panose="020B0706030804020204"/>
            </a:endParaRPr>
          </a:p>
        </p:txBody>
      </p:sp>
      <p:sp>
        <p:nvSpPr>
          <p:cNvPr id="75" name="Shape 2918"/>
          <p:cNvSpPr/>
          <p:nvPr/>
        </p:nvSpPr>
        <p:spPr>
          <a:xfrm>
            <a:off x="8600282" y="2503488"/>
            <a:ext cx="246856" cy="361950"/>
          </a:xfrm>
          <a:custGeom>
            <a:avLst/>
            <a:gdLst/>
            <a:ahLst/>
            <a:cxnLst>
              <a:cxn ang="0">
                <a:pos x="wd2" y="hd2"/>
              </a:cxn>
              <a:cxn ang="5400000">
                <a:pos x="wd2" y="hd2"/>
              </a:cxn>
              <a:cxn ang="10800000">
                <a:pos x="wd2" y="hd2"/>
              </a:cxn>
              <a:cxn ang="16200000">
                <a:pos x="wd2" y="hd2"/>
              </a:cxn>
            </a:cxnLst>
            <a:rect l="0" t="0" r="r" b="b"/>
            <a:pathLst>
              <a:path w="21600" h="21600" extrusionOk="0">
                <a:moveTo>
                  <a:pt x="12960" y="6873"/>
                </a:moveTo>
                <a:lnTo>
                  <a:pt x="12960" y="19636"/>
                </a:lnTo>
                <a:cubicBezTo>
                  <a:pt x="12960" y="20178"/>
                  <a:pt x="12315" y="20618"/>
                  <a:pt x="11520" y="20618"/>
                </a:cubicBezTo>
                <a:lnTo>
                  <a:pt x="10080" y="20618"/>
                </a:lnTo>
                <a:cubicBezTo>
                  <a:pt x="9285" y="20618"/>
                  <a:pt x="8640" y="20178"/>
                  <a:pt x="8640" y="19636"/>
                </a:cubicBezTo>
                <a:lnTo>
                  <a:pt x="8640" y="6873"/>
                </a:lnTo>
                <a:lnTo>
                  <a:pt x="2458" y="6873"/>
                </a:lnTo>
                <a:lnTo>
                  <a:pt x="10800" y="1185"/>
                </a:lnTo>
                <a:lnTo>
                  <a:pt x="19142" y="6873"/>
                </a:lnTo>
                <a:cubicBezTo>
                  <a:pt x="19142" y="6873"/>
                  <a:pt x="12960" y="6873"/>
                  <a:pt x="12960" y="6873"/>
                </a:cubicBezTo>
                <a:close/>
                <a:moveTo>
                  <a:pt x="21389" y="7017"/>
                </a:moveTo>
                <a:lnTo>
                  <a:pt x="11309" y="144"/>
                </a:lnTo>
                <a:cubicBezTo>
                  <a:pt x="11179" y="55"/>
                  <a:pt x="10999" y="0"/>
                  <a:pt x="10800" y="0"/>
                </a:cubicBezTo>
                <a:cubicBezTo>
                  <a:pt x="10601" y="0"/>
                  <a:pt x="10422" y="55"/>
                  <a:pt x="10291" y="144"/>
                </a:cubicBezTo>
                <a:lnTo>
                  <a:pt x="211" y="7017"/>
                </a:lnTo>
                <a:cubicBezTo>
                  <a:pt x="81" y="7106"/>
                  <a:pt x="0" y="7228"/>
                  <a:pt x="0" y="7364"/>
                </a:cubicBezTo>
                <a:cubicBezTo>
                  <a:pt x="0" y="7635"/>
                  <a:pt x="322" y="7855"/>
                  <a:pt x="720" y="7855"/>
                </a:cubicBezTo>
                <a:lnTo>
                  <a:pt x="7200" y="7855"/>
                </a:lnTo>
                <a:lnTo>
                  <a:pt x="7200" y="19636"/>
                </a:lnTo>
                <a:cubicBezTo>
                  <a:pt x="7200" y="20721"/>
                  <a:pt x="8490" y="21600"/>
                  <a:pt x="10080" y="21600"/>
                </a:cubicBezTo>
                <a:lnTo>
                  <a:pt x="11520" y="21600"/>
                </a:lnTo>
                <a:cubicBezTo>
                  <a:pt x="13110" y="21600"/>
                  <a:pt x="14400" y="20721"/>
                  <a:pt x="14400" y="19636"/>
                </a:cubicBezTo>
                <a:lnTo>
                  <a:pt x="14400" y="7855"/>
                </a:lnTo>
                <a:lnTo>
                  <a:pt x="20880" y="7855"/>
                </a:lnTo>
                <a:cubicBezTo>
                  <a:pt x="21278" y="7855"/>
                  <a:pt x="21600" y="7635"/>
                  <a:pt x="21600" y="7364"/>
                </a:cubicBezTo>
                <a:cubicBezTo>
                  <a:pt x="21600" y="7228"/>
                  <a:pt x="21519" y="7106"/>
                  <a:pt x="21389" y="7017"/>
                </a:cubicBezTo>
              </a:path>
            </a:pathLst>
          </a:custGeom>
          <a:solidFill>
            <a:schemeClr val="accent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solidFill>
                <a:srgbClr val="FFFFFF"/>
              </a:solidFill>
              <a:effectLst>
                <a:outerShdw blurRad="38100" dist="12700" dir="5400000" rotWithShape="0">
                  <a:srgbClr val="000000">
                    <a:alpha val="50000"/>
                  </a:srgbClr>
                </a:outerShdw>
              </a:effectLst>
              <a:latin typeface="Open Sans Semibold" panose="020B0706030804020204" charset="0"/>
              <a:ea typeface="Open Sans Semibold" panose="020B0706030804020204" charset="0"/>
              <a:cs typeface="Open Sans Semibold" panose="020B0706030804020204" charset="0"/>
              <a:sym typeface="Gill Sans"/>
            </a:endParaRPr>
          </a:p>
        </p:txBody>
      </p:sp>
      <p:cxnSp>
        <p:nvCxnSpPr>
          <p:cNvPr id="76" name="Straight Connector 75"/>
          <p:cNvCxnSpPr/>
          <p:nvPr/>
        </p:nvCxnSpPr>
        <p:spPr>
          <a:xfrm>
            <a:off x="8399463" y="3183732"/>
            <a:ext cx="198516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3758" name="TextBox 76"/>
          <p:cNvSpPr txBox="1">
            <a:spLocks noChangeArrowheads="1"/>
          </p:cNvSpPr>
          <p:nvPr/>
        </p:nvSpPr>
        <p:spPr bwMode="auto">
          <a:xfrm>
            <a:off x="8595712" y="3382963"/>
            <a:ext cx="16934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eaLnBrk="1" hangingPunct="1"/>
            <a:r>
              <a:rPr lang="en-US" altLang="en-US" sz="1600" b="1">
                <a:latin typeface="Open Sans Semibold" panose="020B0706030804020204"/>
                <a:ea typeface="Open Sans Semibold" panose="020B0706030804020204"/>
                <a:cs typeface="Open Sans Semibold" panose="020B0706030804020204"/>
              </a:rPr>
              <a:t>New Customers</a:t>
            </a:r>
            <a:endParaRPr lang="en-US" altLang="en-US" sz="1600" b="1">
              <a:latin typeface="Open Sans Semibold" panose="020B0706030804020204"/>
              <a:ea typeface="Open Sans Semibold" panose="020B0706030804020204"/>
              <a:cs typeface="Open Sans Semibold" panose="020B0706030804020204"/>
            </a:endParaRPr>
          </a:p>
        </p:txBody>
      </p:sp>
      <p:sp>
        <p:nvSpPr>
          <p:cNvPr id="78" name="Shape 2616"/>
          <p:cNvSpPr/>
          <p:nvPr/>
        </p:nvSpPr>
        <p:spPr>
          <a:xfrm>
            <a:off x="9084469" y="1574007"/>
            <a:ext cx="715963" cy="650875"/>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accent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solidFill>
                <a:srgbClr val="FFFFFF"/>
              </a:solidFill>
              <a:effectLst>
                <a:outerShdw blurRad="38100" dist="12700" dir="5400000" rotWithShape="0">
                  <a:srgbClr val="000000">
                    <a:alpha val="50000"/>
                  </a:srgbClr>
                </a:outerShdw>
              </a:effectLst>
              <a:latin typeface="Open Sans Semibold" panose="020B0706030804020204" charset="0"/>
              <a:ea typeface="Open Sans Semibold" panose="020B0706030804020204" charset="0"/>
              <a:cs typeface="Open Sans Semibold" panose="020B0706030804020204" charset="0"/>
              <a:sym typeface="Gill Sans"/>
            </a:endParaRPr>
          </a:p>
        </p:txBody>
      </p:sp>
      <p:sp>
        <p:nvSpPr>
          <p:cNvPr id="80" name="Shape 2800"/>
          <p:cNvSpPr/>
          <p:nvPr/>
        </p:nvSpPr>
        <p:spPr>
          <a:xfrm>
            <a:off x="9036844" y="4085432"/>
            <a:ext cx="811213" cy="516731"/>
          </a:xfrm>
          <a:custGeom>
            <a:avLst/>
            <a:gdLst/>
            <a:ahLst/>
            <a:cxnLst>
              <a:cxn ang="0">
                <a:pos x="wd2" y="hd2"/>
              </a:cxn>
              <a:cxn ang="5400000">
                <a:pos x="wd2" y="hd2"/>
              </a:cxn>
              <a:cxn ang="10800000">
                <a:pos x="wd2" y="hd2"/>
              </a:cxn>
              <a:cxn ang="16200000">
                <a:pos x="wd2" y="hd2"/>
              </a:cxn>
            </a:cxnLst>
            <a:rect l="0" t="0" r="r" b="b"/>
            <a:pathLst>
              <a:path w="21600" h="21600" extrusionOk="0">
                <a:moveTo>
                  <a:pt x="10208" y="15258"/>
                </a:moveTo>
                <a:cubicBezTo>
                  <a:pt x="10138" y="15500"/>
                  <a:pt x="10044" y="15701"/>
                  <a:pt x="9923" y="15861"/>
                </a:cubicBezTo>
                <a:cubicBezTo>
                  <a:pt x="9802" y="16022"/>
                  <a:pt x="9660" y="16144"/>
                  <a:pt x="9499" y="16228"/>
                </a:cubicBezTo>
                <a:cubicBezTo>
                  <a:pt x="9362" y="16300"/>
                  <a:pt x="9243" y="16340"/>
                  <a:pt x="9097" y="16360"/>
                </a:cubicBezTo>
                <a:lnTo>
                  <a:pt x="9097" y="16971"/>
                </a:lnTo>
                <a:lnTo>
                  <a:pt x="8606" y="16971"/>
                </a:lnTo>
                <a:lnTo>
                  <a:pt x="8606" y="16361"/>
                </a:lnTo>
                <a:cubicBezTo>
                  <a:pt x="8446" y="16345"/>
                  <a:pt x="8316" y="16304"/>
                  <a:pt x="8171" y="16224"/>
                </a:cubicBezTo>
                <a:cubicBezTo>
                  <a:pt x="8001" y="16130"/>
                  <a:pt x="7856" y="15998"/>
                  <a:pt x="7736" y="15826"/>
                </a:cubicBezTo>
                <a:cubicBezTo>
                  <a:pt x="7615" y="15655"/>
                  <a:pt x="7522" y="15443"/>
                  <a:pt x="7456" y="15193"/>
                </a:cubicBezTo>
                <a:cubicBezTo>
                  <a:pt x="7390" y="14942"/>
                  <a:pt x="7359" y="14654"/>
                  <a:pt x="7363" y="14327"/>
                </a:cubicBezTo>
                <a:lnTo>
                  <a:pt x="8007" y="14327"/>
                </a:lnTo>
                <a:cubicBezTo>
                  <a:pt x="8003" y="14712"/>
                  <a:pt x="8058" y="15015"/>
                  <a:pt x="8171" y="15236"/>
                </a:cubicBezTo>
                <a:cubicBezTo>
                  <a:pt x="8270" y="15431"/>
                  <a:pt x="8403" y="15530"/>
                  <a:pt x="8606" y="15563"/>
                </a:cubicBezTo>
                <a:lnTo>
                  <a:pt x="8606" y="13432"/>
                </a:lnTo>
                <a:cubicBezTo>
                  <a:pt x="8492" y="13376"/>
                  <a:pt x="8395" y="13313"/>
                  <a:pt x="8270" y="13239"/>
                </a:cubicBezTo>
                <a:cubicBezTo>
                  <a:pt x="8118" y="13149"/>
                  <a:pt x="7980" y="13033"/>
                  <a:pt x="7857" y="12890"/>
                </a:cubicBezTo>
                <a:cubicBezTo>
                  <a:pt x="7735" y="12746"/>
                  <a:pt x="7636" y="12568"/>
                  <a:pt x="7561" y="12352"/>
                </a:cubicBezTo>
                <a:cubicBezTo>
                  <a:pt x="7485" y="12136"/>
                  <a:pt x="7448" y="11868"/>
                  <a:pt x="7448" y="11548"/>
                </a:cubicBezTo>
                <a:cubicBezTo>
                  <a:pt x="7448" y="11268"/>
                  <a:pt x="7483" y="11023"/>
                  <a:pt x="7553" y="10809"/>
                </a:cubicBezTo>
                <a:cubicBezTo>
                  <a:pt x="7622" y="10596"/>
                  <a:pt x="7716" y="10419"/>
                  <a:pt x="7835" y="10276"/>
                </a:cubicBezTo>
                <a:cubicBezTo>
                  <a:pt x="7954" y="10134"/>
                  <a:pt x="8090" y="10024"/>
                  <a:pt x="8244" y="9948"/>
                </a:cubicBezTo>
                <a:cubicBezTo>
                  <a:pt x="8373" y="9885"/>
                  <a:pt x="8479" y="9855"/>
                  <a:pt x="8606" y="9844"/>
                </a:cubicBezTo>
                <a:lnTo>
                  <a:pt x="8606" y="9257"/>
                </a:lnTo>
                <a:lnTo>
                  <a:pt x="9097" y="9257"/>
                </a:lnTo>
                <a:lnTo>
                  <a:pt x="9097" y="9844"/>
                </a:lnTo>
                <a:cubicBezTo>
                  <a:pt x="9224" y="9853"/>
                  <a:pt x="9328" y="9881"/>
                  <a:pt x="9453" y="9939"/>
                </a:cubicBezTo>
                <a:cubicBezTo>
                  <a:pt x="9605" y="10009"/>
                  <a:pt x="9735" y="10114"/>
                  <a:pt x="9847" y="10255"/>
                </a:cubicBezTo>
                <a:cubicBezTo>
                  <a:pt x="9957" y="10394"/>
                  <a:pt x="10046" y="10572"/>
                  <a:pt x="10112" y="10788"/>
                </a:cubicBezTo>
                <a:cubicBezTo>
                  <a:pt x="10178" y="11003"/>
                  <a:pt x="10211" y="11254"/>
                  <a:pt x="10211" y="11540"/>
                </a:cubicBezTo>
                <a:lnTo>
                  <a:pt x="9567" y="11540"/>
                </a:lnTo>
                <a:cubicBezTo>
                  <a:pt x="9559" y="11242"/>
                  <a:pt x="9509" y="11015"/>
                  <a:pt x="9417" y="10857"/>
                </a:cubicBezTo>
                <a:cubicBezTo>
                  <a:pt x="9339" y="10725"/>
                  <a:pt x="9243" y="10661"/>
                  <a:pt x="9097" y="10640"/>
                </a:cubicBezTo>
                <a:lnTo>
                  <a:pt x="9097" y="12504"/>
                </a:lnTo>
                <a:cubicBezTo>
                  <a:pt x="9226" y="12565"/>
                  <a:pt x="9336" y="12633"/>
                  <a:pt x="9471" y="12710"/>
                </a:cubicBezTo>
                <a:cubicBezTo>
                  <a:pt x="9633" y="12804"/>
                  <a:pt x="9776" y="12923"/>
                  <a:pt x="9900" y="13069"/>
                </a:cubicBezTo>
                <a:cubicBezTo>
                  <a:pt x="10024" y="13215"/>
                  <a:pt x="10124" y="13395"/>
                  <a:pt x="10200" y="13610"/>
                </a:cubicBezTo>
                <a:cubicBezTo>
                  <a:pt x="10275" y="13827"/>
                  <a:pt x="10312" y="14091"/>
                  <a:pt x="10312" y="14407"/>
                </a:cubicBezTo>
                <a:cubicBezTo>
                  <a:pt x="10312" y="14732"/>
                  <a:pt x="10278" y="15016"/>
                  <a:pt x="10208" y="15258"/>
                </a:cubicBezTo>
                <a:moveTo>
                  <a:pt x="8836" y="7714"/>
                </a:moveTo>
                <a:cubicBezTo>
                  <a:pt x="6938" y="7714"/>
                  <a:pt x="5400" y="10132"/>
                  <a:pt x="5400" y="13114"/>
                </a:cubicBezTo>
                <a:cubicBezTo>
                  <a:pt x="5400" y="16096"/>
                  <a:pt x="6938" y="18514"/>
                  <a:pt x="8836" y="18514"/>
                </a:cubicBezTo>
                <a:cubicBezTo>
                  <a:pt x="10734" y="18514"/>
                  <a:pt x="12273" y="16096"/>
                  <a:pt x="12273" y="13114"/>
                </a:cubicBezTo>
                <a:cubicBezTo>
                  <a:pt x="12273" y="10132"/>
                  <a:pt x="10734" y="7714"/>
                  <a:pt x="8836" y="7714"/>
                </a:cubicBezTo>
                <a:moveTo>
                  <a:pt x="20618" y="0"/>
                </a:moveTo>
                <a:lnTo>
                  <a:pt x="4909" y="0"/>
                </a:lnTo>
                <a:cubicBezTo>
                  <a:pt x="4367" y="0"/>
                  <a:pt x="3927" y="690"/>
                  <a:pt x="3927" y="1543"/>
                </a:cubicBezTo>
                <a:lnTo>
                  <a:pt x="3927" y="2314"/>
                </a:lnTo>
                <a:cubicBezTo>
                  <a:pt x="3927" y="2740"/>
                  <a:pt x="4147" y="3086"/>
                  <a:pt x="4418" y="3086"/>
                </a:cubicBezTo>
                <a:cubicBezTo>
                  <a:pt x="4689" y="3086"/>
                  <a:pt x="4909" y="2740"/>
                  <a:pt x="4909" y="2314"/>
                </a:cubicBezTo>
                <a:lnTo>
                  <a:pt x="4909" y="1543"/>
                </a:lnTo>
                <a:lnTo>
                  <a:pt x="20618" y="1543"/>
                </a:lnTo>
                <a:lnTo>
                  <a:pt x="20618" y="15429"/>
                </a:lnTo>
                <a:lnTo>
                  <a:pt x="19145" y="15429"/>
                </a:lnTo>
                <a:cubicBezTo>
                  <a:pt x="18874" y="15429"/>
                  <a:pt x="18655" y="15774"/>
                  <a:pt x="18655" y="16200"/>
                </a:cubicBezTo>
                <a:cubicBezTo>
                  <a:pt x="18655" y="16626"/>
                  <a:pt x="18874" y="16971"/>
                  <a:pt x="19145" y="16971"/>
                </a:cubicBezTo>
                <a:lnTo>
                  <a:pt x="20618" y="16971"/>
                </a:lnTo>
                <a:cubicBezTo>
                  <a:pt x="21160" y="16971"/>
                  <a:pt x="21600" y="16280"/>
                  <a:pt x="21600" y="15429"/>
                </a:cubicBezTo>
                <a:lnTo>
                  <a:pt x="21600" y="1543"/>
                </a:lnTo>
                <a:cubicBezTo>
                  <a:pt x="21600" y="690"/>
                  <a:pt x="21160" y="0"/>
                  <a:pt x="20618" y="0"/>
                </a:cubicBezTo>
                <a:moveTo>
                  <a:pt x="9451" y="13856"/>
                </a:moveTo>
                <a:cubicBezTo>
                  <a:pt x="9385" y="13780"/>
                  <a:pt x="9310" y="13718"/>
                  <a:pt x="9228" y="13671"/>
                </a:cubicBezTo>
                <a:cubicBezTo>
                  <a:pt x="9175" y="13642"/>
                  <a:pt x="9137" y="13616"/>
                  <a:pt x="9097" y="13590"/>
                </a:cubicBezTo>
                <a:lnTo>
                  <a:pt x="9097" y="15560"/>
                </a:lnTo>
                <a:cubicBezTo>
                  <a:pt x="9250" y="15523"/>
                  <a:pt x="9363" y="15447"/>
                  <a:pt x="9473" y="15311"/>
                </a:cubicBezTo>
                <a:cubicBezTo>
                  <a:pt x="9604" y="15151"/>
                  <a:pt x="9668" y="14896"/>
                  <a:pt x="9668" y="14545"/>
                </a:cubicBezTo>
                <a:cubicBezTo>
                  <a:pt x="9668" y="14383"/>
                  <a:pt x="9649" y="14246"/>
                  <a:pt x="9609" y="14135"/>
                </a:cubicBezTo>
                <a:cubicBezTo>
                  <a:pt x="9570" y="14024"/>
                  <a:pt x="9517" y="13931"/>
                  <a:pt x="9451" y="13856"/>
                </a:cubicBezTo>
                <a:moveTo>
                  <a:pt x="13255" y="16971"/>
                </a:moveTo>
                <a:cubicBezTo>
                  <a:pt x="12983" y="16971"/>
                  <a:pt x="12764" y="17316"/>
                  <a:pt x="12764" y="17743"/>
                </a:cubicBezTo>
                <a:cubicBezTo>
                  <a:pt x="12764" y="18169"/>
                  <a:pt x="12983" y="18514"/>
                  <a:pt x="13255" y="18514"/>
                </a:cubicBezTo>
                <a:cubicBezTo>
                  <a:pt x="13525" y="18514"/>
                  <a:pt x="13745" y="18169"/>
                  <a:pt x="13745" y="17743"/>
                </a:cubicBezTo>
                <a:cubicBezTo>
                  <a:pt x="13745" y="17316"/>
                  <a:pt x="13525" y="16971"/>
                  <a:pt x="13255" y="16971"/>
                </a:cubicBezTo>
                <a:moveTo>
                  <a:pt x="16200" y="7714"/>
                </a:moveTo>
                <a:cubicBezTo>
                  <a:pt x="15928" y="7714"/>
                  <a:pt x="15709" y="7369"/>
                  <a:pt x="15709" y="6943"/>
                </a:cubicBezTo>
                <a:cubicBezTo>
                  <a:pt x="15709" y="6516"/>
                  <a:pt x="15928" y="6171"/>
                  <a:pt x="16200" y="6171"/>
                </a:cubicBezTo>
                <a:cubicBezTo>
                  <a:pt x="16471" y="6171"/>
                  <a:pt x="16691" y="6516"/>
                  <a:pt x="16691" y="6943"/>
                </a:cubicBezTo>
                <a:cubicBezTo>
                  <a:pt x="16691" y="7369"/>
                  <a:pt x="16471" y="7714"/>
                  <a:pt x="16200" y="7714"/>
                </a:cubicBezTo>
                <a:moveTo>
                  <a:pt x="16691" y="17113"/>
                </a:moveTo>
                <a:cubicBezTo>
                  <a:pt x="16537" y="17027"/>
                  <a:pt x="16373" y="16971"/>
                  <a:pt x="16200" y="16971"/>
                </a:cubicBezTo>
                <a:cubicBezTo>
                  <a:pt x="15386" y="16971"/>
                  <a:pt x="14727" y="18008"/>
                  <a:pt x="14727" y="19286"/>
                </a:cubicBezTo>
                <a:cubicBezTo>
                  <a:pt x="14727" y="19557"/>
                  <a:pt x="14762" y="19814"/>
                  <a:pt x="14817" y="20057"/>
                </a:cubicBezTo>
                <a:lnTo>
                  <a:pt x="2855" y="20057"/>
                </a:lnTo>
                <a:cubicBezTo>
                  <a:pt x="2910" y="19814"/>
                  <a:pt x="2945" y="19557"/>
                  <a:pt x="2945" y="19286"/>
                </a:cubicBezTo>
                <a:cubicBezTo>
                  <a:pt x="2945" y="18008"/>
                  <a:pt x="2286" y="16971"/>
                  <a:pt x="1473" y="16971"/>
                </a:cubicBezTo>
                <a:cubicBezTo>
                  <a:pt x="1299" y="16971"/>
                  <a:pt x="1136" y="17027"/>
                  <a:pt x="982" y="17113"/>
                </a:cubicBezTo>
                <a:lnTo>
                  <a:pt x="982" y="9115"/>
                </a:lnTo>
                <a:cubicBezTo>
                  <a:pt x="1136" y="9202"/>
                  <a:pt x="1299" y="9257"/>
                  <a:pt x="1473" y="9257"/>
                </a:cubicBezTo>
                <a:cubicBezTo>
                  <a:pt x="2286" y="9257"/>
                  <a:pt x="2945" y="8221"/>
                  <a:pt x="2945" y="6943"/>
                </a:cubicBezTo>
                <a:cubicBezTo>
                  <a:pt x="2945" y="6671"/>
                  <a:pt x="2910" y="6414"/>
                  <a:pt x="2855" y="6171"/>
                </a:cubicBezTo>
                <a:lnTo>
                  <a:pt x="14817" y="6171"/>
                </a:lnTo>
                <a:cubicBezTo>
                  <a:pt x="14762" y="6414"/>
                  <a:pt x="14727" y="6671"/>
                  <a:pt x="14727" y="6943"/>
                </a:cubicBezTo>
                <a:cubicBezTo>
                  <a:pt x="14727" y="8221"/>
                  <a:pt x="15386" y="9257"/>
                  <a:pt x="16200" y="9257"/>
                </a:cubicBezTo>
                <a:cubicBezTo>
                  <a:pt x="16373" y="9257"/>
                  <a:pt x="16537" y="9202"/>
                  <a:pt x="16691" y="9115"/>
                </a:cubicBezTo>
                <a:cubicBezTo>
                  <a:pt x="16691" y="9115"/>
                  <a:pt x="16691" y="17113"/>
                  <a:pt x="16691" y="17113"/>
                </a:cubicBezTo>
                <a:close/>
                <a:moveTo>
                  <a:pt x="16200" y="20057"/>
                </a:moveTo>
                <a:cubicBezTo>
                  <a:pt x="15928" y="20057"/>
                  <a:pt x="15709" y="19712"/>
                  <a:pt x="15709" y="19286"/>
                </a:cubicBezTo>
                <a:cubicBezTo>
                  <a:pt x="15709" y="18859"/>
                  <a:pt x="15928" y="18514"/>
                  <a:pt x="16200" y="18514"/>
                </a:cubicBezTo>
                <a:cubicBezTo>
                  <a:pt x="16471" y="18514"/>
                  <a:pt x="16691" y="18859"/>
                  <a:pt x="16691" y="19286"/>
                </a:cubicBezTo>
                <a:cubicBezTo>
                  <a:pt x="16691" y="19712"/>
                  <a:pt x="16471" y="20057"/>
                  <a:pt x="16200" y="20057"/>
                </a:cubicBezTo>
                <a:moveTo>
                  <a:pt x="1473" y="20057"/>
                </a:moveTo>
                <a:cubicBezTo>
                  <a:pt x="1201" y="20057"/>
                  <a:pt x="982" y="19712"/>
                  <a:pt x="982" y="19286"/>
                </a:cubicBezTo>
                <a:cubicBezTo>
                  <a:pt x="982" y="18859"/>
                  <a:pt x="1201" y="18514"/>
                  <a:pt x="1473" y="18514"/>
                </a:cubicBezTo>
                <a:cubicBezTo>
                  <a:pt x="1744" y="18514"/>
                  <a:pt x="1964" y="18859"/>
                  <a:pt x="1964" y="19286"/>
                </a:cubicBezTo>
                <a:cubicBezTo>
                  <a:pt x="1964" y="19712"/>
                  <a:pt x="1744" y="20057"/>
                  <a:pt x="1473" y="20057"/>
                </a:cubicBezTo>
                <a:moveTo>
                  <a:pt x="1473" y="6171"/>
                </a:moveTo>
                <a:cubicBezTo>
                  <a:pt x="1744" y="6171"/>
                  <a:pt x="1964" y="6516"/>
                  <a:pt x="1964" y="6943"/>
                </a:cubicBezTo>
                <a:cubicBezTo>
                  <a:pt x="1964" y="7369"/>
                  <a:pt x="1744" y="7714"/>
                  <a:pt x="1473" y="7714"/>
                </a:cubicBezTo>
                <a:cubicBezTo>
                  <a:pt x="1201" y="7714"/>
                  <a:pt x="982" y="7369"/>
                  <a:pt x="982" y="6943"/>
                </a:cubicBezTo>
                <a:cubicBezTo>
                  <a:pt x="982" y="6516"/>
                  <a:pt x="1201" y="6171"/>
                  <a:pt x="1473" y="6171"/>
                </a:cubicBezTo>
                <a:moveTo>
                  <a:pt x="16691" y="4629"/>
                </a:moveTo>
                <a:lnTo>
                  <a:pt x="982" y="4629"/>
                </a:lnTo>
                <a:cubicBezTo>
                  <a:pt x="439" y="4629"/>
                  <a:pt x="0" y="5319"/>
                  <a:pt x="0" y="6171"/>
                </a:cubicBezTo>
                <a:lnTo>
                  <a:pt x="0" y="20057"/>
                </a:lnTo>
                <a:cubicBezTo>
                  <a:pt x="0" y="20909"/>
                  <a:pt x="439" y="21600"/>
                  <a:pt x="982" y="21600"/>
                </a:cubicBezTo>
                <a:lnTo>
                  <a:pt x="16691" y="21600"/>
                </a:lnTo>
                <a:cubicBezTo>
                  <a:pt x="17233" y="21600"/>
                  <a:pt x="17673" y="20909"/>
                  <a:pt x="17673" y="20057"/>
                </a:cubicBezTo>
                <a:lnTo>
                  <a:pt x="17673" y="6171"/>
                </a:lnTo>
                <a:cubicBezTo>
                  <a:pt x="17673" y="5319"/>
                  <a:pt x="17233" y="4629"/>
                  <a:pt x="16691" y="4629"/>
                </a:cubicBezTo>
                <a:moveTo>
                  <a:pt x="8092" y="11478"/>
                </a:moveTo>
                <a:cubicBezTo>
                  <a:pt x="8092" y="11618"/>
                  <a:pt x="8111" y="11738"/>
                  <a:pt x="8149" y="11836"/>
                </a:cubicBezTo>
                <a:cubicBezTo>
                  <a:pt x="8186" y="11936"/>
                  <a:pt x="8234" y="12020"/>
                  <a:pt x="8293" y="12090"/>
                </a:cubicBezTo>
                <a:cubicBezTo>
                  <a:pt x="8351" y="12160"/>
                  <a:pt x="8419" y="12217"/>
                  <a:pt x="8496" y="12260"/>
                </a:cubicBezTo>
                <a:cubicBezTo>
                  <a:pt x="8542" y="12286"/>
                  <a:pt x="8573" y="12310"/>
                  <a:pt x="8606" y="12330"/>
                </a:cubicBezTo>
                <a:lnTo>
                  <a:pt x="8606" y="10637"/>
                </a:lnTo>
                <a:cubicBezTo>
                  <a:pt x="8457" y="10653"/>
                  <a:pt x="8353" y="10708"/>
                  <a:pt x="8258" y="10818"/>
                </a:cubicBezTo>
                <a:cubicBezTo>
                  <a:pt x="8147" y="10949"/>
                  <a:pt x="8092" y="11170"/>
                  <a:pt x="8092" y="11478"/>
                </a:cubicBezTo>
                <a:moveTo>
                  <a:pt x="4418" y="7714"/>
                </a:moveTo>
                <a:cubicBezTo>
                  <a:pt x="4147" y="7714"/>
                  <a:pt x="3927" y="8060"/>
                  <a:pt x="3927" y="8486"/>
                </a:cubicBezTo>
                <a:cubicBezTo>
                  <a:pt x="3927" y="8912"/>
                  <a:pt x="4147" y="9257"/>
                  <a:pt x="4418" y="9257"/>
                </a:cubicBezTo>
                <a:cubicBezTo>
                  <a:pt x="4689" y="9257"/>
                  <a:pt x="4909" y="8912"/>
                  <a:pt x="4909" y="8486"/>
                </a:cubicBezTo>
                <a:cubicBezTo>
                  <a:pt x="4909" y="8060"/>
                  <a:pt x="4689" y="7714"/>
                  <a:pt x="4418" y="7714"/>
                </a:cubicBezTo>
              </a:path>
            </a:pathLst>
          </a:custGeom>
          <a:solidFill>
            <a:schemeClr val="accent3"/>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b="1" dirty="0">
              <a:solidFill>
                <a:srgbClr val="FFFFFF"/>
              </a:solidFill>
              <a:effectLst>
                <a:outerShdw blurRad="38100" dist="12700" dir="5400000" rotWithShape="0">
                  <a:srgbClr val="000000">
                    <a:alpha val="50000"/>
                  </a:srgbClr>
                </a:outerShdw>
              </a:effectLst>
              <a:latin typeface="Open Sans Semibold" panose="020B0706030804020204" charset="0"/>
              <a:ea typeface="Open Sans Semibold" panose="020B0706030804020204" charset="0"/>
              <a:cs typeface="Open Sans Semibold" panose="020B0706030804020204" charset="0"/>
              <a:sym typeface="Gill Sans"/>
            </a:endParaRPr>
          </a:p>
        </p:txBody>
      </p:sp>
      <p:grpSp>
        <p:nvGrpSpPr>
          <p:cNvPr id="41" name="组合 40"/>
          <p:cNvGrpSpPr/>
          <p:nvPr/>
        </p:nvGrpSpPr>
        <p:grpSpPr>
          <a:xfrm>
            <a:off x="219075" y="172482"/>
            <a:ext cx="5491306" cy="895841"/>
            <a:chOff x="219075" y="172482"/>
            <a:chExt cx="5491306" cy="895841"/>
          </a:xfrm>
        </p:grpSpPr>
        <p:grpSp>
          <p:nvGrpSpPr>
            <p:cNvPr id="59" name="组合 58"/>
            <p:cNvGrpSpPr/>
            <p:nvPr/>
          </p:nvGrpSpPr>
          <p:grpSpPr>
            <a:xfrm>
              <a:off x="1079648" y="172482"/>
              <a:ext cx="4630733" cy="709008"/>
              <a:chOff x="950277" y="187846"/>
              <a:chExt cx="4630733" cy="709008"/>
            </a:xfrm>
          </p:grpSpPr>
          <p:sp>
            <p:nvSpPr>
              <p:cNvPr id="68"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69"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60" name="组合 59"/>
            <p:cNvGrpSpPr/>
            <p:nvPr/>
          </p:nvGrpSpPr>
          <p:grpSpPr>
            <a:xfrm>
              <a:off x="219075" y="199964"/>
              <a:ext cx="1666875" cy="868359"/>
              <a:chOff x="219075" y="199964"/>
              <a:chExt cx="1666875" cy="868359"/>
            </a:xfrm>
          </p:grpSpPr>
          <p:sp>
            <p:nvSpPr>
              <p:cNvPr id="61" name="椭圆 60"/>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2" name="文本框 61"/>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03</a:t>
                </a:r>
                <a:endParaRPr lang="zh-CN" altLang="en-US" sz="2400" b="1">
                  <a:solidFill>
                    <a:schemeClr val="accent1"/>
                  </a:solidFill>
                </a:endParaRPr>
              </a:p>
            </p:txBody>
          </p:sp>
          <p:cxnSp>
            <p:nvCxnSpPr>
              <p:cNvPr id="63" name="直接连接符 62"/>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p:cNvSpPr/>
          <p:nvPr/>
        </p:nvSpPr>
        <p:spPr>
          <a:xfrm>
            <a:off x="4267994" y="2561432"/>
            <a:ext cx="3622675" cy="3622675"/>
          </a:xfrm>
          <a:prstGeom prst="ellipse">
            <a:avLst/>
          </a:prstGeom>
          <a:noFill/>
          <a:ln w="381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900" b="1">
              <a:latin typeface="Open Sans Semibold" panose="020B0706030804020204" charset="0"/>
            </a:endParaRPr>
          </a:p>
        </p:txBody>
      </p:sp>
      <p:sp>
        <p:nvSpPr>
          <p:cNvPr id="6" name="Rectangle 5"/>
          <p:cNvSpPr/>
          <p:nvPr/>
        </p:nvSpPr>
        <p:spPr>
          <a:xfrm>
            <a:off x="5213350" y="2512219"/>
            <a:ext cx="1794669" cy="490538"/>
          </a:xfrm>
          <a:prstGeom prst="rect">
            <a:avLst/>
          </a:prstGeom>
          <a:blipFill>
            <a:blip r:embed="rId1"/>
            <a:stretch>
              <a:fillRect/>
            </a:stretch>
          </a:bli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67877" tIns="167877" rIns="167877" bIns="167877" spcCol="1270" anchor="ctr"/>
          <a:lstStyle/>
          <a:p>
            <a:pPr algn="ctr" defTabSz="1444625">
              <a:lnSpc>
                <a:spcPct val="90000"/>
              </a:lnSpc>
              <a:spcAft>
                <a:spcPct val="35000"/>
              </a:spcAft>
              <a:defRPr/>
            </a:pPr>
            <a:endParaRPr lang="en-US" sz="3250" b="1">
              <a:latin typeface="Open Sans Semibold" panose="020B0706030804020204" charset="0"/>
            </a:endParaRPr>
          </a:p>
        </p:txBody>
      </p:sp>
      <p:sp>
        <p:nvSpPr>
          <p:cNvPr id="10" name="Rectangle 9"/>
          <p:cNvSpPr/>
          <p:nvPr/>
        </p:nvSpPr>
        <p:spPr>
          <a:xfrm>
            <a:off x="6927057" y="3499644"/>
            <a:ext cx="1794669" cy="489744"/>
          </a:xfrm>
          <a:prstGeom prst="rect">
            <a:avLst/>
          </a:prstGeom>
          <a:blipFill>
            <a:blip r:embed="rId1"/>
            <a:stretch>
              <a:fillRect/>
            </a:stretch>
          </a:bli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67877" tIns="167877" rIns="167877" bIns="167877" spcCol="1270" anchor="ctr"/>
          <a:lstStyle/>
          <a:p>
            <a:pPr algn="ctr" defTabSz="1444625">
              <a:lnSpc>
                <a:spcPct val="90000"/>
              </a:lnSpc>
              <a:spcAft>
                <a:spcPct val="35000"/>
              </a:spcAft>
              <a:defRPr/>
            </a:pPr>
            <a:endParaRPr lang="en-US" sz="3250" b="1">
              <a:latin typeface="Open Sans Semibold" panose="020B0706030804020204" charset="0"/>
            </a:endParaRPr>
          </a:p>
        </p:txBody>
      </p:sp>
      <p:sp>
        <p:nvSpPr>
          <p:cNvPr id="16" name="Rectangle 15"/>
          <p:cNvSpPr/>
          <p:nvPr/>
        </p:nvSpPr>
        <p:spPr>
          <a:xfrm>
            <a:off x="6574632" y="5029994"/>
            <a:ext cx="1795463" cy="490538"/>
          </a:xfrm>
          <a:prstGeom prst="rect">
            <a:avLst/>
          </a:prstGeom>
          <a:blipFill>
            <a:blip r:embed="rId1"/>
            <a:stretch>
              <a:fillRect/>
            </a:stretch>
          </a:bli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67877" tIns="167877" rIns="167877" bIns="167877" spcCol="1270" anchor="ctr"/>
          <a:lstStyle/>
          <a:p>
            <a:pPr algn="ctr" defTabSz="1444625">
              <a:lnSpc>
                <a:spcPct val="90000"/>
              </a:lnSpc>
              <a:spcAft>
                <a:spcPct val="35000"/>
              </a:spcAft>
              <a:defRPr/>
            </a:pPr>
            <a:endParaRPr lang="en-US" sz="3250" b="1">
              <a:latin typeface="Open Sans Semibold" panose="020B0706030804020204" charset="0"/>
            </a:endParaRPr>
          </a:p>
        </p:txBody>
      </p:sp>
      <p:sp>
        <p:nvSpPr>
          <p:cNvPr id="18" name="Rectangle 17"/>
          <p:cNvSpPr/>
          <p:nvPr/>
        </p:nvSpPr>
        <p:spPr>
          <a:xfrm>
            <a:off x="3694113" y="5029994"/>
            <a:ext cx="1795463" cy="490538"/>
          </a:xfrm>
          <a:prstGeom prst="rect">
            <a:avLst/>
          </a:prstGeom>
          <a:blipFill>
            <a:blip r:embed="rId1"/>
            <a:stretch>
              <a:fillRect/>
            </a:stretch>
          </a:bli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67877" tIns="167877" rIns="167877" bIns="167877" spcCol="1270" anchor="ctr"/>
          <a:lstStyle/>
          <a:p>
            <a:pPr algn="ctr" defTabSz="1444625">
              <a:lnSpc>
                <a:spcPct val="90000"/>
              </a:lnSpc>
              <a:spcAft>
                <a:spcPct val="35000"/>
              </a:spcAft>
              <a:defRPr/>
            </a:pPr>
            <a:endParaRPr lang="en-US" sz="3250" b="1">
              <a:latin typeface="Open Sans Semibold" panose="020B0706030804020204" charset="0"/>
            </a:endParaRPr>
          </a:p>
        </p:txBody>
      </p:sp>
      <p:sp>
        <p:nvSpPr>
          <p:cNvPr id="20" name="Rectangle 19"/>
          <p:cNvSpPr/>
          <p:nvPr/>
        </p:nvSpPr>
        <p:spPr>
          <a:xfrm>
            <a:off x="3499644" y="3499644"/>
            <a:ext cx="1794669" cy="489744"/>
          </a:xfrm>
          <a:prstGeom prst="rect">
            <a:avLst/>
          </a:prstGeom>
          <a:blipFill>
            <a:blip r:embed="rId1"/>
            <a:stretch>
              <a:fillRect/>
            </a:stretch>
          </a:bli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67877" tIns="167877" rIns="167877" bIns="167877" spcCol="1270" anchor="ctr"/>
          <a:lstStyle/>
          <a:p>
            <a:pPr algn="ctr" defTabSz="1444625">
              <a:lnSpc>
                <a:spcPct val="90000"/>
              </a:lnSpc>
              <a:spcAft>
                <a:spcPct val="35000"/>
              </a:spcAft>
              <a:defRPr/>
            </a:pPr>
            <a:endParaRPr lang="en-US" sz="3250" b="1">
              <a:latin typeface="Open Sans Semibold" panose="020B0706030804020204" charset="0"/>
            </a:endParaRPr>
          </a:p>
        </p:txBody>
      </p:sp>
      <p:sp>
        <p:nvSpPr>
          <p:cNvPr id="59401" name="TextBox 50"/>
          <p:cNvSpPr txBox="1">
            <a:spLocks noChangeArrowheads="1"/>
          </p:cNvSpPr>
          <p:nvPr/>
        </p:nvSpPr>
        <p:spPr bwMode="auto">
          <a:xfrm>
            <a:off x="5464867" y="2475521"/>
            <a:ext cx="1291637" cy="4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a:lnSpc>
                <a:spcPts val="3530"/>
              </a:lnSpc>
            </a:pPr>
            <a:r>
              <a:rPr lang="en-US" altLang="en-US" sz="1600" b="1">
                <a:solidFill>
                  <a:schemeClr val="bg1"/>
                </a:solidFill>
                <a:latin typeface="Open Sans Semibold" panose="020B0706030804020204"/>
                <a:ea typeface="Open Sans Semibold" panose="020B0706030804020204"/>
                <a:cs typeface="Open Sans Semibold" panose="020B0706030804020204"/>
              </a:rPr>
              <a:t>Development</a:t>
            </a:r>
            <a:endParaRPr lang="en-US" altLang="en-US" sz="1600" b="1">
              <a:solidFill>
                <a:schemeClr val="bg1"/>
              </a:solidFill>
              <a:latin typeface="Open Sans Semibold" panose="020B0706030804020204"/>
              <a:ea typeface="Open Sans Semibold" panose="020B0706030804020204"/>
              <a:cs typeface="Open Sans Semibold" panose="020B0706030804020204"/>
            </a:endParaRPr>
          </a:p>
        </p:txBody>
      </p:sp>
      <p:sp>
        <p:nvSpPr>
          <p:cNvPr id="59402" name="TextBox 51"/>
          <p:cNvSpPr txBox="1">
            <a:spLocks noChangeArrowheads="1"/>
          </p:cNvSpPr>
          <p:nvPr/>
        </p:nvSpPr>
        <p:spPr bwMode="auto">
          <a:xfrm>
            <a:off x="3816527" y="3482393"/>
            <a:ext cx="1233928" cy="4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a:lnSpc>
                <a:spcPts val="3530"/>
              </a:lnSpc>
            </a:pPr>
            <a:r>
              <a:rPr lang="en-US" altLang="en-US" sz="1600" b="1">
                <a:solidFill>
                  <a:schemeClr val="bg1"/>
                </a:solidFill>
                <a:latin typeface="Open Sans Semibold" panose="020B0706030804020204"/>
                <a:ea typeface="Open Sans Semibold" panose="020B0706030804020204"/>
                <a:cs typeface="Open Sans Semibold" panose="020B0706030804020204"/>
              </a:rPr>
              <a:t>Performance</a:t>
            </a:r>
            <a:endParaRPr lang="en-US" altLang="en-US" sz="1600" b="1">
              <a:solidFill>
                <a:schemeClr val="bg1"/>
              </a:solidFill>
              <a:latin typeface="Open Sans Semibold" panose="020B0706030804020204"/>
              <a:ea typeface="Open Sans Semibold" panose="020B0706030804020204"/>
              <a:cs typeface="Open Sans Semibold" panose="020B0706030804020204"/>
            </a:endParaRPr>
          </a:p>
        </p:txBody>
      </p:sp>
      <p:sp>
        <p:nvSpPr>
          <p:cNvPr id="59403" name="TextBox 52"/>
          <p:cNvSpPr txBox="1">
            <a:spLocks noChangeArrowheads="1"/>
          </p:cNvSpPr>
          <p:nvPr/>
        </p:nvSpPr>
        <p:spPr bwMode="auto">
          <a:xfrm>
            <a:off x="7400267" y="3482393"/>
            <a:ext cx="956993" cy="4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a:lnSpc>
                <a:spcPts val="3530"/>
              </a:lnSpc>
            </a:pPr>
            <a:r>
              <a:rPr lang="en-US" altLang="en-US" sz="1600" b="1">
                <a:solidFill>
                  <a:schemeClr val="bg1"/>
                </a:solidFill>
                <a:latin typeface="Open Sans Semibold" panose="020B0706030804020204"/>
                <a:ea typeface="Open Sans Semibold" panose="020B0706030804020204"/>
                <a:cs typeface="Open Sans Semibold" panose="020B0706030804020204"/>
              </a:rPr>
              <a:t>Durability</a:t>
            </a:r>
            <a:endParaRPr lang="en-US" altLang="en-US" sz="1600" b="1">
              <a:solidFill>
                <a:schemeClr val="bg1"/>
              </a:solidFill>
              <a:latin typeface="Open Sans Semibold" panose="020B0706030804020204"/>
              <a:ea typeface="Open Sans Semibold" panose="020B0706030804020204"/>
              <a:cs typeface="Open Sans Semibold" panose="020B0706030804020204"/>
            </a:endParaRPr>
          </a:p>
        </p:txBody>
      </p:sp>
      <p:sp>
        <p:nvSpPr>
          <p:cNvPr id="59404" name="TextBox 53"/>
          <p:cNvSpPr txBox="1">
            <a:spLocks noChangeArrowheads="1"/>
          </p:cNvSpPr>
          <p:nvPr/>
        </p:nvSpPr>
        <p:spPr bwMode="auto">
          <a:xfrm>
            <a:off x="3909678" y="5001630"/>
            <a:ext cx="1385764" cy="4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a:lnSpc>
                <a:spcPts val="3530"/>
              </a:lnSpc>
            </a:pPr>
            <a:r>
              <a:rPr lang="en-US" altLang="en-US" sz="1600" b="1">
                <a:solidFill>
                  <a:schemeClr val="bg1"/>
                </a:solidFill>
                <a:latin typeface="Open Sans Semibold" panose="020B0706030804020204"/>
                <a:ea typeface="Open Sans Semibold" panose="020B0706030804020204"/>
                <a:cs typeface="Open Sans Semibold" panose="020B0706030804020204"/>
              </a:rPr>
              <a:t>Customization</a:t>
            </a:r>
            <a:endParaRPr lang="en-US" altLang="en-US" sz="1600" b="1">
              <a:solidFill>
                <a:schemeClr val="bg1"/>
              </a:solidFill>
              <a:latin typeface="Open Sans Semibold" panose="020B0706030804020204"/>
              <a:ea typeface="Open Sans Semibold" panose="020B0706030804020204"/>
              <a:cs typeface="Open Sans Semibold" panose="020B0706030804020204"/>
            </a:endParaRPr>
          </a:p>
        </p:txBody>
      </p:sp>
      <p:sp>
        <p:nvSpPr>
          <p:cNvPr id="59405" name="TextBox 54"/>
          <p:cNvSpPr txBox="1">
            <a:spLocks noChangeArrowheads="1"/>
          </p:cNvSpPr>
          <p:nvPr/>
        </p:nvSpPr>
        <p:spPr bwMode="auto">
          <a:xfrm>
            <a:off x="7244828" y="5001630"/>
            <a:ext cx="469359" cy="44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3600">
                <a:solidFill>
                  <a:schemeClr val="tx1"/>
                </a:solidFill>
                <a:latin typeface="Lato Light"/>
              </a:defRPr>
            </a:lvl1pPr>
            <a:lvl2pPr marL="742950" indent="-285750">
              <a:defRPr sz="3600">
                <a:solidFill>
                  <a:schemeClr val="tx1"/>
                </a:solidFill>
                <a:latin typeface="Lato Light"/>
              </a:defRPr>
            </a:lvl2pPr>
            <a:lvl3pPr marL="1143000" indent="-228600">
              <a:defRPr sz="3600">
                <a:solidFill>
                  <a:schemeClr val="tx1"/>
                </a:solidFill>
                <a:latin typeface="Lato Light"/>
              </a:defRPr>
            </a:lvl3pPr>
            <a:lvl4pPr marL="1600200" indent="-228600">
              <a:defRPr sz="3600">
                <a:solidFill>
                  <a:schemeClr val="tx1"/>
                </a:solidFill>
                <a:latin typeface="Lato Light"/>
              </a:defRPr>
            </a:lvl4pPr>
            <a:lvl5pPr marL="2057400" indent="-228600">
              <a:defRPr sz="3600">
                <a:solidFill>
                  <a:schemeClr val="tx1"/>
                </a:solidFill>
                <a:latin typeface="Lato Light"/>
              </a:defRPr>
            </a:lvl5pPr>
            <a:lvl6pPr marL="2514600" indent="-228600" defTabSz="1826895" eaLnBrk="0" fontAlgn="base" hangingPunct="0">
              <a:spcBef>
                <a:spcPct val="0"/>
              </a:spcBef>
              <a:spcAft>
                <a:spcPct val="0"/>
              </a:spcAft>
              <a:defRPr sz="3600">
                <a:solidFill>
                  <a:schemeClr val="tx1"/>
                </a:solidFill>
                <a:latin typeface="Lato Light"/>
              </a:defRPr>
            </a:lvl6pPr>
            <a:lvl7pPr marL="2971800" indent="-228600" defTabSz="1826895" eaLnBrk="0" fontAlgn="base" hangingPunct="0">
              <a:spcBef>
                <a:spcPct val="0"/>
              </a:spcBef>
              <a:spcAft>
                <a:spcPct val="0"/>
              </a:spcAft>
              <a:defRPr sz="3600">
                <a:solidFill>
                  <a:schemeClr val="tx1"/>
                </a:solidFill>
                <a:latin typeface="Lato Light"/>
              </a:defRPr>
            </a:lvl7pPr>
            <a:lvl8pPr marL="3429000" indent="-228600" defTabSz="1826895" eaLnBrk="0" fontAlgn="base" hangingPunct="0">
              <a:spcBef>
                <a:spcPct val="0"/>
              </a:spcBef>
              <a:spcAft>
                <a:spcPct val="0"/>
              </a:spcAft>
              <a:defRPr sz="3600">
                <a:solidFill>
                  <a:schemeClr val="tx1"/>
                </a:solidFill>
                <a:latin typeface="Lato Light"/>
              </a:defRPr>
            </a:lvl8pPr>
            <a:lvl9pPr marL="3886200" indent="-228600" defTabSz="1826895" eaLnBrk="0" fontAlgn="base" hangingPunct="0">
              <a:spcBef>
                <a:spcPct val="0"/>
              </a:spcBef>
              <a:spcAft>
                <a:spcPct val="0"/>
              </a:spcAft>
              <a:defRPr sz="3600">
                <a:solidFill>
                  <a:schemeClr val="tx1"/>
                </a:solidFill>
                <a:latin typeface="Lato Light"/>
              </a:defRPr>
            </a:lvl9pPr>
          </a:lstStyle>
          <a:p>
            <a:pPr algn="ctr">
              <a:lnSpc>
                <a:spcPts val="3530"/>
              </a:lnSpc>
            </a:pPr>
            <a:r>
              <a:rPr lang="en-US" altLang="en-US" sz="1600" b="1">
                <a:solidFill>
                  <a:schemeClr val="bg1"/>
                </a:solidFill>
                <a:latin typeface="Open Sans Semibold" panose="020B0706030804020204"/>
                <a:ea typeface="Open Sans Semibold" panose="020B0706030804020204"/>
                <a:cs typeface="Open Sans Semibold" panose="020B0706030804020204"/>
              </a:rPr>
              <a:t>Style</a:t>
            </a:r>
            <a:endParaRPr lang="en-US" altLang="en-US" sz="1600" b="1">
              <a:solidFill>
                <a:schemeClr val="bg1"/>
              </a:solidFill>
              <a:latin typeface="Open Sans Semibold" panose="020B0706030804020204"/>
              <a:ea typeface="Open Sans Semibold" panose="020B0706030804020204"/>
              <a:cs typeface="Open Sans Semibold" panose="020B0706030804020204"/>
            </a:endParaRPr>
          </a:p>
        </p:txBody>
      </p:sp>
      <p:sp>
        <p:nvSpPr>
          <p:cNvPr id="59406" name="Subtitle 2"/>
          <p:cNvSpPr txBox="1"/>
          <p:nvPr/>
        </p:nvSpPr>
        <p:spPr bwMode="auto">
          <a:xfrm>
            <a:off x="8668544" y="4927600"/>
            <a:ext cx="2522538" cy="80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745" tIns="54373" rIns="108745" bIns="54373">
            <a:spAutoFit/>
          </a:bodyPr>
          <a:lstStyle>
            <a:lvl1pPr defTabSz="1087120">
              <a:defRPr sz="3600">
                <a:solidFill>
                  <a:schemeClr val="tx1"/>
                </a:solidFill>
                <a:latin typeface="Lato Light"/>
              </a:defRPr>
            </a:lvl1pPr>
            <a:lvl2pPr marL="1087755" defTabSz="1087120">
              <a:defRPr sz="3600">
                <a:solidFill>
                  <a:schemeClr val="tx1"/>
                </a:solidFill>
                <a:latin typeface="Lato Light"/>
              </a:defRPr>
            </a:lvl2pPr>
            <a:lvl3pPr marL="2174875" defTabSz="1087120">
              <a:defRPr sz="3600">
                <a:solidFill>
                  <a:schemeClr val="tx1"/>
                </a:solidFill>
                <a:latin typeface="Lato Light"/>
              </a:defRPr>
            </a:lvl3pPr>
            <a:lvl4pPr marL="3262630" defTabSz="1087120">
              <a:defRPr sz="3600">
                <a:solidFill>
                  <a:schemeClr val="tx1"/>
                </a:solidFill>
                <a:latin typeface="Lato Light"/>
              </a:defRPr>
            </a:lvl4pPr>
            <a:lvl5pPr marL="4349750" defTabSz="1087120">
              <a:defRPr sz="3600">
                <a:solidFill>
                  <a:schemeClr val="tx1"/>
                </a:solidFill>
                <a:latin typeface="Lato Light"/>
              </a:defRPr>
            </a:lvl5pPr>
            <a:lvl6pPr marL="4806950" indent="-1827530" defTabSz="1087120" eaLnBrk="0" fontAlgn="base" hangingPunct="0">
              <a:spcBef>
                <a:spcPct val="0"/>
              </a:spcBef>
              <a:spcAft>
                <a:spcPct val="0"/>
              </a:spcAft>
              <a:defRPr sz="3600">
                <a:solidFill>
                  <a:schemeClr val="tx1"/>
                </a:solidFill>
                <a:latin typeface="Lato Light"/>
              </a:defRPr>
            </a:lvl6pPr>
            <a:lvl7pPr marL="5264150" indent="-1827530" defTabSz="1087120" eaLnBrk="0" fontAlgn="base" hangingPunct="0">
              <a:spcBef>
                <a:spcPct val="0"/>
              </a:spcBef>
              <a:spcAft>
                <a:spcPct val="0"/>
              </a:spcAft>
              <a:defRPr sz="3600">
                <a:solidFill>
                  <a:schemeClr val="tx1"/>
                </a:solidFill>
                <a:latin typeface="Lato Light"/>
              </a:defRPr>
            </a:lvl7pPr>
            <a:lvl8pPr marL="5721350" indent="-1827530" defTabSz="1087120" eaLnBrk="0" fontAlgn="base" hangingPunct="0">
              <a:spcBef>
                <a:spcPct val="0"/>
              </a:spcBef>
              <a:spcAft>
                <a:spcPct val="0"/>
              </a:spcAft>
              <a:defRPr sz="3600">
                <a:solidFill>
                  <a:schemeClr val="tx1"/>
                </a:solidFill>
                <a:latin typeface="Lato Light"/>
              </a:defRPr>
            </a:lvl8pPr>
            <a:lvl9pPr marL="6178550" indent="-1827530" defTabSz="1087120" eaLnBrk="0" fontAlgn="base" hangingPunct="0">
              <a:spcBef>
                <a:spcPct val="0"/>
              </a:spcBef>
              <a:spcAft>
                <a:spcPct val="0"/>
              </a:spcAft>
              <a:defRPr sz="3600">
                <a:solidFill>
                  <a:schemeClr val="tx1"/>
                </a:solidFill>
                <a:latin typeface="Lato Light"/>
              </a:defRPr>
            </a:lvl9pPr>
          </a:lstStyle>
          <a:p>
            <a:pPr>
              <a:lnSpc>
                <a:spcPts val="1820"/>
              </a:lnSpc>
              <a:spcBef>
                <a:spcPct val="20000"/>
              </a:spcBef>
            </a:pPr>
            <a:r>
              <a:rPr lang="en-US" altLang="en-US" sz="1350">
                <a:latin typeface="Open Sans" panose="020B0606030504020204" pitchFamily="34" charset="0"/>
                <a:cs typeface="Open Sans" panose="020B0606030504020204" pitchFamily="34" charset="0"/>
              </a:rPr>
              <a:t>Investment generally results in word acquiring an asset also</a:t>
            </a:r>
            <a:endParaRPr lang="en-US" altLang="en-US" sz="1350">
              <a:latin typeface="Open Sans" panose="020B0606030504020204" pitchFamily="34" charset="0"/>
              <a:cs typeface="Open Sans" panose="020B0606030504020204" pitchFamily="34" charset="0"/>
            </a:endParaRPr>
          </a:p>
        </p:txBody>
      </p:sp>
      <p:sp>
        <p:nvSpPr>
          <p:cNvPr id="59407" name="Subtitle 2"/>
          <p:cNvSpPr txBox="1"/>
          <p:nvPr/>
        </p:nvSpPr>
        <p:spPr bwMode="auto">
          <a:xfrm>
            <a:off x="982663" y="4927600"/>
            <a:ext cx="2522538" cy="80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745" tIns="54373" rIns="108745" bIns="54373">
            <a:spAutoFit/>
          </a:bodyPr>
          <a:lstStyle>
            <a:lvl1pPr defTabSz="1087120">
              <a:defRPr sz="3600">
                <a:solidFill>
                  <a:schemeClr val="tx1"/>
                </a:solidFill>
                <a:latin typeface="Lato Light"/>
              </a:defRPr>
            </a:lvl1pPr>
            <a:lvl2pPr marL="1087755" defTabSz="1087120">
              <a:defRPr sz="3600">
                <a:solidFill>
                  <a:schemeClr val="tx1"/>
                </a:solidFill>
                <a:latin typeface="Lato Light"/>
              </a:defRPr>
            </a:lvl2pPr>
            <a:lvl3pPr marL="2174875" defTabSz="1087120">
              <a:defRPr sz="3600">
                <a:solidFill>
                  <a:schemeClr val="tx1"/>
                </a:solidFill>
                <a:latin typeface="Lato Light"/>
              </a:defRPr>
            </a:lvl3pPr>
            <a:lvl4pPr marL="3262630" defTabSz="1087120">
              <a:defRPr sz="3600">
                <a:solidFill>
                  <a:schemeClr val="tx1"/>
                </a:solidFill>
                <a:latin typeface="Lato Light"/>
              </a:defRPr>
            </a:lvl4pPr>
            <a:lvl5pPr marL="4349750" defTabSz="1087120">
              <a:defRPr sz="3600">
                <a:solidFill>
                  <a:schemeClr val="tx1"/>
                </a:solidFill>
                <a:latin typeface="Lato Light"/>
              </a:defRPr>
            </a:lvl5pPr>
            <a:lvl6pPr marL="4806950" indent="-1827530" defTabSz="1087120" eaLnBrk="0" fontAlgn="base" hangingPunct="0">
              <a:spcBef>
                <a:spcPct val="0"/>
              </a:spcBef>
              <a:spcAft>
                <a:spcPct val="0"/>
              </a:spcAft>
              <a:defRPr sz="3600">
                <a:solidFill>
                  <a:schemeClr val="tx1"/>
                </a:solidFill>
                <a:latin typeface="Lato Light"/>
              </a:defRPr>
            </a:lvl6pPr>
            <a:lvl7pPr marL="5264150" indent="-1827530" defTabSz="1087120" eaLnBrk="0" fontAlgn="base" hangingPunct="0">
              <a:spcBef>
                <a:spcPct val="0"/>
              </a:spcBef>
              <a:spcAft>
                <a:spcPct val="0"/>
              </a:spcAft>
              <a:defRPr sz="3600">
                <a:solidFill>
                  <a:schemeClr val="tx1"/>
                </a:solidFill>
                <a:latin typeface="Lato Light"/>
              </a:defRPr>
            </a:lvl7pPr>
            <a:lvl8pPr marL="5721350" indent="-1827530" defTabSz="1087120" eaLnBrk="0" fontAlgn="base" hangingPunct="0">
              <a:spcBef>
                <a:spcPct val="0"/>
              </a:spcBef>
              <a:spcAft>
                <a:spcPct val="0"/>
              </a:spcAft>
              <a:defRPr sz="3600">
                <a:solidFill>
                  <a:schemeClr val="tx1"/>
                </a:solidFill>
                <a:latin typeface="Lato Light"/>
              </a:defRPr>
            </a:lvl8pPr>
            <a:lvl9pPr marL="6178550" indent="-1827530" defTabSz="1087120" eaLnBrk="0" fontAlgn="base" hangingPunct="0">
              <a:spcBef>
                <a:spcPct val="0"/>
              </a:spcBef>
              <a:spcAft>
                <a:spcPct val="0"/>
              </a:spcAft>
              <a:defRPr sz="3600">
                <a:solidFill>
                  <a:schemeClr val="tx1"/>
                </a:solidFill>
                <a:latin typeface="Lato Light"/>
              </a:defRPr>
            </a:lvl9pPr>
          </a:lstStyle>
          <a:p>
            <a:pPr algn="r">
              <a:lnSpc>
                <a:spcPts val="1820"/>
              </a:lnSpc>
              <a:spcBef>
                <a:spcPct val="20000"/>
              </a:spcBef>
            </a:pPr>
            <a:r>
              <a:rPr lang="en-US" altLang="en-US" sz="1350">
                <a:latin typeface="Open Sans" panose="020B0606030504020204" pitchFamily="34" charset="0"/>
                <a:cs typeface="Open Sans" panose="020B0606030504020204" pitchFamily="34" charset="0"/>
              </a:rPr>
              <a:t>Investment generally results in word acquiring an asset also</a:t>
            </a:r>
            <a:endParaRPr lang="en-US" altLang="en-US" sz="1350">
              <a:latin typeface="Open Sans" panose="020B0606030504020204" pitchFamily="34" charset="0"/>
              <a:cs typeface="Open Sans" panose="020B0606030504020204" pitchFamily="34" charset="0"/>
            </a:endParaRPr>
          </a:p>
        </p:txBody>
      </p:sp>
      <p:sp>
        <p:nvSpPr>
          <p:cNvPr id="59408" name="Subtitle 2"/>
          <p:cNvSpPr txBox="1"/>
          <p:nvPr/>
        </p:nvSpPr>
        <p:spPr bwMode="auto">
          <a:xfrm>
            <a:off x="4845844" y="1727200"/>
            <a:ext cx="2522538" cy="57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745" tIns="54373" rIns="108745" bIns="54373">
            <a:spAutoFit/>
          </a:bodyPr>
          <a:lstStyle>
            <a:lvl1pPr defTabSz="1087120">
              <a:defRPr sz="3600">
                <a:solidFill>
                  <a:schemeClr val="tx1"/>
                </a:solidFill>
                <a:latin typeface="Lato Light"/>
              </a:defRPr>
            </a:lvl1pPr>
            <a:lvl2pPr marL="1087755" defTabSz="1087120">
              <a:defRPr sz="3600">
                <a:solidFill>
                  <a:schemeClr val="tx1"/>
                </a:solidFill>
                <a:latin typeface="Lato Light"/>
              </a:defRPr>
            </a:lvl2pPr>
            <a:lvl3pPr marL="2174875" defTabSz="1087120">
              <a:defRPr sz="3600">
                <a:solidFill>
                  <a:schemeClr val="tx1"/>
                </a:solidFill>
                <a:latin typeface="Lato Light"/>
              </a:defRPr>
            </a:lvl3pPr>
            <a:lvl4pPr marL="3262630" defTabSz="1087120">
              <a:defRPr sz="3600">
                <a:solidFill>
                  <a:schemeClr val="tx1"/>
                </a:solidFill>
                <a:latin typeface="Lato Light"/>
              </a:defRPr>
            </a:lvl4pPr>
            <a:lvl5pPr marL="4349750" defTabSz="1087120">
              <a:defRPr sz="3600">
                <a:solidFill>
                  <a:schemeClr val="tx1"/>
                </a:solidFill>
                <a:latin typeface="Lato Light"/>
              </a:defRPr>
            </a:lvl5pPr>
            <a:lvl6pPr marL="4806950" indent="-1827530" defTabSz="1087120" eaLnBrk="0" fontAlgn="base" hangingPunct="0">
              <a:spcBef>
                <a:spcPct val="0"/>
              </a:spcBef>
              <a:spcAft>
                <a:spcPct val="0"/>
              </a:spcAft>
              <a:defRPr sz="3600">
                <a:solidFill>
                  <a:schemeClr val="tx1"/>
                </a:solidFill>
                <a:latin typeface="Lato Light"/>
              </a:defRPr>
            </a:lvl6pPr>
            <a:lvl7pPr marL="5264150" indent="-1827530" defTabSz="1087120" eaLnBrk="0" fontAlgn="base" hangingPunct="0">
              <a:spcBef>
                <a:spcPct val="0"/>
              </a:spcBef>
              <a:spcAft>
                <a:spcPct val="0"/>
              </a:spcAft>
              <a:defRPr sz="3600">
                <a:solidFill>
                  <a:schemeClr val="tx1"/>
                </a:solidFill>
                <a:latin typeface="Lato Light"/>
              </a:defRPr>
            </a:lvl7pPr>
            <a:lvl8pPr marL="5721350" indent="-1827530" defTabSz="1087120" eaLnBrk="0" fontAlgn="base" hangingPunct="0">
              <a:spcBef>
                <a:spcPct val="0"/>
              </a:spcBef>
              <a:spcAft>
                <a:spcPct val="0"/>
              </a:spcAft>
              <a:defRPr sz="3600">
                <a:solidFill>
                  <a:schemeClr val="tx1"/>
                </a:solidFill>
                <a:latin typeface="Lato Light"/>
              </a:defRPr>
            </a:lvl8pPr>
            <a:lvl9pPr marL="6178550" indent="-1827530" defTabSz="1087120" eaLnBrk="0" fontAlgn="base" hangingPunct="0">
              <a:spcBef>
                <a:spcPct val="0"/>
              </a:spcBef>
              <a:spcAft>
                <a:spcPct val="0"/>
              </a:spcAft>
              <a:defRPr sz="3600">
                <a:solidFill>
                  <a:schemeClr val="tx1"/>
                </a:solidFill>
                <a:latin typeface="Lato Light"/>
              </a:defRPr>
            </a:lvl9pPr>
          </a:lstStyle>
          <a:p>
            <a:pPr algn="ctr">
              <a:lnSpc>
                <a:spcPts val="1820"/>
              </a:lnSpc>
              <a:spcBef>
                <a:spcPct val="20000"/>
              </a:spcBef>
            </a:pPr>
            <a:r>
              <a:rPr lang="en-US" altLang="en-US" sz="1350">
                <a:latin typeface="Open Sans" panose="020B0606030504020204" pitchFamily="34" charset="0"/>
                <a:cs typeface="Open Sans" panose="020B0606030504020204" pitchFamily="34" charset="0"/>
              </a:rPr>
              <a:t>Investment generally results in word acquiring</a:t>
            </a:r>
            <a:endParaRPr lang="en-US" altLang="en-US" sz="1350">
              <a:latin typeface="Open Sans" panose="020B0606030504020204" pitchFamily="34" charset="0"/>
              <a:cs typeface="Open Sans" panose="020B0606030504020204" pitchFamily="34" charset="0"/>
            </a:endParaRPr>
          </a:p>
        </p:txBody>
      </p:sp>
      <p:sp>
        <p:nvSpPr>
          <p:cNvPr id="59409" name="Subtitle 2"/>
          <p:cNvSpPr txBox="1"/>
          <p:nvPr/>
        </p:nvSpPr>
        <p:spPr bwMode="auto">
          <a:xfrm>
            <a:off x="8831263" y="3413919"/>
            <a:ext cx="2521744" cy="80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745" tIns="54373" rIns="108745" bIns="54373">
            <a:spAutoFit/>
          </a:bodyPr>
          <a:lstStyle>
            <a:lvl1pPr defTabSz="1087120">
              <a:defRPr sz="3600">
                <a:solidFill>
                  <a:schemeClr val="tx1"/>
                </a:solidFill>
                <a:latin typeface="Lato Light"/>
              </a:defRPr>
            </a:lvl1pPr>
            <a:lvl2pPr marL="1087755" defTabSz="1087120">
              <a:defRPr sz="3600">
                <a:solidFill>
                  <a:schemeClr val="tx1"/>
                </a:solidFill>
                <a:latin typeface="Lato Light"/>
              </a:defRPr>
            </a:lvl2pPr>
            <a:lvl3pPr marL="2174875" defTabSz="1087120">
              <a:defRPr sz="3600">
                <a:solidFill>
                  <a:schemeClr val="tx1"/>
                </a:solidFill>
                <a:latin typeface="Lato Light"/>
              </a:defRPr>
            </a:lvl3pPr>
            <a:lvl4pPr marL="3262630" defTabSz="1087120">
              <a:defRPr sz="3600">
                <a:solidFill>
                  <a:schemeClr val="tx1"/>
                </a:solidFill>
                <a:latin typeface="Lato Light"/>
              </a:defRPr>
            </a:lvl4pPr>
            <a:lvl5pPr marL="4349750" defTabSz="1087120">
              <a:defRPr sz="3600">
                <a:solidFill>
                  <a:schemeClr val="tx1"/>
                </a:solidFill>
                <a:latin typeface="Lato Light"/>
              </a:defRPr>
            </a:lvl5pPr>
            <a:lvl6pPr marL="4806950" indent="-1827530" defTabSz="1087120" eaLnBrk="0" fontAlgn="base" hangingPunct="0">
              <a:spcBef>
                <a:spcPct val="0"/>
              </a:spcBef>
              <a:spcAft>
                <a:spcPct val="0"/>
              </a:spcAft>
              <a:defRPr sz="3600">
                <a:solidFill>
                  <a:schemeClr val="tx1"/>
                </a:solidFill>
                <a:latin typeface="Lato Light"/>
              </a:defRPr>
            </a:lvl6pPr>
            <a:lvl7pPr marL="5264150" indent="-1827530" defTabSz="1087120" eaLnBrk="0" fontAlgn="base" hangingPunct="0">
              <a:spcBef>
                <a:spcPct val="0"/>
              </a:spcBef>
              <a:spcAft>
                <a:spcPct val="0"/>
              </a:spcAft>
              <a:defRPr sz="3600">
                <a:solidFill>
                  <a:schemeClr val="tx1"/>
                </a:solidFill>
                <a:latin typeface="Lato Light"/>
              </a:defRPr>
            </a:lvl7pPr>
            <a:lvl8pPr marL="5721350" indent="-1827530" defTabSz="1087120" eaLnBrk="0" fontAlgn="base" hangingPunct="0">
              <a:spcBef>
                <a:spcPct val="0"/>
              </a:spcBef>
              <a:spcAft>
                <a:spcPct val="0"/>
              </a:spcAft>
              <a:defRPr sz="3600">
                <a:solidFill>
                  <a:schemeClr val="tx1"/>
                </a:solidFill>
                <a:latin typeface="Lato Light"/>
              </a:defRPr>
            </a:lvl8pPr>
            <a:lvl9pPr marL="6178550" indent="-1827530" defTabSz="1087120" eaLnBrk="0" fontAlgn="base" hangingPunct="0">
              <a:spcBef>
                <a:spcPct val="0"/>
              </a:spcBef>
              <a:spcAft>
                <a:spcPct val="0"/>
              </a:spcAft>
              <a:defRPr sz="3600">
                <a:solidFill>
                  <a:schemeClr val="tx1"/>
                </a:solidFill>
                <a:latin typeface="Lato Light"/>
              </a:defRPr>
            </a:lvl9pPr>
          </a:lstStyle>
          <a:p>
            <a:pPr>
              <a:lnSpc>
                <a:spcPts val="1820"/>
              </a:lnSpc>
              <a:spcBef>
                <a:spcPct val="20000"/>
              </a:spcBef>
            </a:pPr>
            <a:r>
              <a:rPr lang="en-US" altLang="en-US" sz="1350">
                <a:latin typeface="Open Sans" panose="020B0606030504020204" pitchFamily="34" charset="0"/>
                <a:cs typeface="Open Sans" panose="020B0606030504020204" pitchFamily="34" charset="0"/>
              </a:rPr>
              <a:t>Investment generally results in word acquiring an asset also</a:t>
            </a:r>
            <a:endParaRPr lang="en-US" altLang="en-US" sz="1350">
              <a:latin typeface="Open Sans" panose="020B0606030504020204" pitchFamily="34" charset="0"/>
              <a:cs typeface="Open Sans" panose="020B0606030504020204" pitchFamily="34" charset="0"/>
            </a:endParaRPr>
          </a:p>
        </p:txBody>
      </p:sp>
      <p:sp>
        <p:nvSpPr>
          <p:cNvPr id="59410" name="Subtitle 2"/>
          <p:cNvSpPr txBox="1"/>
          <p:nvPr/>
        </p:nvSpPr>
        <p:spPr bwMode="auto">
          <a:xfrm>
            <a:off x="832644" y="3413919"/>
            <a:ext cx="2522538" cy="80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745" tIns="54373" rIns="108745" bIns="54373">
            <a:spAutoFit/>
          </a:bodyPr>
          <a:lstStyle>
            <a:lvl1pPr defTabSz="1087120">
              <a:defRPr sz="3600">
                <a:solidFill>
                  <a:schemeClr val="tx1"/>
                </a:solidFill>
                <a:latin typeface="Lato Light"/>
              </a:defRPr>
            </a:lvl1pPr>
            <a:lvl2pPr marL="1087755" defTabSz="1087120">
              <a:defRPr sz="3600">
                <a:solidFill>
                  <a:schemeClr val="tx1"/>
                </a:solidFill>
                <a:latin typeface="Lato Light"/>
              </a:defRPr>
            </a:lvl2pPr>
            <a:lvl3pPr marL="2174875" defTabSz="1087120">
              <a:defRPr sz="3600">
                <a:solidFill>
                  <a:schemeClr val="tx1"/>
                </a:solidFill>
                <a:latin typeface="Lato Light"/>
              </a:defRPr>
            </a:lvl3pPr>
            <a:lvl4pPr marL="3262630" defTabSz="1087120">
              <a:defRPr sz="3600">
                <a:solidFill>
                  <a:schemeClr val="tx1"/>
                </a:solidFill>
                <a:latin typeface="Lato Light"/>
              </a:defRPr>
            </a:lvl4pPr>
            <a:lvl5pPr marL="4349750" defTabSz="1087120">
              <a:defRPr sz="3600">
                <a:solidFill>
                  <a:schemeClr val="tx1"/>
                </a:solidFill>
                <a:latin typeface="Lato Light"/>
              </a:defRPr>
            </a:lvl5pPr>
            <a:lvl6pPr marL="4806950" indent="-1827530" defTabSz="1087120" eaLnBrk="0" fontAlgn="base" hangingPunct="0">
              <a:spcBef>
                <a:spcPct val="0"/>
              </a:spcBef>
              <a:spcAft>
                <a:spcPct val="0"/>
              </a:spcAft>
              <a:defRPr sz="3600">
                <a:solidFill>
                  <a:schemeClr val="tx1"/>
                </a:solidFill>
                <a:latin typeface="Lato Light"/>
              </a:defRPr>
            </a:lvl6pPr>
            <a:lvl7pPr marL="5264150" indent="-1827530" defTabSz="1087120" eaLnBrk="0" fontAlgn="base" hangingPunct="0">
              <a:spcBef>
                <a:spcPct val="0"/>
              </a:spcBef>
              <a:spcAft>
                <a:spcPct val="0"/>
              </a:spcAft>
              <a:defRPr sz="3600">
                <a:solidFill>
                  <a:schemeClr val="tx1"/>
                </a:solidFill>
                <a:latin typeface="Lato Light"/>
              </a:defRPr>
            </a:lvl7pPr>
            <a:lvl8pPr marL="5721350" indent="-1827530" defTabSz="1087120" eaLnBrk="0" fontAlgn="base" hangingPunct="0">
              <a:spcBef>
                <a:spcPct val="0"/>
              </a:spcBef>
              <a:spcAft>
                <a:spcPct val="0"/>
              </a:spcAft>
              <a:defRPr sz="3600">
                <a:solidFill>
                  <a:schemeClr val="tx1"/>
                </a:solidFill>
                <a:latin typeface="Lato Light"/>
              </a:defRPr>
            </a:lvl8pPr>
            <a:lvl9pPr marL="6178550" indent="-1827530" defTabSz="1087120" eaLnBrk="0" fontAlgn="base" hangingPunct="0">
              <a:spcBef>
                <a:spcPct val="0"/>
              </a:spcBef>
              <a:spcAft>
                <a:spcPct val="0"/>
              </a:spcAft>
              <a:defRPr sz="3600">
                <a:solidFill>
                  <a:schemeClr val="tx1"/>
                </a:solidFill>
                <a:latin typeface="Lato Light"/>
              </a:defRPr>
            </a:lvl9pPr>
          </a:lstStyle>
          <a:p>
            <a:pPr algn="r">
              <a:lnSpc>
                <a:spcPts val="1820"/>
              </a:lnSpc>
              <a:spcBef>
                <a:spcPct val="20000"/>
              </a:spcBef>
            </a:pPr>
            <a:r>
              <a:rPr lang="en-US" altLang="en-US" sz="1350">
                <a:latin typeface="Open Sans" panose="020B0606030504020204" pitchFamily="34" charset="0"/>
                <a:cs typeface="Open Sans" panose="020B0606030504020204" pitchFamily="34" charset="0"/>
              </a:rPr>
              <a:t>Investment generally results in word acquiring an asset also</a:t>
            </a:r>
            <a:endParaRPr lang="en-US" altLang="en-US" sz="1350">
              <a:latin typeface="Open Sans" panose="020B0606030504020204" pitchFamily="34" charset="0"/>
              <a:cs typeface="Open Sans" panose="020B0606030504020204" pitchFamily="34" charset="0"/>
            </a:endParaRPr>
          </a:p>
        </p:txBody>
      </p:sp>
      <p:grpSp>
        <p:nvGrpSpPr>
          <p:cNvPr id="27" name="组合 26"/>
          <p:cNvGrpSpPr/>
          <p:nvPr/>
        </p:nvGrpSpPr>
        <p:grpSpPr>
          <a:xfrm>
            <a:off x="219075" y="172482"/>
            <a:ext cx="5491306" cy="895841"/>
            <a:chOff x="219075" y="172482"/>
            <a:chExt cx="5491306" cy="895841"/>
          </a:xfrm>
        </p:grpSpPr>
        <p:grpSp>
          <p:nvGrpSpPr>
            <p:cNvPr id="28" name="组合 27"/>
            <p:cNvGrpSpPr/>
            <p:nvPr/>
          </p:nvGrpSpPr>
          <p:grpSpPr>
            <a:xfrm>
              <a:off x="1079648" y="172482"/>
              <a:ext cx="4630733" cy="709008"/>
              <a:chOff x="950277" y="187846"/>
              <a:chExt cx="4630733" cy="709008"/>
            </a:xfrm>
          </p:grpSpPr>
          <p:sp>
            <p:nvSpPr>
              <p:cNvPr id="44"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45"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29" name="组合 28"/>
            <p:cNvGrpSpPr/>
            <p:nvPr/>
          </p:nvGrpSpPr>
          <p:grpSpPr>
            <a:xfrm>
              <a:off x="219075" y="199964"/>
              <a:ext cx="1666875" cy="868359"/>
              <a:chOff x="219075" y="199964"/>
              <a:chExt cx="1666875" cy="868359"/>
            </a:xfrm>
          </p:grpSpPr>
          <p:sp>
            <p:nvSpPr>
              <p:cNvPr id="39" name="椭圆 38"/>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0" name="文本框 39"/>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03</a:t>
                </a:r>
                <a:endParaRPr lang="zh-CN" altLang="en-US" sz="2400" b="1">
                  <a:solidFill>
                    <a:schemeClr val="accent1"/>
                  </a:solidFill>
                </a:endParaRPr>
              </a:p>
            </p:txBody>
          </p:sp>
          <p:cxnSp>
            <p:nvCxnSpPr>
              <p:cNvPr id="41" name="直接连接符 40"/>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130800" y="2444749"/>
            <a:ext cx="1892300" cy="1892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006960" y="4686055"/>
            <a:ext cx="4178081" cy="707886"/>
          </a:xfrm>
          <a:prstGeom prst="rect">
            <a:avLst/>
          </a:prstGeom>
          <a:noFill/>
        </p:spPr>
        <p:txBody>
          <a:bodyPr wrap="square" rtlCol="0">
            <a:spAutoFit/>
          </a:bodyPr>
          <a:lstStyle/>
          <a:p>
            <a:pPr algn="ctr"/>
            <a:r>
              <a:rPr lang="en-US" altLang="zh-CN" sz="4000" b="1">
                <a:solidFill>
                  <a:schemeClr val="bg1"/>
                </a:solidFill>
              </a:rPr>
              <a:t>ADD TEXT HERE</a:t>
            </a:r>
            <a:endParaRPr lang="id-ID" altLang="zh-CN" sz="4000" b="1"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1" name="矩形 30"/>
          <p:cNvSpPr/>
          <p:nvPr/>
        </p:nvSpPr>
        <p:spPr>
          <a:xfrm>
            <a:off x="2647247" y="5394667"/>
            <a:ext cx="6897506" cy="646331"/>
          </a:xfrm>
          <a:prstGeom prst="rect">
            <a:avLst/>
          </a:prstGeom>
        </p:spPr>
        <p:txBody>
          <a:bodyPr wrap="square">
            <a:spAutoFit/>
          </a:bodyPr>
          <a:lstStyle/>
          <a:p>
            <a:pPr algn="ctr"/>
            <a:r>
              <a:rPr lang="en-US" altLang="zh-CN">
                <a:solidFill>
                  <a:schemeClr val="bg1"/>
                </a:solidFill>
                <a:ea typeface="微软雅黑" panose="020B0503020204020204" pitchFamily="34" charset="-122"/>
                <a:cs typeface="+mn-ea"/>
                <a:sym typeface="Calibri" panose="020F0502020204030204" pitchFamily="34" charset="0"/>
              </a:rPr>
              <a:t>Lorem ipsum dolor sit </a:t>
            </a:r>
            <a:r>
              <a:rPr lang="en-US" altLang="zh-CN" err="1">
                <a:solidFill>
                  <a:schemeClr val="bg1"/>
                </a:solidFill>
                <a:ea typeface="微软雅黑" panose="020B0503020204020204" pitchFamily="34" charset="-122"/>
                <a:cs typeface="+mn-ea"/>
                <a:sym typeface="Calibri" panose="020F0502020204030204" pitchFamily="34" charset="0"/>
              </a:rPr>
              <a:t>amet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consectetur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adipisicing</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elit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sed</a:t>
            </a:r>
            <a:r>
              <a:rPr lang="en-US" altLang="zh-CN">
                <a:solidFill>
                  <a:schemeClr val="bg1"/>
                </a:solidFill>
                <a:ea typeface="微软雅黑" panose="020B0503020204020204" pitchFamily="34" charset="-122"/>
                <a:cs typeface="+mn-ea"/>
                <a:sym typeface="Calibri" panose="020F0502020204030204" pitchFamily="34" charset="0"/>
              </a:rPr>
              <a:t> do </a:t>
            </a:r>
            <a:r>
              <a:rPr lang="en-US" altLang="zh-CN" err="1">
                <a:solidFill>
                  <a:schemeClr val="bg1"/>
                </a:solidFill>
                <a:ea typeface="微软雅黑" panose="020B0503020204020204" pitchFamily="34" charset="-122"/>
                <a:cs typeface="+mn-ea"/>
                <a:sym typeface="Calibri" panose="020F0502020204030204" pitchFamily="34" charset="0"/>
              </a:rPr>
              <a:t>eiusmod</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tempor</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incididunt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ut</a:t>
            </a:r>
            <a:r>
              <a:rPr lang="en-US" altLang="zh-CN">
                <a:solidFill>
                  <a:schemeClr val="bg1"/>
                </a:solidFill>
                <a:ea typeface="微软雅黑" panose="020B0503020204020204" pitchFamily="34" charset="-122"/>
                <a:cs typeface="+mn-ea"/>
                <a:sym typeface="Calibri" panose="020F0502020204030204" pitchFamily="34" charset="0"/>
              </a:rPr>
              <a:t> </a:t>
            </a:r>
            <a:r>
              <a:rPr lang="en-US" altLang="zh-CN" err="1">
                <a:solidFill>
                  <a:schemeClr val="bg1"/>
                </a:solidFill>
                <a:ea typeface="微软雅黑" panose="020B0503020204020204" pitchFamily="34" charset="-122"/>
                <a:cs typeface="+mn-ea"/>
                <a:sym typeface="Calibri" panose="020F0502020204030204" pitchFamily="34" charset="0"/>
              </a:rPr>
              <a:t>labore</a:t>
            </a:r>
            <a:r>
              <a:rPr lang="en-US" altLang="zh-CN">
                <a:solidFill>
                  <a:schemeClr val="bg1"/>
                </a:solidFill>
                <a:ea typeface="微软雅黑" panose="020B0503020204020204" pitchFamily="34" charset="-122"/>
                <a:cs typeface="+mn-ea"/>
                <a:sym typeface="Calibri" panose="020F0502020204030204" pitchFamily="34" charset="0"/>
              </a:rPr>
              <a:t> et </a:t>
            </a:r>
            <a:r>
              <a:rPr lang="en-US" altLang="zh-CN" err="1">
                <a:solidFill>
                  <a:schemeClr val="bg1"/>
                </a:solidFill>
                <a:ea typeface="微软雅黑" panose="020B0503020204020204" pitchFamily="34" charset="-122"/>
                <a:cs typeface="+mn-ea"/>
                <a:sym typeface="Calibri" panose="020F0502020204030204" pitchFamily="34" charset="0"/>
              </a:rPr>
              <a:t>dolore</a:t>
            </a:r>
            <a:r>
              <a:rPr lang="en-US" altLang="zh-CN">
                <a:solidFill>
                  <a:schemeClr val="bg1"/>
                </a:solidFill>
                <a:ea typeface="微软雅黑" panose="020B0503020204020204" pitchFamily="34" charset="-122"/>
                <a:cs typeface="+mn-ea"/>
                <a:sym typeface="Calibri" panose="020F0502020204030204" pitchFamily="34" charset="0"/>
              </a:rPr>
              <a:t> magna </a:t>
            </a:r>
            <a:r>
              <a:rPr lang="en-US" altLang="zh-CN" err="1">
                <a:solidFill>
                  <a:schemeClr val="bg1"/>
                </a:solidFill>
                <a:ea typeface="微软雅黑" panose="020B0503020204020204" pitchFamily="34" charset="-122"/>
                <a:cs typeface="+mn-ea"/>
                <a:sym typeface="Calibri" panose="020F0502020204030204" pitchFamily="34" charset="0"/>
              </a:rPr>
              <a:t>aliqua</a:t>
            </a:r>
            <a:r>
              <a:rPr lang="en-US" altLang="zh-CN">
                <a:solidFill>
                  <a:schemeClr val="bg1"/>
                </a:solidFill>
                <a:ea typeface="微软雅黑" panose="020B0503020204020204" pitchFamily="34" charset="-122"/>
                <a:cs typeface="+mn-ea"/>
                <a:sym typeface="Calibri" panose="020F0502020204030204" pitchFamily="34" charset="0"/>
              </a:rPr>
              <a:t>. </a:t>
            </a:r>
            <a:endParaRPr lang="zh-CN" altLang="en-US">
              <a:solidFill>
                <a:schemeClr val="bg1"/>
              </a:solidFill>
              <a:ea typeface="微软雅黑" panose="020B0503020204020204" pitchFamily="34" charset="-122"/>
              <a:cs typeface="+mn-ea"/>
              <a:sym typeface="Calibri" panose="020F0502020204030204" pitchFamily="34" charset="0"/>
            </a:endParaRPr>
          </a:p>
        </p:txBody>
      </p:sp>
      <p:sp>
        <p:nvSpPr>
          <p:cNvPr id="4" name="文本框 3"/>
          <p:cNvSpPr txBox="1"/>
          <p:nvPr/>
        </p:nvSpPr>
        <p:spPr>
          <a:xfrm>
            <a:off x="5099050" y="2752635"/>
            <a:ext cx="2133600" cy="1200329"/>
          </a:xfrm>
          <a:prstGeom prst="rect">
            <a:avLst/>
          </a:prstGeom>
          <a:noFill/>
        </p:spPr>
        <p:txBody>
          <a:bodyPr wrap="square" rtlCol="0">
            <a:spAutoFit/>
          </a:bodyPr>
          <a:lstStyle/>
          <a:p>
            <a:pPr algn="ctr"/>
            <a:r>
              <a:rPr lang="en-US" altLang="zh-CN" sz="7200" b="1">
                <a:solidFill>
                  <a:schemeClr val="bg1"/>
                </a:solidFill>
              </a:rPr>
              <a:t>04</a:t>
            </a:r>
            <a:endParaRPr lang="zh-CN" altLang="en-US" sz="7200" b="1">
              <a:solidFill>
                <a:schemeClr val="bg1"/>
              </a:solidFill>
            </a:endParaRPr>
          </a:p>
        </p:txBody>
      </p:sp>
      <p:cxnSp>
        <p:nvCxnSpPr>
          <p:cNvPr id="7" name="直接连接符 6"/>
          <p:cNvCxnSpPr>
            <a:stCxn id="5" idx="7"/>
          </p:cNvCxnSpPr>
          <p:nvPr/>
        </p:nvCxnSpPr>
        <p:spPr>
          <a:xfrm flipV="1">
            <a:off x="6745979" y="2110257"/>
            <a:ext cx="683521" cy="6116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23150" y="2110257"/>
            <a:ext cx="5524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7927397" y="2038351"/>
            <a:ext cx="143814" cy="1438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idx="13"/>
          </p:nvPr>
        </p:nvPicPr>
        <p:blipFill>
          <a:blip r:embed="rId1">
            <a:extLst>
              <a:ext uri="{28A0092B-C50C-407E-A947-70E740481C1C}">
                <a14:useLocalDpi xmlns:a14="http://schemas.microsoft.com/office/drawing/2010/main" val="0"/>
              </a:ext>
            </a:extLst>
          </a:blip>
          <a:srcRect t="28258" b="28258"/>
          <a:stretch>
            <a:fillRect/>
          </a:stretch>
        </p:blipFill>
        <p:spPr/>
      </p:pic>
      <p:sp>
        <p:nvSpPr>
          <p:cNvPr id="9" name="矩形 8"/>
          <p:cNvSpPr/>
          <p:nvPr/>
        </p:nvSpPr>
        <p:spPr>
          <a:xfrm>
            <a:off x="0" y="10284"/>
            <a:ext cx="12192000" cy="2982575"/>
          </a:xfrm>
          <a:prstGeom prst="rect">
            <a:avLst/>
          </a:prstGeom>
          <a:solidFill>
            <a:srgbClr val="1C488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4" name="Shape 904"/>
          <p:cNvSpPr/>
          <p:nvPr/>
        </p:nvSpPr>
        <p:spPr>
          <a:xfrm>
            <a:off x="1660011" y="3967848"/>
            <a:ext cx="635001" cy="634989"/>
          </a:xfrm>
          <a:custGeom>
            <a:avLst/>
            <a:gdLst/>
            <a:ahLst/>
            <a:cxnLst>
              <a:cxn ang="0">
                <a:pos x="wd2" y="hd2"/>
              </a:cxn>
              <a:cxn ang="5400000">
                <a:pos x="wd2" y="hd2"/>
              </a:cxn>
              <a:cxn ang="10800000">
                <a:pos x="wd2" y="hd2"/>
              </a:cxn>
              <a:cxn ang="16200000">
                <a:pos x="wd2" y="hd2"/>
              </a:cxn>
            </a:cxnLst>
            <a:rect l="0" t="0" r="r" b="b"/>
            <a:pathLst>
              <a:path w="21600" h="21600" extrusionOk="0">
                <a:moveTo>
                  <a:pt x="18439" y="3184"/>
                </a:moveTo>
                <a:cubicBezTo>
                  <a:pt x="16332" y="1061"/>
                  <a:pt x="13698" y="0"/>
                  <a:pt x="10853" y="0"/>
                </a:cubicBezTo>
                <a:cubicBezTo>
                  <a:pt x="7902" y="0"/>
                  <a:pt x="5268" y="1061"/>
                  <a:pt x="3161" y="3184"/>
                </a:cubicBezTo>
                <a:cubicBezTo>
                  <a:pt x="1212" y="5148"/>
                  <a:pt x="0" y="7961"/>
                  <a:pt x="0" y="10773"/>
                </a:cubicBezTo>
                <a:cubicBezTo>
                  <a:pt x="0" y="13639"/>
                  <a:pt x="1212" y="16452"/>
                  <a:pt x="3161" y="18416"/>
                </a:cubicBezTo>
                <a:cubicBezTo>
                  <a:pt x="5268" y="20539"/>
                  <a:pt x="7902" y="21600"/>
                  <a:pt x="10853" y="21600"/>
                </a:cubicBezTo>
                <a:cubicBezTo>
                  <a:pt x="13698" y="21600"/>
                  <a:pt x="16332" y="20539"/>
                  <a:pt x="18439" y="18416"/>
                </a:cubicBezTo>
                <a:cubicBezTo>
                  <a:pt x="20546" y="16452"/>
                  <a:pt x="21600" y="13639"/>
                  <a:pt x="21600" y="10773"/>
                </a:cubicBezTo>
                <a:cubicBezTo>
                  <a:pt x="21600" y="7961"/>
                  <a:pt x="20546" y="5148"/>
                  <a:pt x="18439" y="3184"/>
                </a:cubicBezTo>
                <a:close/>
                <a:moveTo>
                  <a:pt x="16332" y="9553"/>
                </a:moveTo>
                <a:cubicBezTo>
                  <a:pt x="19493" y="9022"/>
                  <a:pt x="19493" y="9022"/>
                  <a:pt x="19493" y="9022"/>
                </a:cubicBezTo>
                <a:cubicBezTo>
                  <a:pt x="19651" y="9553"/>
                  <a:pt x="19651" y="10084"/>
                  <a:pt x="19651" y="10773"/>
                </a:cubicBezTo>
                <a:cubicBezTo>
                  <a:pt x="19651" y="11516"/>
                  <a:pt x="19651" y="12047"/>
                  <a:pt x="19493" y="12578"/>
                </a:cubicBezTo>
                <a:cubicBezTo>
                  <a:pt x="16332" y="12047"/>
                  <a:pt x="16332" y="12047"/>
                  <a:pt x="16332" y="12047"/>
                </a:cubicBezTo>
                <a:cubicBezTo>
                  <a:pt x="16490" y="11304"/>
                  <a:pt x="16490" y="10243"/>
                  <a:pt x="16332" y="9553"/>
                </a:cubicBezTo>
                <a:close/>
                <a:moveTo>
                  <a:pt x="19124" y="7589"/>
                </a:moveTo>
                <a:cubicBezTo>
                  <a:pt x="15805" y="8120"/>
                  <a:pt x="15805" y="8120"/>
                  <a:pt x="15805" y="8120"/>
                </a:cubicBezTo>
                <a:cubicBezTo>
                  <a:pt x="15647" y="7589"/>
                  <a:pt x="15278" y="7271"/>
                  <a:pt x="14751" y="6740"/>
                </a:cubicBezTo>
                <a:cubicBezTo>
                  <a:pt x="14382" y="6369"/>
                  <a:pt x="14014" y="5997"/>
                  <a:pt x="13487" y="5838"/>
                </a:cubicBezTo>
                <a:cubicBezTo>
                  <a:pt x="14014" y="2494"/>
                  <a:pt x="14014" y="2494"/>
                  <a:pt x="14014" y="2494"/>
                </a:cubicBezTo>
                <a:cubicBezTo>
                  <a:pt x="15120" y="2813"/>
                  <a:pt x="16121" y="3556"/>
                  <a:pt x="17017" y="4405"/>
                </a:cubicBezTo>
                <a:cubicBezTo>
                  <a:pt x="18070" y="5307"/>
                  <a:pt x="18808" y="6369"/>
                  <a:pt x="19124" y="7589"/>
                </a:cubicBezTo>
                <a:close/>
                <a:moveTo>
                  <a:pt x="10853" y="14701"/>
                </a:moveTo>
                <a:cubicBezTo>
                  <a:pt x="9799" y="14701"/>
                  <a:pt x="8745" y="14170"/>
                  <a:pt x="8060" y="13427"/>
                </a:cubicBezTo>
                <a:cubicBezTo>
                  <a:pt x="7376" y="12737"/>
                  <a:pt x="7007" y="11835"/>
                  <a:pt x="7007" y="10773"/>
                </a:cubicBezTo>
                <a:cubicBezTo>
                  <a:pt x="7007" y="9712"/>
                  <a:pt x="7376" y="8863"/>
                  <a:pt x="8060" y="8120"/>
                </a:cubicBezTo>
                <a:cubicBezTo>
                  <a:pt x="8956" y="7430"/>
                  <a:pt x="9799" y="6899"/>
                  <a:pt x="10853" y="6899"/>
                </a:cubicBezTo>
                <a:cubicBezTo>
                  <a:pt x="11748" y="6899"/>
                  <a:pt x="12802" y="7430"/>
                  <a:pt x="13487" y="8120"/>
                </a:cubicBezTo>
                <a:cubicBezTo>
                  <a:pt x="14224" y="8863"/>
                  <a:pt x="14540" y="9712"/>
                  <a:pt x="14540" y="10773"/>
                </a:cubicBezTo>
                <a:cubicBezTo>
                  <a:pt x="14540" y="11835"/>
                  <a:pt x="14224" y="12737"/>
                  <a:pt x="13487" y="13427"/>
                </a:cubicBezTo>
                <a:cubicBezTo>
                  <a:pt x="12802" y="14170"/>
                  <a:pt x="11748" y="14701"/>
                  <a:pt x="10853" y="14701"/>
                </a:cubicBezTo>
                <a:close/>
                <a:moveTo>
                  <a:pt x="10853" y="1751"/>
                </a:moveTo>
                <a:cubicBezTo>
                  <a:pt x="11380" y="1751"/>
                  <a:pt x="12117" y="1911"/>
                  <a:pt x="12644" y="1911"/>
                </a:cubicBezTo>
                <a:cubicBezTo>
                  <a:pt x="12117" y="5307"/>
                  <a:pt x="12117" y="5307"/>
                  <a:pt x="12117" y="5307"/>
                </a:cubicBezTo>
                <a:cubicBezTo>
                  <a:pt x="11221" y="5148"/>
                  <a:pt x="10326" y="5148"/>
                  <a:pt x="9483" y="5307"/>
                </a:cubicBezTo>
                <a:cubicBezTo>
                  <a:pt x="8956" y="1911"/>
                  <a:pt x="8956" y="1911"/>
                  <a:pt x="8956" y="1911"/>
                </a:cubicBezTo>
                <a:cubicBezTo>
                  <a:pt x="9641" y="1911"/>
                  <a:pt x="10168" y="1751"/>
                  <a:pt x="10853" y="1751"/>
                </a:cubicBezTo>
                <a:close/>
                <a:moveTo>
                  <a:pt x="4531" y="4405"/>
                </a:moveTo>
                <a:cubicBezTo>
                  <a:pt x="5426" y="3556"/>
                  <a:pt x="6480" y="2813"/>
                  <a:pt x="7692" y="2494"/>
                </a:cubicBezTo>
                <a:cubicBezTo>
                  <a:pt x="8219" y="5838"/>
                  <a:pt x="8219" y="5838"/>
                  <a:pt x="8219" y="5838"/>
                </a:cubicBezTo>
                <a:cubicBezTo>
                  <a:pt x="7692" y="5997"/>
                  <a:pt x="7165" y="6369"/>
                  <a:pt x="6849" y="6740"/>
                </a:cubicBezTo>
                <a:cubicBezTo>
                  <a:pt x="6480" y="7271"/>
                  <a:pt x="6111" y="7589"/>
                  <a:pt x="5795" y="8120"/>
                </a:cubicBezTo>
                <a:cubicBezTo>
                  <a:pt x="2423" y="7589"/>
                  <a:pt x="2423" y="7589"/>
                  <a:pt x="2423" y="7589"/>
                </a:cubicBezTo>
                <a:cubicBezTo>
                  <a:pt x="2950" y="6369"/>
                  <a:pt x="3688" y="5307"/>
                  <a:pt x="4531" y="4405"/>
                </a:cubicBezTo>
                <a:close/>
                <a:moveTo>
                  <a:pt x="1897" y="10773"/>
                </a:moveTo>
                <a:cubicBezTo>
                  <a:pt x="1897" y="10084"/>
                  <a:pt x="1897" y="9553"/>
                  <a:pt x="2107" y="9022"/>
                </a:cubicBezTo>
                <a:cubicBezTo>
                  <a:pt x="5268" y="9553"/>
                  <a:pt x="5268" y="9553"/>
                  <a:pt x="5268" y="9553"/>
                </a:cubicBezTo>
                <a:cubicBezTo>
                  <a:pt x="5268" y="9924"/>
                  <a:pt x="5058" y="10243"/>
                  <a:pt x="5058" y="10773"/>
                </a:cubicBezTo>
                <a:cubicBezTo>
                  <a:pt x="5058" y="11304"/>
                  <a:pt x="5268" y="11676"/>
                  <a:pt x="5268" y="12047"/>
                </a:cubicBezTo>
                <a:cubicBezTo>
                  <a:pt x="2107" y="12578"/>
                  <a:pt x="2107" y="12578"/>
                  <a:pt x="2107" y="12578"/>
                </a:cubicBezTo>
                <a:cubicBezTo>
                  <a:pt x="1897" y="12047"/>
                  <a:pt x="1897" y="11516"/>
                  <a:pt x="1897" y="10773"/>
                </a:cubicBezTo>
                <a:close/>
                <a:moveTo>
                  <a:pt x="2423" y="13958"/>
                </a:moveTo>
                <a:cubicBezTo>
                  <a:pt x="5795" y="13427"/>
                  <a:pt x="5795" y="13427"/>
                  <a:pt x="5795" y="13427"/>
                </a:cubicBezTo>
                <a:cubicBezTo>
                  <a:pt x="6111" y="13958"/>
                  <a:pt x="6480" y="14329"/>
                  <a:pt x="6849" y="14860"/>
                </a:cubicBezTo>
                <a:cubicBezTo>
                  <a:pt x="7165" y="15231"/>
                  <a:pt x="7692" y="15550"/>
                  <a:pt x="8219" y="15762"/>
                </a:cubicBezTo>
                <a:cubicBezTo>
                  <a:pt x="7692" y="19106"/>
                  <a:pt x="7692" y="19106"/>
                  <a:pt x="7692" y="19106"/>
                </a:cubicBezTo>
                <a:cubicBezTo>
                  <a:pt x="6480" y="18734"/>
                  <a:pt x="5426" y="18044"/>
                  <a:pt x="4531" y="17142"/>
                </a:cubicBezTo>
                <a:cubicBezTo>
                  <a:pt x="3688" y="16293"/>
                  <a:pt x="2950" y="15231"/>
                  <a:pt x="2423" y="13958"/>
                </a:cubicBezTo>
                <a:close/>
                <a:moveTo>
                  <a:pt x="10853" y="19796"/>
                </a:moveTo>
                <a:cubicBezTo>
                  <a:pt x="10168" y="19796"/>
                  <a:pt x="9641" y="19636"/>
                  <a:pt x="8956" y="19636"/>
                </a:cubicBezTo>
                <a:cubicBezTo>
                  <a:pt x="9483" y="16293"/>
                  <a:pt x="9483" y="16293"/>
                  <a:pt x="9483" y="16293"/>
                </a:cubicBezTo>
                <a:cubicBezTo>
                  <a:pt x="10010" y="16452"/>
                  <a:pt x="10326" y="16452"/>
                  <a:pt x="10853" y="16452"/>
                </a:cubicBezTo>
                <a:cubicBezTo>
                  <a:pt x="11221" y="16452"/>
                  <a:pt x="11748" y="16452"/>
                  <a:pt x="12117" y="16293"/>
                </a:cubicBezTo>
                <a:cubicBezTo>
                  <a:pt x="12644" y="19636"/>
                  <a:pt x="12644" y="19636"/>
                  <a:pt x="12644" y="19636"/>
                </a:cubicBezTo>
                <a:cubicBezTo>
                  <a:pt x="12117" y="19636"/>
                  <a:pt x="11380" y="19796"/>
                  <a:pt x="10853" y="19796"/>
                </a:cubicBezTo>
                <a:close/>
                <a:moveTo>
                  <a:pt x="17017" y="17142"/>
                </a:moveTo>
                <a:cubicBezTo>
                  <a:pt x="16121" y="18044"/>
                  <a:pt x="15120" y="18734"/>
                  <a:pt x="14014" y="19106"/>
                </a:cubicBezTo>
                <a:cubicBezTo>
                  <a:pt x="13487" y="15762"/>
                  <a:pt x="13487" y="15762"/>
                  <a:pt x="13487" y="15762"/>
                </a:cubicBezTo>
                <a:cubicBezTo>
                  <a:pt x="14014" y="15550"/>
                  <a:pt x="14382" y="15231"/>
                  <a:pt x="14751" y="14860"/>
                </a:cubicBezTo>
                <a:cubicBezTo>
                  <a:pt x="15278" y="14329"/>
                  <a:pt x="15647" y="13958"/>
                  <a:pt x="15805" y="13427"/>
                </a:cubicBezTo>
                <a:cubicBezTo>
                  <a:pt x="19124" y="13958"/>
                  <a:pt x="19124" y="13958"/>
                  <a:pt x="19124" y="13958"/>
                </a:cubicBezTo>
                <a:cubicBezTo>
                  <a:pt x="18808" y="15231"/>
                  <a:pt x="18070" y="16293"/>
                  <a:pt x="17017" y="17142"/>
                </a:cubicBezTo>
                <a:close/>
              </a:path>
            </a:pathLst>
          </a:custGeom>
          <a:solidFill>
            <a:schemeClr val="accent1"/>
          </a:solidFill>
          <a:ln w="12700">
            <a:miter lim="400000"/>
          </a:ln>
        </p:spPr>
        <p:txBody>
          <a:bodyPr lIns="22860" rIns="22860" anchor="ctr"/>
          <a:lstStyle/>
          <a:p>
            <a:pPr defTabSz="228600">
              <a:lnSpc>
                <a:spcPct val="93000"/>
              </a:lnSpc>
            </a:pPr>
            <a:endParaRPr sz="900"/>
          </a:p>
        </p:txBody>
      </p:sp>
      <p:sp>
        <p:nvSpPr>
          <p:cNvPr id="905" name="Shape 905"/>
          <p:cNvSpPr/>
          <p:nvPr/>
        </p:nvSpPr>
        <p:spPr>
          <a:xfrm>
            <a:off x="5778500" y="3971265"/>
            <a:ext cx="635000" cy="628154"/>
          </a:xfrm>
          <a:custGeom>
            <a:avLst/>
            <a:gdLst/>
            <a:ahLst/>
            <a:cxnLst>
              <a:cxn ang="0">
                <a:pos x="wd2" y="hd2"/>
              </a:cxn>
              <a:cxn ang="5400000">
                <a:pos x="wd2" y="hd2"/>
              </a:cxn>
              <a:cxn ang="10800000">
                <a:pos x="wd2" y="hd2"/>
              </a:cxn>
              <a:cxn ang="16200000">
                <a:pos x="wd2" y="hd2"/>
              </a:cxn>
            </a:cxnLst>
            <a:rect l="0" t="0" r="r" b="b"/>
            <a:pathLst>
              <a:path w="21600" h="21600" extrusionOk="0">
                <a:moveTo>
                  <a:pt x="10879" y="15429"/>
                </a:moveTo>
                <a:cubicBezTo>
                  <a:pt x="8251" y="15429"/>
                  <a:pt x="6307" y="13300"/>
                  <a:pt x="6307" y="10800"/>
                </a:cubicBezTo>
                <a:cubicBezTo>
                  <a:pt x="6307" y="8300"/>
                  <a:pt x="8251" y="6171"/>
                  <a:pt x="10879" y="6171"/>
                </a:cubicBezTo>
                <a:cubicBezTo>
                  <a:pt x="13349" y="6171"/>
                  <a:pt x="15241" y="8300"/>
                  <a:pt x="15241" y="10800"/>
                </a:cubicBezTo>
                <a:cubicBezTo>
                  <a:pt x="15241" y="13300"/>
                  <a:pt x="13349" y="15429"/>
                  <a:pt x="10879" y="15429"/>
                </a:cubicBezTo>
                <a:close/>
                <a:moveTo>
                  <a:pt x="10879" y="7980"/>
                </a:moveTo>
                <a:cubicBezTo>
                  <a:pt x="9302" y="7980"/>
                  <a:pt x="7883" y="9204"/>
                  <a:pt x="7883" y="10800"/>
                </a:cubicBezTo>
                <a:cubicBezTo>
                  <a:pt x="7883" y="12396"/>
                  <a:pt x="9302" y="13620"/>
                  <a:pt x="10879" y="13620"/>
                </a:cubicBezTo>
                <a:cubicBezTo>
                  <a:pt x="12455" y="13620"/>
                  <a:pt x="13664" y="12396"/>
                  <a:pt x="13664" y="10800"/>
                </a:cubicBezTo>
                <a:cubicBezTo>
                  <a:pt x="13664" y="9204"/>
                  <a:pt x="12455" y="7980"/>
                  <a:pt x="10879" y="7980"/>
                </a:cubicBezTo>
                <a:close/>
                <a:moveTo>
                  <a:pt x="10879" y="21600"/>
                </a:moveTo>
                <a:cubicBezTo>
                  <a:pt x="10721" y="21600"/>
                  <a:pt x="10721" y="21600"/>
                  <a:pt x="10721" y="21600"/>
                </a:cubicBezTo>
                <a:cubicBezTo>
                  <a:pt x="9828" y="21600"/>
                  <a:pt x="9145" y="21600"/>
                  <a:pt x="9145" y="21600"/>
                </a:cubicBezTo>
                <a:cubicBezTo>
                  <a:pt x="8777" y="21600"/>
                  <a:pt x="8409" y="21281"/>
                  <a:pt x="8409" y="20908"/>
                </a:cubicBezTo>
                <a:cubicBezTo>
                  <a:pt x="8251" y="19153"/>
                  <a:pt x="8251" y="19153"/>
                  <a:pt x="8251" y="19153"/>
                </a:cubicBezTo>
                <a:cubicBezTo>
                  <a:pt x="7726" y="18993"/>
                  <a:pt x="7200" y="18780"/>
                  <a:pt x="6674" y="18621"/>
                </a:cubicBezTo>
                <a:cubicBezTo>
                  <a:pt x="5466" y="19472"/>
                  <a:pt x="5466" y="19472"/>
                  <a:pt x="5466" y="19472"/>
                </a:cubicBezTo>
                <a:cubicBezTo>
                  <a:pt x="5098" y="19844"/>
                  <a:pt x="4730" y="19844"/>
                  <a:pt x="4415" y="19472"/>
                </a:cubicBezTo>
                <a:cubicBezTo>
                  <a:pt x="4415" y="19472"/>
                  <a:pt x="3889" y="19153"/>
                  <a:pt x="3153" y="18408"/>
                </a:cubicBezTo>
                <a:cubicBezTo>
                  <a:pt x="2628" y="17876"/>
                  <a:pt x="2102" y="17184"/>
                  <a:pt x="2102" y="17184"/>
                </a:cubicBezTo>
                <a:cubicBezTo>
                  <a:pt x="1945" y="17025"/>
                  <a:pt x="1945" y="16493"/>
                  <a:pt x="2102" y="16120"/>
                </a:cubicBezTo>
                <a:cubicBezTo>
                  <a:pt x="3153" y="14897"/>
                  <a:pt x="3153" y="14897"/>
                  <a:pt x="3153" y="14897"/>
                </a:cubicBezTo>
                <a:cubicBezTo>
                  <a:pt x="2838" y="14365"/>
                  <a:pt x="2628" y="13833"/>
                  <a:pt x="2470" y="13300"/>
                </a:cubicBezTo>
                <a:cubicBezTo>
                  <a:pt x="893" y="13088"/>
                  <a:pt x="893" y="13088"/>
                  <a:pt x="893" y="13088"/>
                </a:cubicBezTo>
                <a:cubicBezTo>
                  <a:pt x="526" y="13088"/>
                  <a:pt x="210" y="12768"/>
                  <a:pt x="210" y="12396"/>
                </a:cubicBezTo>
                <a:cubicBezTo>
                  <a:pt x="210" y="12396"/>
                  <a:pt x="0" y="11704"/>
                  <a:pt x="0" y="10800"/>
                </a:cubicBezTo>
                <a:cubicBezTo>
                  <a:pt x="0" y="10640"/>
                  <a:pt x="0" y="10640"/>
                  <a:pt x="0" y="10640"/>
                </a:cubicBezTo>
                <a:cubicBezTo>
                  <a:pt x="0" y="9896"/>
                  <a:pt x="210" y="9204"/>
                  <a:pt x="210" y="9044"/>
                </a:cubicBezTo>
                <a:cubicBezTo>
                  <a:pt x="210" y="8672"/>
                  <a:pt x="526" y="8512"/>
                  <a:pt x="893" y="8300"/>
                </a:cubicBezTo>
                <a:cubicBezTo>
                  <a:pt x="2470" y="8140"/>
                  <a:pt x="2470" y="8140"/>
                  <a:pt x="2470" y="8140"/>
                </a:cubicBezTo>
                <a:cubicBezTo>
                  <a:pt x="2628" y="7608"/>
                  <a:pt x="2996" y="7076"/>
                  <a:pt x="3153" y="6703"/>
                </a:cubicBezTo>
                <a:cubicBezTo>
                  <a:pt x="2102" y="5320"/>
                  <a:pt x="2102" y="5320"/>
                  <a:pt x="2102" y="5320"/>
                </a:cubicBezTo>
                <a:cubicBezTo>
                  <a:pt x="1945" y="4948"/>
                  <a:pt x="1945" y="4575"/>
                  <a:pt x="2102" y="4256"/>
                </a:cubicBezTo>
                <a:cubicBezTo>
                  <a:pt x="2312" y="4256"/>
                  <a:pt x="2628" y="3724"/>
                  <a:pt x="3153" y="3192"/>
                </a:cubicBezTo>
                <a:cubicBezTo>
                  <a:pt x="3364" y="2979"/>
                  <a:pt x="3364" y="2979"/>
                  <a:pt x="3364" y="2979"/>
                </a:cubicBezTo>
                <a:cubicBezTo>
                  <a:pt x="3889" y="2447"/>
                  <a:pt x="4415" y="1915"/>
                  <a:pt x="4415" y="1915"/>
                </a:cubicBezTo>
                <a:cubicBezTo>
                  <a:pt x="4730" y="1756"/>
                  <a:pt x="5255" y="1756"/>
                  <a:pt x="5466" y="1915"/>
                </a:cubicBezTo>
                <a:cubicBezTo>
                  <a:pt x="6832" y="2979"/>
                  <a:pt x="6832" y="2979"/>
                  <a:pt x="6832" y="2979"/>
                </a:cubicBezTo>
                <a:cubicBezTo>
                  <a:pt x="7358" y="2820"/>
                  <a:pt x="7726" y="2447"/>
                  <a:pt x="8251" y="2447"/>
                </a:cubicBezTo>
                <a:cubicBezTo>
                  <a:pt x="8619" y="692"/>
                  <a:pt x="8619" y="692"/>
                  <a:pt x="8619" y="692"/>
                </a:cubicBezTo>
                <a:cubicBezTo>
                  <a:pt x="8619" y="319"/>
                  <a:pt x="8934" y="0"/>
                  <a:pt x="9302" y="0"/>
                </a:cubicBezTo>
                <a:cubicBezTo>
                  <a:pt x="9302" y="0"/>
                  <a:pt x="9985" y="0"/>
                  <a:pt x="10879" y="0"/>
                </a:cubicBezTo>
                <a:cubicBezTo>
                  <a:pt x="11772" y="0"/>
                  <a:pt x="12455" y="0"/>
                  <a:pt x="12455" y="0"/>
                </a:cubicBezTo>
                <a:cubicBezTo>
                  <a:pt x="12823" y="0"/>
                  <a:pt x="13139" y="319"/>
                  <a:pt x="13139" y="692"/>
                </a:cubicBezTo>
                <a:cubicBezTo>
                  <a:pt x="13507" y="2447"/>
                  <a:pt x="13507" y="2447"/>
                  <a:pt x="13507" y="2447"/>
                </a:cubicBezTo>
                <a:cubicBezTo>
                  <a:pt x="14032" y="2660"/>
                  <a:pt x="14400" y="2820"/>
                  <a:pt x="14926" y="2979"/>
                </a:cubicBezTo>
                <a:cubicBezTo>
                  <a:pt x="16345" y="2128"/>
                  <a:pt x="16345" y="2128"/>
                  <a:pt x="16345" y="2128"/>
                </a:cubicBezTo>
                <a:cubicBezTo>
                  <a:pt x="16502" y="1756"/>
                  <a:pt x="17028" y="1756"/>
                  <a:pt x="17185" y="2128"/>
                </a:cubicBezTo>
                <a:cubicBezTo>
                  <a:pt x="17343" y="2128"/>
                  <a:pt x="17921" y="2447"/>
                  <a:pt x="18394" y="3192"/>
                </a:cubicBezTo>
                <a:cubicBezTo>
                  <a:pt x="18604" y="3192"/>
                  <a:pt x="18604" y="3192"/>
                  <a:pt x="18604" y="3192"/>
                </a:cubicBezTo>
                <a:cubicBezTo>
                  <a:pt x="19130" y="3724"/>
                  <a:pt x="19498" y="4416"/>
                  <a:pt x="19498" y="4416"/>
                </a:cubicBezTo>
                <a:cubicBezTo>
                  <a:pt x="19813" y="4575"/>
                  <a:pt x="19813" y="5107"/>
                  <a:pt x="19498" y="5480"/>
                </a:cubicBezTo>
                <a:cubicBezTo>
                  <a:pt x="18604" y="6703"/>
                  <a:pt x="18604" y="6703"/>
                  <a:pt x="18604" y="6703"/>
                </a:cubicBezTo>
                <a:cubicBezTo>
                  <a:pt x="18762" y="7235"/>
                  <a:pt x="18920" y="7767"/>
                  <a:pt x="19130" y="8300"/>
                </a:cubicBezTo>
                <a:cubicBezTo>
                  <a:pt x="20707" y="8512"/>
                  <a:pt x="20707" y="8512"/>
                  <a:pt x="20707" y="8512"/>
                </a:cubicBezTo>
                <a:cubicBezTo>
                  <a:pt x="21232" y="8512"/>
                  <a:pt x="21390" y="8832"/>
                  <a:pt x="21390" y="9204"/>
                </a:cubicBezTo>
                <a:cubicBezTo>
                  <a:pt x="21390" y="9204"/>
                  <a:pt x="21600" y="9896"/>
                  <a:pt x="21600" y="10800"/>
                </a:cubicBezTo>
                <a:cubicBezTo>
                  <a:pt x="21600" y="10960"/>
                  <a:pt x="21600" y="10960"/>
                  <a:pt x="21600" y="10960"/>
                </a:cubicBezTo>
                <a:cubicBezTo>
                  <a:pt x="21600" y="11704"/>
                  <a:pt x="21390" y="12396"/>
                  <a:pt x="21390" y="12556"/>
                </a:cubicBezTo>
                <a:cubicBezTo>
                  <a:pt x="21390" y="12928"/>
                  <a:pt x="21232" y="13088"/>
                  <a:pt x="20707" y="13300"/>
                </a:cubicBezTo>
                <a:cubicBezTo>
                  <a:pt x="19130" y="13460"/>
                  <a:pt x="19130" y="13460"/>
                  <a:pt x="19130" y="13460"/>
                </a:cubicBezTo>
                <a:cubicBezTo>
                  <a:pt x="18920" y="13992"/>
                  <a:pt x="18762" y="14524"/>
                  <a:pt x="18394" y="14897"/>
                </a:cubicBezTo>
                <a:cubicBezTo>
                  <a:pt x="19498" y="16280"/>
                  <a:pt x="19498" y="16280"/>
                  <a:pt x="19498" y="16280"/>
                </a:cubicBezTo>
                <a:cubicBezTo>
                  <a:pt x="19655" y="16652"/>
                  <a:pt x="19655" y="17025"/>
                  <a:pt x="19498" y="17344"/>
                </a:cubicBezTo>
                <a:cubicBezTo>
                  <a:pt x="19498" y="17344"/>
                  <a:pt x="18920" y="17876"/>
                  <a:pt x="18394" y="18408"/>
                </a:cubicBezTo>
                <a:cubicBezTo>
                  <a:pt x="18394" y="18621"/>
                  <a:pt x="18394" y="18621"/>
                  <a:pt x="18394" y="18621"/>
                </a:cubicBezTo>
                <a:cubicBezTo>
                  <a:pt x="17711" y="19153"/>
                  <a:pt x="17185" y="19685"/>
                  <a:pt x="17185" y="19685"/>
                </a:cubicBezTo>
                <a:cubicBezTo>
                  <a:pt x="16818" y="19844"/>
                  <a:pt x="16502" y="19844"/>
                  <a:pt x="16134" y="19685"/>
                </a:cubicBezTo>
                <a:cubicBezTo>
                  <a:pt x="14715" y="18621"/>
                  <a:pt x="14715" y="18621"/>
                  <a:pt x="14715" y="18621"/>
                </a:cubicBezTo>
                <a:cubicBezTo>
                  <a:pt x="14400" y="18780"/>
                  <a:pt x="13874" y="19153"/>
                  <a:pt x="13349" y="19153"/>
                </a:cubicBezTo>
                <a:cubicBezTo>
                  <a:pt x="13139" y="20908"/>
                  <a:pt x="13139" y="20908"/>
                  <a:pt x="13139" y="20908"/>
                </a:cubicBezTo>
                <a:cubicBezTo>
                  <a:pt x="12981" y="21281"/>
                  <a:pt x="12823" y="21600"/>
                  <a:pt x="12455" y="21600"/>
                </a:cubicBezTo>
                <a:cubicBezTo>
                  <a:pt x="12298" y="21600"/>
                  <a:pt x="11562" y="21600"/>
                  <a:pt x="10879" y="21600"/>
                </a:cubicBezTo>
                <a:close/>
                <a:moveTo>
                  <a:pt x="9985" y="20004"/>
                </a:moveTo>
                <a:cubicBezTo>
                  <a:pt x="10196" y="20004"/>
                  <a:pt x="10353" y="20004"/>
                  <a:pt x="10721" y="20004"/>
                </a:cubicBezTo>
                <a:cubicBezTo>
                  <a:pt x="10879" y="20004"/>
                  <a:pt x="10879" y="20004"/>
                  <a:pt x="10879" y="20004"/>
                </a:cubicBezTo>
                <a:cubicBezTo>
                  <a:pt x="11036" y="20004"/>
                  <a:pt x="11404" y="20004"/>
                  <a:pt x="11562" y="20004"/>
                </a:cubicBezTo>
                <a:cubicBezTo>
                  <a:pt x="11772" y="18408"/>
                  <a:pt x="11772" y="18408"/>
                  <a:pt x="11772" y="18408"/>
                </a:cubicBezTo>
                <a:cubicBezTo>
                  <a:pt x="11772" y="18089"/>
                  <a:pt x="12088" y="17716"/>
                  <a:pt x="12455" y="17716"/>
                </a:cubicBezTo>
                <a:cubicBezTo>
                  <a:pt x="13139" y="17557"/>
                  <a:pt x="13874" y="17184"/>
                  <a:pt x="14400" y="16812"/>
                </a:cubicBezTo>
                <a:cubicBezTo>
                  <a:pt x="14558" y="16812"/>
                  <a:pt x="14926" y="16652"/>
                  <a:pt x="15083" y="16812"/>
                </a:cubicBezTo>
                <a:cubicBezTo>
                  <a:pt x="15241" y="16812"/>
                  <a:pt x="15241" y="16812"/>
                  <a:pt x="15451" y="17025"/>
                </a:cubicBezTo>
                <a:cubicBezTo>
                  <a:pt x="16660" y="17876"/>
                  <a:pt x="16660" y="17876"/>
                  <a:pt x="16660" y="17876"/>
                </a:cubicBezTo>
                <a:cubicBezTo>
                  <a:pt x="16818" y="17716"/>
                  <a:pt x="17028" y="17557"/>
                  <a:pt x="17185" y="17344"/>
                </a:cubicBezTo>
                <a:cubicBezTo>
                  <a:pt x="17343" y="17184"/>
                  <a:pt x="17553" y="17025"/>
                  <a:pt x="17711" y="16812"/>
                </a:cubicBezTo>
                <a:cubicBezTo>
                  <a:pt x="16818" y="15588"/>
                  <a:pt x="16818" y="15588"/>
                  <a:pt x="16818" y="15588"/>
                </a:cubicBezTo>
                <a:cubicBezTo>
                  <a:pt x="16660" y="15216"/>
                  <a:pt x="16660" y="14897"/>
                  <a:pt x="16818" y="14524"/>
                </a:cubicBezTo>
                <a:cubicBezTo>
                  <a:pt x="17185" y="13992"/>
                  <a:pt x="17343" y="13300"/>
                  <a:pt x="17711" y="12556"/>
                </a:cubicBezTo>
                <a:cubicBezTo>
                  <a:pt x="17711" y="12236"/>
                  <a:pt x="17921" y="11864"/>
                  <a:pt x="18394" y="11864"/>
                </a:cubicBezTo>
                <a:cubicBezTo>
                  <a:pt x="19813" y="11704"/>
                  <a:pt x="19813" y="11704"/>
                  <a:pt x="19813" y="11704"/>
                </a:cubicBezTo>
                <a:cubicBezTo>
                  <a:pt x="20023" y="11492"/>
                  <a:pt x="20023" y="11172"/>
                  <a:pt x="20023" y="10960"/>
                </a:cubicBezTo>
                <a:cubicBezTo>
                  <a:pt x="20023" y="10800"/>
                  <a:pt x="20023" y="10800"/>
                  <a:pt x="20023" y="10800"/>
                </a:cubicBezTo>
                <a:cubicBezTo>
                  <a:pt x="20023" y="10640"/>
                  <a:pt x="20023" y="10268"/>
                  <a:pt x="19813" y="10108"/>
                </a:cubicBezTo>
                <a:cubicBezTo>
                  <a:pt x="18394" y="9896"/>
                  <a:pt x="18394" y="9896"/>
                  <a:pt x="18394" y="9896"/>
                </a:cubicBezTo>
                <a:cubicBezTo>
                  <a:pt x="18079" y="9736"/>
                  <a:pt x="17711" y="9576"/>
                  <a:pt x="17711" y="9204"/>
                </a:cubicBezTo>
                <a:cubicBezTo>
                  <a:pt x="17553" y="8512"/>
                  <a:pt x="17185" y="7767"/>
                  <a:pt x="16818" y="7076"/>
                </a:cubicBezTo>
                <a:cubicBezTo>
                  <a:pt x="16818" y="7076"/>
                  <a:pt x="16818" y="7076"/>
                  <a:pt x="16818" y="6916"/>
                </a:cubicBezTo>
                <a:cubicBezTo>
                  <a:pt x="16660" y="6703"/>
                  <a:pt x="16660" y="6384"/>
                  <a:pt x="16818" y="6171"/>
                </a:cubicBezTo>
                <a:cubicBezTo>
                  <a:pt x="17921" y="4948"/>
                  <a:pt x="17921" y="4948"/>
                  <a:pt x="17921" y="4948"/>
                </a:cubicBezTo>
                <a:cubicBezTo>
                  <a:pt x="17711" y="4788"/>
                  <a:pt x="17553" y="4575"/>
                  <a:pt x="17343" y="4416"/>
                </a:cubicBezTo>
                <a:cubicBezTo>
                  <a:pt x="17185" y="4256"/>
                  <a:pt x="17185" y="4256"/>
                  <a:pt x="17185" y="4256"/>
                </a:cubicBezTo>
                <a:cubicBezTo>
                  <a:pt x="17028" y="4043"/>
                  <a:pt x="16818" y="3884"/>
                  <a:pt x="16660" y="3724"/>
                </a:cubicBezTo>
                <a:cubicBezTo>
                  <a:pt x="15451" y="4788"/>
                  <a:pt x="15451" y="4788"/>
                  <a:pt x="15451" y="4788"/>
                </a:cubicBezTo>
                <a:cubicBezTo>
                  <a:pt x="15241" y="4948"/>
                  <a:pt x="14715" y="4948"/>
                  <a:pt x="14558" y="4788"/>
                </a:cubicBezTo>
                <a:cubicBezTo>
                  <a:pt x="13874" y="4416"/>
                  <a:pt x="13139" y="4043"/>
                  <a:pt x="12455" y="3884"/>
                </a:cubicBezTo>
                <a:cubicBezTo>
                  <a:pt x="12088" y="3884"/>
                  <a:pt x="11930" y="3511"/>
                  <a:pt x="11930" y="3192"/>
                </a:cubicBezTo>
                <a:cubicBezTo>
                  <a:pt x="11772" y="1596"/>
                  <a:pt x="11772" y="1596"/>
                  <a:pt x="11772" y="1596"/>
                </a:cubicBezTo>
                <a:cubicBezTo>
                  <a:pt x="11404" y="1596"/>
                  <a:pt x="11247" y="1596"/>
                  <a:pt x="10879" y="1596"/>
                </a:cubicBezTo>
                <a:cubicBezTo>
                  <a:pt x="10511" y="1596"/>
                  <a:pt x="10353" y="1596"/>
                  <a:pt x="10196" y="1596"/>
                </a:cubicBezTo>
                <a:cubicBezTo>
                  <a:pt x="9828" y="3192"/>
                  <a:pt x="9828" y="3192"/>
                  <a:pt x="9828" y="3192"/>
                </a:cubicBezTo>
                <a:cubicBezTo>
                  <a:pt x="9828" y="3511"/>
                  <a:pt x="9460" y="3884"/>
                  <a:pt x="9145" y="3884"/>
                </a:cubicBezTo>
                <a:cubicBezTo>
                  <a:pt x="8409" y="4043"/>
                  <a:pt x="7726" y="4416"/>
                  <a:pt x="7200" y="4788"/>
                </a:cubicBezTo>
                <a:cubicBezTo>
                  <a:pt x="7042" y="4788"/>
                  <a:pt x="6832" y="4948"/>
                  <a:pt x="6517" y="4788"/>
                </a:cubicBezTo>
                <a:cubicBezTo>
                  <a:pt x="6517" y="4788"/>
                  <a:pt x="6307" y="4788"/>
                  <a:pt x="6149" y="4575"/>
                </a:cubicBezTo>
                <a:cubicBezTo>
                  <a:pt x="4940" y="3724"/>
                  <a:pt x="4940" y="3724"/>
                  <a:pt x="4940" y="3724"/>
                </a:cubicBezTo>
                <a:cubicBezTo>
                  <a:pt x="4940" y="3884"/>
                  <a:pt x="4730" y="4043"/>
                  <a:pt x="4415" y="4256"/>
                </a:cubicBezTo>
                <a:cubicBezTo>
                  <a:pt x="4204" y="4416"/>
                  <a:pt x="4047" y="4575"/>
                  <a:pt x="3889" y="4788"/>
                </a:cubicBezTo>
                <a:cubicBezTo>
                  <a:pt x="4730" y="6012"/>
                  <a:pt x="4730" y="6012"/>
                  <a:pt x="4730" y="6012"/>
                </a:cubicBezTo>
                <a:cubicBezTo>
                  <a:pt x="5098" y="6384"/>
                  <a:pt x="5098" y="6703"/>
                  <a:pt x="4940" y="7076"/>
                </a:cubicBezTo>
                <a:cubicBezTo>
                  <a:pt x="4940" y="7076"/>
                  <a:pt x="4940" y="7076"/>
                  <a:pt x="4730" y="7076"/>
                </a:cubicBezTo>
                <a:cubicBezTo>
                  <a:pt x="4415" y="7767"/>
                  <a:pt x="4204" y="8300"/>
                  <a:pt x="4047" y="9044"/>
                </a:cubicBezTo>
                <a:cubicBezTo>
                  <a:pt x="3889" y="9364"/>
                  <a:pt x="3679" y="9736"/>
                  <a:pt x="3364" y="9736"/>
                </a:cubicBezTo>
                <a:cubicBezTo>
                  <a:pt x="1787" y="9896"/>
                  <a:pt x="1787" y="9896"/>
                  <a:pt x="1787" y="9896"/>
                </a:cubicBezTo>
                <a:cubicBezTo>
                  <a:pt x="1787" y="10108"/>
                  <a:pt x="1787" y="10428"/>
                  <a:pt x="1787" y="10640"/>
                </a:cubicBezTo>
                <a:cubicBezTo>
                  <a:pt x="1787" y="10800"/>
                  <a:pt x="1787" y="10800"/>
                  <a:pt x="1787" y="10800"/>
                </a:cubicBezTo>
                <a:cubicBezTo>
                  <a:pt x="1787" y="10960"/>
                  <a:pt x="1787" y="11332"/>
                  <a:pt x="1787" y="11492"/>
                </a:cubicBezTo>
                <a:cubicBezTo>
                  <a:pt x="3364" y="11704"/>
                  <a:pt x="3364" y="11704"/>
                  <a:pt x="3364" y="11704"/>
                </a:cubicBezTo>
                <a:cubicBezTo>
                  <a:pt x="3679" y="11864"/>
                  <a:pt x="3889" y="12024"/>
                  <a:pt x="4047" y="12396"/>
                </a:cubicBezTo>
                <a:lnTo>
                  <a:pt x="4047" y="12556"/>
                </a:lnTo>
                <a:cubicBezTo>
                  <a:pt x="4204" y="13088"/>
                  <a:pt x="4415" y="13833"/>
                  <a:pt x="4730" y="14524"/>
                </a:cubicBezTo>
                <a:cubicBezTo>
                  <a:pt x="4940" y="14684"/>
                  <a:pt x="4940" y="14897"/>
                  <a:pt x="4940" y="15216"/>
                </a:cubicBezTo>
                <a:lnTo>
                  <a:pt x="4730" y="15429"/>
                </a:lnTo>
                <a:cubicBezTo>
                  <a:pt x="3889" y="16652"/>
                  <a:pt x="3889" y="16652"/>
                  <a:pt x="3889" y="16652"/>
                </a:cubicBezTo>
                <a:cubicBezTo>
                  <a:pt x="3889" y="16812"/>
                  <a:pt x="4047" y="17025"/>
                  <a:pt x="4204" y="17184"/>
                </a:cubicBezTo>
                <a:cubicBezTo>
                  <a:pt x="4415" y="17344"/>
                  <a:pt x="4415" y="17344"/>
                  <a:pt x="4415" y="17344"/>
                </a:cubicBezTo>
                <a:cubicBezTo>
                  <a:pt x="4572" y="17557"/>
                  <a:pt x="4730" y="17716"/>
                  <a:pt x="4940" y="17876"/>
                </a:cubicBezTo>
                <a:cubicBezTo>
                  <a:pt x="6149" y="16812"/>
                  <a:pt x="6149" y="16812"/>
                  <a:pt x="6149" y="16812"/>
                </a:cubicBezTo>
                <a:cubicBezTo>
                  <a:pt x="6517" y="16652"/>
                  <a:pt x="6832" y="16652"/>
                  <a:pt x="7200" y="16812"/>
                </a:cubicBezTo>
                <a:cubicBezTo>
                  <a:pt x="7726" y="17184"/>
                  <a:pt x="8409" y="17557"/>
                  <a:pt x="9145" y="17716"/>
                </a:cubicBezTo>
                <a:cubicBezTo>
                  <a:pt x="9460" y="17716"/>
                  <a:pt x="9670" y="18089"/>
                  <a:pt x="9828" y="18408"/>
                </a:cubicBezTo>
                <a:lnTo>
                  <a:pt x="9985" y="20004"/>
                </a:lnTo>
                <a:close/>
              </a:path>
            </a:pathLst>
          </a:custGeom>
          <a:solidFill>
            <a:schemeClr val="accent1"/>
          </a:solidFill>
          <a:ln w="12700">
            <a:miter lim="400000"/>
          </a:ln>
        </p:spPr>
        <p:txBody>
          <a:bodyPr lIns="22860" rIns="22860" anchor="ctr"/>
          <a:lstStyle/>
          <a:p>
            <a:pPr defTabSz="228600">
              <a:lnSpc>
                <a:spcPct val="93000"/>
              </a:lnSpc>
            </a:pPr>
            <a:endParaRPr sz="900"/>
          </a:p>
        </p:txBody>
      </p:sp>
      <p:sp>
        <p:nvSpPr>
          <p:cNvPr id="906" name="Shape 906"/>
          <p:cNvSpPr/>
          <p:nvPr/>
        </p:nvSpPr>
        <p:spPr>
          <a:xfrm>
            <a:off x="9849357" y="3967842"/>
            <a:ext cx="679377" cy="635001"/>
          </a:xfrm>
          <a:custGeom>
            <a:avLst/>
            <a:gdLst/>
            <a:ahLst/>
            <a:cxnLst>
              <a:cxn ang="0">
                <a:pos x="wd2" y="hd2"/>
              </a:cxn>
              <a:cxn ang="5400000">
                <a:pos x="wd2" y="hd2"/>
              </a:cxn>
              <a:cxn ang="10800000">
                <a:pos x="wd2" y="hd2"/>
              </a:cxn>
              <a:cxn ang="16200000">
                <a:pos x="wd2" y="hd2"/>
              </a:cxn>
            </a:cxnLst>
            <a:rect l="0" t="0" r="r" b="b"/>
            <a:pathLst>
              <a:path w="20938" h="21600" extrusionOk="0">
                <a:moveTo>
                  <a:pt x="20735" y="7896"/>
                </a:moveTo>
                <a:cubicBezTo>
                  <a:pt x="20581" y="7162"/>
                  <a:pt x="20224" y="6598"/>
                  <a:pt x="19560" y="6204"/>
                </a:cubicBezTo>
                <a:cubicBezTo>
                  <a:pt x="18896" y="5809"/>
                  <a:pt x="17875" y="5809"/>
                  <a:pt x="17364" y="5978"/>
                </a:cubicBezTo>
                <a:cubicBezTo>
                  <a:pt x="15986" y="733"/>
                  <a:pt x="15986" y="733"/>
                  <a:pt x="15986" y="733"/>
                </a:cubicBezTo>
                <a:cubicBezTo>
                  <a:pt x="15832" y="338"/>
                  <a:pt x="15628" y="169"/>
                  <a:pt x="15322" y="0"/>
                </a:cubicBezTo>
                <a:cubicBezTo>
                  <a:pt x="14964" y="0"/>
                  <a:pt x="14607" y="169"/>
                  <a:pt x="14454" y="338"/>
                </a:cubicBezTo>
                <a:cubicBezTo>
                  <a:pt x="11237" y="4286"/>
                  <a:pt x="9858" y="5470"/>
                  <a:pt x="6283" y="7162"/>
                </a:cubicBezTo>
                <a:cubicBezTo>
                  <a:pt x="3373" y="8065"/>
                  <a:pt x="3373" y="8065"/>
                  <a:pt x="3373" y="8065"/>
                </a:cubicBezTo>
                <a:cubicBezTo>
                  <a:pt x="1024" y="8854"/>
                  <a:pt x="-508" y="11674"/>
                  <a:pt x="156" y="14494"/>
                </a:cubicBezTo>
                <a:cubicBezTo>
                  <a:pt x="513" y="15791"/>
                  <a:pt x="1330" y="16919"/>
                  <a:pt x="2556" y="17483"/>
                </a:cubicBezTo>
                <a:cubicBezTo>
                  <a:pt x="3220" y="18047"/>
                  <a:pt x="3883" y="18216"/>
                  <a:pt x="4752" y="18216"/>
                </a:cubicBezTo>
                <a:cubicBezTo>
                  <a:pt x="5109" y="18216"/>
                  <a:pt x="5415" y="18216"/>
                  <a:pt x="5773" y="18047"/>
                </a:cubicBezTo>
                <a:cubicBezTo>
                  <a:pt x="6130" y="19175"/>
                  <a:pt x="6130" y="19175"/>
                  <a:pt x="6130" y="19175"/>
                </a:cubicBezTo>
                <a:cubicBezTo>
                  <a:pt x="6283" y="19908"/>
                  <a:pt x="6641" y="20472"/>
                  <a:pt x="6947" y="20867"/>
                </a:cubicBezTo>
                <a:cubicBezTo>
                  <a:pt x="7458" y="21431"/>
                  <a:pt x="7458" y="21431"/>
                  <a:pt x="7458" y="21431"/>
                </a:cubicBezTo>
                <a:cubicBezTo>
                  <a:pt x="7662" y="21600"/>
                  <a:pt x="7815" y="21600"/>
                  <a:pt x="8173" y="21600"/>
                </a:cubicBezTo>
                <a:cubicBezTo>
                  <a:pt x="8326" y="21600"/>
                  <a:pt x="8683" y="21431"/>
                  <a:pt x="8837" y="21262"/>
                </a:cubicBezTo>
                <a:cubicBezTo>
                  <a:pt x="9194" y="20867"/>
                  <a:pt x="9194" y="20303"/>
                  <a:pt x="8683" y="19908"/>
                </a:cubicBezTo>
                <a:cubicBezTo>
                  <a:pt x="8326" y="19344"/>
                  <a:pt x="8326" y="19344"/>
                  <a:pt x="8326" y="19344"/>
                </a:cubicBezTo>
                <a:cubicBezTo>
                  <a:pt x="8173" y="19175"/>
                  <a:pt x="7969" y="19006"/>
                  <a:pt x="7815" y="18611"/>
                </a:cubicBezTo>
                <a:cubicBezTo>
                  <a:pt x="7662" y="17483"/>
                  <a:pt x="7662" y="17483"/>
                  <a:pt x="7662" y="17483"/>
                </a:cubicBezTo>
                <a:cubicBezTo>
                  <a:pt x="8837" y="17088"/>
                  <a:pt x="8837" y="17088"/>
                  <a:pt x="8837" y="17088"/>
                </a:cubicBezTo>
                <a:cubicBezTo>
                  <a:pt x="12564" y="16524"/>
                  <a:pt x="14301" y="16524"/>
                  <a:pt x="18896" y="18047"/>
                </a:cubicBezTo>
                <a:cubicBezTo>
                  <a:pt x="19049" y="18047"/>
                  <a:pt x="19049" y="18047"/>
                  <a:pt x="19203" y="18047"/>
                </a:cubicBezTo>
                <a:cubicBezTo>
                  <a:pt x="19407" y="18047"/>
                  <a:pt x="19713" y="17878"/>
                  <a:pt x="19918" y="17652"/>
                </a:cubicBezTo>
                <a:cubicBezTo>
                  <a:pt x="20071" y="17483"/>
                  <a:pt x="20071" y="17088"/>
                  <a:pt x="20071" y="16750"/>
                </a:cubicBezTo>
                <a:cubicBezTo>
                  <a:pt x="18692" y="11674"/>
                  <a:pt x="18692" y="11674"/>
                  <a:pt x="18692" y="11674"/>
                </a:cubicBezTo>
                <a:cubicBezTo>
                  <a:pt x="19407" y="11279"/>
                  <a:pt x="20071" y="10885"/>
                  <a:pt x="20581" y="9982"/>
                </a:cubicBezTo>
                <a:cubicBezTo>
                  <a:pt x="20939" y="9418"/>
                  <a:pt x="21092" y="8629"/>
                  <a:pt x="20735" y="7896"/>
                </a:cubicBezTo>
                <a:close/>
                <a:moveTo>
                  <a:pt x="3373" y="15791"/>
                </a:moveTo>
                <a:cubicBezTo>
                  <a:pt x="2709" y="15396"/>
                  <a:pt x="2198" y="14663"/>
                  <a:pt x="2045" y="13930"/>
                </a:cubicBezTo>
                <a:cubicBezTo>
                  <a:pt x="1535" y="12238"/>
                  <a:pt x="2352" y="10321"/>
                  <a:pt x="3883" y="9982"/>
                </a:cubicBezTo>
                <a:cubicBezTo>
                  <a:pt x="5926" y="9193"/>
                  <a:pt x="5926" y="9193"/>
                  <a:pt x="5926" y="9193"/>
                </a:cubicBezTo>
                <a:cubicBezTo>
                  <a:pt x="6947" y="12971"/>
                  <a:pt x="6947" y="12971"/>
                  <a:pt x="6947" y="12971"/>
                </a:cubicBezTo>
                <a:cubicBezTo>
                  <a:pt x="7458" y="15396"/>
                  <a:pt x="7458" y="15396"/>
                  <a:pt x="7458" y="15396"/>
                </a:cubicBezTo>
                <a:cubicBezTo>
                  <a:pt x="5415" y="15960"/>
                  <a:pt x="5415" y="15960"/>
                  <a:pt x="5415" y="15960"/>
                </a:cubicBezTo>
                <a:cubicBezTo>
                  <a:pt x="4752" y="16355"/>
                  <a:pt x="4088" y="16186"/>
                  <a:pt x="3373" y="15791"/>
                </a:cubicBezTo>
                <a:close/>
                <a:moveTo>
                  <a:pt x="12564" y="14663"/>
                </a:moveTo>
                <a:cubicBezTo>
                  <a:pt x="11543" y="14663"/>
                  <a:pt x="10522" y="14832"/>
                  <a:pt x="9347" y="15058"/>
                </a:cubicBezTo>
                <a:cubicBezTo>
                  <a:pt x="7969" y="9757"/>
                  <a:pt x="7969" y="9757"/>
                  <a:pt x="7969" y="9757"/>
                </a:cubicBezTo>
                <a:cubicBezTo>
                  <a:pt x="7662" y="8629"/>
                  <a:pt x="7662" y="8629"/>
                  <a:pt x="7662" y="8629"/>
                </a:cubicBezTo>
                <a:cubicBezTo>
                  <a:pt x="10522" y="7162"/>
                  <a:pt x="12054" y="5978"/>
                  <a:pt x="14607" y="2989"/>
                </a:cubicBezTo>
                <a:cubicBezTo>
                  <a:pt x="17875" y="15622"/>
                  <a:pt x="17875" y="15622"/>
                  <a:pt x="17875" y="15622"/>
                </a:cubicBezTo>
                <a:cubicBezTo>
                  <a:pt x="15628" y="15058"/>
                  <a:pt x="14096" y="14663"/>
                  <a:pt x="12564" y="14663"/>
                </a:cubicBezTo>
                <a:close/>
                <a:moveTo>
                  <a:pt x="19049" y="9023"/>
                </a:moveTo>
                <a:cubicBezTo>
                  <a:pt x="18896" y="9193"/>
                  <a:pt x="18539" y="9418"/>
                  <a:pt x="18181" y="9587"/>
                </a:cubicBezTo>
                <a:cubicBezTo>
                  <a:pt x="17875" y="7896"/>
                  <a:pt x="17875" y="7896"/>
                  <a:pt x="17875" y="7896"/>
                </a:cubicBezTo>
                <a:cubicBezTo>
                  <a:pt x="18181" y="7896"/>
                  <a:pt x="18539" y="7896"/>
                  <a:pt x="18692" y="8065"/>
                </a:cubicBezTo>
                <a:cubicBezTo>
                  <a:pt x="18896" y="8065"/>
                  <a:pt x="19049" y="8065"/>
                  <a:pt x="19049" y="8460"/>
                </a:cubicBezTo>
                <a:cubicBezTo>
                  <a:pt x="19203" y="8854"/>
                  <a:pt x="19049" y="8854"/>
                  <a:pt x="19049" y="9023"/>
                </a:cubicBezTo>
                <a:close/>
                <a:moveTo>
                  <a:pt x="13279" y="7332"/>
                </a:moveTo>
                <a:cubicBezTo>
                  <a:pt x="13586" y="7726"/>
                  <a:pt x="13432" y="8290"/>
                  <a:pt x="13075" y="8629"/>
                </a:cubicBezTo>
                <a:cubicBezTo>
                  <a:pt x="12258" y="9193"/>
                  <a:pt x="11390" y="9757"/>
                  <a:pt x="11237" y="9757"/>
                </a:cubicBezTo>
                <a:cubicBezTo>
                  <a:pt x="11237" y="9982"/>
                  <a:pt x="11032" y="9982"/>
                  <a:pt x="10879" y="9982"/>
                </a:cubicBezTo>
                <a:cubicBezTo>
                  <a:pt x="10726" y="9982"/>
                  <a:pt x="10369" y="9757"/>
                  <a:pt x="10215" y="9418"/>
                </a:cubicBezTo>
                <a:cubicBezTo>
                  <a:pt x="10011" y="9023"/>
                  <a:pt x="10215" y="8460"/>
                  <a:pt x="10522" y="8290"/>
                </a:cubicBezTo>
                <a:cubicBezTo>
                  <a:pt x="10522" y="8290"/>
                  <a:pt x="11390" y="7726"/>
                  <a:pt x="12258" y="7162"/>
                </a:cubicBezTo>
                <a:cubicBezTo>
                  <a:pt x="12564" y="6937"/>
                  <a:pt x="13075" y="6937"/>
                  <a:pt x="13279" y="7332"/>
                </a:cubicBezTo>
                <a:close/>
              </a:path>
            </a:pathLst>
          </a:custGeom>
          <a:solidFill>
            <a:schemeClr val="accent1"/>
          </a:solidFill>
          <a:ln w="12700">
            <a:miter lim="400000"/>
          </a:ln>
        </p:spPr>
        <p:txBody>
          <a:bodyPr lIns="22860" rIns="22860" anchor="ctr"/>
          <a:lstStyle/>
          <a:p>
            <a:pPr defTabSz="228600">
              <a:lnSpc>
                <a:spcPct val="93000"/>
              </a:lnSpc>
            </a:pPr>
            <a:endParaRPr sz="900"/>
          </a:p>
        </p:txBody>
      </p:sp>
      <p:sp>
        <p:nvSpPr>
          <p:cNvPr id="907" name="Shape 907"/>
          <p:cNvSpPr/>
          <p:nvPr/>
        </p:nvSpPr>
        <p:spPr>
          <a:xfrm>
            <a:off x="880880" y="5012967"/>
            <a:ext cx="2200282" cy="328295"/>
          </a:xfrm>
          <a:prstGeom prst="rect">
            <a:avLst/>
          </a:prstGeom>
          <a:ln w="12700">
            <a:miter lim="400000"/>
          </a:ln>
        </p:spPr>
        <p:txBody>
          <a:bodyPr wrap="none" lIns="25400" tIns="25400" rIns="25400" bIns="25400" anchor="ctr">
            <a:spAutoFit/>
          </a:bodyPr>
          <a:lstStyle>
            <a:lvl1pPr>
              <a:lnSpc>
                <a:spcPct val="100000"/>
              </a:lnSpc>
              <a:defRPr sz="3400">
                <a:latin typeface="+mj-lt"/>
                <a:ea typeface="+mj-ea"/>
                <a:cs typeface="+mj-cs"/>
                <a:sym typeface="Montserrat-Regular"/>
              </a:defRPr>
            </a:lvl1pPr>
          </a:lstStyle>
          <a:p>
            <a:pPr algn="ctr"/>
            <a:r>
              <a:rPr sz="1800" b="1"/>
              <a:t>Production Support</a:t>
            </a:r>
            <a:endParaRPr sz="1800" b="1"/>
          </a:p>
        </p:txBody>
      </p:sp>
      <p:sp>
        <p:nvSpPr>
          <p:cNvPr id="908" name="Shape 908"/>
          <p:cNvSpPr/>
          <p:nvPr/>
        </p:nvSpPr>
        <p:spPr>
          <a:xfrm>
            <a:off x="672394" y="5421967"/>
            <a:ext cx="2617255" cy="605294"/>
          </a:xfrm>
          <a:prstGeom prst="rect">
            <a:avLst/>
          </a:prstGeom>
          <a:ln w="12700">
            <a:miter lim="400000"/>
          </a:ln>
        </p:spPr>
        <p:txBody>
          <a:bodyPr wrap="none" lIns="25400" tIns="25400" rIns="25400" bIns="25400" anchor="ctr">
            <a:spAutoFit/>
          </a:bodyPr>
          <a:lstStyle/>
          <a:p>
            <a:pPr algn="ctr">
              <a:defRPr sz="2000">
                <a:solidFill>
                  <a:srgbClr val="717172"/>
                </a:solidFill>
              </a:defRPr>
            </a:pPr>
            <a:r>
              <a:rPr sz="1200"/>
              <a:t>There are many variations of passages</a:t>
            </a:r>
            <a:endParaRPr sz="1200"/>
          </a:p>
          <a:p>
            <a:pPr algn="ctr">
              <a:defRPr sz="2000">
                <a:solidFill>
                  <a:srgbClr val="717172"/>
                </a:solidFill>
              </a:defRPr>
            </a:pPr>
            <a:r>
              <a:rPr sz="1200"/>
              <a:t>of Lorem Ipsum available, but the</a:t>
            </a:r>
            <a:endParaRPr sz="1200"/>
          </a:p>
          <a:p>
            <a:pPr algn="ctr">
              <a:defRPr sz="2000">
                <a:solidFill>
                  <a:srgbClr val="717172"/>
                </a:solidFill>
              </a:defRPr>
            </a:pPr>
            <a:r>
              <a:rPr sz="1200"/>
              <a:t>have suffered alteration in</a:t>
            </a:r>
            <a:endParaRPr sz="1200"/>
          </a:p>
        </p:txBody>
      </p:sp>
      <p:sp>
        <p:nvSpPr>
          <p:cNvPr id="909" name="Shape 909"/>
          <p:cNvSpPr/>
          <p:nvPr/>
        </p:nvSpPr>
        <p:spPr>
          <a:xfrm>
            <a:off x="5298518" y="5012967"/>
            <a:ext cx="1509388" cy="328295"/>
          </a:xfrm>
          <a:prstGeom prst="rect">
            <a:avLst/>
          </a:prstGeom>
          <a:ln w="12700">
            <a:miter lim="400000"/>
          </a:ln>
        </p:spPr>
        <p:txBody>
          <a:bodyPr wrap="none" lIns="25400" tIns="25400" rIns="25400" bIns="25400" anchor="ctr">
            <a:spAutoFit/>
          </a:bodyPr>
          <a:lstStyle>
            <a:lvl1pPr>
              <a:lnSpc>
                <a:spcPct val="100000"/>
              </a:lnSpc>
              <a:defRPr sz="3400">
                <a:latin typeface="+mj-lt"/>
                <a:ea typeface="+mj-ea"/>
                <a:cs typeface="+mj-cs"/>
                <a:sym typeface="Montserrat-Regular"/>
              </a:defRPr>
            </a:lvl1pPr>
          </a:lstStyle>
          <a:p>
            <a:pPr algn="ctr"/>
            <a:r>
              <a:rPr sz="1800" b="1"/>
              <a:t>Development</a:t>
            </a:r>
            <a:endParaRPr sz="1800" b="1"/>
          </a:p>
        </p:txBody>
      </p:sp>
      <p:sp>
        <p:nvSpPr>
          <p:cNvPr id="910" name="Shape 910"/>
          <p:cNvSpPr/>
          <p:nvPr/>
        </p:nvSpPr>
        <p:spPr>
          <a:xfrm>
            <a:off x="4744585" y="5421967"/>
            <a:ext cx="2617255" cy="605294"/>
          </a:xfrm>
          <a:prstGeom prst="rect">
            <a:avLst/>
          </a:prstGeom>
          <a:ln w="12700">
            <a:miter lim="400000"/>
          </a:ln>
        </p:spPr>
        <p:txBody>
          <a:bodyPr wrap="none" lIns="25400" tIns="25400" rIns="25400" bIns="25400" anchor="ctr">
            <a:spAutoFit/>
          </a:bodyPr>
          <a:lstStyle/>
          <a:p>
            <a:pPr algn="ctr">
              <a:defRPr sz="2000">
                <a:solidFill>
                  <a:srgbClr val="717172"/>
                </a:solidFill>
              </a:defRPr>
            </a:pPr>
            <a:r>
              <a:rPr sz="1200"/>
              <a:t>There are many variations of passages</a:t>
            </a:r>
            <a:endParaRPr sz="1200"/>
          </a:p>
          <a:p>
            <a:pPr algn="ctr">
              <a:defRPr sz="2000">
                <a:solidFill>
                  <a:srgbClr val="717172"/>
                </a:solidFill>
              </a:defRPr>
            </a:pPr>
            <a:r>
              <a:rPr sz="1200"/>
              <a:t>of Lorem Ipsum available, but the</a:t>
            </a:r>
            <a:endParaRPr sz="1200"/>
          </a:p>
          <a:p>
            <a:pPr algn="ctr">
              <a:defRPr sz="2000">
                <a:solidFill>
                  <a:srgbClr val="717172"/>
                </a:solidFill>
              </a:defRPr>
            </a:pPr>
            <a:r>
              <a:rPr sz="1200"/>
              <a:t>have suffered alteration in</a:t>
            </a:r>
            <a:endParaRPr sz="1200"/>
          </a:p>
        </p:txBody>
      </p:sp>
      <p:sp>
        <p:nvSpPr>
          <p:cNvPr id="911" name="Shape 911"/>
          <p:cNvSpPr/>
          <p:nvPr/>
        </p:nvSpPr>
        <p:spPr>
          <a:xfrm>
            <a:off x="9693928" y="5012967"/>
            <a:ext cx="1043555" cy="328295"/>
          </a:xfrm>
          <a:prstGeom prst="rect">
            <a:avLst/>
          </a:prstGeom>
          <a:ln w="12700">
            <a:miter lim="400000"/>
          </a:ln>
        </p:spPr>
        <p:txBody>
          <a:bodyPr wrap="none" lIns="25400" tIns="25400" rIns="25400" bIns="25400" anchor="ctr">
            <a:spAutoFit/>
          </a:bodyPr>
          <a:lstStyle>
            <a:lvl1pPr>
              <a:lnSpc>
                <a:spcPct val="100000"/>
              </a:lnSpc>
              <a:defRPr sz="3400">
                <a:latin typeface="+mj-lt"/>
                <a:ea typeface="+mj-ea"/>
                <a:cs typeface="+mj-cs"/>
                <a:sym typeface="Montserrat-Regular"/>
              </a:defRPr>
            </a:lvl1pPr>
          </a:lstStyle>
          <a:p>
            <a:pPr algn="ctr"/>
            <a:r>
              <a:rPr sz="1800" b="1"/>
              <a:t>Branding</a:t>
            </a:r>
            <a:endParaRPr sz="1800" b="1"/>
          </a:p>
        </p:txBody>
      </p:sp>
      <p:sp>
        <p:nvSpPr>
          <p:cNvPr id="912" name="Shape 912"/>
          <p:cNvSpPr/>
          <p:nvPr/>
        </p:nvSpPr>
        <p:spPr>
          <a:xfrm>
            <a:off x="8907078" y="5421967"/>
            <a:ext cx="2617255" cy="605294"/>
          </a:xfrm>
          <a:prstGeom prst="rect">
            <a:avLst/>
          </a:prstGeom>
          <a:ln w="12700">
            <a:miter lim="400000"/>
          </a:ln>
        </p:spPr>
        <p:txBody>
          <a:bodyPr wrap="none" lIns="25400" tIns="25400" rIns="25400" bIns="25400" anchor="ctr">
            <a:spAutoFit/>
          </a:bodyPr>
          <a:lstStyle/>
          <a:p>
            <a:pPr algn="ctr">
              <a:defRPr sz="2000">
                <a:solidFill>
                  <a:srgbClr val="717172"/>
                </a:solidFill>
              </a:defRPr>
            </a:pPr>
            <a:r>
              <a:rPr sz="1200"/>
              <a:t>There are many variations of passages</a:t>
            </a:r>
            <a:endParaRPr sz="1200"/>
          </a:p>
          <a:p>
            <a:pPr algn="ctr">
              <a:defRPr sz="2000">
                <a:solidFill>
                  <a:srgbClr val="717172"/>
                </a:solidFill>
              </a:defRPr>
            </a:pPr>
            <a:r>
              <a:rPr sz="1200"/>
              <a:t>of Lorem Ipsum available, but the</a:t>
            </a:r>
            <a:endParaRPr sz="1200"/>
          </a:p>
          <a:p>
            <a:pPr algn="ctr">
              <a:defRPr sz="2000">
                <a:solidFill>
                  <a:srgbClr val="717172"/>
                </a:solidFill>
              </a:defRPr>
            </a:pPr>
            <a:r>
              <a:rPr sz="1200"/>
              <a:t>have suffered alteration in</a:t>
            </a:r>
            <a:endParaRPr sz="1200"/>
          </a:p>
        </p:txBody>
      </p:sp>
      <p:sp>
        <p:nvSpPr>
          <p:cNvPr id="21" name="Shape 902"/>
          <p:cNvSpPr txBox="1"/>
          <p:nvPr/>
        </p:nvSpPr>
        <p:spPr>
          <a:xfrm>
            <a:off x="3191019" y="1779697"/>
            <a:ext cx="5809962" cy="7196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a:solidFill>
                  <a:schemeClr val="bg1"/>
                </a:solidFill>
              </a:rPr>
              <a:t>There are many variations of passages of Lorem Ipsum available, but believable. If you are going to use a passage </a:t>
            </a:r>
            <a:endParaRPr lang="en-US" sz="1600">
              <a:solidFill>
                <a:schemeClr val="bg1"/>
              </a:solidFill>
            </a:endParaRPr>
          </a:p>
        </p:txBody>
      </p:sp>
      <p:sp>
        <p:nvSpPr>
          <p:cNvPr id="22" name="Shape 903"/>
          <p:cNvSpPr txBox="1"/>
          <p:nvPr/>
        </p:nvSpPr>
        <p:spPr>
          <a:xfrm>
            <a:off x="4709160" y="1251243"/>
            <a:ext cx="2773680" cy="72995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a:solidFill>
                  <a:schemeClr val="bg1"/>
                </a:solidFill>
              </a:rPr>
              <a:t>Services</a:t>
            </a:r>
            <a:endParaRPr lang="en-US" sz="24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276259" y="1738414"/>
            <a:ext cx="1995199" cy="877887"/>
            <a:chOff x="1276259" y="1738414"/>
            <a:chExt cx="1995199" cy="877887"/>
          </a:xfrm>
        </p:grpSpPr>
        <p:sp>
          <p:nvSpPr>
            <p:cNvPr id="50" name="Freeform 57"/>
            <p:cNvSpPr/>
            <p:nvPr/>
          </p:nvSpPr>
          <p:spPr>
            <a:xfrm>
              <a:off x="1276259" y="1738414"/>
              <a:ext cx="1995199" cy="87788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en-US" sz="3735"/>
            </a:p>
          </p:txBody>
        </p:sp>
        <p:grpSp>
          <p:nvGrpSpPr>
            <p:cNvPr id="51" name="Group 58"/>
            <p:cNvGrpSpPr/>
            <p:nvPr/>
          </p:nvGrpSpPr>
          <p:grpSpPr>
            <a:xfrm>
              <a:off x="2152977" y="1959852"/>
              <a:ext cx="363859" cy="363857"/>
              <a:chOff x="3428999" y="2415226"/>
              <a:chExt cx="330200" cy="330200"/>
            </a:xfrm>
            <a:solidFill>
              <a:schemeClr val="bg1"/>
            </a:solidFill>
          </p:grpSpPr>
          <p:sp>
            <p:nvSpPr>
              <p:cNvPr id="52" name="Freeform 59"/>
              <p:cNvSpPr>
                <a:spLocks noEditPoints="1"/>
              </p:cNvSpPr>
              <p:nvPr/>
            </p:nvSpPr>
            <p:spPr bwMode="auto">
              <a:xfrm>
                <a:off x="3428999" y="2415226"/>
                <a:ext cx="330200" cy="330200"/>
              </a:xfrm>
              <a:custGeom>
                <a:avLst/>
                <a:gdLst>
                  <a:gd name="T0" fmla="*/ 91 w 208"/>
                  <a:gd name="T1" fmla="*/ 33 h 208"/>
                  <a:gd name="T2" fmla="*/ 82 w 208"/>
                  <a:gd name="T3" fmla="*/ 43 h 208"/>
                  <a:gd name="T4" fmla="*/ 69 w 208"/>
                  <a:gd name="T5" fmla="*/ 48 h 208"/>
                  <a:gd name="T6" fmla="*/ 46 w 208"/>
                  <a:gd name="T7" fmla="*/ 35 h 208"/>
                  <a:gd name="T8" fmla="*/ 46 w 208"/>
                  <a:gd name="T9" fmla="*/ 68 h 208"/>
                  <a:gd name="T10" fmla="*/ 42 w 208"/>
                  <a:gd name="T11" fmla="*/ 84 h 208"/>
                  <a:gd name="T12" fmla="*/ 33 w 208"/>
                  <a:gd name="T13" fmla="*/ 92 h 208"/>
                  <a:gd name="T14" fmla="*/ 33 w 208"/>
                  <a:gd name="T15" fmla="*/ 117 h 208"/>
                  <a:gd name="T16" fmla="*/ 42 w 208"/>
                  <a:gd name="T17" fmla="*/ 126 h 208"/>
                  <a:gd name="T18" fmla="*/ 46 w 208"/>
                  <a:gd name="T19" fmla="*/ 141 h 208"/>
                  <a:gd name="T20" fmla="*/ 46 w 208"/>
                  <a:gd name="T21" fmla="*/ 175 h 208"/>
                  <a:gd name="T22" fmla="*/ 69 w 208"/>
                  <a:gd name="T23" fmla="*/ 162 h 208"/>
                  <a:gd name="T24" fmla="*/ 82 w 208"/>
                  <a:gd name="T25" fmla="*/ 166 h 208"/>
                  <a:gd name="T26" fmla="*/ 91 w 208"/>
                  <a:gd name="T27" fmla="*/ 176 h 208"/>
                  <a:gd name="T28" fmla="*/ 117 w 208"/>
                  <a:gd name="T29" fmla="*/ 176 h 208"/>
                  <a:gd name="T30" fmla="*/ 126 w 208"/>
                  <a:gd name="T31" fmla="*/ 166 h 208"/>
                  <a:gd name="T32" fmla="*/ 137 w 208"/>
                  <a:gd name="T33" fmla="*/ 162 h 208"/>
                  <a:gd name="T34" fmla="*/ 162 w 208"/>
                  <a:gd name="T35" fmla="*/ 175 h 208"/>
                  <a:gd name="T36" fmla="*/ 162 w 208"/>
                  <a:gd name="T37" fmla="*/ 141 h 208"/>
                  <a:gd name="T38" fmla="*/ 165 w 208"/>
                  <a:gd name="T39" fmla="*/ 126 h 208"/>
                  <a:gd name="T40" fmla="*/ 175 w 208"/>
                  <a:gd name="T41" fmla="*/ 117 h 208"/>
                  <a:gd name="T42" fmla="*/ 175 w 208"/>
                  <a:gd name="T43" fmla="*/ 91 h 208"/>
                  <a:gd name="T44" fmla="*/ 165 w 208"/>
                  <a:gd name="T45" fmla="*/ 84 h 208"/>
                  <a:gd name="T46" fmla="*/ 162 w 208"/>
                  <a:gd name="T47" fmla="*/ 68 h 208"/>
                  <a:gd name="T48" fmla="*/ 162 w 208"/>
                  <a:gd name="T49" fmla="*/ 35 h 208"/>
                  <a:gd name="T50" fmla="*/ 137 w 208"/>
                  <a:gd name="T51" fmla="*/ 48 h 208"/>
                  <a:gd name="T52" fmla="*/ 126 w 208"/>
                  <a:gd name="T53" fmla="*/ 43 h 208"/>
                  <a:gd name="T54" fmla="*/ 117 w 208"/>
                  <a:gd name="T55" fmla="*/ 33 h 208"/>
                  <a:gd name="T56" fmla="*/ 113 w 208"/>
                  <a:gd name="T57" fmla="*/ 0 h 208"/>
                  <a:gd name="T58" fmla="*/ 124 w 208"/>
                  <a:gd name="T59" fmla="*/ 7 h 208"/>
                  <a:gd name="T60" fmla="*/ 137 w 208"/>
                  <a:gd name="T61" fmla="*/ 35 h 208"/>
                  <a:gd name="T62" fmla="*/ 162 w 208"/>
                  <a:gd name="T63" fmla="*/ 22 h 208"/>
                  <a:gd name="T64" fmla="*/ 170 w 208"/>
                  <a:gd name="T65" fmla="*/ 24 h 208"/>
                  <a:gd name="T66" fmla="*/ 188 w 208"/>
                  <a:gd name="T67" fmla="*/ 45 h 208"/>
                  <a:gd name="T68" fmla="*/ 173 w 208"/>
                  <a:gd name="T69" fmla="*/ 71 h 208"/>
                  <a:gd name="T70" fmla="*/ 201 w 208"/>
                  <a:gd name="T71" fmla="*/ 85 h 208"/>
                  <a:gd name="T72" fmla="*/ 208 w 208"/>
                  <a:gd name="T73" fmla="*/ 95 h 208"/>
                  <a:gd name="T74" fmla="*/ 205 w 208"/>
                  <a:gd name="T75" fmla="*/ 121 h 208"/>
                  <a:gd name="T76" fmla="*/ 178 w 208"/>
                  <a:gd name="T77" fmla="*/ 130 h 208"/>
                  <a:gd name="T78" fmla="*/ 186 w 208"/>
                  <a:gd name="T79" fmla="*/ 159 h 208"/>
                  <a:gd name="T80" fmla="*/ 183 w 208"/>
                  <a:gd name="T81" fmla="*/ 172 h 208"/>
                  <a:gd name="T82" fmla="*/ 165 w 208"/>
                  <a:gd name="T83" fmla="*/ 188 h 208"/>
                  <a:gd name="T84" fmla="*/ 155 w 208"/>
                  <a:gd name="T85" fmla="*/ 186 h 208"/>
                  <a:gd name="T86" fmla="*/ 126 w 208"/>
                  <a:gd name="T87" fmla="*/ 198 h 208"/>
                  <a:gd name="T88" fmla="*/ 117 w 208"/>
                  <a:gd name="T89" fmla="*/ 208 h 208"/>
                  <a:gd name="T90" fmla="*/ 91 w 208"/>
                  <a:gd name="T91" fmla="*/ 208 h 208"/>
                  <a:gd name="T92" fmla="*/ 82 w 208"/>
                  <a:gd name="T93" fmla="*/ 198 h 208"/>
                  <a:gd name="T94" fmla="*/ 54 w 208"/>
                  <a:gd name="T95" fmla="*/ 186 h 208"/>
                  <a:gd name="T96" fmla="*/ 42 w 208"/>
                  <a:gd name="T97" fmla="*/ 188 h 208"/>
                  <a:gd name="T98" fmla="*/ 25 w 208"/>
                  <a:gd name="T99" fmla="*/ 172 h 208"/>
                  <a:gd name="T100" fmla="*/ 20 w 208"/>
                  <a:gd name="T101" fmla="*/ 159 h 208"/>
                  <a:gd name="T102" fmla="*/ 31 w 208"/>
                  <a:gd name="T103" fmla="*/ 130 h 208"/>
                  <a:gd name="T104" fmla="*/ 3 w 208"/>
                  <a:gd name="T105" fmla="*/ 121 h 208"/>
                  <a:gd name="T106" fmla="*/ 0 w 208"/>
                  <a:gd name="T107" fmla="*/ 95 h 208"/>
                  <a:gd name="T108" fmla="*/ 6 w 208"/>
                  <a:gd name="T109" fmla="*/ 85 h 208"/>
                  <a:gd name="T110" fmla="*/ 33 w 208"/>
                  <a:gd name="T111" fmla="*/ 71 h 208"/>
                  <a:gd name="T112" fmla="*/ 20 w 208"/>
                  <a:gd name="T113" fmla="*/ 45 h 208"/>
                  <a:gd name="T114" fmla="*/ 36 w 208"/>
                  <a:gd name="T115" fmla="*/ 24 h 208"/>
                  <a:gd name="T116" fmla="*/ 46 w 208"/>
                  <a:gd name="T117" fmla="*/ 22 h 208"/>
                  <a:gd name="T118" fmla="*/ 69 w 208"/>
                  <a:gd name="T119" fmla="*/ 35 h 208"/>
                  <a:gd name="T120" fmla="*/ 84 w 208"/>
                  <a:gd name="T121" fmla="*/ 7 h 208"/>
                  <a:gd name="T122" fmla="*/ 95 w 208"/>
                  <a:gd name="T12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8" h="208">
                    <a:moveTo>
                      <a:pt x="113" y="13"/>
                    </a:moveTo>
                    <a:lnTo>
                      <a:pt x="95" y="13"/>
                    </a:lnTo>
                    <a:lnTo>
                      <a:pt x="91" y="33"/>
                    </a:lnTo>
                    <a:lnTo>
                      <a:pt x="90" y="37"/>
                    </a:lnTo>
                    <a:lnTo>
                      <a:pt x="87" y="40"/>
                    </a:lnTo>
                    <a:lnTo>
                      <a:pt x="82" y="43"/>
                    </a:lnTo>
                    <a:lnTo>
                      <a:pt x="75" y="46"/>
                    </a:lnTo>
                    <a:lnTo>
                      <a:pt x="72" y="48"/>
                    </a:lnTo>
                    <a:lnTo>
                      <a:pt x="69" y="48"/>
                    </a:lnTo>
                    <a:lnTo>
                      <a:pt x="67" y="46"/>
                    </a:lnTo>
                    <a:lnTo>
                      <a:pt x="62" y="45"/>
                    </a:lnTo>
                    <a:lnTo>
                      <a:pt x="46" y="35"/>
                    </a:lnTo>
                    <a:lnTo>
                      <a:pt x="33" y="46"/>
                    </a:lnTo>
                    <a:lnTo>
                      <a:pt x="45" y="63"/>
                    </a:lnTo>
                    <a:lnTo>
                      <a:pt x="46" y="68"/>
                    </a:lnTo>
                    <a:lnTo>
                      <a:pt x="46" y="72"/>
                    </a:lnTo>
                    <a:lnTo>
                      <a:pt x="45" y="76"/>
                    </a:lnTo>
                    <a:lnTo>
                      <a:pt x="42" y="84"/>
                    </a:lnTo>
                    <a:lnTo>
                      <a:pt x="41" y="87"/>
                    </a:lnTo>
                    <a:lnTo>
                      <a:pt x="38" y="89"/>
                    </a:lnTo>
                    <a:lnTo>
                      <a:pt x="33" y="92"/>
                    </a:lnTo>
                    <a:lnTo>
                      <a:pt x="13" y="95"/>
                    </a:lnTo>
                    <a:lnTo>
                      <a:pt x="13" y="113"/>
                    </a:lnTo>
                    <a:lnTo>
                      <a:pt x="33" y="117"/>
                    </a:lnTo>
                    <a:lnTo>
                      <a:pt x="38" y="118"/>
                    </a:lnTo>
                    <a:lnTo>
                      <a:pt x="41" y="121"/>
                    </a:lnTo>
                    <a:lnTo>
                      <a:pt x="42" y="126"/>
                    </a:lnTo>
                    <a:lnTo>
                      <a:pt x="45" y="133"/>
                    </a:lnTo>
                    <a:lnTo>
                      <a:pt x="46" y="137"/>
                    </a:lnTo>
                    <a:lnTo>
                      <a:pt x="46" y="141"/>
                    </a:lnTo>
                    <a:lnTo>
                      <a:pt x="45" y="146"/>
                    </a:lnTo>
                    <a:lnTo>
                      <a:pt x="33" y="163"/>
                    </a:lnTo>
                    <a:lnTo>
                      <a:pt x="46" y="175"/>
                    </a:lnTo>
                    <a:lnTo>
                      <a:pt x="62" y="163"/>
                    </a:lnTo>
                    <a:lnTo>
                      <a:pt x="67" y="162"/>
                    </a:lnTo>
                    <a:lnTo>
                      <a:pt x="69" y="162"/>
                    </a:lnTo>
                    <a:lnTo>
                      <a:pt x="72" y="162"/>
                    </a:lnTo>
                    <a:lnTo>
                      <a:pt x="75" y="163"/>
                    </a:lnTo>
                    <a:lnTo>
                      <a:pt x="82" y="166"/>
                    </a:lnTo>
                    <a:lnTo>
                      <a:pt x="87" y="167"/>
                    </a:lnTo>
                    <a:lnTo>
                      <a:pt x="90" y="172"/>
                    </a:lnTo>
                    <a:lnTo>
                      <a:pt x="91" y="176"/>
                    </a:lnTo>
                    <a:lnTo>
                      <a:pt x="95" y="195"/>
                    </a:lnTo>
                    <a:lnTo>
                      <a:pt x="113" y="195"/>
                    </a:lnTo>
                    <a:lnTo>
                      <a:pt x="117" y="176"/>
                    </a:lnTo>
                    <a:lnTo>
                      <a:pt x="119" y="172"/>
                    </a:lnTo>
                    <a:lnTo>
                      <a:pt x="121" y="167"/>
                    </a:lnTo>
                    <a:lnTo>
                      <a:pt x="126" y="166"/>
                    </a:lnTo>
                    <a:lnTo>
                      <a:pt x="131" y="163"/>
                    </a:lnTo>
                    <a:lnTo>
                      <a:pt x="134" y="162"/>
                    </a:lnTo>
                    <a:lnTo>
                      <a:pt x="137" y="162"/>
                    </a:lnTo>
                    <a:lnTo>
                      <a:pt x="142" y="162"/>
                    </a:lnTo>
                    <a:lnTo>
                      <a:pt x="144" y="163"/>
                    </a:lnTo>
                    <a:lnTo>
                      <a:pt x="162" y="175"/>
                    </a:lnTo>
                    <a:lnTo>
                      <a:pt x="175" y="163"/>
                    </a:lnTo>
                    <a:lnTo>
                      <a:pt x="163" y="146"/>
                    </a:lnTo>
                    <a:lnTo>
                      <a:pt x="162" y="141"/>
                    </a:lnTo>
                    <a:lnTo>
                      <a:pt x="160" y="137"/>
                    </a:lnTo>
                    <a:lnTo>
                      <a:pt x="162" y="133"/>
                    </a:lnTo>
                    <a:lnTo>
                      <a:pt x="165" y="126"/>
                    </a:lnTo>
                    <a:lnTo>
                      <a:pt x="168" y="121"/>
                    </a:lnTo>
                    <a:lnTo>
                      <a:pt x="170" y="118"/>
                    </a:lnTo>
                    <a:lnTo>
                      <a:pt x="175" y="117"/>
                    </a:lnTo>
                    <a:lnTo>
                      <a:pt x="195" y="113"/>
                    </a:lnTo>
                    <a:lnTo>
                      <a:pt x="195" y="95"/>
                    </a:lnTo>
                    <a:lnTo>
                      <a:pt x="175" y="91"/>
                    </a:lnTo>
                    <a:lnTo>
                      <a:pt x="170" y="89"/>
                    </a:lnTo>
                    <a:lnTo>
                      <a:pt x="168" y="87"/>
                    </a:lnTo>
                    <a:lnTo>
                      <a:pt x="165" y="84"/>
                    </a:lnTo>
                    <a:lnTo>
                      <a:pt x="162" y="76"/>
                    </a:lnTo>
                    <a:lnTo>
                      <a:pt x="160" y="72"/>
                    </a:lnTo>
                    <a:lnTo>
                      <a:pt x="162" y="68"/>
                    </a:lnTo>
                    <a:lnTo>
                      <a:pt x="163" y="63"/>
                    </a:lnTo>
                    <a:lnTo>
                      <a:pt x="175" y="46"/>
                    </a:lnTo>
                    <a:lnTo>
                      <a:pt x="162" y="35"/>
                    </a:lnTo>
                    <a:lnTo>
                      <a:pt x="144" y="45"/>
                    </a:lnTo>
                    <a:lnTo>
                      <a:pt x="142" y="46"/>
                    </a:lnTo>
                    <a:lnTo>
                      <a:pt x="137" y="48"/>
                    </a:lnTo>
                    <a:lnTo>
                      <a:pt x="134" y="48"/>
                    </a:lnTo>
                    <a:lnTo>
                      <a:pt x="131" y="46"/>
                    </a:lnTo>
                    <a:lnTo>
                      <a:pt x="126" y="43"/>
                    </a:lnTo>
                    <a:lnTo>
                      <a:pt x="121" y="40"/>
                    </a:lnTo>
                    <a:lnTo>
                      <a:pt x="119" y="37"/>
                    </a:lnTo>
                    <a:lnTo>
                      <a:pt x="117" y="33"/>
                    </a:lnTo>
                    <a:lnTo>
                      <a:pt x="113" y="13"/>
                    </a:lnTo>
                    <a:close/>
                    <a:moveTo>
                      <a:pt x="95" y="0"/>
                    </a:moveTo>
                    <a:lnTo>
                      <a:pt x="113" y="0"/>
                    </a:lnTo>
                    <a:lnTo>
                      <a:pt x="117" y="1"/>
                    </a:lnTo>
                    <a:lnTo>
                      <a:pt x="121" y="3"/>
                    </a:lnTo>
                    <a:lnTo>
                      <a:pt x="124" y="7"/>
                    </a:lnTo>
                    <a:lnTo>
                      <a:pt x="126" y="11"/>
                    </a:lnTo>
                    <a:lnTo>
                      <a:pt x="130" y="30"/>
                    </a:lnTo>
                    <a:lnTo>
                      <a:pt x="137" y="35"/>
                    </a:lnTo>
                    <a:lnTo>
                      <a:pt x="155" y="23"/>
                    </a:lnTo>
                    <a:lnTo>
                      <a:pt x="159" y="22"/>
                    </a:lnTo>
                    <a:lnTo>
                      <a:pt x="162" y="22"/>
                    </a:lnTo>
                    <a:lnTo>
                      <a:pt x="165" y="22"/>
                    </a:lnTo>
                    <a:lnTo>
                      <a:pt x="169" y="23"/>
                    </a:lnTo>
                    <a:lnTo>
                      <a:pt x="170" y="24"/>
                    </a:lnTo>
                    <a:lnTo>
                      <a:pt x="183" y="37"/>
                    </a:lnTo>
                    <a:lnTo>
                      <a:pt x="186" y="40"/>
                    </a:lnTo>
                    <a:lnTo>
                      <a:pt x="188" y="45"/>
                    </a:lnTo>
                    <a:lnTo>
                      <a:pt x="186" y="49"/>
                    </a:lnTo>
                    <a:lnTo>
                      <a:pt x="185" y="53"/>
                    </a:lnTo>
                    <a:lnTo>
                      <a:pt x="173" y="71"/>
                    </a:lnTo>
                    <a:lnTo>
                      <a:pt x="178" y="79"/>
                    </a:lnTo>
                    <a:lnTo>
                      <a:pt x="198" y="82"/>
                    </a:lnTo>
                    <a:lnTo>
                      <a:pt x="201" y="85"/>
                    </a:lnTo>
                    <a:lnTo>
                      <a:pt x="205" y="88"/>
                    </a:lnTo>
                    <a:lnTo>
                      <a:pt x="206" y="91"/>
                    </a:lnTo>
                    <a:lnTo>
                      <a:pt x="208" y="95"/>
                    </a:lnTo>
                    <a:lnTo>
                      <a:pt x="208" y="113"/>
                    </a:lnTo>
                    <a:lnTo>
                      <a:pt x="206" y="118"/>
                    </a:lnTo>
                    <a:lnTo>
                      <a:pt x="205" y="121"/>
                    </a:lnTo>
                    <a:lnTo>
                      <a:pt x="201" y="124"/>
                    </a:lnTo>
                    <a:lnTo>
                      <a:pt x="198" y="126"/>
                    </a:lnTo>
                    <a:lnTo>
                      <a:pt x="178" y="130"/>
                    </a:lnTo>
                    <a:lnTo>
                      <a:pt x="173" y="138"/>
                    </a:lnTo>
                    <a:lnTo>
                      <a:pt x="185" y="156"/>
                    </a:lnTo>
                    <a:lnTo>
                      <a:pt x="186" y="159"/>
                    </a:lnTo>
                    <a:lnTo>
                      <a:pt x="188" y="163"/>
                    </a:lnTo>
                    <a:lnTo>
                      <a:pt x="186" y="167"/>
                    </a:lnTo>
                    <a:lnTo>
                      <a:pt x="183" y="172"/>
                    </a:lnTo>
                    <a:lnTo>
                      <a:pt x="170" y="185"/>
                    </a:lnTo>
                    <a:lnTo>
                      <a:pt x="169" y="186"/>
                    </a:lnTo>
                    <a:lnTo>
                      <a:pt x="165" y="188"/>
                    </a:lnTo>
                    <a:lnTo>
                      <a:pt x="162" y="188"/>
                    </a:lnTo>
                    <a:lnTo>
                      <a:pt x="159" y="188"/>
                    </a:lnTo>
                    <a:lnTo>
                      <a:pt x="155" y="186"/>
                    </a:lnTo>
                    <a:lnTo>
                      <a:pt x="137" y="175"/>
                    </a:lnTo>
                    <a:lnTo>
                      <a:pt x="130" y="177"/>
                    </a:lnTo>
                    <a:lnTo>
                      <a:pt x="126" y="198"/>
                    </a:lnTo>
                    <a:lnTo>
                      <a:pt x="124" y="202"/>
                    </a:lnTo>
                    <a:lnTo>
                      <a:pt x="121" y="205"/>
                    </a:lnTo>
                    <a:lnTo>
                      <a:pt x="117" y="208"/>
                    </a:lnTo>
                    <a:lnTo>
                      <a:pt x="113" y="208"/>
                    </a:lnTo>
                    <a:lnTo>
                      <a:pt x="95" y="208"/>
                    </a:lnTo>
                    <a:lnTo>
                      <a:pt x="91" y="208"/>
                    </a:lnTo>
                    <a:lnTo>
                      <a:pt x="87" y="205"/>
                    </a:lnTo>
                    <a:lnTo>
                      <a:pt x="84" y="202"/>
                    </a:lnTo>
                    <a:lnTo>
                      <a:pt x="82" y="198"/>
                    </a:lnTo>
                    <a:lnTo>
                      <a:pt x="78" y="177"/>
                    </a:lnTo>
                    <a:lnTo>
                      <a:pt x="69" y="175"/>
                    </a:lnTo>
                    <a:lnTo>
                      <a:pt x="54" y="186"/>
                    </a:lnTo>
                    <a:lnTo>
                      <a:pt x="49" y="188"/>
                    </a:lnTo>
                    <a:lnTo>
                      <a:pt x="46" y="188"/>
                    </a:lnTo>
                    <a:lnTo>
                      <a:pt x="42" y="188"/>
                    </a:lnTo>
                    <a:lnTo>
                      <a:pt x="39" y="186"/>
                    </a:lnTo>
                    <a:lnTo>
                      <a:pt x="36" y="185"/>
                    </a:lnTo>
                    <a:lnTo>
                      <a:pt x="25" y="172"/>
                    </a:lnTo>
                    <a:lnTo>
                      <a:pt x="22" y="167"/>
                    </a:lnTo>
                    <a:lnTo>
                      <a:pt x="20" y="163"/>
                    </a:lnTo>
                    <a:lnTo>
                      <a:pt x="20" y="159"/>
                    </a:lnTo>
                    <a:lnTo>
                      <a:pt x="23" y="156"/>
                    </a:lnTo>
                    <a:lnTo>
                      <a:pt x="33" y="138"/>
                    </a:lnTo>
                    <a:lnTo>
                      <a:pt x="31" y="130"/>
                    </a:lnTo>
                    <a:lnTo>
                      <a:pt x="10" y="126"/>
                    </a:lnTo>
                    <a:lnTo>
                      <a:pt x="6" y="124"/>
                    </a:lnTo>
                    <a:lnTo>
                      <a:pt x="3" y="121"/>
                    </a:lnTo>
                    <a:lnTo>
                      <a:pt x="0" y="118"/>
                    </a:lnTo>
                    <a:lnTo>
                      <a:pt x="0" y="113"/>
                    </a:lnTo>
                    <a:lnTo>
                      <a:pt x="0" y="95"/>
                    </a:lnTo>
                    <a:lnTo>
                      <a:pt x="0" y="91"/>
                    </a:lnTo>
                    <a:lnTo>
                      <a:pt x="3" y="88"/>
                    </a:lnTo>
                    <a:lnTo>
                      <a:pt x="6" y="85"/>
                    </a:lnTo>
                    <a:lnTo>
                      <a:pt x="10" y="82"/>
                    </a:lnTo>
                    <a:lnTo>
                      <a:pt x="31" y="79"/>
                    </a:lnTo>
                    <a:lnTo>
                      <a:pt x="33" y="71"/>
                    </a:lnTo>
                    <a:lnTo>
                      <a:pt x="23" y="53"/>
                    </a:lnTo>
                    <a:lnTo>
                      <a:pt x="20" y="49"/>
                    </a:lnTo>
                    <a:lnTo>
                      <a:pt x="20" y="45"/>
                    </a:lnTo>
                    <a:lnTo>
                      <a:pt x="22" y="40"/>
                    </a:lnTo>
                    <a:lnTo>
                      <a:pt x="25" y="37"/>
                    </a:lnTo>
                    <a:lnTo>
                      <a:pt x="36" y="24"/>
                    </a:lnTo>
                    <a:lnTo>
                      <a:pt x="39" y="23"/>
                    </a:lnTo>
                    <a:lnTo>
                      <a:pt x="42" y="22"/>
                    </a:lnTo>
                    <a:lnTo>
                      <a:pt x="46" y="22"/>
                    </a:lnTo>
                    <a:lnTo>
                      <a:pt x="49" y="22"/>
                    </a:lnTo>
                    <a:lnTo>
                      <a:pt x="54" y="23"/>
                    </a:lnTo>
                    <a:lnTo>
                      <a:pt x="69" y="35"/>
                    </a:lnTo>
                    <a:lnTo>
                      <a:pt x="78" y="30"/>
                    </a:lnTo>
                    <a:lnTo>
                      <a:pt x="82" y="11"/>
                    </a:lnTo>
                    <a:lnTo>
                      <a:pt x="84" y="7"/>
                    </a:lnTo>
                    <a:lnTo>
                      <a:pt x="87" y="3"/>
                    </a:lnTo>
                    <a:lnTo>
                      <a:pt x="91" y="1"/>
                    </a:lnTo>
                    <a:lnTo>
                      <a:pt x="95" y="0"/>
                    </a:lnTo>
                    <a:close/>
                  </a:path>
                </a:pathLst>
              </a:custGeom>
              <a:grpFill/>
              <a:ln w="0">
                <a:noFill/>
                <a:prstDash val="solid"/>
                <a:round/>
              </a:ln>
            </p:spPr>
            <p:txBody>
              <a:bodyPr vert="horz" wrap="square" lIns="121920" tIns="60960" rIns="121920" bIns="60960" numCol="1" anchor="t" anchorCtr="0" compatLnSpc="1"/>
              <a:lstStyle/>
              <a:p>
                <a:endParaRPr lang="en-US" sz="2400"/>
              </a:p>
            </p:txBody>
          </p:sp>
          <p:sp>
            <p:nvSpPr>
              <p:cNvPr id="53" name="Freeform 60"/>
              <p:cNvSpPr>
                <a:spLocks noEditPoints="1"/>
              </p:cNvSpPr>
              <p:nvPr/>
            </p:nvSpPr>
            <p:spPr bwMode="auto">
              <a:xfrm>
                <a:off x="3521074" y="2508888"/>
                <a:ext cx="144463" cy="144462"/>
              </a:xfrm>
              <a:custGeom>
                <a:avLst/>
                <a:gdLst>
                  <a:gd name="T0" fmla="*/ 46 w 91"/>
                  <a:gd name="T1" fmla="*/ 6 h 91"/>
                  <a:gd name="T2" fmla="*/ 30 w 91"/>
                  <a:gd name="T3" fmla="*/ 9 h 91"/>
                  <a:gd name="T4" fmla="*/ 17 w 91"/>
                  <a:gd name="T5" fmla="*/ 17 h 91"/>
                  <a:gd name="T6" fmla="*/ 10 w 91"/>
                  <a:gd name="T7" fmla="*/ 30 h 91"/>
                  <a:gd name="T8" fmla="*/ 6 w 91"/>
                  <a:gd name="T9" fmla="*/ 45 h 91"/>
                  <a:gd name="T10" fmla="*/ 10 w 91"/>
                  <a:gd name="T11" fmla="*/ 61 h 91"/>
                  <a:gd name="T12" fmla="*/ 17 w 91"/>
                  <a:gd name="T13" fmla="*/ 74 h 91"/>
                  <a:gd name="T14" fmla="*/ 30 w 91"/>
                  <a:gd name="T15" fmla="*/ 82 h 91"/>
                  <a:gd name="T16" fmla="*/ 46 w 91"/>
                  <a:gd name="T17" fmla="*/ 85 h 91"/>
                  <a:gd name="T18" fmla="*/ 62 w 91"/>
                  <a:gd name="T19" fmla="*/ 82 h 91"/>
                  <a:gd name="T20" fmla="*/ 73 w 91"/>
                  <a:gd name="T21" fmla="*/ 74 h 91"/>
                  <a:gd name="T22" fmla="*/ 82 w 91"/>
                  <a:gd name="T23" fmla="*/ 61 h 91"/>
                  <a:gd name="T24" fmla="*/ 85 w 91"/>
                  <a:gd name="T25" fmla="*/ 45 h 91"/>
                  <a:gd name="T26" fmla="*/ 82 w 91"/>
                  <a:gd name="T27" fmla="*/ 30 h 91"/>
                  <a:gd name="T28" fmla="*/ 73 w 91"/>
                  <a:gd name="T29" fmla="*/ 17 h 91"/>
                  <a:gd name="T30" fmla="*/ 62 w 91"/>
                  <a:gd name="T31" fmla="*/ 9 h 91"/>
                  <a:gd name="T32" fmla="*/ 46 w 91"/>
                  <a:gd name="T33" fmla="*/ 6 h 91"/>
                  <a:gd name="T34" fmla="*/ 46 w 91"/>
                  <a:gd name="T35" fmla="*/ 0 h 91"/>
                  <a:gd name="T36" fmla="*/ 63 w 91"/>
                  <a:gd name="T37" fmla="*/ 3 h 91"/>
                  <a:gd name="T38" fmla="*/ 78 w 91"/>
                  <a:gd name="T39" fmla="*/ 13 h 91"/>
                  <a:gd name="T40" fmla="*/ 88 w 91"/>
                  <a:gd name="T41" fmla="*/ 28 h 91"/>
                  <a:gd name="T42" fmla="*/ 91 w 91"/>
                  <a:gd name="T43" fmla="*/ 45 h 91"/>
                  <a:gd name="T44" fmla="*/ 88 w 91"/>
                  <a:gd name="T45" fmla="*/ 64 h 91"/>
                  <a:gd name="T46" fmla="*/ 78 w 91"/>
                  <a:gd name="T47" fmla="*/ 78 h 91"/>
                  <a:gd name="T48" fmla="*/ 63 w 91"/>
                  <a:gd name="T49" fmla="*/ 87 h 91"/>
                  <a:gd name="T50" fmla="*/ 46 w 91"/>
                  <a:gd name="T51" fmla="*/ 91 h 91"/>
                  <a:gd name="T52" fmla="*/ 29 w 91"/>
                  <a:gd name="T53" fmla="*/ 87 h 91"/>
                  <a:gd name="T54" fmla="*/ 14 w 91"/>
                  <a:gd name="T55" fmla="*/ 78 h 91"/>
                  <a:gd name="T56" fmla="*/ 4 w 91"/>
                  <a:gd name="T57" fmla="*/ 64 h 91"/>
                  <a:gd name="T58" fmla="*/ 0 w 91"/>
                  <a:gd name="T59" fmla="*/ 45 h 91"/>
                  <a:gd name="T60" fmla="*/ 4 w 91"/>
                  <a:gd name="T61" fmla="*/ 28 h 91"/>
                  <a:gd name="T62" fmla="*/ 14 w 91"/>
                  <a:gd name="T63" fmla="*/ 13 h 91"/>
                  <a:gd name="T64" fmla="*/ 29 w 91"/>
                  <a:gd name="T65" fmla="*/ 3 h 91"/>
                  <a:gd name="T66" fmla="*/ 46 w 91"/>
                  <a:gd name="T6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1">
                    <a:moveTo>
                      <a:pt x="46" y="6"/>
                    </a:moveTo>
                    <a:lnTo>
                      <a:pt x="30" y="9"/>
                    </a:lnTo>
                    <a:lnTo>
                      <a:pt x="17" y="17"/>
                    </a:lnTo>
                    <a:lnTo>
                      <a:pt x="10" y="30"/>
                    </a:lnTo>
                    <a:lnTo>
                      <a:pt x="6" y="45"/>
                    </a:lnTo>
                    <a:lnTo>
                      <a:pt x="10" y="61"/>
                    </a:lnTo>
                    <a:lnTo>
                      <a:pt x="17" y="74"/>
                    </a:lnTo>
                    <a:lnTo>
                      <a:pt x="30" y="82"/>
                    </a:lnTo>
                    <a:lnTo>
                      <a:pt x="46" y="85"/>
                    </a:lnTo>
                    <a:lnTo>
                      <a:pt x="62" y="82"/>
                    </a:lnTo>
                    <a:lnTo>
                      <a:pt x="73" y="74"/>
                    </a:lnTo>
                    <a:lnTo>
                      <a:pt x="82" y="61"/>
                    </a:lnTo>
                    <a:lnTo>
                      <a:pt x="85" y="45"/>
                    </a:lnTo>
                    <a:lnTo>
                      <a:pt x="82" y="30"/>
                    </a:lnTo>
                    <a:lnTo>
                      <a:pt x="73" y="17"/>
                    </a:lnTo>
                    <a:lnTo>
                      <a:pt x="62" y="9"/>
                    </a:lnTo>
                    <a:lnTo>
                      <a:pt x="46" y="6"/>
                    </a:lnTo>
                    <a:close/>
                    <a:moveTo>
                      <a:pt x="46" y="0"/>
                    </a:moveTo>
                    <a:lnTo>
                      <a:pt x="63" y="3"/>
                    </a:lnTo>
                    <a:lnTo>
                      <a:pt x="78" y="13"/>
                    </a:lnTo>
                    <a:lnTo>
                      <a:pt x="88" y="28"/>
                    </a:lnTo>
                    <a:lnTo>
                      <a:pt x="91" y="45"/>
                    </a:lnTo>
                    <a:lnTo>
                      <a:pt x="88" y="64"/>
                    </a:lnTo>
                    <a:lnTo>
                      <a:pt x="78" y="78"/>
                    </a:lnTo>
                    <a:lnTo>
                      <a:pt x="63" y="87"/>
                    </a:lnTo>
                    <a:lnTo>
                      <a:pt x="46" y="91"/>
                    </a:lnTo>
                    <a:lnTo>
                      <a:pt x="29" y="87"/>
                    </a:lnTo>
                    <a:lnTo>
                      <a:pt x="14" y="78"/>
                    </a:lnTo>
                    <a:lnTo>
                      <a:pt x="4" y="64"/>
                    </a:lnTo>
                    <a:lnTo>
                      <a:pt x="0" y="45"/>
                    </a:lnTo>
                    <a:lnTo>
                      <a:pt x="4" y="28"/>
                    </a:lnTo>
                    <a:lnTo>
                      <a:pt x="14" y="13"/>
                    </a:lnTo>
                    <a:lnTo>
                      <a:pt x="29" y="3"/>
                    </a:lnTo>
                    <a:lnTo>
                      <a:pt x="46" y="0"/>
                    </a:lnTo>
                    <a:close/>
                  </a:path>
                </a:pathLst>
              </a:custGeom>
              <a:grpFill/>
              <a:ln w="0">
                <a:noFill/>
                <a:prstDash val="solid"/>
                <a:round/>
              </a:ln>
            </p:spPr>
            <p:txBody>
              <a:bodyPr vert="horz" wrap="square" lIns="121920" tIns="60960" rIns="121920" bIns="60960" numCol="1" anchor="t" anchorCtr="0" compatLnSpc="1"/>
              <a:lstStyle/>
              <a:p>
                <a:endParaRPr lang="en-US" sz="2400"/>
              </a:p>
            </p:txBody>
          </p:sp>
          <p:sp>
            <p:nvSpPr>
              <p:cNvPr id="54" name="Freeform 61"/>
              <p:cNvSpPr>
                <a:spLocks noEditPoints="1"/>
              </p:cNvSpPr>
              <p:nvPr/>
            </p:nvSpPr>
            <p:spPr bwMode="auto">
              <a:xfrm>
                <a:off x="3552824" y="2539051"/>
                <a:ext cx="82550" cy="82550"/>
              </a:xfrm>
              <a:custGeom>
                <a:avLst/>
                <a:gdLst>
                  <a:gd name="T0" fmla="*/ 26 w 52"/>
                  <a:gd name="T1" fmla="*/ 7 h 52"/>
                  <a:gd name="T2" fmla="*/ 20 w 52"/>
                  <a:gd name="T3" fmla="*/ 9 h 52"/>
                  <a:gd name="T4" fmla="*/ 15 w 52"/>
                  <a:gd name="T5" fmla="*/ 10 h 52"/>
                  <a:gd name="T6" fmla="*/ 10 w 52"/>
                  <a:gd name="T7" fmla="*/ 14 h 52"/>
                  <a:gd name="T8" fmla="*/ 7 w 52"/>
                  <a:gd name="T9" fmla="*/ 20 h 52"/>
                  <a:gd name="T10" fmla="*/ 6 w 52"/>
                  <a:gd name="T11" fmla="*/ 26 h 52"/>
                  <a:gd name="T12" fmla="*/ 7 w 52"/>
                  <a:gd name="T13" fmla="*/ 33 h 52"/>
                  <a:gd name="T14" fmla="*/ 10 w 52"/>
                  <a:gd name="T15" fmla="*/ 37 h 52"/>
                  <a:gd name="T16" fmla="*/ 15 w 52"/>
                  <a:gd name="T17" fmla="*/ 42 h 52"/>
                  <a:gd name="T18" fmla="*/ 20 w 52"/>
                  <a:gd name="T19" fmla="*/ 45 h 52"/>
                  <a:gd name="T20" fmla="*/ 26 w 52"/>
                  <a:gd name="T21" fmla="*/ 46 h 52"/>
                  <a:gd name="T22" fmla="*/ 32 w 52"/>
                  <a:gd name="T23" fmla="*/ 45 h 52"/>
                  <a:gd name="T24" fmla="*/ 38 w 52"/>
                  <a:gd name="T25" fmla="*/ 42 h 52"/>
                  <a:gd name="T26" fmla="*/ 42 w 52"/>
                  <a:gd name="T27" fmla="*/ 37 h 52"/>
                  <a:gd name="T28" fmla="*/ 45 w 52"/>
                  <a:gd name="T29" fmla="*/ 33 h 52"/>
                  <a:gd name="T30" fmla="*/ 45 w 52"/>
                  <a:gd name="T31" fmla="*/ 26 h 52"/>
                  <a:gd name="T32" fmla="*/ 45 w 52"/>
                  <a:gd name="T33" fmla="*/ 20 h 52"/>
                  <a:gd name="T34" fmla="*/ 42 w 52"/>
                  <a:gd name="T35" fmla="*/ 14 h 52"/>
                  <a:gd name="T36" fmla="*/ 38 w 52"/>
                  <a:gd name="T37" fmla="*/ 10 h 52"/>
                  <a:gd name="T38" fmla="*/ 32 w 52"/>
                  <a:gd name="T39" fmla="*/ 9 h 52"/>
                  <a:gd name="T40" fmla="*/ 26 w 52"/>
                  <a:gd name="T41" fmla="*/ 7 h 52"/>
                  <a:gd name="T42" fmla="*/ 26 w 52"/>
                  <a:gd name="T43" fmla="*/ 0 h 52"/>
                  <a:gd name="T44" fmla="*/ 39 w 52"/>
                  <a:gd name="T45" fmla="*/ 4 h 52"/>
                  <a:gd name="T46" fmla="*/ 48 w 52"/>
                  <a:gd name="T47" fmla="*/ 13 h 52"/>
                  <a:gd name="T48" fmla="*/ 52 w 52"/>
                  <a:gd name="T49" fmla="*/ 26 h 52"/>
                  <a:gd name="T50" fmla="*/ 48 w 52"/>
                  <a:gd name="T51" fmla="*/ 39 h 52"/>
                  <a:gd name="T52" fmla="*/ 39 w 52"/>
                  <a:gd name="T53" fmla="*/ 49 h 52"/>
                  <a:gd name="T54" fmla="*/ 26 w 52"/>
                  <a:gd name="T55" fmla="*/ 52 h 52"/>
                  <a:gd name="T56" fmla="*/ 13 w 52"/>
                  <a:gd name="T57" fmla="*/ 49 h 52"/>
                  <a:gd name="T58" fmla="*/ 3 w 52"/>
                  <a:gd name="T59" fmla="*/ 39 h 52"/>
                  <a:gd name="T60" fmla="*/ 0 w 52"/>
                  <a:gd name="T61" fmla="*/ 26 h 52"/>
                  <a:gd name="T62" fmla="*/ 3 w 52"/>
                  <a:gd name="T63" fmla="*/ 13 h 52"/>
                  <a:gd name="T64" fmla="*/ 13 w 52"/>
                  <a:gd name="T65" fmla="*/ 4 h 52"/>
                  <a:gd name="T66" fmla="*/ 26 w 52"/>
                  <a:gd name="T6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52">
                    <a:moveTo>
                      <a:pt x="26" y="7"/>
                    </a:moveTo>
                    <a:lnTo>
                      <a:pt x="20" y="9"/>
                    </a:lnTo>
                    <a:lnTo>
                      <a:pt x="15" y="10"/>
                    </a:lnTo>
                    <a:lnTo>
                      <a:pt x="10" y="14"/>
                    </a:lnTo>
                    <a:lnTo>
                      <a:pt x="7" y="20"/>
                    </a:lnTo>
                    <a:lnTo>
                      <a:pt x="6" y="26"/>
                    </a:lnTo>
                    <a:lnTo>
                      <a:pt x="7" y="33"/>
                    </a:lnTo>
                    <a:lnTo>
                      <a:pt x="10" y="37"/>
                    </a:lnTo>
                    <a:lnTo>
                      <a:pt x="15" y="42"/>
                    </a:lnTo>
                    <a:lnTo>
                      <a:pt x="20" y="45"/>
                    </a:lnTo>
                    <a:lnTo>
                      <a:pt x="26" y="46"/>
                    </a:lnTo>
                    <a:lnTo>
                      <a:pt x="32" y="45"/>
                    </a:lnTo>
                    <a:lnTo>
                      <a:pt x="38" y="42"/>
                    </a:lnTo>
                    <a:lnTo>
                      <a:pt x="42" y="37"/>
                    </a:lnTo>
                    <a:lnTo>
                      <a:pt x="45" y="33"/>
                    </a:lnTo>
                    <a:lnTo>
                      <a:pt x="45" y="26"/>
                    </a:lnTo>
                    <a:lnTo>
                      <a:pt x="45" y="20"/>
                    </a:lnTo>
                    <a:lnTo>
                      <a:pt x="42" y="14"/>
                    </a:lnTo>
                    <a:lnTo>
                      <a:pt x="38" y="10"/>
                    </a:lnTo>
                    <a:lnTo>
                      <a:pt x="32" y="9"/>
                    </a:lnTo>
                    <a:lnTo>
                      <a:pt x="26" y="7"/>
                    </a:lnTo>
                    <a:close/>
                    <a:moveTo>
                      <a:pt x="26" y="0"/>
                    </a:moveTo>
                    <a:lnTo>
                      <a:pt x="39" y="4"/>
                    </a:lnTo>
                    <a:lnTo>
                      <a:pt x="48" y="13"/>
                    </a:lnTo>
                    <a:lnTo>
                      <a:pt x="52" y="26"/>
                    </a:lnTo>
                    <a:lnTo>
                      <a:pt x="48" y="39"/>
                    </a:lnTo>
                    <a:lnTo>
                      <a:pt x="39" y="49"/>
                    </a:lnTo>
                    <a:lnTo>
                      <a:pt x="26" y="52"/>
                    </a:lnTo>
                    <a:lnTo>
                      <a:pt x="13" y="49"/>
                    </a:lnTo>
                    <a:lnTo>
                      <a:pt x="3" y="39"/>
                    </a:lnTo>
                    <a:lnTo>
                      <a:pt x="0" y="26"/>
                    </a:lnTo>
                    <a:lnTo>
                      <a:pt x="3" y="13"/>
                    </a:lnTo>
                    <a:lnTo>
                      <a:pt x="13" y="4"/>
                    </a:lnTo>
                    <a:lnTo>
                      <a:pt x="26" y="0"/>
                    </a:lnTo>
                    <a:close/>
                  </a:path>
                </a:pathLst>
              </a:custGeom>
              <a:grpFill/>
              <a:ln w="0">
                <a:noFill/>
                <a:prstDash val="solid"/>
                <a:round/>
              </a:ln>
            </p:spPr>
            <p:txBody>
              <a:bodyPr vert="horz" wrap="square" lIns="121920" tIns="60960" rIns="121920" bIns="60960" numCol="1" anchor="t" anchorCtr="0" compatLnSpc="1"/>
              <a:lstStyle/>
              <a:p>
                <a:endParaRPr lang="en-US" sz="2400"/>
              </a:p>
            </p:txBody>
          </p:sp>
        </p:grpSp>
      </p:grpSp>
      <p:grpSp>
        <p:nvGrpSpPr>
          <p:cNvPr id="55" name="组合 54"/>
          <p:cNvGrpSpPr/>
          <p:nvPr/>
        </p:nvGrpSpPr>
        <p:grpSpPr>
          <a:xfrm>
            <a:off x="1276259" y="2832846"/>
            <a:ext cx="1995199" cy="877887"/>
            <a:chOff x="1276259" y="2832846"/>
            <a:chExt cx="1995199" cy="877887"/>
          </a:xfrm>
        </p:grpSpPr>
        <p:sp>
          <p:nvSpPr>
            <p:cNvPr id="56" name="Freeform 62"/>
            <p:cNvSpPr/>
            <p:nvPr/>
          </p:nvSpPr>
          <p:spPr>
            <a:xfrm>
              <a:off x="1276259" y="2832846"/>
              <a:ext cx="1995199" cy="87788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en-US" sz="3735"/>
            </a:p>
          </p:txBody>
        </p:sp>
        <p:grpSp>
          <p:nvGrpSpPr>
            <p:cNvPr id="57" name="Group 63"/>
            <p:cNvGrpSpPr/>
            <p:nvPr/>
          </p:nvGrpSpPr>
          <p:grpSpPr>
            <a:xfrm>
              <a:off x="2114831" y="3066527"/>
              <a:ext cx="362108" cy="339367"/>
              <a:chOff x="4241799" y="3248663"/>
              <a:chExt cx="328613" cy="307975"/>
            </a:xfrm>
            <a:solidFill>
              <a:schemeClr val="bg1"/>
            </a:solidFill>
          </p:grpSpPr>
          <p:sp>
            <p:nvSpPr>
              <p:cNvPr id="58" name="Freeform 64"/>
              <p:cNvSpPr>
                <a:spLocks noEditPoints="1"/>
              </p:cNvSpPr>
              <p:nvPr/>
            </p:nvSpPr>
            <p:spPr bwMode="auto">
              <a:xfrm>
                <a:off x="4283074" y="3289938"/>
                <a:ext cx="246063" cy="163512"/>
              </a:xfrm>
              <a:custGeom>
                <a:avLst/>
                <a:gdLst>
                  <a:gd name="T0" fmla="*/ 5 w 155"/>
                  <a:gd name="T1" fmla="*/ 7 h 103"/>
                  <a:gd name="T2" fmla="*/ 5 w 155"/>
                  <a:gd name="T3" fmla="*/ 98 h 103"/>
                  <a:gd name="T4" fmla="*/ 148 w 155"/>
                  <a:gd name="T5" fmla="*/ 98 h 103"/>
                  <a:gd name="T6" fmla="*/ 148 w 155"/>
                  <a:gd name="T7" fmla="*/ 7 h 103"/>
                  <a:gd name="T8" fmla="*/ 5 w 155"/>
                  <a:gd name="T9" fmla="*/ 7 h 103"/>
                  <a:gd name="T10" fmla="*/ 148 w 155"/>
                  <a:gd name="T11" fmla="*/ 0 h 103"/>
                  <a:gd name="T12" fmla="*/ 151 w 155"/>
                  <a:gd name="T13" fmla="*/ 1 h 103"/>
                  <a:gd name="T14" fmla="*/ 154 w 155"/>
                  <a:gd name="T15" fmla="*/ 2 h 103"/>
                  <a:gd name="T16" fmla="*/ 155 w 155"/>
                  <a:gd name="T17" fmla="*/ 7 h 103"/>
                  <a:gd name="T18" fmla="*/ 155 w 155"/>
                  <a:gd name="T19" fmla="*/ 98 h 103"/>
                  <a:gd name="T20" fmla="*/ 154 w 155"/>
                  <a:gd name="T21" fmla="*/ 101 h 103"/>
                  <a:gd name="T22" fmla="*/ 151 w 155"/>
                  <a:gd name="T23" fmla="*/ 102 h 103"/>
                  <a:gd name="T24" fmla="*/ 148 w 155"/>
                  <a:gd name="T25" fmla="*/ 103 h 103"/>
                  <a:gd name="T26" fmla="*/ 5 w 155"/>
                  <a:gd name="T27" fmla="*/ 103 h 103"/>
                  <a:gd name="T28" fmla="*/ 2 w 155"/>
                  <a:gd name="T29" fmla="*/ 102 h 103"/>
                  <a:gd name="T30" fmla="*/ 0 w 155"/>
                  <a:gd name="T31" fmla="*/ 101 h 103"/>
                  <a:gd name="T32" fmla="*/ 0 w 155"/>
                  <a:gd name="T33" fmla="*/ 98 h 103"/>
                  <a:gd name="T34" fmla="*/ 0 w 155"/>
                  <a:gd name="T35" fmla="*/ 7 h 103"/>
                  <a:gd name="T36" fmla="*/ 0 w 155"/>
                  <a:gd name="T37" fmla="*/ 2 h 103"/>
                  <a:gd name="T38" fmla="*/ 2 w 155"/>
                  <a:gd name="T39" fmla="*/ 1 h 103"/>
                  <a:gd name="T40" fmla="*/ 5 w 155"/>
                  <a:gd name="T41" fmla="*/ 0 h 103"/>
                  <a:gd name="T42" fmla="*/ 148 w 155"/>
                  <a:gd name="T4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5" h="103">
                    <a:moveTo>
                      <a:pt x="5" y="7"/>
                    </a:moveTo>
                    <a:lnTo>
                      <a:pt x="5" y="98"/>
                    </a:lnTo>
                    <a:lnTo>
                      <a:pt x="148" y="98"/>
                    </a:lnTo>
                    <a:lnTo>
                      <a:pt x="148" y="7"/>
                    </a:lnTo>
                    <a:lnTo>
                      <a:pt x="5" y="7"/>
                    </a:lnTo>
                    <a:close/>
                    <a:moveTo>
                      <a:pt x="148" y="0"/>
                    </a:moveTo>
                    <a:lnTo>
                      <a:pt x="151" y="1"/>
                    </a:lnTo>
                    <a:lnTo>
                      <a:pt x="154" y="2"/>
                    </a:lnTo>
                    <a:lnTo>
                      <a:pt x="155" y="7"/>
                    </a:lnTo>
                    <a:lnTo>
                      <a:pt x="155" y="98"/>
                    </a:lnTo>
                    <a:lnTo>
                      <a:pt x="154" y="101"/>
                    </a:lnTo>
                    <a:lnTo>
                      <a:pt x="151" y="102"/>
                    </a:lnTo>
                    <a:lnTo>
                      <a:pt x="148" y="103"/>
                    </a:lnTo>
                    <a:lnTo>
                      <a:pt x="5" y="103"/>
                    </a:lnTo>
                    <a:lnTo>
                      <a:pt x="2" y="102"/>
                    </a:lnTo>
                    <a:lnTo>
                      <a:pt x="0" y="101"/>
                    </a:lnTo>
                    <a:lnTo>
                      <a:pt x="0" y="98"/>
                    </a:lnTo>
                    <a:lnTo>
                      <a:pt x="0" y="7"/>
                    </a:lnTo>
                    <a:lnTo>
                      <a:pt x="0" y="2"/>
                    </a:lnTo>
                    <a:lnTo>
                      <a:pt x="2" y="1"/>
                    </a:lnTo>
                    <a:lnTo>
                      <a:pt x="5" y="0"/>
                    </a:lnTo>
                    <a:lnTo>
                      <a:pt x="148" y="0"/>
                    </a:lnTo>
                    <a:close/>
                  </a:path>
                </a:pathLst>
              </a:custGeom>
              <a:grpFill/>
              <a:ln w="0">
                <a:noFill/>
                <a:prstDash val="solid"/>
                <a:round/>
              </a:ln>
            </p:spPr>
            <p:txBody>
              <a:bodyPr vert="horz" wrap="square" lIns="121920" tIns="60960" rIns="121920" bIns="60960" numCol="1" anchor="t" anchorCtr="0" compatLnSpc="1"/>
              <a:lstStyle/>
              <a:p>
                <a:endParaRPr lang="en-US" sz="2400"/>
              </a:p>
            </p:txBody>
          </p:sp>
          <p:sp>
            <p:nvSpPr>
              <p:cNvPr id="59" name="Freeform 65"/>
              <p:cNvSpPr>
                <a:spLocks noEditPoints="1"/>
              </p:cNvSpPr>
              <p:nvPr/>
            </p:nvSpPr>
            <p:spPr bwMode="auto">
              <a:xfrm>
                <a:off x="4241799" y="3248663"/>
                <a:ext cx="328613" cy="307975"/>
              </a:xfrm>
              <a:custGeom>
                <a:avLst/>
                <a:gdLst>
                  <a:gd name="T0" fmla="*/ 18 w 207"/>
                  <a:gd name="T1" fmla="*/ 13 h 194"/>
                  <a:gd name="T2" fmla="*/ 16 w 207"/>
                  <a:gd name="T3" fmla="*/ 14 h 194"/>
                  <a:gd name="T4" fmla="*/ 13 w 207"/>
                  <a:gd name="T5" fmla="*/ 15 h 194"/>
                  <a:gd name="T6" fmla="*/ 13 w 207"/>
                  <a:gd name="T7" fmla="*/ 20 h 194"/>
                  <a:gd name="T8" fmla="*/ 13 w 207"/>
                  <a:gd name="T9" fmla="*/ 150 h 194"/>
                  <a:gd name="T10" fmla="*/ 13 w 207"/>
                  <a:gd name="T11" fmla="*/ 153 h 194"/>
                  <a:gd name="T12" fmla="*/ 16 w 207"/>
                  <a:gd name="T13" fmla="*/ 154 h 194"/>
                  <a:gd name="T14" fmla="*/ 18 w 207"/>
                  <a:gd name="T15" fmla="*/ 155 h 194"/>
                  <a:gd name="T16" fmla="*/ 187 w 207"/>
                  <a:gd name="T17" fmla="*/ 155 h 194"/>
                  <a:gd name="T18" fmla="*/ 190 w 207"/>
                  <a:gd name="T19" fmla="*/ 154 h 194"/>
                  <a:gd name="T20" fmla="*/ 193 w 207"/>
                  <a:gd name="T21" fmla="*/ 153 h 194"/>
                  <a:gd name="T22" fmla="*/ 194 w 207"/>
                  <a:gd name="T23" fmla="*/ 150 h 194"/>
                  <a:gd name="T24" fmla="*/ 194 w 207"/>
                  <a:gd name="T25" fmla="*/ 20 h 194"/>
                  <a:gd name="T26" fmla="*/ 193 w 207"/>
                  <a:gd name="T27" fmla="*/ 15 h 194"/>
                  <a:gd name="T28" fmla="*/ 190 w 207"/>
                  <a:gd name="T29" fmla="*/ 14 h 194"/>
                  <a:gd name="T30" fmla="*/ 187 w 207"/>
                  <a:gd name="T31" fmla="*/ 13 h 194"/>
                  <a:gd name="T32" fmla="*/ 18 w 207"/>
                  <a:gd name="T33" fmla="*/ 13 h 194"/>
                  <a:gd name="T34" fmla="*/ 18 w 207"/>
                  <a:gd name="T35" fmla="*/ 0 h 194"/>
                  <a:gd name="T36" fmla="*/ 187 w 207"/>
                  <a:gd name="T37" fmla="*/ 0 h 194"/>
                  <a:gd name="T38" fmla="*/ 193 w 207"/>
                  <a:gd name="T39" fmla="*/ 1 h 194"/>
                  <a:gd name="T40" fmla="*/ 199 w 207"/>
                  <a:gd name="T41" fmla="*/ 4 h 194"/>
                  <a:gd name="T42" fmla="*/ 203 w 207"/>
                  <a:gd name="T43" fmla="*/ 8 h 194"/>
                  <a:gd name="T44" fmla="*/ 206 w 207"/>
                  <a:gd name="T45" fmla="*/ 13 h 194"/>
                  <a:gd name="T46" fmla="*/ 207 w 207"/>
                  <a:gd name="T47" fmla="*/ 20 h 194"/>
                  <a:gd name="T48" fmla="*/ 207 w 207"/>
                  <a:gd name="T49" fmla="*/ 150 h 194"/>
                  <a:gd name="T50" fmla="*/ 206 w 207"/>
                  <a:gd name="T51" fmla="*/ 155 h 194"/>
                  <a:gd name="T52" fmla="*/ 203 w 207"/>
                  <a:gd name="T53" fmla="*/ 161 h 194"/>
                  <a:gd name="T54" fmla="*/ 199 w 207"/>
                  <a:gd name="T55" fmla="*/ 164 h 194"/>
                  <a:gd name="T56" fmla="*/ 193 w 207"/>
                  <a:gd name="T57" fmla="*/ 167 h 194"/>
                  <a:gd name="T58" fmla="*/ 187 w 207"/>
                  <a:gd name="T59" fmla="*/ 168 h 194"/>
                  <a:gd name="T60" fmla="*/ 122 w 207"/>
                  <a:gd name="T61" fmla="*/ 168 h 194"/>
                  <a:gd name="T62" fmla="*/ 122 w 207"/>
                  <a:gd name="T63" fmla="*/ 177 h 194"/>
                  <a:gd name="T64" fmla="*/ 163 w 207"/>
                  <a:gd name="T65" fmla="*/ 181 h 194"/>
                  <a:gd name="T66" fmla="*/ 166 w 207"/>
                  <a:gd name="T67" fmla="*/ 183 h 194"/>
                  <a:gd name="T68" fmla="*/ 167 w 207"/>
                  <a:gd name="T69" fmla="*/ 186 h 194"/>
                  <a:gd name="T70" fmla="*/ 168 w 207"/>
                  <a:gd name="T71" fmla="*/ 189 h 194"/>
                  <a:gd name="T72" fmla="*/ 167 w 207"/>
                  <a:gd name="T73" fmla="*/ 191 h 194"/>
                  <a:gd name="T74" fmla="*/ 164 w 207"/>
                  <a:gd name="T75" fmla="*/ 193 h 194"/>
                  <a:gd name="T76" fmla="*/ 161 w 207"/>
                  <a:gd name="T77" fmla="*/ 194 h 194"/>
                  <a:gd name="T78" fmla="*/ 44 w 207"/>
                  <a:gd name="T79" fmla="*/ 194 h 194"/>
                  <a:gd name="T80" fmla="*/ 41 w 207"/>
                  <a:gd name="T81" fmla="*/ 193 h 194"/>
                  <a:gd name="T82" fmla="*/ 39 w 207"/>
                  <a:gd name="T83" fmla="*/ 191 h 194"/>
                  <a:gd name="T84" fmla="*/ 39 w 207"/>
                  <a:gd name="T85" fmla="*/ 189 h 194"/>
                  <a:gd name="T86" fmla="*/ 39 w 207"/>
                  <a:gd name="T87" fmla="*/ 186 h 194"/>
                  <a:gd name="T88" fmla="*/ 40 w 207"/>
                  <a:gd name="T89" fmla="*/ 183 h 194"/>
                  <a:gd name="T90" fmla="*/ 43 w 207"/>
                  <a:gd name="T91" fmla="*/ 181 h 194"/>
                  <a:gd name="T92" fmla="*/ 83 w 207"/>
                  <a:gd name="T93" fmla="*/ 177 h 194"/>
                  <a:gd name="T94" fmla="*/ 83 w 207"/>
                  <a:gd name="T95" fmla="*/ 168 h 194"/>
                  <a:gd name="T96" fmla="*/ 18 w 207"/>
                  <a:gd name="T97" fmla="*/ 168 h 194"/>
                  <a:gd name="T98" fmla="*/ 13 w 207"/>
                  <a:gd name="T99" fmla="*/ 167 h 194"/>
                  <a:gd name="T100" fmla="*/ 7 w 207"/>
                  <a:gd name="T101" fmla="*/ 164 h 194"/>
                  <a:gd name="T102" fmla="*/ 3 w 207"/>
                  <a:gd name="T103" fmla="*/ 161 h 194"/>
                  <a:gd name="T104" fmla="*/ 0 w 207"/>
                  <a:gd name="T105" fmla="*/ 155 h 194"/>
                  <a:gd name="T106" fmla="*/ 0 w 207"/>
                  <a:gd name="T107" fmla="*/ 150 h 194"/>
                  <a:gd name="T108" fmla="*/ 0 w 207"/>
                  <a:gd name="T109" fmla="*/ 20 h 194"/>
                  <a:gd name="T110" fmla="*/ 0 w 207"/>
                  <a:gd name="T111" fmla="*/ 13 h 194"/>
                  <a:gd name="T112" fmla="*/ 3 w 207"/>
                  <a:gd name="T113" fmla="*/ 8 h 194"/>
                  <a:gd name="T114" fmla="*/ 7 w 207"/>
                  <a:gd name="T115" fmla="*/ 4 h 194"/>
                  <a:gd name="T116" fmla="*/ 13 w 207"/>
                  <a:gd name="T117" fmla="*/ 1 h 194"/>
                  <a:gd name="T118" fmla="*/ 18 w 207"/>
                  <a:gd name="T119"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7" h="194">
                    <a:moveTo>
                      <a:pt x="18" y="13"/>
                    </a:moveTo>
                    <a:lnTo>
                      <a:pt x="16" y="14"/>
                    </a:lnTo>
                    <a:lnTo>
                      <a:pt x="13" y="15"/>
                    </a:lnTo>
                    <a:lnTo>
                      <a:pt x="13" y="20"/>
                    </a:lnTo>
                    <a:lnTo>
                      <a:pt x="13" y="150"/>
                    </a:lnTo>
                    <a:lnTo>
                      <a:pt x="13" y="153"/>
                    </a:lnTo>
                    <a:lnTo>
                      <a:pt x="16" y="154"/>
                    </a:lnTo>
                    <a:lnTo>
                      <a:pt x="18" y="155"/>
                    </a:lnTo>
                    <a:lnTo>
                      <a:pt x="187" y="155"/>
                    </a:lnTo>
                    <a:lnTo>
                      <a:pt x="190" y="154"/>
                    </a:lnTo>
                    <a:lnTo>
                      <a:pt x="193" y="153"/>
                    </a:lnTo>
                    <a:lnTo>
                      <a:pt x="194" y="150"/>
                    </a:lnTo>
                    <a:lnTo>
                      <a:pt x="194" y="20"/>
                    </a:lnTo>
                    <a:lnTo>
                      <a:pt x="193" y="15"/>
                    </a:lnTo>
                    <a:lnTo>
                      <a:pt x="190" y="14"/>
                    </a:lnTo>
                    <a:lnTo>
                      <a:pt x="187" y="13"/>
                    </a:lnTo>
                    <a:lnTo>
                      <a:pt x="18" y="13"/>
                    </a:lnTo>
                    <a:close/>
                    <a:moveTo>
                      <a:pt x="18" y="0"/>
                    </a:moveTo>
                    <a:lnTo>
                      <a:pt x="187" y="0"/>
                    </a:lnTo>
                    <a:lnTo>
                      <a:pt x="193" y="1"/>
                    </a:lnTo>
                    <a:lnTo>
                      <a:pt x="199" y="4"/>
                    </a:lnTo>
                    <a:lnTo>
                      <a:pt x="203" y="8"/>
                    </a:lnTo>
                    <a:lnTo>
                      <a:pt x="206" y="13"/>
                    </a:lnTo>
                    <a:lnTo>
                      <a:pt x="207" y="20"/>
                    </a:lnTo>
                    <a:lnTo>
                      <a:pt x="207" y="150"/>
                    </a:lnTo>
                    <a:lnTo>
                      <a:pt x="206" y="155"/>
                    </a:lnTo>
                    <a:lnTo>
                      <a:pt x="203" y="161"/>
                    </a:lnTo>
                    <a:lnTo>
                      <a:pt x="199" y="164"/>
                    </a:lnTo>
                    <a:lnTo>
                      <a:pt x="193" y="167"/>
                    </a:lnTo>
                    <a:lnTo>
                      <a:pt x="187" y="168"/>
                    </a:lnTo>
                    <a:lnTo>
                      <a:pt x="122" y="168"/>
                    </a:lnTo>
                    <a:lnTo>
                      <a:pt x="122" y="177"/>
                    </a:lnTo>
                    <a:lnTo>
                      <a:pt x="163" y="181"/>
                    </a:lnTo>
                    <a:lnTo>
                      <a:pt x="166" y="183"/>
                    </a:lnTo>
                    <a:lnTo>
                      <a:pt x="167" y="186"/>
                    </a:lnTo>
                    <a:lnTo>
                      <a:pt x="168" y="189"/>
                    </a:lnTo>
                    <a:lnTo>
                      <a:pt x="167" y="191"/>
                    </a:lnTo>
                    <a:lnTo>
                      <a:pt x="164" y="193"/>
                    </a:lnTo>
                    <a:lnTo>
                      <a:pt x="161" y="194"/>
                    </a:lnTo>
                    <a:lnTo>
                      <a:pt x="44" y="194"/>
                    </a:lnTo>
                    <a:lnTo>
                      <a:pt x="41" y="193"/>
                    </a:lnTo>
                    <a:lnTo>
                      <a:pt x="39" y="191"/>
                    </a:lnTo>
                    <a:lnTo>
                      <a:pt x="39" y="189"/>
                    </a:lnTo>
                    <a:lnTo>
                      <a:pt x="39" y="186"/>
                    </a:lnTo>
                    <a:lnTo>
                      <a:pt x="40" y="183"/>
                    </a:lnTo>
                    <a:lnTo>
                      <a:pt x="43" y="181"/>
                    </a:lnTo>
                    <a:lnTo>
                      <a:pt x="83" y="177"/>
                    </a:lnTo>
                    <a:lnTo>
                      <a:pt x="83" y="168"/>
                    </a:lnTo>
                    <a:lnTo>
                      <a:pt x="18" y="168"/>
                    </a:lnTo>
                    <a:lnTo>
                      <a:pt x="13" y="167"/>
                    </a:lnTo>
                    <a:lnTo>
                      <a:pt x="7" y="164"/>
                    </a:lnTo>
                    <a:lnTo>
                      <a:pt x="3" y="161"/>
                    </a:lnTo>
                    <a:lnTo>
                      <a:pt x="0" y="155"/>
                    </a:lnTo>
                    <a:lnTo>
                      <a:pt x="0" y="150"/>
                    </a:lnTo>
                    <a:lnTo>
                      <a:pt x="0" y="20"/>
                    </a:lnTo>
                    <a:lnTo>
                      <a:pt x="0" y="13"/>
                    </a:lnTo>
                    <a:lnTo>
                      <a:pt x="3" y="8"/>
                    </a:lnTo>
                    <a:lnTo>
                      <a:pt x="7" y="4"/>
                    </a:lnTo>
                    <a:lnTo>
                      <a:pt x="13" y="1"/>
                    </a:lnTo>
                    <a:lnTo>
                      <a:pt x="18" y="0"/>
                    </a:lnTo>
                    <a:close/>
                  </a:path>
                </a:pathLst>
              </a:custGeom>
              <a:grpFill/>
              <a:ln w="0">
                <a:noFill/>
                <a:prstDash val="solid"/>
                <a:round/>
              </a:ln>
            </p:spPr>
            <p:txBody>
              <a:bodyPr vert="horz" wrap="square" lIns="121920" tIns="60960" rIns="121920" bIns="60960" numCol="1" anchor="t" anchorCtr="0" compatLnSpc="1"/>
              <a:lstStyle/>
              <a:p>
                <a:endParaRPr lang="en-US" sz="2400"/>
              </a:p>
            </p:txBody>
          </p:sp>
        </p:grpSp>
      </p:grpSp>
      <p:grpSp>
        <p:nvGrpSpPr>
          <p:cNvPr id="60" name="组合 59"/>
          <p:cNvGrpSpPr/>
          <p:nvPr/>
        </p:nvGrpSpPr>
        <p:grpSpPr>
          <a:xfrm>
            <a:off x="1276259" y="3937669"/>
            <a:ext cx="1995199" cy="877887"/>
            <a:chOff x="1276259" y="3937669"/>
            <a:chExt cx="1995199" cy="877887"/>
          </a:xfrm>
        </p:grpSpPr>
        <p:sp>
          <p:nvSpPr>
            <p:cNvPr id="61" name="Freeform 66"/>
            <p:cNvSpPr/>
            <p:nvPr/>
          </p:nvSpPr>
          <p:spPr>
            <a:xfrm>
              <a:off x="1276259" y="3937669"/>
              <a:ext cx="1995199" cy="87788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en-US" sz="3735"/>
            </a:p>
          </p:txBody>
        </p:sp>
        <p:grpSp>
          <p:nvGrpSpPr>
            <p:cNvPr id="62" name="Group 67"/>
            <p:cNvGrpSpPr/>
            <p:nvPr/>
          </p:nvGrpSpPr>
          <p:grpSpPr>
            <a:xfrm>
              <a:off x="2114828" y="4153655"/>
              <a:ext cx="400243" cy="398317"/>
              <a:chOff x="5380038" y="3075626"/>
              <a:chExt cx="330200" cy="328612"/>
            </a:xfrm>
            <a:solidFill>
              <a:schemeClr val="bg1"/>
            </a:solidFill>
          </p:grpSpPr>
          <p:sp>
            <p:nvSpPr>
              <p:cNvPr id="63" name="Freeform 68"/>
              <p:cNvSpPr>
                <a:spLocks noEditPoints="1"/>
              </p:cNvSpPr>
              <p:nvPr/>
            </p:nvSpPr>
            <p:spPr bwMode="auto">
              <a:xfrm>
                <a:off x="5380038" y="3107376"/>
                <a:ext cx="300038" cy="296862"/>
              </a:xfrm>
              <a:custGeom>
                <a:avLst/>
                <a:gdLst>
                  <a:gd name="T0" fmla="*/ 17 w 189"/>
                  <a:gd name="T1" fmla="*/ 81 h 187"/>
                  <a:gd name="T2" fmla="*/ 15 w 189"/>
                  <a:gd name="T3" fmla="*/ 85 h 187"/>
                  <a:gd name="T4" fmla="*/ 16 w 189"/>
                  <a:gd name="T5" fmla="*/ 91 h 187"/>
                  <a:gd name="T6" fmla="*/ 100 w 189"/>
                  <a:gd name="T7" fmla="*/ 174 h 187"/>
                  <a:gd name="T8" fmla="*/ 104 w 189"/>
                  <a:gd name="T9" fmla="*/ 174 h 187"/>
                  <a:gd name="T10" fmla="*/ 108 w 189"/>
                  <a:gd name="T11" fmla="*/ 170 h 187"/>
                  <a:gd name="T12" fmla="*/ 123 w 189"/>
                  <a:gd name="T13" fmla="*/ 81 h 187"/>
                  <a:gd name="T14" fmla="*/ 91 w 189"/>
                  <a:gd name="T15" fmla="*/ 70 h 187"/>
                  <a:gd name="T16" fmla="*/ 58 w 189"/>
                  <a:gd name="T17" fmla="*/ 65 h 187"/>
                  <a:gd name="T18" fmla="*/ 121 w 189"/>
                  <a:gd name="T19" fmla="*/ 13 h 187"/>
                  <a:gd name="T20" fmla="*/ 111 w 189"/>
                  <a:gd name="T21" fmla="*/ 24 h 187"/>
                  <a:gd name="T22" fmla="*/ 113 w 189"/>
                  <a:gd name="T23" fmla="*/ 27 h 187"/>
                  <a:gd name="T24" fmla="*/ 68 w 189"/>
                  <a:gd name="T25" fmla="*/ 60 h 187"/>
                  <a:gd name="T26" fmla="*/ 85 w 189"/>
                  <a:gd name="T27" fmla="*/ 63 h 187"/>
                  <a:gd name="T28" fmla="*/ 113 w 189"/>
                  <a:gd name="T29" fmla="*/ 69 h 187"/>
                  <a:gd name="T30" fmla="*/ 142 w 189"/>
                  <a:gd name="T31" fmla="*/ 86 h 187"/>
                  <a:gd name="T32" fmla="*/ 162 w 189"/>
                  <a:gd name="T33" fmla="*/ 78 h 187"/>
                  <a:gd name="T34" fmla="*/ 165 w 189"/>
                  <a:gd name="T35" fmla="*/ 78 h 187"/>
                  <a:gd name="T36" fmla="*/ 176 w 189"/>
                  <a:gd name="T37" fmla="*/ 68 h 187"/>
                  <a:gd name="T38" fmla="*/ 176 w 189"/>
                  <a:gd name="T39" fmla="*/ 65 h 187"/>
                  <a:gd name="T40" fmla="*/ 126 w 189"/>
                  <a:gd name="T41" fmla="*/ 13 h 187"/>
                  <a:gd name="T42" fmla="*/ 123 w 189"/>
                  <a:gd name="T43" fmla="*/ 13 h 187"/>
                  <a:gd name="T44" fmla="*/ 127 w 189"/>
                  <a:gd name="T45" fmla="*/ 0 h 187"/>
                  <a:gd name="T46" fmla="*/ 134 w 189"/>
                  <a:gd name="T47" fmla="*/ 4 h 187"/>
                  <a:gd name="T48" fmla="*/ 188 w 189"/>
                  <a:gd name="T49" fmla="*/ 57 h 187"/>
                  <a:gd name="T50" fmla="*/ 189 w 189"/>
                  <a:gd name="T51" fmla="*/ 66 h 187"/>
                  <a:gd name="T52" fmla="*/ 188 w 189"/>
                  <a:gd name="T53" fmla="*/ 73 h 187"/>
                  <a:gd name="T54" fmla="*/ 176 w 189"/>
                  <a:gd name="T55" fmla="*/ 86 h 187"/>
                  <a:gd name="T56" fmla="*/ 169 w 189"/>
                  <a:gd name="T57" fmla="*/ 91 h 187"/>
                  <a:gd name="T58" fmla="*/ 160 w 189"/>
                  <a:gd name="T59" fmla="*/ 91 h 187"/>
                  <a:gd name="T60" fmla="*/ 121 w 189"/>
                  <a:gd name="T61" fmla="*/ 176 h 187"/>
                  <a:gd name="T62" fmla="*/ 116 w 189"/>
                  <a:gd name="T63" fmla="*/ 183 h 187"/>
                  <a:gd name="T64" fmla="*/ 107 w 189"/>
                  <a:gd name="T65" fmla="*/ 187 h 187"/>
                  <a:gd name="T66" fmla="*/ 103 w 189"/>
                  <a:gd name="T67" fmla="*/ 187 h 187"/>
                  <a:gd name="T68" fmla="*/ 92 w 189"/>
                  <a:gd name="T69" fmla="*/ 184 h 187"/>
                  <a:gd name="T70" fmla="*/ 6 w 189"/>
                  <a:gd name="T71" fmla="*/ 101 h 187"/>
                  <a:gd name="T72" fmla="*/ 2 w 189"/>
                  <a:gd name="T73" fmla="*/ 92 h 187"/>
                  <a:gd name="T74" fmla="*/ 2 w 189"/>
                  <a:gd name="T75" fmla="*/ 82 h 187"/>
                  <a:gd name="T76" fmla="*/ 5 w 189"/>
                  <a:gd name="T77" fmla="*/ 75 h 187"/>
                  <a:gd name="T78" fmla="*/ 13 w 189"/>
                  <a:gd name="T79" fmla="*/ 69 h 187"/>
                  <a:gd name="T80" fmla="*/ 98 w 189"/>
                  <a:gd name="T81" fmla="*/ 29 h 187"/>
                  <a:gd name="T82" fmla="*/ 98 w 189"/>
                  <a:gd name="T83" fmla="*/ 20 h 187"/>
                  <a:gd name="T84" fmla="*/ 103 w 189"/>
                  <a:gd name="T85" fmla="*/ 13 h 187"/>
                  <a:gd name="T86" fmla="*/ 116 w 189"/>
                  <a:gd name="T87" fmla="*/ 1 h 187"/>
                  <a:gd name="T88" fmla="*/ 124 w 189"/>
                  <a:gd name="T8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9" h="187">
                    <a:moveTo>
                      <a:pt x="58" y="65"/>
                    </a:moveTo>
                    <a:lnTo>
                      <a:pt x="17" y="81"/>
                    </a:lnTo>
                    <a:lnTo>
                      <a:pt x="15" y="82"/>
                    </a:lnTo>
                    <a:lnTo>
                      <a:pt x="15" y="85"/>
                    </a:lnTo>
                    <a:lnTo>
                      <a:pt x="15" y="88"/>
                    </a:lnTo>
                    <a:lnTo>
                      <a:pt x="16" y="91"/>
                    </a:lnTo>
                    <a:lnTo>
                      <a:pt x="98" y="173"/>
                    </a:lnTo>
                    <a:lnTo>
                      <a:pt x="100" y="174"/>
                    </a:lnTo>
                    <a:lnTo>
                      <a:pt x="103" y="174"/>
                    </a:lnTo>
                    <a:lnTo>
                      <a:pt x="104" y="174"/>
                    </a:lnTo>
                    <a:lnTo>
                      <a:pt x="107" y="173"/>
                    </a:lnTo>
                    <a:lnTo>
                      <a:pt x="108" y="170"/>
                    </a:lnTo>
                    <a:lnTo>
                      <a:pt x="140" y="94"/>
                    </a:lnTo>
                    <a:lnTo>
                      <a:pt x="123" y="81"/>
                    </a:lnTo>
                    <a:lnTo>
                      <a:pt x="107" y="73"/>
                    </a:lnTo>
                    <a:lnTo>
                      <a:pt x="91" y="70"/>
                    </a:lnTo>
                    <a:lnTo>
                      <a:pt x="74" y="68"/>
                    </a:lnTo>
                    <a:lnTo>
                      <a:pt x="58" y="65"/>
                    </a:lnTo>
                    <a:close/>
                    <a:moveTo>
                      <a:pt x="123" y="13"/>
                    </a:moveTo>
                    <a:lnTo>
                      <a:pt x="121" y="13"/>
                    </a:lnTo>
                    <a:lnTo>
                      <a:pt x="113" y="23"/>
                    </a:lnTo>
                    <a:lnTo>
                      <a:pt x="111" y="24"/>
                    </a:lnTo>
                    <a:lnTo>
                      <a:pt x="111" y="26"/>
                    </a:lnTo>
                    <a:lnTo>
                      <a:pt x="113" y="27"/>
                    </a:lnTo>
                    <a:lnTo>
                      <a:pt x="123" y="39"/>
                    </a:lnTo>
                    <a:lnTo>
                      <a:pt x="68" y="60"/>
                    </a:lnTo>
                    <a:lnTo>
                      <a:pt x="77" y="62"/>
                    </a:lnTo>
                    <a:lnTo>
                      <a:pt x="85" y="63"/>
                    </a:lnTo>
                    <a:lnTo>
                      <a:pt x="98" y="65"/>
                    </a:lnTo>
                    <a:lnTo>
                      <a:pt x="113" y="69"/>
                    </a:lnTo>
                    <a:lnTo>
                      <a:pt x="127" y="75"/>
                    </a:lnTo>
                    <a:lnTo>
                      <a:pt x="142" y="86"/>
                    </a:lnTo>
                    <a:lnTo>
                      <a:pt x="150" y="66"/>
                    </a:lnTo>
                    <a:lnTo>
                      <a:pt x="162" y="78"/>
                    </a:lnTo>
                    <a:lnTo>
                      <a:pt x="163" y="78"/>
                    </a:lnTo>
                    <a:lnTo>
                      <a:pt x="165" y="78"/>
                    </a:lnTo>
                    <a:lnTo>
                      <a:pt x="166" y="78"/>
                    </a:lnTo>
                    <a:lnTo>
                      <a:pt x="176" y="68"/>
                    </a:lnTo>
                    <a:lnTo>
                      <a:pt x="176" y="66"/>
                    </a:lnTo>
                    <a:lnTo>
                      <a:pt x="176" y="65"/>
                    </a:lnTo>
                    <a:lnTo>
                      <a:pt x="176" y="63"/>
                    </a:lnTo>
                    <a:lnTo>
                      <a:pt x="126" y="13"/>
                    </a:lnTo>
                    <a:lnTo>
                      <a:pt x="124" y="13"/>
                    </a:lnTo>
                    <a:lnTo>
                      <a:pt x="123" y="13"/>
                    </a:lnTo>
                    <a:close/>
                    <a:moveTo>
                      <a:pt x="124" y="0"/>
                    </a:moveTo>
                    <a:lnTo>
                      <a:pt x="127" y="0"/>
                    </a:lnTo>
                    <a:lnTo>
                      <a:pt x="131" y="1"/>
                    </a:lnTo>
                    <a:lnTo>
                      <a:pt x="134" y="4"/>
                    </a:lnTo>
                    <a:lnTo>
                      <a:pt x="185" y="55"/>
                    </a:lnTo>
                    <a:lnTo>
                      <a:pt x="188" y="57"/>
                    </a:lnTo>
                    <a:lnTo>
                      <a:pt x="189" y="62"/>
                    </a:lnTo>
                    <a:lnTo>
                      <a:pt x="189" y="66"/>
                    </a:lnTo>
                    <a:lnTo>
                      <a:pt x="189" y="70"/>
                    </a:lnTo>
                    <a:lnTo>
                      <a:pt x="188" y="73"/>
                    </a:lnTo>
                    <a:lnTo>
                      <a:pt x="185" y="78"/>
                    </a:lnTo>
                    <a:lnTo>
                      <a:pt x="176" y="86"/>
                    </a:lnTo>
                    <a:lnTo>
                      <a:pt x="172" y="89"/>
                    </a:lnTo>
                    <a:lnTo>
                      <a:pt x="169" y="91"/>
                    </a:lnTo>
                    <a:lnTo>
                      <a:pt x="165" y="91"/>
                    </a:lnTo>
                    <a:lnTo>
                      <a:pt x="160" y="91"/>
                    </a:lnTo>
                    <a:lnTo>
                      <a:pt x="156" y="88"/>
                    </a:lnTo>
                    <a:lnTo>
                      <a:pt x="121" y="176"/>
                    </a:lnTo>
                    <a:lnTo>
                      <a:pt x="118" y="179"/>
                    </a:lnTo>
                    <a:lnTo>
                      <a:pt x="116" y="183"/>
                    </a:lnTo>
                    <a:lnTo>
                      <a:pt x="111" y="186"/>
                    </a:lnTo>
                    <a:lnTo>
                      <a:pt x="107" y="187"/>
                    </a:lnTo>
                    <a:lnTo>
                      <a:pt x="103" y="187"/>
                    </a:lnTo>
                    <a:lnTo>
                      <a:pt x="103" y="187"/>
                    </a:lnTo>
                    <a:lnTo>
                      <a:pt x="97" y="186"/>
                    </a:lnTo>
                    <a:lnTo>
                      <a:pt x="92" y="184"/>
                    </a:lnTo>
                    <a:lnTo>
                      <a:pt x="90" y="182"/>
                    </a:lnTo>
                    <a:lnTo>
                      <a:pt x="6" y="101"/>
                    </a:lnTo>
                    <a:lnTo>
                      <a:pt x="3" y="96"/>
                    </a:lnTo>
                    <a:lnTo>
                      <a:pt x="2" y="92"/>
                    </a:lnTo>
                    <a:lnTo>
                      <a:pt x="0" y="88"/>
                    </a:lnTo>
                    <a:lnTo>
                      <a:pt x="2" y="82"/>
                    </a:lnTo>
                    <a:lnTo>
                      <a:pt x="3" y="78"/>
                    </a:lnTo>
                    <a:lnTo>
                      <a:pt x="5" y="75"/>
                    </a:lnTo>
                    <a:lnTo>
                      <a:pt x="9" y="70"/>
                    </a:lnTo>
                    <a:lnTo>
                      <a:pt x="13" y="69"/>
                    </a:lnTo>
                    <a:lnTo>
                      <a:pt x="101" y="33"/>
                    </a:lnTo>
                    <a:lnTo>
                      <a:pt x="98" y="29"/>
                    </a:lnTo>
                    <a:lnTo>
                      <a:pt x="98" y="24"/>
                    </a:lnTo>
                    <a:lnTo>
                      <a:pt x="98" y="20"/>
                    </a:lnTo>
                    <a:lnTo>
                      <a:pt x="100" y="17"/>
                    </a:lnTo>
                    <a:lnTo>
                      <a:pt x="103" y="13"/>
                    </a:lnTo>
                    <a:lnTo>
                      <a:pt x="113" y="4"/>
                    </a:lnTo>
                    <a:lnTo>
                      <a:pt x="116" y="1"/>
                    </a:lnTo>
                    <a:lnTo>
                      <a:pt x="120" y="0"/>
                    </a:lnTo>
                    <a:lnTo>
                      <a:pt x="124"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bg1">
                      <a:lumMod val="50000"/>
                    </a:schemeClr>
                  </a:solidFill>
                </a:endParaRPr>
              </a:p>
            </p:txBody>
          </p:sp>
          <p:sp>
            <p:nvSpPr>
              <p:cNvPr id="64" name="Freeform 69"/>
              <p:cNvSpPr>
                <a:spLocks noEditPoints="1"/>
              </p:cNvSpPr>
              <p:nvPr/>
            </p:nvSpPr>
            <p:spPr bwMode="auto">
              <a:xfrm>
                <a:off x="5524500" y="3239138"/>
                <a:ext cx="52388" cy="53975"/>
              </a:xfrm>
              <a:custGeom>
                <a:avLst/>
                <a:gdLst>
                  <a:gd name="T0" fmla="*/ 17 w 33"/>
                  <a:gd name="T1" fmla="*/ 8 h 34"/>
                  <a:gd name="T2" fmla="*/ 13 w 33"/>
                  <a:gd name="T3" fmla="*/ 8 h 34"/>
                  <a:gd name="T4" fmla="*/ 10 w 33"/>
                  <a:gd name="T5" fmla="*/ 11 h 34"/>
                  <a:gd name="T6" fmla="*/ 7 w 33"/>
                  <a:gd name="T7" fmla="*/ 13 h 34"/>
                  <a:gd name="T8" fmla="*/ 7 w 33"/>
                  <a:gd name="T9" fmla="*/ 16 h 34"/>
                  <a:gd name="T10" fmla="*/ 7 w 33"/>
                  <a:gd name="T11" fmla="*/ 21 h 34"/>
                  <a:gd name="T12" fmla="*/ 10 w 33"/>
                  <a:gd name="T13" fmla="*/ 24 h 34"/>
                  <a:gd name="T14" fmla="*/ 13 w 33"/>
                  <a:gd name="T15" fmla="*/ 26 h 34"/>
                  <a:gd name="T16" fmla="*/ 17 w 33"/>
                  <a:gd name="T17" fmla="*/ 26 h 34"/>
                  <a:gd name="T18" fmla="*/ 20 w 33"/>
                  <a:gd name="T19" fmla="*/ 26 h 34"/>
                  <a:gd name="T20" fmla="*/ 23 w 33"/>
                  <a:gd name="T21" fmla="*/ 24 h 34"/>
                  <a:gd name="T22" fmla="*/ 26 w 33"/>
                  <a:gd name="T23" fmla="*/ 21 h 34"/>
                  <a:gd name="T24" fmla="*/ 26 w 33"/>
                  <a:gd name="T25" fmla="*/ 16 h 34"/>
                  <a:gd name="T26" fmla="*/ 26 w 33"/>
                  <a:gd name="T27" fmla="*/ 13 h 34"/>
                  <a:gd name="T28" fmla="*/ 23 w 33"/>
                  <a:gd name="T29" fmla="*/ 11 h 34"/>
                  <a:gd name="T30" fmla="*/ 20 w 33"/>
                  <a:gd name="T31" fmla="*/ 8 h 34"/>
                  <a:gd name="T32" fmla="*/ 17 w 33"/>
                  <a:gd name="T33" fmla="*/ 8 h 34"/>
                  <a:gd name="T34" fmla="*/ 17 w 33"/>
                  <a:gd name="T35" fmla="*/ 0 h 34"/>
                  <a:gd name="T36" fmla="*/ 22 w 33"/>
                  <a:gd name="T37" fmla="*/ 2 h 34"/>
                  <a:gd name="T38" fmla="*/ 26 w 33"/>
                  <a:gd name="T39" fmla="*/ 3 h 34"/>
                  <a:gd name="T40" fmla="*/ 30 w 33"/>
                  <a:gd name="T41" fmla="*/ 8 h 34"/>
                  <a:gd name="T42" fmla="*/ 32 w 33"/>
                  <a:gd name="T43" fmla="*/ 12 h 34"/>
                  <a:gd name="T44" fmla="*/ 33 w 33"/>
                  <a:gd name="T45" fmla="*/ 16 h 34"/>
                  <a:gd name="T46" fmla="*/ 32 w 33"/>
                  <a:gd name="T47" fmla="*/ 22 h 34"/>
                  <a:gd name="T48" fmla="*/ 30 w 33"/>
                  <a:gd name="T49" fmla="*/ 26 h 34"/>
                  <a:gd name="T50" fmla="*/ 26 w 33"/>
                  <a:gd name="T51" fmla="*/ 29 h 34"/>
                  <a:gd name="T52" fmla="*/ 22 w 33"/>
                  <a:gd name="T53" fmla="*/ 32 h 34"/>
                  <a:gd name="T54" fmla="*/ 17 w 33"/>
                  <a:gd name="T55" fmla="*/ 34 h 34"/>
                  <a:gd name="T56" fmla="*/ 12 w 33"/>
                  <a:gd name="T57" fmla="*/ 32 h 34"/>
                  <a:gd name="T58" fmla="*/ 7 w 33"/>
                  <a:gd name="T59" fmla="*/ 29 h 34"/>
                  <a:gd name="T60" fmla="*/ 4 w 33"/>
                  <a:gd name="T61" fmla="*/ 26 h 34"/>
                  <a:gd name="T62" fmla="*/ 1 w 33"/>
                  <a:gd name="T63" fmla="*/ 22 h 34"/>
                  <a:gd name="T64" fmla="*/ 0 w 33"/>
                  <a:gd name="T65" fmla="*/ 16 h 34"/>
                  <a:gd name="T66" fmla="*/ 1 w 33"/>
                  <a:gd name="T67" fmla="*/ 12 h 34"/>
                  <a:gd name="T68" fmla="*/ 4 w 33"/>
                  <a:gd name="T69" fmla="*/ 8 h 34"/>
                  <a:gd name="T70" fmla="*/ 7 w 33"/>
                  <a:gd name="T71" fmla="*/ 3 h 34"/>
                  <a:gd name="T72" fmla="*/ 12 w 33"/>
                  <a:gd name="T73" fmla="*/ 2 h 34"/>
                  <a:gd name="T74" fmla="*/ 17 w 33"/>
                  <a:gd name="T7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 h="34">
                    <a:moveTo>
                      <a:pt x="17" y="8"/>
                    </a:moveTo>
                    <a:lnTo>
                      <a:pt x="13" y="8"/>
                    </a:lnTo>
                    <a:lnTo>
                      <a:pt x="10" y="11"/>
                    </a:lnTo>
                    <a:lnTo>
                      <a:pt x="7" y="13"/>
                    </a:lnTo>
                    <a:lnTo>
                      <a:pt x="7" y="16"/>
                    </a:lnTo>
                    <a:lnTo>
                      <a:pt x="7" y="21"/>
                    </a:lnTo>
                    <a:lnTo>
                      <a:pt x="10" y="24"/>
                    </a:lnTo>
                    <a:lnTo>
                      <a:pt x="13" y="26"/>
                    </a:lnTo>
                    <a:lnTo>
                      <a:pt x="17" y="26"/>
                    </a:lnTo>
                    <a:lnTo>
                      <a:pt x="20" y="26"/>
                    </a:lnTo>
                    <a:lnTo>
                      <a:pt x="23" y="24"/>
                    </a:lnTo>
                    <a:lnTo>
                      <a:pt x="26" y="21"/>
                    </a:lnTo>
                    <a:lnTo>
                      <a:pt x="26" y="16"/>
                    </a:lnTo>
                    <a:lnTo>
                      <a:pt x="26" y="13"/>
                    </a:lnTo>
                    <a:lnTo>
                      <a:pt x="23" y="11"/>
                    </a:lnTo>
                    <a:lnTo>
                      <a:pt x="20" y="8"/>
                    </a:lnTo>
                    <a:lnTo>
                      <a:pt x="17" y="8"/>
                    </a:lnTo>
                    <a:close/>
                    <a:moveTo>
                      <a:pt x="17" y="0"/>
                    </a:moveTo>
                    <a:lnTo>
                      <a:pt x="22" y="2"/>
                    </a:lnTo>
                    <a:lnTo>
                      <a:pt x="26" y="3"/>
                    </a:lnTo>
                    <a:lnTo>
                      <a:pt x="30" y="8"/>
                    </a:lnTo>
                    <a:lnTo>
                      <a:pt x="32" y="12"/>
                    </a:lnTo>
                    <a:lnTo>
                      <a:pt x="33" y="16"/>
                    </a:lnTo>
                    <a:lnTo>
                      <a:pt x="32" y="22"/>
                    </a:lnTo>
                    <a:lnTo>
                      <a:pt x="30" y="26"/>
                    </a:lnTo>
                    <a:lnTo>
                      <a:pt x="26" y="29"/>
                    </a:lnTo>
                    <a:lnTo>
                      <a:pt x="22" y="32"/>
                    </a:lnTo>
                    <a:lnTo>
                      <a:pt x="17" y="34"/>
                    </a:lnTo>
                    <a:lnTo>
                      <a:pt x="12" y="32"/>
                    </a:lnTo>
                    <a:lnTo>
                      <a:pt x="7" y="29"/>
                    </a:lnTo>
                    <a:lnTo>
                      <a:pt x="4" y="26"/>
                    </a:lnTo>
                    <a:lnTo>
                      <a:pt x="1" y="22"/>
                    </a:lnTo>
                    <a:lnTo>
                      <a:pt x="0" y="16"/>
                    </a:lnTo>
                    <a:lnTo>
                      <a:pt x="1" y="12"/>
                    </a:lnTo>
                    <a:lnTo>
                      <a:pt x="4" y="8"/>
                    </a:lnTo>
                    <a:lnTo>
                      <a:pt x="7" y="3"/>
                    </a:lnTo>
                    <a:lnTo>
                      <a:pt x="12" y="2"/>
                    </a:lnTo>
                    <a:lnTo>
                      <a:pt x="17"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bg1">
                      <a:lumMod val="50000"/>
                    </a:schemeClr>
                  </a:solidFill>
                </a:endParaRPr>
              </a:p>
            </p:txBody>
          </p:sp>
          <p:sp>
            <p:nvSpPr>
              <p:cNvPr id="65" name="Freeform 70"/>
              <p:cNvSpPr>
                <a:spLocks noEditPoints="1"/>
              </p:cNvSpPr>
              <p:nvPr/>
            </p:nvSpPr>
            <p:spPr bwMode="auto">
              <a:xfrm>
                <a:off x="5659438" y="3075626"/>
                <a:ext cx="50800" cy="52387"/>
              </a:xfrm>
              <a:custGeom>
                <a:avLst/>
                <a:gdLst>
                  <a:gd name="T0" fmla="*/ 16 w 32"/>
                  <a:gd name="T1" fmla="*/ 7 h 33"/>
                  <a:gd name="T2" fmla="*/ 12 w 32"/>
                  <a:gd name="T3" fmla="*/ 7 h 33"/>
                  <a:gd name="T4" fmla="*/ 9 w 32"/>
                  <a:gd name="T5" fmla="*/ 10 h 33"/>
                  <a:gd name="T6" fmla="*/ 7 w 32"/>
                  <a:gd name="T7" fmla="*/ 13 h 33"/>
                  <a:gd name="T8" fmla="*/ 6 w 32"/>
                  <a:gd name="T9" fmla="*/ 15 h 33"/>
                  <a:gd name="T10" fmla="*/ 7 w 32"/>
                  <a:gd name="T11" fmla="*/ 20 h 33"/>
                  <a:gd name="T12" fmla="*/ 9 w 32"/>
                  <a:gd name="T13" fmla="*/ 23 h 33"/>
                  <a:gd name="T14" fmla="*/ 12 w 32"/>
                  <a:gd name="T15" fmla="*/ 26 h 33"/>
                  <a:gd name="T16" fmla="*/ 16 w 32"/>
                  <a:gd name="T17" fmla="*/ 26 h 33"/>
                  <a:gd name="T18" fmla="*/ 20 w 32"/>
                  <a:gd name="T19" fmla="*/ 26 h 33"/>
                  <a:gd name="T20" fmla="*/ 23 w 32"/>
                  <a:gd name="T21" fmla="*/ 23 h 33"/>
                  <a:gd name="T22" fmla="*/ 25 w 32"/>
                  <a:gd name="T23" fmla="*/ 20 h 33"/>
                  <a:gd name="T24" fmla="*/ 26 w 32"/>
                  <a:gd name="T25" fmla="*/ 15 h 33"/>
                  <a:gd name="T26" fmla="*/ 25 w 32"/>
                  <a:gd name="T27" fmla="*/ 13 h 33"/>
                  <a:gd name="T28" fmla="*/ 23 w 32"/>
                  <a:gd name="T29" fmla="*/ 10 h 33"/>
                  <a:gd name="T30" fmla="*/ 20 w 32"/>
                  <a:gd name="T31" fmla="*/ 7 h 33"/>
                  <a:gd name="T32" fmla="*/ 16 w 32"/>
                  <a:gd name="T33" fmla="*/ 7 h 33"/>
                  <a:gd name="T34" fmla="*/ 16 w 32"/>
                  <a:gd name="T35" fmla="*/ 0 h 33"/>
                  <a:gd name="T36" fmla="*/ 22 w 32"/>
                  <a:gd name="T37" fmla="*/ 1 h 33"/>
                  <a:gd name="T38" fmla="*/ 26 w 32"/>
                  <a:gd name="T39" fmla="*/ 2 h 33"/>
                  <a:gd name="T40" fmla="*/ 29 w 32"/>
                  <a:gd name="T41" fmla="*/ 7 h 33"/>
                  <a:gd name="T42" fmla="*/ 32 w 32"/>
                  <a:gd name="T43" fmla="*/ 11 h 33"/>
                  <a:gd name="T44" fmla="*/ 32 w 32"/>
                  <a:gd name="T45" fmla="*/ 15 h 33"/>
                  <a:gd name="T46" fmla="*/ 32 w 32"/>
                  <a:gd name="T47" fmla="*/ 21 h 33"/>
                  <a:gd name="T48" fmla="*/ 29 w 32"/>
                  <a:gd name="T49" fmla="*/ 26 h 33"/>
                  <a:gd name="T50" fmla="*/ 26 w 32"/>
                  <a:gd name="T51" fmla="*/ 28 h 33"/>
                  <a:gd name="T52" fmla="*/ 22 w 32"/>
                  <a:gd name="T53" fmla="*/ 31 h 33"/>
                  <a:gd name="T54" fmla="*/ 16 w 32"/>
                  <a:gd name="T55" fmla="*/ 33 h 33"/>
                  <a:gd name="T56" fmla="*/ 12 w 32"/>
                  <a:gd name="T57" fmla="*/ 31 h 33"/>
                  <a:gd name="T58" fmla="*/ 6 w 32"/>
                  <a:gd name="T59" fmla="*/ 28 h 33"/>
                  <a:gd name="T60" fmla="*/ 3 w 32"/>
                  <a:gd name="T61" fmla="*/ 26 h 33"/>
                  <a:gd name="T62" fmla="*/ 0 w 32"/>
                  <a:gd name="T63" fmla="*/ 21 h 33"/>
                  <a:gd name="T64" fmla="*/ 0 w 32"/>
                  <a:gd name="T65" fmla="*/ 15 h 33"/>
                  <a:gd name="T66" fmla="*/ 0 w 32"/>
                  <a:gd name="T67" fmla="*/ 11 h 33"/>
                  <a:gd name="T68" fmla="*/ 3 w 32"/>
                  <a:gd name="T69" fmla="*/ 7 h 33"/>
                  <a:gd name="T70" fmla="*/ 6 w 32"/>
                  <a:gd name="T71" fmla="*/ 2 h 33"/>
                  <a:gd name="T72" fmla="*/ 12 w 32"/>
                  <a:gd name="T73" fmla="*/ 1 h 33"/>
                  <a:gd name="T74" fmla="*/ 16 w 32"/>
                  <a:gd name="T7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33">
                    <a:moveTo>
                      <a:pt x="16" y="7"/>
                    </a:moveTo>
                    <a:lnTo>
                      <a:pt x="12" y="7"/>
                    </a:lnTo>
                    <a:lnTo>
                      <a:pt x="9" y="10"/>
                    </a:lnTo>
                    <a:lnTo>
                      <a:pt x="7" y="13"/>
                    </a:lnTo>
                    <a:lnTo>
                      <a:pt x="6" y="15"/>
                    </a:lnTo>
                    <a:lnTo>
                      <a:pt x="7" y="20"/>
                    </a:lnTo>
                    <a:lnTo>
                      <a:pt x="9" y="23"/>
                    </a:lnTo>
                    <a:lnTo>
                      <a:pt x="12" y="26"/>
                    </a:lnTo>
                    <a:lnTo>
                      <a:pt x="16" y="26"/>
                    </a:lnTo>
                    <a:lnTo>
                      <a:pt x="20" y="26"/>
                    </a:lnTo>
                    <a:lnTo>
                      <a:pt x="23" y="23"/>
                    </a:lnTo>
                    <a:lnTo>
                      <a:pt x="25" y="20"/>
                    </a:lnTo>
                    <a:lnTo>
                      <a:pt x="26" y="15"/>
                    </a:lnTo>
                    <a:lnTo>
                      <a:pt x="25" y="13"/>
                    </a:lnTo>
                    <a:lnTo>
                      <a:pt x="23" y="10"/>
                    </a:lnTo>
                    <a:lnTo>
                      <a:pt x="20" y="7"/>
                    </a:lnTo>
                    <a:lnTo>
                      <a:pt x="16" y="7"/>
                    </a:lnTo>
                    <a:close/>
                    <a:moveTo>
                      <a:pt x="16" y="0"/>
                    </a:moveTo>
                    <a:lnTo>
                      <a:pt x="22" y="1"/>
                    </a:lnTo>
                    <a:lnTo>
                      <a:pt x="26" y="2"/>
                    </a:lnTo>
                    <a:lnTo>
                      <a:pt x="29" y="7"/>
                    </a:lnTo>
                    <a:lnTo>
                      <a:pt x="32" y="11"/>
                    </a:lnTo>
                    <a:lnTo>
                      <a:pt x="32" y="15"/>
                    </a:lnTo>
                    <a:lnTo>
                      <a:pt x="32" y="21"/>
                    </a:lnTo>
                    <a:lnTo>
                      <a:pt x="29" y="26"/>
                    </a:lnTo>
                    <a:lnTo>
                      <a:pt x="26" y="28"/>
                    </a:lnTo>
                    <a:lnTo>
                      <a:pt x="22" y="31"/>
                    </a:lnTo>
                    <a:lnTo>
                      <a:pt x="16" y="33"/>
                    </a:lnTo>
                    <a:lnTo>
                      <a:pt x="12" y="31"/>
                    </a:lnTo>
                    <a:lnTo>
                      <a:pt x="6" y="28"/>
                    </a:lnTo>
                    <a:lnTo>
                      <a:pt x="3" y="26"/>
                    </a:lnTo>
                    <a:lnTo>
                      <a:pt x="0" y="21"/>
                    </a:lnTo>
                    <a:lnTo>
                      <a:pt x="0" y="15"/>
                    </a:lnTo>
                    <a:lnTo>
                      <a:pt x="0" y="11"/>
                    </a:lnTo>
                    <a:lnTo>
                      <a:pt x="3" y="7"/>
                    </a:lnTo>
                    <a:lnTo>
                      <a:pt x="6" y="2"/>
                    </a:lnTo>
                    <a:lnTo>
                      <a:pt x="12" y="1"/>
                    </a:lnTo>
                    <a:lnTo>
                      <a:pt x="1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bg1">
                      <a:lumMod val="50000"/>
                    </a:schemeClr>
                  </a:solidFill>
                </a:endParaRPr>
              </a:p>
            </p:txBody>
          </p:sp>
          <p:sp>
            <p:nvSpPr>
              <p:cNvPr id="66" name="Freeform 71"/>
              <p:cNvSpPr>
                <a:spLocks noEditPoints="1"/>
              </p:cNvSpPr>
              <p:nvPr/>
            </p:nvSpPr>
            <p:spPr bwMode="auto">
              <a:xfrm>
                <a:off x="5462588" y="3231201"/>
                <a:ext cx="41275" cy="41275"/>
              </a:xfrm>
              <a:custGeom>
                <a:avLst/>
                <a:gdLst>
                  <a:gd name="T0" fmla="*/ 13 w 26"/>
                  <a:gd name="T1" fmla="*/ 5 h 26"/>
                  <a:gd name="T2" fmla="*/ 10 w 26"/>
                  <a:gd name="T3" fmla="*/ 7 h 26"/>
                  <a:gd name="T4" fmla="*/ 9 w 26"/>
                  <a:gd name="T5" fmla="*/ 8 h 26"/>
                  <a:gd name="T6" fmla="*/ 7 w 26"/>
                  <a:gd name="T7" fmla="*/ 13 h 26"/>
                  <a:gd name="T8" fmla="*/ 9 w 26"/>
                  <a:gd name="T9" fmla="*/ 16 h 26"/>
                  <a:gd name="T10" fmla="*/ 10 w 26"/>
                  <a:gd name="T11" fmla="*/ 17 h 26"/>
                  <a:gd name="T12" fmla="*/ 13 w 26"/>
                  <a:gd name="T13" fmla="*/ 18 h 26"/>
                  <a:gd name="T14" fmla="*/ 17 w 26"/>
                  <a:gd name="T15" fmla="*/ 17 h 26"/>
                  <a:gd name="T16" fmla="*/ 19 w 26"/>
                  <a:gd name="T17" fmla="*/ 16 h 26"/>
                  <a:gd name="T18" fmla="*/ 20 w 26"/>
                  <a:gd name="T19" fmla="*/ 13 h 26"/>
                  <a:gd name="T20" fmla="*/ 19 w 26"/>
                  <a:gd name="T21" fmla="*/ 8 h 26"/>
                  <a:gd name="T22" fmla="*/ 17 w 26"/>
                  <a:gd name="T23" fmla="*/ 7 h 26"/>
                  <a:gd name="T24" fmla="*/ 13 w 26"/>
                  <a:gd name="T25" fmla="*/ 5 h 26"/>
                  <a:gd name="T26" fmla="*/ 13 w 26"/>
                  <a:gd name="T27" fmla="*/ 0 h 26"/>
                  <a:gd name="T28" fmla="*/ 19 w 26"/>
                  <a:gd name="T29" fmla="*/ 0 h 26"/>
                  <a:gd name="T30" fmla="*/ 23 w 26"/>
                  <a:gd name="T31" fmla="*/ 3 h 26"/>
                  <a:gd name="T32" fmla="*/ 26 w 26"/>
                  <a:gd name="T33" fmla="*/ 7 h 26"/>
                  <a:gd name="T34" fmla="*/ 26 w 26"/>
                  <a:gd name="T35" fmla="*/ 13 h 26"/>
                  <a:gd name="T36" fmla="*/ 26 w 26"/>
                  <a:gd name="T37" fmla="*/ 17 h 26"/>
                  <a:gd name="T38" fmla="*/ 23 w 26"/>
                  <a:gd name="T39" fmla="*/ 21 h 26"/>
                  <a:gd name="T40" fmla="*/ 19 w 26"/>
                  <a:gd name="T41" fmla="*/ 24 h 26"/>
                  <a:gd name="T42" fmla="*/ 13 w 26"/>
                  <a:gd name="T43" fmla="*/ 26 h 26"/>
                  <a:gd name="T44" fmla="*/ 9 w 26"/>
                  <a:gd name="T45" fmla="*/ 24 h 26"/>
                  <a:gd name="T46" fmla="*/ 4 w 26"/>
                  <a:gd name="T47" fmla="*/ 21 h 26"/>
                  <a:gd name="T48" fmla="*/ 2 w 26"/>
                  <a:gd name="T49" fmla="*/ 17 h 26"/>
                  <a:gd name="T50" fmla="*/ 0 w 26"/>
                  <a:gd name="T51" fmla="*/ 13 h 26"/>
                  <a:gd name="T52" fmla="*/ 2 w 26"/>
                  <a:gd name="T53" fmla="*/ 7 h 26"/>
                  <a:gd name="T54" fmla="*/ 4 w 26"/>
                  <a:gd name="T55" fmla="*/ 3 h 26"/>
                  <a:gd name="T56" fmla="*/ 9 w 26"/>
                  <a:gd name="T57" fmla="*/ 0 h 26"/>
                  <a:gd name="T58" fmla="*/ 13 w 26"/>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 h="26">
                    <a:moveTo>
                      <a:pt x="13" y="5"/>
                    </a:moveTo>
                    <a:lnTo>
                      <a:pt x="10" y="7"/>
                    </a:lnTo>
                    <a:lnTo>
                      <a:pt x="9" y="8"/>
                    </a:lnTo>
                    <a:lnTo>
                      <a:pt x="7" y="13"/>
                    </a:lnTo>
                    <a:lnTo>
                      <a:pt x="9" y="16"/>
                    </a:lnTo>
                    <a:lnTo>
                      <a:pt x="10" y="17"/>
                    </a:lnTo>
                    <a:lnTo>
                      <a:pt x="13" y="18"/>
                    </a:lnTo>
                    <a:lnTo>
                      <a:pt x="17" y="17"/>
                    </a:lnTo>
                    <a:lnTo>
                      <a:pt x="19" y="16"/>
                    </a:lnTo>
                    <a:lnTo>
                      <a:pt x="20" y="13"/>
                    </a:lnTo>
                    <a:lnTo>
                      <a:pt x="19" y="8"/>
                    </a:lnTo>
                    <a:lnTo>
                      <a:pt x="17" y="7"/>
                    </a:lnTo>
                    <a:lnTo>
                      <a:pt x="13" y="5"/>
                    </a:lnTo>
                    <a:close/>
                    <a:moveTo>
                      <a:pt x="13" y="0"/>
                    </a:moveTo>
                    <a:lnTo>
                      <a:pt x="19" y="0"/>
                    </a:lnTo>
                    <a:lnTo>
                      <a:pt x="23" y="3"/>
                    </a:lnTo>
                    <a:lnTo>
                      <a:pt x="26" y="7"/>
                    </a:lnTo>
                    <a:lnTo>
                      <a:pt x="26" y="13"/>
                    </a:lnTo>
                    <a:lnTo>
                      <a:pt x="26" y="17"/>
                    </a:lnTo>
                    <a:lnTo>
                      <a:pt x="23" y="21"/>
                    </a:lnTo>
                    <a:lnTo>
                      <a:pt x="19" y="24"/>
                    </a:lnTo>
                    <a:lnTo>
                      <a:pt x="13" y="26"/>
                    </a:lnTo>
                    <a:lnTo>
                      <a:pt x="9" y="24"/>
                    </a:lnTo>
                    <a:lnTo>
                      <a:pt x="4" y="21"/>
                    </a:lnTo>
                    <a:lnTo>
                      <a:pt x="2" y="17"/>
                    </a:lnTo>
                    <a:lnTo>
                      <a:pt x="0" y="13"/>
                    </a:lnTo>
                    <a:lnTo>
                      <a:pt x="2" y="7"/>
                    </a:lnTo>
                    <a:lnTo>
                      <a:pt x="4" y="3"/>
                    </a:lnTo>
                    <a:lnTo>
                      <a:pt x="9" y="0"/>
                    </a:lnTo>
                    <a:lnTo>
                      <a:pt x="13"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bg1">
                      <a:lumMod val="50000"/>
                    </a:schemeClr>
                  </a:solidFill>
                </a:endParaRPr>
              </a:p>
            </p:txBody>
          </p:sp>
          <p:sp>
            <p:nvSpPr>
              <p:cNvPr id="67" name="Freeform 72"/>
              <p:cNvSpPr/>
              <p:nvPr/>
            </p:nvSpPr>
            <p:spPr bwMode="auto">
              <a:xfrm>
                <a:off x="5503863" y="3301051"/>
                <a:ext cx="20638" cy="20637"/>
              </a:xfrm>
              <a:custGeom>
                <a:avLst/>
                <a:gdLst>
                  <a:gd name="T0" fmla="*/ 7 w 13"/>
                  <a:gd name="T1" fmla="*/ 0 h 13"/>
                  <a:gd name="T2" fmla="*/ 10 w 13"/>
                  <a:gd name="T3" fmla="*/ 2 h 13"/>
                  <a:gd name="T4" fmla="*/ 13 w 13"/>
                  <a:gd name="T5" fmla="*/ 3 h 13"/>
                  <a:gd name="T6" fmla="*/ 13 w 13"/>
                  <a:gd name="T7" fmla="*/ 8 h 13"/>
                  <a:gd name="T8" fmla="*/ 13 w 13"/>
                  <a:gd name="T9" fmla="*/ 11 h 13"/>
                  <a:gd name="T10" fmla="*/ 10 w 13"/>
                  <a:gd name="T11" fmla="*/ 12 h 13"/>
                  <a:gd name="T12" fmla="*/ 7 w 13"/>
                  <a:gd name="T13" fmla="*/ 13 h 13"/>
                  <a:gd name="T14" fmla="*/ 4 w 13"/>
                  <a:gd name="T15" fmla="*/ 12 h 13"/>
                  <a:gd name="T16" fmla="*/ 2 w 13"/>
                  <a:gd name="T17" fmla="*/ 11 h 13"/>
                  <a:gd name="T18" fmla="*/ 0 w 13"/>
                  <a:gd name="T19" fmla="*/ 8 h 13"/>
                  <a:gd name="T20" fmla="*/ 2 w 13"/>
                  <a:gd name="T21" fmla="*/ 3 h 13"/>
                  <a:gd name="T22" fmla="*/ 4 w 13"/>
                  <a:gd name="T23" fmla="*/ 2 h 13"/>
                  <a:gd name="T24" fmla="*/ 7 w 13"/>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3">
                    <a:moveTo>
                      <a:pt x="7" y="0"/>
                    </a:moveTo>
                    <a:lnTo>
                      <a:pt x="10" y="2"/>
                    </a:lnTo>
                    <a:lnTo>
                      <a:pt x="13" y="3"/>
                    </a:lnTo>
                    <a:lnTo>
                      <a:pt x="13" y="8"/>
                    </a:lnTo>
                    <a:lnTo>
                      <a:pt x="13" y="11"/>
                    </a:lnTo>
                    <a:lnTo>
                      <a:pt x="10" y="12"/>
                    </a:lnTo>
                    <a:lnTo>
                      <a:pt x="7" y="13"/>
                    </a:lnTo>
                    <a:lnTo>
                      <a:pt x="4" y="12"/>
                    </a:lnTo>
                    <a:lnTo>
                      <a:pt x="2" y="11"/>
                    </a:lnTo>
                    <a:lnTo>
                      <a:pt x="0" y="8"/>
                    </a:lnTo>
                    <a:lnTo>
                      <a:pt x="2" y="3"/>
                    </a:lnTo>
                    <a:lnTo>
                      <a:pt x="4" y="2"/>
                    </a:lnTo>
                    <a:lnTo>
                      <a:pt x="7"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bg1">
                      <a:lumMod val="50000"/>
                    </a:schemeClr>
                  </a:solidFill>
                </a:endParaRPr>
              </a:p>
            </p:txBody>
          </p:sp>
          <p:sp>
            <p:nvSpPr>
              <p:cNvPr id="68" name="Freeform 73"/>
              <p:cNvSpPr/>
              <p:nvPr/>
            </p:nvSpPr>
            <p:spPr bwMode="auto">
              <a:xfrm>
                <a:off x="5668963" y="3148651"/>
                <a:ext cx="20638" cy="20637"/>
              </a:xfrm>
              <a:custGeom>
                <a:avLst/>
                <a:gdLst>
                  <a:gd name="T0" fmla="*/ 7 w 13"/>
                  <a:gd name="T1" fmla="*/ 0 h 13"/>
                  <a:gd name="T2" fmla="*/ 10 w 13"/>
                  <a:gd name="T3" fmla="*/ 0 h 13"/>
                  <a:gd name="T4" fmla="*/ 13 w 13"/>
                  <a:gd name="T5" fmla="*/ 3 h 13"/>
                  <a:gd name="T6" fmla="*/ 13 w 13"/>
                  <a:gd name="T7" fmla="*/ 6 h 13"/>
                  <a:gd name="T8" fmla="*/ 13 w 13"/>
                  <a:gd name="T9" fmla="*/ 8 h 13"/>
                  <a:gd name="T10" fmla="*/ 10 w 13"/>
                  <a:gd name="T11" fmla="*/ 11 h 13"/>
                  <a:gd name="T12" fmla="*/ 7 w 13"/>
                  <a:gd name="T13" fmla="*/ 13 h 13"/>
                  <a:gd name="T14" fmla="*/ 4 w 13"/>
                  <a:gd name="T15" fmla="*/ 11 h 13"/>
                  <a:gd name="T16" fmla="*/ 1 w 13"/>
                  <a:gd name="T17" fmla="*/ 8 h 13"/>
                  <a:gd name="T18" fmla="*/ 0 w 13"/>
                  <a:gd name="T19" fmla="*/ 6 h 13"/>
                  <a:gd name="T20" fmla="*/ 1 w 13"/>
                  <a:gd name="T21" fmla="*/ 3 h 13"/>
                  <a:gd name="T22" fmla="*/ 4 w 13"/>
                  <a:gd name="T23" fmla="*/ 0 h 13"/>
                  <a:gd name="T24" fmla="*/ 7 w 13"/>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3">
                    <a:moveTo>
                      <a:pt x="7" y="0"/>
                    </a:moveTo>
                    <a:lnTo>
                      <a:pt x="10" y="0"/>
                    </a:lnTo>
                    <a:lnTo>
                      <a:pt x="13" y="3"/>
                    </a:lnTo>
                    <a:lnTo>
                      <a:pt x="13" y="6"/>
                    </a:lnTo>
                    <a:lnTo>
                      <a:pt x="13" y="8"/>
                    </a:lnTo>
                    <a:lnTo>
                      <a:pt x="10" y="11"/>
                    </a:lnTo>
                    <a:lnTo>
                      <a:pt x="7" y="13"/>
                    </a:lnTo>
                    <a:lnTo>
                      <a:pt x="4" y="11"/>
                    </a:lnTo>
                    <a:lnTo>
                      <a:pt x="1" y="8"/>
                    </a:lnTo>
                    <a:lnTo>
                      <a:pt x="0" y="6"/>
                    </a:lnTo>
                    <a:lnTo>
                      <a:pt x="1" y="3"/>
                    </a:lnTo>
                    <a:lnTo>
                      <a:pt x="4" y="0"/>
                    </a:lnTo>
                    <a:lnTo>
                      <a:pt x="7"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bg1">
                      <a:lumMod val="50000"/>
                    </a:schemeClr>
                  </a:solidFill>
                </a:endParaRPr>
              </a:p>
            </p:txBody>
          </p:sp>
        </p:grpSp>
      </p:grpSp>
      <p:grpSp>
        <p:nvGrpSpPr>
          <p:cNvPr id="69" name="组合 68"/>
          <p:cNvGrpSpPr/>
          <p:nvPr/>
        </p:nvGrpSpPr>
        <p:grpSpPr>
          <a:xfrm>
            <a:off x="1267319" y="5042491"/>
            <a:ext cx="1995199" cy="877887"/>
            <a:chOff x="1267319" y="5042491"/>
            <a:chExt cx="1995199" cy="877887"/>
          </a:xfrm>
        </p:grpSpPr>
        <p:sp>
          <p:nvSpPr>
            <p:cNvPr id="70" name="Freeform 74"/>
            <p:cNvSpPr/>
            <p:nvPr/>
          </p:nvSpPr>
          <p:spPr>
            <a:xfrm>
              <a:off x="1267319" y="5042491"/>
              <a:ext cx="1995199" cy="87788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en-US" sz="3735"/>
            </a:p>
          </p:txBody>
        </p:sp>
        <p:sp>
          <p:nvSpPr>
            <p:cNvPr id="71" name="Freeform 75"/>
            <p:cNvSpPr>
              <a:spLocks noEditPoints="1"/>
            </p:cNvSpPr>
            <p:nvPr/>
          </p:nvSpPr>
          <p:spPr bwMode="auto">
            <a:xfrm>
              <a:off x="2176187" y="5297006"/>
              <a:ext cx="329189" cy="330780"/>
            </a:xfrm>
            <a:custGeom>
              <a:avLst/>
              <a:gdLst>
                <a:gd name="T0" fmla="*/ 13 w 207"/>
                <a:gd name="T1" fmla="*/ 83 h 208"/>
                <a:gd name="T2" fmla="*/ 20 w 207"/>
                <a:gd name="T3" fmla="*/ 195 h 208"/>
                <a:gd name="T4" fmla="*/ 46 w 207"/>
                <a:gd name="T5" fmla="*/ 187 h 208"/>
                <a:gd name="T6" fmla="*/ 39 w 207"/>
                <a:gd name="T7" fmla="*/ 78 h 208"/>
                <a:gd name="T8" fmla="*/ 99 w 207"/>
                <a:gd name="T9" fmla="*/ 14 h 208"/>
                <a:gd name="T10" fmla="*/ 92 w 207"/>
                <a:gd name="T11" fmla="*/ 46 h 208"/>
                <a:gd name="T12" fmla="*/ 57 w 207"/>
                <a:gd name="T13" fmla="*/ 81 h 208"/>
                <a:gd name="T14" fmla="*/ 52 w 207"/>
                <a:gd name="T15" fmla="*/ 177 h 208"/>
                <a:gd name="T16" fmla="*/ 57 w 207"/>
                <a:gd name="T17" fmla="*/ 183 h 208"/>
                <a:gd name="T18" fmla="*/ 66 w 207"/>
                <a:gd name="T19" fmla="*/ 184 h 208"/>
                <a:gd name="T20" fmla="*/ 99 w 207"/>
                <a:gd name="T21" fmla="*/ 192 h 208"/>
                <a:gd name="T22" fmla="*/ 163 w 207"/>
                <a:gd name="T23" fmla="*/ 193 h 208"/>
                <a:gd name="T24" fmla="*/ 171 w 207"/>
                <a:gd name="T25" fmla="*/ 187 h 208"/>
                <a:gd name="T26" fmla="*/ 173 w 207"/>
                <a:gd name="T27" fmla="*/ 180 h 208"/>
                <a:gd name="T28" fmla="*/ 165 w 207"/>
                <a:gd name="T29" fmla="*/ 174 h 208"/>
                <a:gd name="T30" fmla="*/ 152 w 207"/>
                <a:gd name="T31" fmla="*/ 169 h 208"/>
                <a:gd name="T32" fmla="*/ 176 w 207"/>
                <a:gd name="T33" fmla="*/ 167 h 208"/>
                <a:gd name="T34" fmla="*/ 183 w 207"/>
                <a:gd name="T35" fmla="*/ 159 h 208"/>
                <a:gd name="T36" fmla="*/ 184 w 207"/>
                <a:gd name="T37" fmla="*/ 148 h 208"/>
                <a:gd name="T38" fmla="*/ 174 w 207"/>
                <a:gd name="T39" fmla="*/ 143 h 208"/>
                <a:gd name="T40" fmla="*/ 163 w 207"/>
                <a:gd name="T41" fmla="*/ 143 h 208"/>
                <a:gd name="T42" fmla="*/ 160 w 207"/>
                <a:gd name="T43" fmla="*/ 137 h 208"/>
                <a:gd name="T44" fmla="*/ 170 w 207"/>
                <a:gd name="T45" fmla="*/ 135 h 208"/>
                <a:gd name="T46" fmla="*/ 187 w 207"/>
                <a:gd name="T47" fmla="*/ 131 h 208"/>
                <a:gd name="T48" fmla="*/ 191 w 207"/>
                <a:gd name="T49" fmla="*/ 121 h 208"/>
                <a:gd name="T50" fmla="*/ 189 w 207"/>
                <a:gd name="T51" fmla="*/ 112 h 208"/>
                <a:gd name="T52" fmla="*/ 171 w 207"/>
                <a:gd name="T53" fmla="*/ 109 h 208"/>
                <a:gd name="T54" fmla="*/ 165 w 207"/>
                <a:gd name="T55" fmla="*/ 107 h 208"/>
                <a:gd name="T56" fmla="*/ 176 w 207"/>
                <a:gd name="T57" fmla="*/ 104 h 208"/>
                <a:gd name="T58" fmla="*/ 191 w 207"/>
                <a:gd name="T59" fmla="*/ 99 h 208"/>
                <a:gd name="T60" fmla="*/ 194 w 207"/>
                <a:gd name="T61" fmla="*/ 92 h 208"/>
                <a:gd name="T62" fmla="*/ 194 w 207"/>
                <a:gd name="T63" fmla="*/ 86 h 208"/>
                <a:gd name="T64" fmla="*/ 184 w 207"/>
                <a:gd name="T65" fmla="*/ 79 h 208"/>
                <a:gd name="T66" fmla="*/ 144 w 207"/>
                <a:gd name="T67" fmla="*/ 78 h 208"/>
                <a:gd name="T68" fmla="*/ 122 w 207"/>
                <a:gd name="T69" fmla="*/ 53 h 208"/>
                <a:gd name="T70" fmla="*/ 109 w 207"/>
                <a:gd name="T71" fmla="*/ 14 h 208"/>
                <a:gd name="T72" fmla="*/ 125 w 207"/>
                <a:gd name="T73" fmla="*/ 13 h 208"/>
                <a:gd name="T74" fmla="*/ 135 w 207"/>
                <a:gd name="T75" fmla="*/ 55 h 208"/>
                <a:gd name="T76" fmla="*/ 177 w 207"/>
                <a:gd name="T77" fmla="*/ 66 h 208"/>
                <a:gd name="T78" fmla="*/ 203 w 207"/>
                <a:gd name="T79" fmla="*/ 76 h 208"/>
                <a:gd name="T80" fmla="*/ 207 w 207"/>
                <a:gd name="T81" fmla="*/ 92 h 208"/>
                <a:gd name="T82" fmla="*/ 204 w 207"/>
                <a:gd name="T83" fmla="*/ 104 h 208"/>
                <a:gd name="T84" fmla="*/ 204 w 207"/>
                <a:gd name="T85" fmla="*/ 124 h 208"/>
                <a:gd name="T86" fmla="*/ 196 w 207"/>
                <a:gd name="T87" fmla="*/ 141 h 208"/>
                <a:gd name="T88" fmla="*/ 196 w 207"/>
                <a:gd name="T89" fmla="*/ 160 h 208"/>
                <a:gd name="T90" fmla="*/ 184 w 207"/>
                <a:gd name="T91" fmla="*/ 176 h 208"/>
                <a:gd name="T92" fmla="*/ 183 w 207"/>
                <a:gd name="T93" fmla="*/ 193 h 208"/>
                <a:gd name="T94" fmla="*/ 124 w 207"/>
                <a:gd name="T95" fmla="*/ 208 h 208"/>
                <a:gd name="T96" fmla="*/ 72 w 207"/>
                <a:gd name="T97" fmla="*/ 199 h 208"/>
                <a:gd name="T98" fmla="*/ 56 w 207"/>
                <a:gd name="T99" fmla="*/ 196 h 208"/>
                <a:gd name="T100" fmla="*/ 44 w 207"/>
                <a:gd name="T101" fmla="*/ 206 h 208"/>
                <a:gd name="T102" fmla="*/ 8 w 207"/>
                <a:gd name="T103" fmla="*/ 203 h 208"/>
                <a:gd name="T104" fmla="*/ 0 w 207"/>
                <a:gd name="T105" fmla="*/ 83 h 208"/>
                <a:gd name="T106" fmla="*/ 13 w 207"/>
                <a:gd name="T107" fmla="*/ 65 h 208"/>
                <a:gd name="T108" fmla="*/ 49 w 207"/>
                <a:gd name="T109" fmla="*/ 66 h 208"/>
                <a:gd name="T110" fmla="*/ 54 w 207"/>
                <a:gd name="T111" fmla="*/ 68 h 208"/>
                <a:gd name="T112" fmla="*/ 79 w 207"/>
                <a:gd name="T113" fmla="*/ 43 h 208"/>
                <a:gd name="T114" fmla="*/ 88 w 207"/>
                <a:gd name="T115" fmla="*/ 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8">
                  <a:moveTo>
                    <a:pt x="20" y="78"/>
                  </a:moveTo>
                  <a:lnTo>
                    <a:pt x="15" y="78"/>
                  </a:lnTo>
                  <a:lnTo>
                    <a:pt x="14" y="81"/>
                  </a:lnTo>
                  <a:lnTo>
                    <a:pt x="13" y="83"/>
                  </a:lnTo>
                  <a:lnTo>
                    <a:pt x="13" y="187"/>
                  </a:lnTo>
                  <a:lnTo>
                    <a:pt x="14" y="190"/>
                  </a:lnTo>
                  <a:lnTo>
                    <a:pt x="15" y="193"/>
                  </a:lnTo>
                  <a:lnTo>
                    <a:pt x="20" y="195"/>
                  </a:lnTo>
                  <a:lnTo>
                    <a:pt x="39" y="195"/>
                  </a:lnTo>
                  <a:lnTo>
                    <a:pt x="41" y="193"/>
                  </a:lnTo>
                  <a:lnTo>
                    <a:pt x="44" y="190"/>
                  </a:lnTo>
                  <a:lnTo>
                    <a:pt x="46" y="187"/>
                  </a:lnTo>
                  <a:lnTo>
                    <a:pt x="46" y="83"/>
                  </a:lnTo>
                  <a:lnTo>
                    <a:pt x="44" y="81"/>
                  </a:lnTo>
                  <a:lnTo>
                    <a:pt x="41" y="78"/>
                  </a:lnTo>
                  <a:lnTo>
                    <a:pt x="39" y="78"/>
                  </a:lnTo>
                  <a:lnTo>
                    <a:pt x="20" y="78"/>
                  </a:lnTo>
                  <a:close/>
                  <a:moveTo>
                    <a:pt x="103" y="13"/>
                  </a:moveTo>
                  <a:lnTo>
                    <a:pt x="101" y="13"/>
                  </a:lnTo>
                  <a:lnTo>
                    <a:pt x="99" y="14"/>
                  </a:lnTo>
                  <a:lnTo>
                    <a:pt x="98" y="17"/>
                  </a:lnTo>
                  <a:lnTo>
                    <a:pt x="98" y="19"/>
                  </a:lnTo>
                  <a:lnTo>
                    <a:pt x="96" y="33"/>
                  </a:lnTo>
                  <a:lnTo>
                    <a:pt x="92" y="46"/>
                  </a:lnTo>
                  <a:lnTo>
                    <a:pt x="85" y="59"/>
                  </a:lnTo>
                  <a:lnTo>
                    <a:pt x="73" y="70"/>
                  </a:lnTo>
                  <a:lnTo>
                    <a:pt x="59" y="81"/>
                  </a:lnTo>
                  <a:lnTo>
                    <a:pt x="57" y="81"/>
                  </a:lnTo>
                  <a:lnTo>
                    <a:pt x="54" y="82"/>
                  </a:lnTo>
                  <a:lnTo>
                    <a:pt x="53" y="85"/>
                  </a:lnTo>
                  <a:lnTo>
                    <a:pt x="52" y="88"/>
                  </a:lnTo>
                  <a:lnTo>
                    <a:pt x="52" y="177"/>
                  </a:lnTo>
                  <a:lnTo>
                    <a:pt x="53" y="179"/>
                  </a:lnTo>
                  <a:lnTo>
                    <a:pt x="54" y="182"/>
                  </a:lnTo>
                  <a:lnTo>
                    <a:pt x="56" y="182"/>
                  </a:lnTo>
                  <a:lnTo>
                    <a:pt x="57" y="183"/>
                  </a:lnTo>
                  <a:lnTo>
                    <a:pt x="57" y="183"/>
                  </a:lnTo>
                  <a:lnTo>
                    <a:pt x="59" y="183"/>
                  </a:lnTo>
                  <a:lnTo>
                    <a:pt x="60" y="183"/>
                  </a:lnTo>
                  <a:lnTo>
                    <a:pt x="66" y="184"/>
                  </a:lnTo>
                  <a:lnTo>
                    <a:pt x="75" y="187"/>
                  </a:lnTo>
                  <a:lnTo>
                    <a:pt x="88" y="190"/>
                  </a:lnTo>
                  <a:lnTo>
                    <a:pt x="90" y="190"/>
                  </a:lnTo>
                  <a:lnTo>
                    <a:pt x="99" y="192"/>
                  </a:lnTo>
                  <a:lnTo>
                    <a:pt x="111" y="193"/>
                  </a:lnTo>
                  <a:lnTo>
                    <a:pt x="124" y="195"/>
                  </a:lnTo>
                  <a:lnTo>
                    <a:pt x="158" y="195"/>
                  </a:lnTo>
                  <a:lnTo>
                    <a:pt x="163" y="193"/>
                  </a:lnTo>
                  <a:lnTo>
                    <a:pt x="167" y="193"/>
                  </a:lnTo>
                  <a:lnTo>
                    <a:pt x="168" y="190"/>
                  </a:lnTo>
                  <a:lnTo>
                    <a:pt x="171" y="189"/>
                  </a:lnTo>
                  <a:lnTo>
                    <a:pt x="171" y="187"/>
                  </a:lnTo>
                  <a:lnTo>
                    <a:pt x="171" y="186"/>
                  </a:lnTo>
                  <a:lnTo>
                    <a:pt x="173" y="183"/>
                  </a:lnTo>
                  <a:lnTo>
                    <a:pt x="173" y="182"/>
                  </a:lnTo>
                  <a:lnTo>
                    <a:pt x="173" y="180"/>
                  </a:lnTo>
                  <a:lnTo>
                    <a:pt x="171" y="179"/>
                  </a:lnTo>
                  <a:lnTo>
                    <a:pt x="171" y="176"/>
                  </a:lnTo>
                  <a:lnTo>
                    <a:pt x="168" y="174"/>
                  </a:lnTo>
                  <a:lnTo>
                    <a:pt x="165" y="174"/>
                  </a:lnTo>
                  <a:lnTo>
                    <a:pt x="155" y="174"/>
                  </a:lnTo>
                  <a:lnTo>
                    <a:pt x="152" y="173"/>
                  </a:lnTo>
                  <a:lnTo>
                    <a:pt x="152" y="172"/>
                  </a:lnTo>
                  <a:lnTo>
                    <a:pt x="152" y="169"/>
                  </a:lnTo>
                  <a:lnTo>
                    <a:pt x="155" y="169"/>
                  </a:lnTo>
                  <a:lnTo>
                    <a:pt x="165" y="169"/>
                  </a:lnTo>
                  <a:lnTo>
                    <a:pt x="171" y="167"/>
                  </a:lnTo>
                  <a:lnTo>
                    <a:pt x="176" y="167"/>
                  </a:lnTo>
                  <a:lnTo>
                    <a:pt x="178" y="166"/>
                  </a:lnTo>
                  <a:lnTo>
                    <a:pt x="180" y="163"/>
                  </a:lnTo>
                  <a:lnTo>
                    <a:pt x="181" y="161"/>
                  </a:lnTo>
                  <a:lnTo>
                    <a:pt x="183" y="159"/>
                  </a:lnTo>
                  <a:lnTo>
                    <a:pt x="183" y="156"/>
                  </a:lnTo>
                  <a:lnTo>
                    <a:pt x="184" y="153"/>
                  </a:lnTo>
                  <a:lnTo>
                    <a:pt x="184" y="150"/>
                  </a:lnTo>
                  <a:lnTo>
                    <a:pt x="184" y="148"/>
                  </a:lnTo>
                  <a:lnTo>
                    <a:pt x="183" y="146"/>
                  </a:lnTo>
                  <a:lnTo>
                    <a:pt x="181" y="144"/>
                  </a:lnTo>
                  <a:lnTo>
                    <a:pt x="178" y="143"/>
                  </a:lnTo>
                  <a:lnTo>
                    <a:pt x="174" y="143"/>
                  </a:lnTo>
                  <a:lnTo>
                    <a:pt x="171" y="143"/>
                  </a:lnTo>
                  <a:lnTo>
                    <a:pt x="168" y="143"/>
                  </a:lnTo>
                  <a:lnTo>
                    <a:pt x="165" y="143"/>
                  </a:lnTo>
                  <a:lnTo>
                    <a:pt x="163" y="143"/>
                  </a:lnTo>
                  <a:lnTo>
                    <a:pt x="163" y="143"/>
                  </a:lnTo>
                  <a:lnTo>
                    <a:pt x="160" y="141"/>
                  </a:lnTo>
                  <a:lnTo>
                    <a:pt x="158" y="138"/>
                  </a:lnTo>
                  <a:lnTo>
                    <a:pt x="160" y="137"/>
                  </a:lnTo>
                  <a:lnTo>
                    <a:pt x="163" y="135"/>
                  </a:lnTo>
                  <a:lnTo>
                    <a:pt x="163" y="135"/>
                  </a:lnTo>
                  <a:lnTo>
                    <a:pt x="165" y="135"/>
                  </a:lnTo>
                  <a:lnTo>
                    <a:pt x="170" y="135"/>
                  </a:lnTo>
                  <a:lnTo>
                    <a:pt x="177" y="135"/>
                  </a:lnTo>
                  <a:lnTo>
                    <a:pt x="181" y="135"/>
                  </a:lnTo>
                  <a:lnTo>
                    <a:pt x="184" y="134"/>
                  </a:lnTo>
                  <a:lnTo>
                    <a:pt x="187" y="131"/>
                  </a:lnTo>
                  <a:lnTo>
                    <a:pt x="189" y="130"/>
                  </a:lnTo>
                  <a:lnTo>
                    <a:pt x="190" y="127"/>
                  </a:lnTo>
                  <a:lnTo>
                    <a:pt x="191" y="124"/>
                  </a:lnTo>
                  <a:lnTo>
                    <a:pt x="191" y="121"/>
                  </a:lnTo>
                  <a:lnTo>
                    <a:pt x="191" y="120"/>
                  </a:lnTo>
                  <a:lnTo>
                    <a:pt x="191" y="117"/>
                  </a:lnTo>
                  <a:lnTo>
                    <a:pt x="190" y="114"/>
                  </a:lnTo>
                  <a:lnTo>
                    <a:pt x="189" y="112"/>
                  </a:lnTo>
                  <a:lnTo>
                    <a:pt x="186" y="111"/>
                  </a:lnTo>
                  <a:lnTo>
                    <a:pt x="181" y="109"/>
                  </a:lnTo>
                  <a:lnTo>
                    <a:pt x="176" y="109"/>
                  </a:lnTo>
                  <a:lnTo>
                    <a:pt x="171" y="109"/>
                  </a:lnTo>
                  <a:lnTo>
                    <a:pt x="170" y="109"/>
                  </a:lnTo>
                  <a:lnTo>
                    <a:pt x="168" y="109"/>
                  </a:lnTo>
                  <a:lnTo>
                    <a:pt x="167" y="108"/>
                  </a:lnTo>
                  <a:lnTo>
                    <a:pt x="165" y="107"/>
                  </a:lnTo>
                  <a:lnTo>
                    <a:pt x="167" y="104"/>
                  </a:lnTo>
                  <a:lnTo>
                    <a:pt x="168" y="104"/>
                  </a:lnTo>
                  <a:lnTo>
                    <a:pt x="171" y="104"/>
                  </a:lnTo>
                  <a:lnTo>
                    <a:pt x="176" y="104"/>
                  </a:lnTo>
                  <a:lnTo>
                    <a:pt x="181" y="104"/>
                  </a:lnTo>
                  <a:lnTo>
                    <a:pt x="186" y="102"/>
                  </a:lnTo>
                  <a:lnTo>
                    <a:pt x="190" y="101"/>
                  </a:lnTo>
                  <a:lnTo>
                    <a:pt x="191" y="99"/>
                  </a:lnTo>
                  <a:lnTo>
                    <a:pt x="193" y="98"/>
                  </a:lnTo>
                  <a:lnTo>
                    <a:pt x="194" y="95"/>
                  </a:lnTo>
                  <a:lnTo>
                    <a:pt x="194" y="94"/>
                  </a:lnTo>
                  <a:lnTo>
                    <a:pt x="194" y="92"/>
                  </a:lnTo>
                  <a:lnTo>
                    <a:pt x="194" y="91"/>
                  </a:lnTo>
                  <a:lnTo>
                    <a:pt x="194" y="89"/>
                  </a:lnTo>
                  <a:lnTo>
                    <a:pt x="194" y="88"/>
                  </a:lnTo>
                  <a:lnTo>
                    <a:pt x="194" y="86"/>
                  </a:lnTo>
                  <a:lnTo>
                    <a:pt x="193" y="83"/>
                  </a:lnTo>
                  <a:lnTo>
                    <a:pt x="190" y="81"/>
                  </a:lnTo>
                  <a:lnTo>
                    <a:pt x="187" y="79"/>
                  </a:lnTo>
                  <a:lnTo>
                    <a:pt x="184" y="79"/>
                  </a:lnTo>
                  <a:lnTo>
                    <a:pt x="180" y="78"/>
                  </a:lnTo>
                  <a:lnTo>
                    <a:pt x="174" y="78"/>
                  </a:lnTo>
                  <a:lnTo>
                    <a:pt x="163" y="78"/>
                  </a:lnTo>
                  <a:lnTo>
                    <a:pt x="144" y="78"/>
                  </a:lnTo>
                  <a:lnTo>
                    <a:pt x="116" y="78"/>
                  </a:lnTo>
                  <a:lnTo>
                    <a:pt x="119" y="68"/>
                  </a:lnTo>
                  <a:lnTo>
                    <a:pt x="122" y="60"/>
                  </a:lnTo>
                  <a:lnTo>
                    <a:pt x="122" y="53"/>
                  </a:lnTo>
                  <a:lnTo>
                    <a:pt x="122" y="43"/>
                  </a:lnTo>
                  <a:lnTo>
                    <a:pt x="121" y="32"/>
                  </a:lnTo>
                  <a:lnTo>
                    <a:pt x="115" y="21"/>
                  </a:lnTo>
                  <a:lnTo>
                    <a:pt x="109" y="14"/>
                  </a:lnTo>
                  <a:lnTo>
                    <a:pt x="103" y="13"/>
                  </a:lnTo>
                  <a:close/>
                  <a:moveTo>
                    <a:pt x="103" y="0"/>
                  </a:moveTo>
                  <a:lnTo>
                    <a:pt x="115" y="3"/>
                  </a:lnTo>
                  <a:lnTo>
                    <a:pt x="125" y="13"/>
                  </a:lnTo>
                  <a:lnTo>
                    <a:pt x="132" y="26"/>
                  </a:lnTo>
                  <a:lnTo>
                    <a:pt x="135" y="43"/>
                  </a:lnTo>
                  <a:lnTo>
                    <a:pt x="135" y="50"/>
                  </a:lnTo>
                  <a:lnTo>
                    <a:pt x="135" y="55"/>
                  </a:lnTo>
                  <a:lnTo>
                    <a:pt x="135" y="60"/>
                  </a:lnTo>
                  <a:lnTo>
                    <a:pt x="134" y="65"/>
                  </a:lnTo>
                  <a:lnTo>
                    <a:pt x="158" y="65"/>
                  </a:lnTo>
                  <a:lnTo>
                    <a:pt x="177" y="66"/>
                  </a:lnTo>
                  <a:lnTo>
                    <a:pt x="189" y="68"/>
                  </a:lnTo>
                  <a:lnTo>
                    <a:pt x="194" y="69"/>
                  </a:lnTo>
                  <a:lnTo>
                    <a:pt x="200" y="73"/>
                  </a:lnTo>
                  <a:lnTo>
                    <a:pt x="203" y="76"/>
                  </a:lnTo>
                  <a:lnTo>
                    <a:pt x="206" y="81"/>
                  </a:lnTo>
                  <a:lnTo>
                    <a:pt x="207" y="85"/>
                  </a:lnTo>
                  <a:lnTo>
                    <a:pt x="207" y="89"/>
                  </a:lnTo>
                  <a:lnTo>
                    <a:pt x="207" y="92"/>
                  </a:lnTo>
                  <a:lnTo>
                    <a:pt x="207" y="92"/>
                  </a:lnTo>
                  <a:lnTo>
                    <a:pt x="207" y="94"/>
                  </a:lnTo>
                  <a:lnTo>
                    <a:pt x="206" y="99"/>
                  </a:lnTo>
                  <a:lnTo>
                    <a:pt x="204" y="104"/>
                  </a:lnTo>
                  <a:lnTo>
                    <a:pt x="202" y="108"/>
                  </a:lnTo>
                  <a:lnTo>
                    <a:pt x="203" y="114"/>
                  </a:lnTo>
                  <a:lnTo>
                    <a:pt x="204" y="118"/>
                  </a:lnTo>
                  <a:lnTo>
                    <a:pt x="204" y="124"/>
                  </a:lnTo>
                  <a:lnTo>
                    <a:pt x="203" y="130"/>
                  </a:lnTo>
                  <a:lnTo>
                    <a:pt x="202" y="134"/>
                  </a:lnTo>
                  <a:lnTo>
                    <a:pt x="199" y="138"/>
                  </a:lnTo>
                  <a:lnTo>
                    <a:pt x="196" y="141"/>
                  </a:lnTo>
                  <a:lnTo>
                    <a:pt x="197" y="146"/>
                  </a:lnTo>
                  <a:lnTo>
                    <a:pt x="197" y="148"/>
                  </a:lnTo>
                  <a:lnTo>
                    <a:pt x="197" y="154"/>
                  </a:lnTo>
                  <a:lnTo>
                    <a:pt x="196" y="160"/>
                  </a:lnTo>
                  <a:lnTo>
                    <a:pt x="194" y="163"/>
                  </a:lnTo>
                  <a:lnTo>
                    <a:pt x="193" y="167"/>
                  </a:lnTo>
                  <a:lnTo>
                    <a:pt x="190" y="172"/>
                  </a:lnTo>
                  <a:lnTo>
                    <a:pt x="184" y="176"/>
                  </a:lnTo>
                  <a:lnTo>
                    <a:pt x="186" y="182"/>
                  </a:lnTo>
                  <a:lnTo>
                    <a:pt x="184" y="187"/>
                  </a:lnTo>
                  <a:lnTo>
                    <a:pt x="183" y="190"/>
                  </a:lnTo>
                  <a:lnTo>
                    <a:pt x="183" y="193"/>
                  </a:lnTo>
                  <a:lnTo>
                    <a:pt x="181" y="195"/>
                  </a:lnTo>
                  <a:lnTo>
                    <a:pt x="173" y="203"/>
                  </a:lnTo>
                  <a:lnTo>
                    <a:pt x="158" y="208"/>
                  </a:lnTo>
                  <a:lnTo>
                    <a:pt x="124" y="208"/>
                  </a:lnTo>
                  <a:lnTo>
                    <a:pt x="106" y="206"/>
                  </a:lnTo>
                  <a:lnTo>
                    <a:pt x="92" y="203"/>
                  </a:lnTo>
                  <a:lnTo>
                    <a:pt x="85" y="202"/>
                  </a:lnTo>
                  <a:lnTo>
                    <a:pt x="72" y="199"/>
                  </a:lnTo>
                  <a:lnTo>
                    <a:pt x="63" y="197"/>
                  </a:lnTo>
                  <a:lnTo>
                    <a:pt x="59" y="196"/>
                  </a:lnTo>
                  <a:lnTo>
                    <a:pt x="57" y="196"/>
                  </a:lnTo>
                  <a:lnTo>
                    <a:pt x="56" y="196"/>
                  </a:lnTo>
                  <a:lnTo>
                    <a:pt x="56" y="196"/>
                  </a:lnTo>
                  <a:lnTo>
                    <a:pt x="53" y="200"/>
                  </a:lnTo>
                  <a:lnTo>
                    <a:pt x="49" y="203"/>
                  </a:lnTo>
                  <a:lnTo>
                    <a:pt x="44" y="206"/>
                  </a:lnTo>
                  <a:lnTo>
                    <a:pt x="39" y="208"/>
                  </a:lnTo>
                  <a:lnTo>
                    <a:pt x="20" y="208"/>
                  </a:lnTo>
                  <a:lnTo>
                    <a:pt x="13" y="206"/>
                  </a:lnTo>
                  <a:lnTo>
                    <a:pt x="8" y="203"/>
                  </a:lnTo>
                  <a:lnTo>
                    <a:pt x="4" y="199"/>
                  </a:lnTo>
                  <a:lnTo>
                    <a:pt x="1" y="193"/>
                  </a:lnTo>
                  <a:lnTo>
                    <a:pt x="0" y="187"/>
                  </a:lnTo>
                  <a:lnTo>
                    <a:pt x="0" y="83"/>
                  </a:lnTo>
                  <a:lnTo>
                    <a:pt x="1" y="78"/>
                  </a:lnTo>
                  <a:lnTo>
                    <a:pt x="4" y="72"/>
                  </a:lnTo>
                  <a:lnTo>
                    <a:pt x="8" y="68"/>
                  </a:lnTo>
                  <a:lnTo>
                    <a:pt x="13" y="65"/>
                  </a:lnTo>
                  <a:lnTo>
                    <a:pt x="20" y="65"/>
                  </a:lnTo>
                  <a:lnTo>
                    <a:pt x="39" y="65"/>
                  </a:lnTo>
                  <a:lnTo>
                    <a:pt x="43" y="65"/>
                  </a:lnTo>
                  <a:lnTo>
                    <a:pt x="49" y="66"/>
                  </a:lnTo>
                  <a:lnTo>
                    <a:pt x="52" y="69"/>
                  </a:lnTo>
                  <a:lnTo>
                    <a:pt x="52" y="69"/>
                  </a:lnTo>
                  <a:lnTo>
                    <a:pt x="53" y="69"/>
                  </a:lnTo>
                  <a:lnTo>
                    <a:pt x="54" y="68"/>
                  </a:lnTo>
                  <a:lnTo>
                    <a:pt x="57" y="66"/>
                  </a:lnTo>
                  <a:lnTo>
                    <a:pt x="59" y="66"/>
                  </a:lnTo>
                  <a:lnTo>
                    <a:pt x="72" y="56"/>
                  </a:lnTo>
                  <a:lnTo>
                    <a:pt x="79" y="43"/>
                  </a:lnTo>
                  <a:lnTo>
                    <a:pt x="83" y="30"/>
                  </a:lnTo>
                  <a:lnTo>
                    <a:pt x="85" y="19"/>
                  </a:lnTo>
                  <a:lnTo>
                    <a:pt x="85" y="13"/>
                  </a:lnTo>
                  <a:lnTo>
                    <a:pt x="88" y="7"/>
                  </a:lnTo>
                  <a:lnTo>
                    <a:pt x="92" y="3"/>
                  </a:lnTo>
                  <a:lnTo>
                    <a:pt x="98" y="0"/>
                  </a:lnTo>
                  <a:lnTo>
                    <a:pt x="103"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en-US" sz="2400"/>
            </a:p>
          </p:txBody>
        </p:sp>
      </p:grpSp>
      <p:grpSp>
        <p:nvGrpSpPr>
          <p:cNvPr id="72" name="组合 71"/>
          <p:cNvGrpSpPr/>
          <p:nvPr/>
        </p:nvGrpSpPr>
        <p:grpSpPr>
          <a:xfrm>
            <a:off x="3413453" y="1782038"/>
            <a:ext cx="7869373" cy="822690"/>
            <a:chOff x="3413453" y="1676264"/>
            <a:chExt cx="7869373" cy="822690"/>
          </a:xfrm>
        </p:grpSpPr>
        <p:sp>
          <p:nvSpPr>
            <p:cNvPr id="73" name="7 CuadroTexto"/>
            <p:cNvSpPr txBox="1"/>
            <p:nvPr/>
          </p:nvSpPr>
          <p:spPr>
            <a:xfrm>
              <a:off x="3415569" y="1975734"/>
              <a:ext cx="7867257" cy="523220"/>
            </a:xfrm>
            <a:prstGeom prst="rect">
              <a:avLst/>
            </a:prstGeom>
            <a:noFill/>
          </p:spPr>
          <p:txBody>
            <a:bodyPr wrap="square">
              <a:spAutoFit/>
            </a:bodyPr>
            <a:lstStyle/>
            <a:p>
              <a:pPr>
                <a:defRPr sz="2000">
                  <a:solidFill>
                    <a:srgbClr val="717172"/>
                  </a:solidFill>
                </a:defRPr>
              </a:pPr>
              <a:r>
                <a:rPr lang="en-US" altLang="zh-CN" sz="1400"/>
                <a:t>There are many variations of passagesof Lorem Ipsum available, but thehave suffered alteration in but thehave suffered alteration in</a:t>
              </a:r>
              <a:endParaRPr lang="en-US" altLang="zh-CN" sz="1400"/>
            </a:p>
          </p:txBody>
        </p:sp>
        <p:sp>
          <p:nvSpPr>
            <p:cNvPr id="74" name="Rectangle 77"/>
            <p:cNvSpPr/>
            <p:nvPr/>
          </p:nvSpPr>
          <p:spPr>
            <a:xfrm>
              <a:off x="3413453" y="1676264"/>
              <a:ext cx="2183418" cy="338554"/>
            </a:xfrm>
            <a:prstGeom prst="rect">
              <a:avLst/>
            </a:prstGeom>
          </p:spPr>
          <p:txBody>
            <a:bodyPr wrap="none">
              <a:spAutoFit/>
            </a:bodyPr>
            <a:lstStyle/>
            <a:p>
              <a:r>
                <a:rPr lang="en-US" sz="1600" b="1" dirty="0">
                  <a:solidFill>
                    <a:schemeClr val="accent1"/>
                  </a:solidFill>
                  <a:latin typeface="+mj-ea"/>
                  <a:ea typeface="+mj-ea"/>
                </a:rPr>
                <a:t>Marketing Strategy</a:t>
              </a:r>
              <a:endParaRPr lang="en-US" sz="1865" b="1" dirty="0">
                <a:solidFill>
                  <a:schemeClr val="accent1"/>
                </a:solidFill>
                <a:latin typeface="+mj-ea"/>
                <a:ea typeface="+mj-ea"/>
              </a:endParaRPr>
            </a:p>
          </p:txBody>
        </p:sp>
      </p:grpSp>
      <p:grpSp>
        <p:nvGrpSpPr>
          <p:cNvPr id="92" name="组合 91"/>
          <p:cNvGrpSpPr/>
          <p:nvPr/>
        </p:nvGrpSpPr>
        <p:grpSpPr>
          <a:xfrm>
            <a:off x="3413453" y="2885124"/>
            <a:ext cx="7869373" cy="822690"/>
            <a:chOff x="3413453" y="1676264"/>
            <a:chExt cx="7869373" cy="822690"/>
          </a:xfrm>
        </p:grpSpPr>
        <p:sp>
          <p:nvSpPr>
            <p:cNvPr id="93" name="7 CuadroTexto"/>
            <p:cNvSpPr txBox="1"/>
            <p:nvPr/>
          </p:nvSpPr>
          <p:spPr>
            <a:xfrm>
              <a:off x="3415569" y="1975734"/>
              <a:ext cx="7867257" cy="523220"/>
            </a:xfrm>
            <a:prstGeom prst="rect">
              <a:avLst/>
            </a:prstGeom>
            <a:noFill/>
          </p:spPr>
          <p:txBody>
            <a:bodyPr wrap="square">
              <a:spAutoFit/>
            </a:bodyPr>
            <a:lstStyle/>
            <a:p>
              <a:pPr>
                <a:defRPr sz="2000">
                  <a:solidFill>
                    <a:srgbClr val="717172"/>
                  </a:solidFill>
                </a:defRPr>
              </a:pPr>
              <a:r>
                <a:rPr lang="en-US" altLang="zh-CN" sz="1400"/>
                <a:t>There are many variations of passagesof Lorem Ipsum available, but thehave suffered alteration in but thehave suffered alteration in</a:t>
              </a:r>
              <a:endParaRPr lang="en-US" altLang="zh-CN" sz="1400"/>
            </a:p>
          </p:txBody>
        </p:sp>
        <p:sp>
          <p:nvSpPr>
            <p:cNvPr id="94" name="Rectangle 77"/>
            <p:cNvSpPr/>
            <p:nvPr/>
          </p:nvSpPr>
          <p:spPr>
            <a:xfrm>
              <a:off x="3413453" y="1676264"/>
              <a:ext cx="2183418" cy="338554"/>
            </a:xfrm>
            <a:prstGeom prst="rect">
              <a:avLst/>
            </a:prstGeom>
          </p:spPr>
          <p:txBody>
            <a:bodyPr wrap="none">
              <a:spAutoFit/>
            </a:bodyPr>
            <a:lstStyle/>
            <a:p>
              <a:r>
                <a:rPr lang="en-US" sz="1600" b="1" dirty="0">
                  <a:solidFill>
                    <a:schemeClr val="accent1"/>
                  </a:solidFill>
                  <a:latin typeface="+mj-ea"/>
                  <a:ea typeface="+mj-ea"/>
                </a:rPr>
                <a:t>Marketing Strategy</a:t>
              </a:r>
              <a:endParaRPr lang="en-US" sz="1865" b="1" dirty="0">
                <a:solidFill>
                  <a:schemeClr val="accent1"/>
                </a:solidFill>
                <a:latin typeface="+mj-ea"/>
                <a:ea typeface="+mj-ea"/>
              </a:endParaRPr>
            </a:p>
          </p:txBody>
        </p:sp>
      </p:grpSp>
      <p:grpSp>
        <p:nvGrpSpPr>
          <p:cNvPr id="95" name="组合 94"/>
          <p:cNvGrpSpPr/>
          <p:nvPr/>
        </p:nvGrpSpPr>
        <p:grpSpPr>
          <a:xfrm>
            <a:off x="3413453" y="3988210"/>
            <a:ext cx="7869373" cy="822690"/>
            <a:chOff x="3413453" y="1676264"/>
            <a:chExt cx="7869373" cy="822690"/>
          </a:xfrm>
        </p:grpSpPr>
        <p:sp>
          <p:nvSpPr>
            <p:cNvPr id="96" name="7 CuadroTexto"/>
            <p:cNvSpPr txBox="1"/>
            <p:nvPr/>
          </p:nvSpPr>
          <p:spPr>
            <a:xfrm>
              <a:off x="3415569" y="1975734"/>
              <a:ext cx="7867257" cy="523220"/>
            </a:xfrm>
            <a:prstGeom prst="rect">
              <a:avLst/>
            </a:prstGeom>
            <a:noFill/>
          </p:spPr>
          <p:txBody>
            <a:bodyPr wrap="square">
              <a:spAutoFit/>
            </a:bodyPr>
            <a:lstStyle/>
            <a:p>
              <a:pPr>
                <a:defRPr sz="2000">
                  <a:solidFill>
                    <a:srgbClr val="717172"/>
                  </a:solidFill>
                </a:defRPr>
              </a:pPr>
              <a:r>
                <a:rPr lang="en-US" altLang="zh-CN" sz="1400"/>
                <a:t>There are many variations of passagesof Lorem Ipsum available, but thehave suffered alteration in but thehave suffered alteration in</a:t>
              </a:r>
              <a:endParaRPr lang="en-US" altLang="zh-CN" sz="1400"/>
            </a:p>
          </p:txBody>
        </p:sp>
        <p:sp>
          <p:nvSpPr>
            <p:cNvPr id="97" name="Rectangle 77"/>
            <p:cNvSpPr/>
            <p:nvPr/>
          </p:nvSpPr>
          <p:spPr>
            <a:xfrm>
              <a:off x="3413453" y="1676264"/>
              <a:ext cx="2183418" cy="338554"/>
            </a:xfrm>
            <a:prstGeom prst="rect">
              <a:avLst/>
            </a:prstGeom>
          </p:spPr>
          <p:txBody>
            <a:bodyPr wrap="none">
              <a:spAutoFit/>
            </a:bodyPr>
            <a:lstStyle/>
            <a:p>
              <a:r>
                <a:rPr lang="en-US" sz="1600" b="1" dirty="0">
                  <a:solidFill>
                    <a:schemeClr val="accent1"/>
                  </a:solidFill>
                  <a:latin typeface="+mj-ea"/>
                  <a:ea typeface="+mj-ea"/>
                </a:rPr>
                <a:t>Marketing Strategy</a:t>
              </a:r>
              <a:endParaRPr lang="en-US" sz="1865" b="1" dirty="0">
                <a:solidFill>
                  <a:schemeClr val="accent1"/>
                </a:solidFill>
                <a:latin typeface="+mj-ea"/>
                <a:ea typeface="+mj-ea"/>
              </a:endParaRPr>
            </a:p>
          </p:txBody>
        </p:sp>
      </p:grpSp>
      <p:grpSp>
        <p:nvGrpSpPr>
          <p:cNvPr id="98" name="组合 97"/>
          <p:cNvGrpSpPr/>
          <p:nvPr/>
        </p:nvGrpSpPr>
        <p:grpSpPr>
          <a:xfrm>
            <a:off x="3413453" y="5091295"/>
            <a:ext cx="7869373" cy="822690"/>
            <a:chOff x="3413453" y="1676264"/>
            <a:chExt cx="7869373" cy="822690"/>
          </a:xfrm>
        </p:grpSpPr>
        <p:sp>
          <p:nvSpPr>
            <p:cNvPr id="99" name="7 CuadroTexto"/>
            <p:cNvSpPr txBox="1"/>
            <p:nvPr/>
          </p:nvSpPr>
          <p:spPr>
            <a:xfrm>
              <a:off x="3415569" y="1975734"/>
              <a:ext cx="7867257" cy="523220"/>
            </a:xfrm>
            <a:prstGeom prst="rect">
              <a:avLst/>
            </a:prstGeom>
            <a:noFill/>
          </p:spPr>
          <p:txBody>
            <a:bodyPr wrap="square">
              <a:spAutoFit/>
            </a:bodyPr>
            <a:lstStyle/>
            <a:p>
              <a:pPr>
                <a:defRPr sz="2000">
                  <a:solidFill>
                    <a:srgbClr val="717172"/>
                  </a:solidFill>
                </a:defRPr>
              </a:pPr>
              <a:r>
                <a:rPr lang="en-US" altLang="zh-CN" sz="1400"/>
                <a:t>There are many variations of passagesof Lorem Ipsum available, but thehave suffered alteration in but thehave suffered alteration in</a:t>
              </a:r>
              <a:endParaRPr lang="en-US" altLang="zh-CN" sz="1400"/>
            </a:p>
          </p:txBody>
        </p:sp>
        <p:sp>
          <p:nvSpPr>
            <p:cNvPr id="100" name="Rectangle 77"/>
            <p:cNvSpPr/>
            <p:nvPr/>
          </p:nvSpPr>
          <p:spPr>
            <a:xfrm>
              <a:off x="3413453" y="1676264"/>
              <a:ext cx="2183418" cy="338554"/>
            </a:xfrm>
            <a:prstGeom prst="rect">
              <a:avLst/>
            </a:prstGeom>
          </p:spPr>
          <p:txBody>
            <a:bodyPr wrap="none">
              <a:spAutoFit/>
            </a:bodyPr>
            <a:lstStyle/>
            <a:p>
              <a:r>
                <a:rPr lang="en-US" sz="1600" b="1" dirty="0">
                  <a:solidFill>
                    <a:schemeClr val="accent1"/>
                  </a:solidFill>
                  <a:latin typeface="+mj-ea"/>
                  <a:ea typeface="+mj-ea"/>
                </a:rPr>
                <a:t>Marketing Strategy</a:t>
              </a:r>
              <a:endParaRPr lang="en-US" sz="1865" b="1" dirty="0">
                <a:solidFill>
                  <a:schemeClr val="accent1"/>
                </a:solidFill>
                <a:latin typeface="+mj-ea"/>
                <a:ea typeface="+mj-ea"/>
              </a:endParaRPr>
            </a:p>
          </p:txBody>
        </p:sp>
      </p:grpSp>
      <p:grpSp>
        <p:nvGrpSpPr>
          <p:cNvPr id="80" name="组合 79"/>
          <p:cNvGrpSpPr/>
          <p:nvPr/>
        </p:nvGrpSpPr>
        <p:grpSpPr>
          <a:xfrm>
            <a:off x="219075" y="172482"/>
            <a:ext cx="5491306" cy="895841"/>
            <a:chOff x="219075" y="172482"/>
            <a:chExt cx="5491306" cy="895841"/>
          </a:xfrm>
        </p:grpSpPr>
        <p:grpSp>
          <p:nvGrpSpPr>
            <p:cNvPr id="81" name="组合 80"/>
            <p:cNvGrpSpPr/>
            <p:nvPr/>
          </p:nvGrpSpPr>
          <p:grpSpPr>
            <a:xfrm>
              <a:off x="1079648" y="172482"/>
              <a:ext cx="4630733" cy="709008"/>
              <a:chOff x="950277" y="187846"/>
              <a:chExt cx="4630733" cy="709008"/>
            </a:xfrm>
          </p:grpSpPr>
          <p:sp>
            <p:nvSpPr>
              <p:cNvPr id="88" name="文本框 21"/>
              <p:cNvSpPr txBox="1"/>
              <p:nvPr/>
            </p:nvSpPr>
            <p:spPr>
              <a:xfrm>
                <a:off x="955380" y="187846"/>
                <a:ext cx="2369447" cy="533672"/>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a:lnSpc>
                    <a:spcPct val="130000"/>
                  </a:lnSpc>
                </a:pPr>
                <a:r>
                  <a:rPr lang="en-US" altLang="zh-CN">
                    <a:latin typeface="Calibri" panose="020F0502020204030204" pitchFamily="34" charset="0"/>
                    <a:ea typeface="微软雅黑" panose="020B0503020204020204" pitchFamily="34" charset="-122"/>
                    <a:sym typeface="Calibri" panose="020F0502020204030204" pitchFamily="34" charset="0"/>
                  </a:rPr>
                  <a:t>ADD TITLE HERE</a:t>
                </a: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89" name="TextBox 58"/>
              <p:cNvSpPr txBox="1"/>
              <p:nvPr/>
            </p:nvSpPr>
            <p:spPr>
              <a:xfrm>
                <a:off x="950277" y="563237"/>
                <a:ext cx="4630733" cy="333617"/>
              </a:xfrm>
              <a:prstGeom prst="rect">
                <a:avLst/>
              </a:prstGeom>
              <a:noFill/>
            </p:spPr>
            <p:txBody>
              <a:bodyPr wrap="square" rtlCol="0">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pPr defTabSz="609600">
                  <a:lnSpc>
                    <a:spcPct val="120000"/>
                  </a:lnSpc>
                </a:pPr>
                <a:r>
                  <a:rPr lang="en-US" altLang="en-US" sz="1400">
                    <a:latin typeface="Calibri" panose="020F0502020204030204" pitchFamily="34" charset="0"/>
                    <a:ea typeface="微软雅黑" panose="020B0503020204020204" pitchFamily="34" charset="-122"/>
                    <a:sym typeface="Calibri" panose="020F0502020204030204" pitchFamily="34" charset="0"/>
                  </a:rPr>
                  <a:t>Lorem ipsum dolor sit amet, consectetur  inteles</a:t>
                </a:r>
                <a:endParaRPr lang="en-US" altLang="en-US" sz="1400" dirty="0">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82" name="组合 81"/>
            <p:cNvGrpSpPr/>
            <p:nvPr/>
          </p:nvGrpSpPr>
          <p:grpSpPr>
            <a:xfrm>
              <a:off x="219075" y="199964"/>
              <a:ext cx="1666875" cy="868359"/>
              <a:chOff x="219075" y="199964"/>
              <a:chExt cx="1666875" cy="868359"/>
            </a:xfrm>
          </p:grpSpPr>
          <p:sp>
            <p:nvSpPr>
              <p:cNvPr id="83" name="椭圆 82"/>
              <p:cNvSpPr/>
              <p:nvPr/>
            </p:nvSpPr>
            <p:spPr>
              <a:xfrm>
                <a:off x="219075" y="199964"/>
                <a:ext cx="742950" cy="74295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84" name="文本框 83"/>
              <p:cNvSpPr txBox="1"/>
              <p:nvPr/>
            </p:nvSpPr>
            <p:spPr>
              <a:xfrm>
                <a:off x="219075" y="353306"/>
                <a:ext cx="742178" cy="461665"/>
              </a:xfrm>
              <a:prstGeom prst="rect">
                <a:avLst/>
              </a:prstGeom>
              <a:noFill/>
            </p:spPr>
            <p:txBody>
              <a:bodyPr wrap="square" rtlCol="0">
                <a:spAutoFit/>
              </a:bodyPr>
              <a:lstStyle/>
              <a:p>
                <a:pPr algn="ctr"/>
                <a:r>
                  <a:rPr lang="en-US" altLang="zh-CN" sz="2400" b="1">
                    <a:solidFill>
                      <a:schemeClr val="accent1"/>
                    </a:solidFill>
                  </a:rPr>
                  <a:t>03</a:t>
                </a:r>
                <a:endParaRPr lang="zh-CN" altLang="en-US" sz="2400" b="1">
                  <a:solidFill>
                    <a:schemeClr val="accent1"/>
                  </a:solidFill>
                </a:endParaRPr>
              </a:p>
            </p:txBody>
          </p:sp>
          <p:cxnSp>
            <p:nvCxnSpPr>
              <p:cNvPr id="85" name="直接连接符 84"/>
              <p:cNvCxnSpPr/>
              <p:nvPr/>
            </p:nvCxnSpPr>
            <p:spPr>
              <a:xfrm>
                <a:off x="821605" y="854488"/>
                <a:ext cx="139648" cy="15500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51728" y="1009497"/>
                <a:ext cx="83897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a:off x="1790700" y="973073"/>
                <a:ext cx="95250" cy="952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200"/>
                                  </p:stCondLst>
                                  <p:childTnLst>
                                    <p:set>
                                      <p:cBhvr>
                                        <p:cTn id="10" dur="1" fill="hold">
                                          <p:stCondLst>
                                            <p:cond delay="0"/>
                                          </p:stCondLst>
                                        </p:cTn>
                                        <p:tgtEl>
                                          <p:spTgt spid="72"/>
                                        </p:tgtEl>
                                        <p:attrNameLst>
                                          <p:attrName>style.visibility</p:attrName>
                                        </p:attrNameLst>
                                      </p:cBhvr>
                                      <p:to>
                                        <p:strVal val="visible"/>
                                      </p:to>
                                    </p:set>
                                    <p:animEffect transition="in" filter="fade">
                                      <p:cBhvr>
                                        <p:cTn id="11" dur="500"/>
                                        <p:tgtEl>
                                          <p:spTgt spid="72"/>
                                        </p:tgtEl>
                                      </p:cBhvr>
                                    </p:animEffect>
                                  </p:childTnLst>
                                </p:cTn>
                              </p:par>
                              <p:par>
                                <p:cTn id="12" presetID="2" presetClass="entr" presetSubtype="8" decel="100000" fill="hold" nodeType="withEffect">
                                  <p:stCondLst>
                                    <p:cond delay="600"/>
                                  </p:stCondLst>
                                  <p:childTnLst>
                                    <p:set>
                                      <p:cBhvr>
                                        <p:cTn id="13" dur="1" fill="hold">
                                          <p:stCondLst>
                                            <p:cond delay="0"/>
                                          </p:stCondLst>
                                        </p:cTn>
                                        <p:tgtEl>
                                          <p:spTgt spid="55"/>
                                        </p:tgtEl>
                                        <p:attrNameLst>
                                          <p:attrName>style.visibility</p:attrName>
                                        </p:attrNameLst>
                                      </p:cBhvr>
                                      <p:to>
                                        <p:strVal val="visible"/>
                                      </p:to>
                                    </p:set>
                                    <p:anim calcmode="lin" valueType="num">
                                      <p:cBhvr additive="base">
                                        <p:cTn id="14" dur="500" fill="hold"/>
                                        <p:tgtEl>
                                          <p:spTgt spid="55"/>
                                        </p:tgtEl>
                                        <p:attrNameLst>
                                          <p:attrName>ppt_x</p:attrName>
                                        </p:attrNameLst>
                                      </p:cBhvr>
                                      <p:tavLst>
                                        <p:tav tm="0">
                                          <p:val>
                                            <p:strVal val="0-#ppt_w/2"/>
                                          </p:val>
                                        </p:tav>
                                        <p:tav tm="100000">
                                          <p:val>
                                            <p:strVal val="#ppt_x"/>
                                          </p:val>
                                        </p:tav>
                                      </p:tavLst>
                                    </p:anim>
                                    <p:anim calcmode="lin" valueType="num">
                                      <p:cBhvr additive="base">
                                        <p:cTn id="15" dur="500" fill="hold"/>
                                        <p:tgtEl>
                                          <p:spTgt spid="55"/>
                                        </p:tgtEl>
                                        <p:attrNameLst>
                                          <p:attrName>ppt_y</p:attrName>
                                        </p:attrNameLst>
                                      </p:cBhvr>
                                      <p:tavLst>
                                        <p:tav tm="0">
                                          <p:val>
                                            <p:strVal val="#ppt_y"/>
                                          </p:val>
                                        </p:tav>
                                        <p:tav tm="100000">
                                          <p:val>
                                            <p:strVal val="#ppt_y"/>
                                          </p:val>
                                        </p:tav>
                                      </p:tavLst>
                                    </p:anim>
                                  </p:childTnLst>
                                </p:cTn>
                              </p:par>
                              <p:par>
                                <p:cTn id="16" presetID="2" presetClass="entr" presetSubtype="8" decel="100000" fill="hold" nodeType="withEffect">
                                  <p:stCondLst>
                                    <p:cond delay="1600"/>
                                  </p:stCondLst>
                                  <p:childTnLst>
                                    <p:set>
                                      <p:cBhvr>
                                        <p:cTn id="17" dur="1" fill="hold">
                                          <p:stCondLst>
                                            <p:cond delay="0"/>
                                          </p:stCondLst>
                                        </p:cTn>
                                        <p:tgtEl>
                                          <p:spTgt spid="60"/>
                                        </p:tgtEl>
                                        <p:attrNameLst>
                                          <p:attrName>style.visibility</p:attrName>
                                        </p:attrNameLst>
                                      </p:cBhvr>
                                      <p:to>
                                        <p:strVal val="visible"/>
                                      </p:to>
                                    </p:set>
                                    <p:anim calcmode="lin" valueType="num">
                                      <p:cBhvr additive="base">
                                        <p:cTn id="18" dur="500" fill="hold"/>
                                        <p:tgtEl>
                                          <p:spTgt spid="60"/>
                                        </p:tgtEl>
                                        <p:attrNameLst>
                                          <p:attrName>ppt_x</p:attrName>
                                        </p:attrNameLst>
                                      </p:cBhvr>
                                      <p:tavLst>
                                        <p:tav tm="0">
                                          <p:val>
                                            <p:strVal val="0-#ppt_w/2"/>
                                          </p:val>
                                        </p:tav>
                                        <p:tav tm="100000">
                                          <p:val>
                                            <p:strVal val="#ppt_x"/>
                                          </p:val>
                                        </p:tav>
                                      </p:tavLst>
                                    </p:anim>
                                    <p:anim calcmode="lin" valueType="num">
                                      <p:cBhvr additive="base">
                                        <p:cTn id="19" dur="500" fill="hold"/>
                                        <p:tgtEl>
                                          <p:spTgt spid="60"/>
                                        </p:tgtEl>
                                        <p:attrNameLst>
                                          <p:attrName>ppt_y</p:attrName>
                                        </p:attrNameLst>
                                      </p:cBhvr>
                                      <p:tavLst>
                                        <p:tav tm="0">
                                          <p:val>
                                            <p:strVal val="#ppt_y"/>
                                          </p:val>
                                        </p:tav>
                                        <p:tav tm="100000">
                                          <p:val>
                                            <p:strVal val="#ppt_y"/>
                                          </p:val>
                                        </p:tav>
                                      </p:tavLst>
                                    </p:anim>
                                  </p:childTnLst>
                                </p:cTn>
                              </p:par>
                              <p:par>
                                <p:cTn id="20" presetID="2" presetClass="entr" presetSubtype="8" decel="100000" fill="hold" nodeType="withEffect">
                                  <p:stCondLst>
                                    <p:cond delay="2400"/>
                                  </p:stCondLst>
                                  <p:childTnLst>
                                    <p:set>
                                      <p:cBhvr>
                                        <p:cTn id="21" dur="1" fill="hold">
                                          <p:stCondLst>
                                            <p:cond delay="0"/>
                                          </p:stCondLst>
                                        </p:cTn>
                                        <p:tgtEl>
                                          <p:spTgt spid="69"/>
                                        </p:tgtEl>
                                        <p:attrNameLst>
                                          <p:attrName>style.visibility</p:attrName>
                                        </p:attrNameLst>
                                      </p:cBhvr>
                                      <p:to>
                                        <p:strVal val="visible"/>
                                      </p:to>
                                    </p:set>
                                    <p:anim calcmode="lin" valueType="num">
                                      <p:cBhvr additive="base">
                                        <p:cTn id="22" dur="500" fill="hold"/>
                                        <p:tgtEl>
                                          <p:spTgt spid="69"/>
                                        </p:tgtEl>
                                        <p:attrNameLst>
                                          <p:attrName>ppt_x</p:attrName>
                                        </p:attrNameLst>
                                      </p:cBhvr>
                                      <p:tavLst>
                                        <p:tav tm="0">
                                          <p:val>
                                            <p:strVal val="0-#ppt_w/2"/>
                                          </p:val>
                                        </p:tav>
                                        <p:tav tm="100000">
                                          <p:val>
                                            <p:strVal val="#ppt_x"/>
                                          </p:val>
                                        </p:tav>
                                      </p:tavLst>
                                    </p:anim>
                                    <p:anim calcmode="lin" valueType="num">
                                      <p:cBhvr additive="base">
                                        <p:cTn id="23" dur="500" fill="hold"/>
                                        <p:tgtEl>
                                          <p:spTgt spid="69"/>
                                        </p:tgtEl>
                                        <p:attrNameLst>
                                          <p:attrName>ppt_y</p:attrName>
                                        </p:attrNameLst>
                                      </p:cBhvr>
                                      <p:tavLst>
                                        <p:tav tm="0">
                                          <p:val>
                                            <p:strVal val="#ppt_y"/>
                                          </p:val>
                                        </p:tav>
                                        <p:tav tm="100000">
                                          <p:val>
                                            <p:strVal val="#ppt_y"/>
                                          </p:val>
                                        </p:tav>
                                      </p:tavLst>
                                    </p:anim>
                                  </p:childTnLst>
                                </p:cTn>
                              </p:par>
                              <p:par>
                                <p:cTn id="24" presetID="10" presetClass="entr" presetSubtype="0" fill="hold" nodeType="withEffect">
                                  <p:stCondLst>
                                    <p:cond delay="2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500"/>
                                        <p:tgtEl>
                                          <p:spTgt spid="92"/>
                                        </p:tgtEl>
                                      </p:cBhvr>
                                    </p:animEffect>
                                  </p:childTnLst>
                                </p:cTn>
                              </p:par>
                              <p:par>
                                <p:cTn id="27" presetID="10" presetClass="entr" presetSubtype="0" fill="hold" nodeType="withEffect">
                                  <p:stCondLst>
                                    <p:cond delay="200"/>
                                  </p:stCondLst>
                                  <p:childTnLst>
                                    <p:set>
                                      <p:cBhvr>
                                        <p:cTn id="28" dur="1" fill="hold">
                                          <p:stCondLst>
                                            <p:cond delay="0"/>
                                          </p:stCondLst>
                                        </p:cTn>
                                        <p:tgtEl>
                                          <p:spTgt spid="95"/>
                                        </p:tgtEl>
                                        <p:attrNameLst>
                                          <p:attrName>style.visibility</p:attrName>
                                        </p:attrNameLst>
                                      </p:cBhvr>
                                      <p:to>
                                        <p:strVal val="visible"/>
                                      </p:to>
                                    </p:set>
                                    <p:animEffect transition="in" filter="fade">
                                      <p:cBhvr>
                                        <p:cTn id="29" dur="500"/>
                                        <p:tgtEl>
                                          <p:spTgt spid="95"/>
                                        </p:tgtEl>
                                      </p:cBhvr>
                                    </p:animEffect>
                                  </p:childTnLst>
                                </p:cTn>
                              </p:par>
                              <p:par>
                                <p:cTn id="30" presetID="10" presetClass="entr" presetSubtype="0" fill="hold" nodeType="withEffect">
                                  <p:stCondLst>
                                    <p:cond delay="200"/>
                                  </p:stCondLst>
                                  <p:childTnLst>
                                    <p:set>
                                      <p:cBhvr>
                                        <p:cTn id="31" dur="1" fill="hold">
                                          <p:stCondLst>
                                            <p:cond delay="0"/>
                                          </p:stCondLst>
                                        </p:cTn>
                                        <p:tgtEl>
                                          <p:spTgt spid="98"/>
                                        </p:tgtEl>
                                        <p:attrNameLst>
                                          <p:attrName>style.visibility</p:attrName>
                                        </p:attrNameLst>
                                      </p:cBhvr>
                                      <p:to>
                                        <p:strVal val="visible"/>
                                      </p:to>
                                    </p:set>
                                    <p:animEffect transition="in" filter="fade">
                                      <p:cBhvr>
                                        <p:cTn id="3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7"/>
          <p:cNvSpPr txBox="1"/>
          <p:nvPr/>
        </p:nvSpPr>
        <p:spPr>
          <a:xfrm>
            <a:off x="519923" y="2056864"/>
            <a:ext cx="4077477" cy="404741"/>
          </a:xfrm>
          <a:prstGeom prst="rect">
            <a:avLst/>
          </a:prstGeom>
          <a:noFill/>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chemeClr val="accent2"/>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en-US" sz="2800">
                <a:solidFill>
                  <a:schemeClr val="bg1"/>
                </a:solidFill>
                <a:latin typeface="+mj-lt"/>
              </a:rPr>
              <a:t>ADD TITLE HERE</a:t>
            </a:r>
            <a:endParaRPr lang="id-ID" sz="2800" dirty="0">
              <a:solidFill>
                <a:schemeClr val="bg1"/>
              </a:solidFill>
              <a:latin typeface="+mj-lt"/>
            </a:endParaRPr>
          </a:p>
        </p:txBody>
      </p:sp>
      <p:sp>
        <p:nvSpPr>
          <p:cNvPr id="6" name="Text Placeholder 7"/>
          <p:cNvSpPr txBox="1"/>
          <p:nvPr/>
        </p:nvSpPr>
        <p:spPr>
          <a:xfrm>
            <a:off x="519923" y="2876681"/>
            <a:ext cx="3432985" cy="404741"/>
          </a:xfrm>
          <a:prstGeom prst="rect">
            <a:avLst/>
          </a:prstGeom>
          <a:noFill/>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chemeClr val="accent2"/>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ts val="2000"/>
              </a:lnSpc>
            </a:pPr>
            <a:r>
              <a:rPr lang="en-GB" sz="1600" b="0" spc="50" dirty="0">
                <a:solidFill>
                  <a:schemeClr val="bg1"/>
                </a:solidFill>
                <a:latin typeface="+mn-lt"/>
                <a:ea typeface="Lato Black" panose="020F0502020204030203" pitchFamily="34" charset="0"/>
                <a:cs typeface="Lato Black" panose="020F0502020204030203" pitchFamily="34" charset="0"/>
              </a:rPr>
              <a:t>Don't let your ego get too close to your position, so that if your position gets shot down, your ego doesn't go with it.</a:t>
            </a:r>
            <a:endParaRPr lang="en-GB" sz="1600" b="0" dirty="0">
              <a:solidFill>
                <a:schemeClr val="bg1"/>
              </a:solidFill>
              <a:latin typeface="+mn-lt"/>
              <a:ea typeface="Lato Black" panose="020F0502020204030203" pitchFamily="34" charset="0"/>
              <a:cs typeface="Lato Black" panose="020F0502020204030203" pitchFamily="34" charset="0"/>
            </a:endParaRPr>
          </a:p>
        </p:txBody>
      </p:sp>
      <p:sp>
        <p:nvSpPr>
          <p:cNvPr id="7" name="Rectangle 6"/>
          <p:cNvSpPr/>
          <p:nvPr/>
        </p:nvSpPr>
        <p:spPr>
          <a:xfrm>
            <a:off x="519923" y="4147840"/>
            <a:ext cx="3622014" cy="1364733"/>
          </a:xfrm>
          <a:prstGeom prst="rect">
            <a:avLst/>
          </a:prstGeom>
        </p:spPr>
        <p:txBody>
          <a:bodyPr wrap="square">
            <a:spAutoFit/>
          </a:bodyPr>
          <a:lstStyle/>
          <a:p>
            <a:pPr>
              <a:lnSpc>
                <a:spcPts val="2000"/>
              </a:lnSpc>
            </a:pPr>
            <a:r>
              <a:rPr lang="en-GB" sz="1600" dirty="0">
                <a:solidFill>
                  <a:schemeClr val="bg1"/>
                </a:solidFill>
                <a:ea typeface="Lato" panose="020F0502020204030203" pitchFamily="34" charset="0"/>
                <a:cs typeface="Lato" panose="020F0502020204030203" pitchFamily="34" charset="0"/>
              </a:rPr>
              <a:t>Create Simple &amp; Creative Slide Presentation With Us. </a:t>
            </a:r>
            <a:r>
              <a:rPr lang="en-GB" sz="1600" spc="50" dirty="0">
                <a:solidFill>
                  <a:schemeClr val="bg1"/>
                </a:solidFill>
              </a:rPr>
              <a:t>Don't let your ego get too close to your position, so that if your position gets shot down, your ego doesn't go with it.</a:t>
            </a:r>
            <a:endParaRPr lang="en-GB" sz="1600" dirty="0">
              <a:solidFill>
                <a:schemeClr val="bg1"/>
              </a:solidFill>
            </a:endParaRPr>
          </a:p>
        </p:txBody>
      </p:sp>
      <p:sp>
        <p:nvSpPr>
          <p:cNvPr id="8" name="Rectangle 7"/>
          <p:cNvSpPr/>
          <p:nvPr/>
        </p:nvSpPr>
        <p:spPr>
          <a:xfrm>
            <a:off x="672840" y="2684537"/>
            <a:ext cx="508260" cy="79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图片占位符 16"/>
          <p:cNvPicPr>
            <a:picLocks noGrp="1" noChangeAspect="1"/>
          </p:cNvPicPr>
          <p:nvPr>
            <p:ph type="pic" sz="quarter" idx="13"/>
          </p:nvPr>
        </p:nvPicPr>
        <p:blipFill>
          <a:blip r:embed="rId1" cstate="print">
            <a:duotone>
              <a:prstClr val="black"/>
              <a:schemeClr val="accent1">
                <a:tint val="45000"/>
                <a:satMod val="400000"/>
              </a:schemeClr>
            </a:duotone>
            <a:extLst>
              <a:ext uri="{28A0092B-C50C-407E-A947-70E740481C1C}">
                <a14:useLocalDpi xmlns:a14="http://schemas.microsoft.com/office/drawing/2010/main" val="0"/>
              </a:ext>
            </a:extLst>
          </a:blip>
          <a:srcRect l="21662" r="21662"/>
          <a:stretch>
            <a:fillRect/>
          </a:stretch>
        </p:blipFill>
        <p:spPr/>
      </p:pic>
      <p:pic>
        <p:nvPicPr>
          <p:cNvPr id="23" name="图片占位符 22"/>
          <p:cNvPicPr>
            <a:picLocks noGrp="1" noChangeAspect="1"/>
          </p:cNvPicPr>
          <p:nvPr>
            <p:ph type="pic" sz="quarter" idx="14"/>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t="12631" b="12631"/>
          <a:stretch>
            <a:fillRect/>
          </a:stretch>
        </p:blipFill>
        <p:spPr/>
      </p:pic>
      <p:pic>
        <p:nvPicPr>
          <p:cNvPr id="29" name="图片占位符 28"/>
          <p:cNvPicPr>
            <a:picLocks noGrp="1" noChangeAspect="1"/>
          </p:cNvPicPr>
          <p:nvPr>
            <p:ph type="pic" sz="quarter" idx="12"/>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t="7746" b="7746"/>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图片包含 户外, 山, 平面, 天空&#10;&#10;已生成极高可信度的说明"/>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5647" r="25647"/>
          <a:stretch>
            <a:fillRect/>
          </a:stretch>
        </p:blipFill>
        <p:spPr>
          <a:xfrm>
            <a:off x="6253165" y="0"/>
            <a:ext cx="5938839" cy="6858000"/>
          </a:xfrm>
        </p:spPr>
      </p:pic>
      <p:sp>
        <p:nvSpPr>
          <p:cNvPr id="29" name="Freeform: Shape 28"/>
          <p:cNvSpPr/>
          <p:nvPr/>
        </p:nvSpPr>
        <p:spPr>
          <a:xfrm rot="16200000">
            <a:off x="5324699" y="1374779"/>
            <a:ext cx="6858000" cy="4108447"/>
          </a:xfrm>
          <a:custGeom>
            <a:avLst/>
            <a:gdLst>
              <a:gd name="connsiteX0" fmla="*/ 6858000 w 6858000"/>
              <a:gd name="connsiteY0" fmla="*/ 3427867 h 4108447"/>
              <a:gd name="connsiteX1" fmla="*/ 6858000 w 6858000"/>
              <a:gd name="connsiteY1" fmla="*/ 4108443 h 4108447"/>
              <a:gd name="connsiteX2" fmla="*/ 3429002 w 6858000"/>
              <a:gd name="connsiteY2" fmla="*/ 680576 h 4108447"/>
              <a:gd name="connsiteX3" fmla="*/ 0 w 6858000"/>
              <a:gd name="connsiteY3" fmla="*/ 4108447 h 4108447"/>
              <a:gd name="connsiteX4" fmla="*/ 0 w 6858000"/>
              <a:gd name="connsiteY4" fmla="*/ 3427871 h 4108447"/>
              <a:gd name="connsiteX5" fmla="*/ 3429002 w 6858000"/>
              <a:gd name="connsiteY5" fmla="*/ 0 h 410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4108447">
                <a:moveTo>
                  <a:pt x="6858000" y="3427867"/>
                </a:moveTo>
                <a:lnTo>
                  <a:pt x="6858000" y="4108443"/>
                </a:lnTo>
                <a:lnTo>
                  <a:pt x="3429002" y="680576"/>
                </a:lnTo>
                <a:lnTo>
                  <a:pt x="0" y="4108447"/>
                </a:lnTo>
                <a:lnTo>
                  <a:pt x="0" y="3427871"/>
                </a:lnTo>
                <a:lnTo>
                  <a:pt x="3429002"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ym typeface="Calibri" panose="020F0502020204030204" pitchFamily="34" charset="0"/>
            </a:endParaRPr>
          </a:p>
        </p:txBody>
      </p:sp>
      <p:sp>
        <p:nvSpPr>
          <p:cNvPr id="31" name="TextBox 30"/>
          <p:cNvSpPr txBox="1"/>
          <p:nvPr/>
        </p:nvSpPr>
        <p:spPr>
          <a:xfrm>
            <a:off x="846709" y="1390890"/>
            <a:ext cx="4772427" cy="523220"/>
          </a:xfrm>
          <a:prstGeom prst="rect">
            <a:avLst/>
          </a:prstGeom>
          <a:noFill/>
        </p:spPr>
        <p:txBody>
          <a:bodyPr wrap="square" rtlCol="0">
            <a:spAutoFit/>
          </a:bodyPr>
          <a:lstStyle/>
          <a:p>
            <a:r>
              <a:rPr lang="en-US" altLang="zh-CN" sz="2800" b="1">
                <a:solidFill>
                  <a:schemeClr val="accent1"/>
                </a:solidFill>
                <a:latin typeface="Calibri" panose="020F0502020204030204" pitchFamily="34" charset="0"/>
                <a:ea typeface="微软雅黑" panose="020B0503020204020204" pitchFamily="34" charset="-122"/>
                <a:cs typeface="Liberation Sans" panose="020B0604020202020204" pitchFamily="34" charset="0"/>
                <a:sym typeface="Calibri" panose="020F0502020204030204" pitchFamily="34" charset="0"/>
              </a:rPr>
              <a:t>TEXT TITLE HERE</a:t>
            </a:r>
            <a:endParaRPr lang="id-ID" altLang="zh-CN" sz="4000" b="1" dirty="0">
              <a:solidFill>
                <a:schemeClr val="accent1"/>
              </a:solidFill>
              <a:latin typeface="Calibri" panose="020F0502020204030204" pitchFamily="34" charset="0"/>
              <a:ea typeface="微软雅黑" panose="020B0503020204020204" pitchFamily="34" charset="-122"/>
              <a:cs typeface="Liberation Sans" panose="020B0604020202020204" pitchFamily="34" charset="0"/>
              <a:sym typeface="Calibri" panose="020F0502020204030204" pitchFamily="34" charset="0"/>
            </a:endParaRPr>
          </a:p>
        </p:txBody>
      </p:sp>
      <p:sp>
        <p:nvSpPr>
          <p:cNvPr id="33" name="Right Triangle 32"/>
          <p:cNvSpPr/>
          <p:nvPr/>
        </p:nvSpPr>
        <p:spPr>
          <a:xfrm flipV="1">
            <a:off x="967896" y="2254151"/>
            <a:ext cx="220824" cy="220824"/>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sym typeface="Calibri" panose="020F0502020204030204" pitchFamily="34" charset="0"/>
            </a:endParaRPr>
          </a:p>
        </p:txBody>
      </p:sp>
      <p:sp>
        <p:nvSpPr>
          <p:cNvPr id="34" name="Rectangle: Rounded Corners 33"/>
          <p:cNvSpPr/>
          <p:nvPr/>
        </p:nvSpPr>
        <p:spPr>
          <a:xfrm>
            <a:off x="967897" y="5606884"/>
            <a:ext cx="968638" cy="2926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FFFFFF"/>
                </a:solidFill>
                <a:latin typeface="Calibri" panose="020F0502020204030204" pitchFamily="34" charset="0"/>
                <a:ea typeface="微软雅黑" panose="020B0503020204020204" pitchFamily="34" charset="-122"/>
                <a:sym typeface="Calibri" panose="020F0502020204030204" pitchFamily="34" charset="0"/>
              </a:rPr>
              <a:t>ADD TEXT</a:t>
            </a:r>
            <a:endParaRPr lang="id-ID" sz="1200"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35" name="Text Placeholder 4"/>
          <p:cNvSpPr txBox="1"/>
          <p:nvPr/>
        </p:nvSpPr>
        <p:spPr>
          <a:xfrm>
            <a:off x="846709" y="4256356"/>
            <a:ext cx="4772427" cy="12008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defRPr/>
            </a:pPr>
            <a:r>
              <a:rPr lang="id-ID" sz="1200" b="1" dirty="0">
                <a:latin typeface="Calibri" panose="020F0502020204030204" pitchFamily="34" charset="0"/>
                <a:ea typeface="微软雅黑" panose="020B0503020204020204" pitchFamily="34" charset="-122"/>
                <a:cs typeface="Calibri" panose="020F0502020204030204"/>
                <a:sym typeface="Calibri" panose="020F0502020204030204" pitchFamily="34" charset="0"/>
              </a:rPr>
              <a:t>Ut wisi enim </a:t>
            </a:r>
            <a:r>
              <a:rPr lang="id-ID" sz="1200" dirty="0">
                <a:latin typeface="Calibri" panose="020F0502020204030204" pitchFamily="34" charset="0"/>
                <a:ea typeface="微软雅黑" panose="020B0503020204020204" pitchFamily="34" charset="-122"/>
                <a:cs typeface="Calibri" panose="020F0502020204030204"/>
                <a:sym typeface="Calibri" panose="020F0502020204030204" pitchFamily="34" charset="0"/>
              </a:rPr>
              <a:t>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 </a:t>
            </a:r>
            <a:endParaRPr lang="id-ID" sz="1200" dirty="0">
              <a:latin typeface="Calibri" panose="020F0502020204030204" pitchFamily="34" charset="0"/>
              <a:ea typeface="微软雅黑" panose="020B0503020204020204" pitchFamily="34" charset="-122"/>
              <a:cs typeface="Calibri" panose="020F0502020204030204"/>
              <a:sym typeface="Calibri" panose="020F0502020204030204" pitchFamily="34" charset="0"/>
            </a:endParaRPr>
          </a:p>
        </p:txBody>
      </p:sp>
      <p:sp>
        <p:nvSpPr>
          <p:cNvPr id="26" name="Rectangle 25"/>
          <p:cNvSpPr/>
          <p:nvPr/>
        </p:nvSpPr>
        <p:spPr>
          <a:xfrm>
            <a:off x="846709" y="3514718"/>
            <a:ext cx="3769536" cy="584775"/>
          </a:xfrm>
          <a:prstGeom prst="rect">
            <a:avLst/>
          </a:prstGeom>
        </p:spPr>
        <p:txBody>
          <a:bodyPr wrap="square">
            <a:spAutoFit/>
          </a:bodyPr>
          <a:lstStyle/>
          <a:p>
            <a:r>
              <a:rPr lang="id-ID" sz="1600" dirty="0">
                <a:solidFill>
                  <a:schemeClr val="tx1">
                    <a:lumMod val="50000"/>
                    <a:lumOff val="50000"/>
                  </a:schemeClr>
                </a:solidFill>
                <a:latin typeface="Calibri" panose="020F0502020204030204" pitchFamily="34" charset="0"/>
                <a:ea typeface="微软雅黑" panose="020B0503020204020204" pitchFamily="34" charset="-122"/>
                <a:cs typeface="Calibri" panose="020F0502020204030204"/>
                <a:sym typeface="Calibri" panose="020F0502020204030204" pitchFamily="34" charset="0"/>
              </a:rPr>
              <a:t>Ut wisi enim ad minim veniam, quis nostrud exerci </a:t>
            </a:r>
            <a:endParaRPr lang="id-ID" sz="1600" dirty="0">
              <a:solidFill>
                <a:schemeClr val="tx1">
                  <a:lumMod val="50000"/>
                  <a:lumOff val="50000"/>
                </a:schemeClr>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idx="13"/>
          </p:nvPr>
        </p:nvPicPr>
        <p:blipFill>
          <a:blip r:embed="rId1" cstate="print">
            <a:extLst>
              <a:ext uri="{28A0092B-C50C-407E-A947-70E740481C1C}">
                <a14:useLocalDpi xmlns:a14="http://schemas.microsoft.com/office/drawing/2010/main" val="0"/>
              </a:ext>
            </a:extLst>
          </a:blip>
          <a:srcRect t="29036" b="29036"/>
          <a:stretch>
            <a:fillRect/>
          </a:stretch>
        </p:blipFill>
        <p:spPr>
          <a:xfrm>
            <a:off x="-27068" y="-2598"/>
            <a:ext cx="12246135" cy="3422651"/>
          </a:xfrm>
        </p:spPr>
      </p:pic>
      <p:sp>
        <p:nvSpPr>
          <p:cNvPr id="15" name="矩形 14"/>
          <p:cNvSpPr/>
          <p:nvPr/>
        </p:nvSpPr>
        <p:spPr>
          <a:xfrm>
            <a:off x="8393295" y="2079590"/>
            <a:ext cx="1216502" cy="743970"/>
          </a:xfrm>
          <a:prstGeom prst="rect">
            <a:avLst/>
          </a:prstGeom>
          <a:ln>
            <a:noFill/>
          </a:ln>
          <a:effectLst>
            <a:outerShdw blurRad="101600" dist="50800" dir="2700000" sx="101000" sy="101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603337" y="2079590"/>
            <a:ext cx="1216502" cy="743970"/>
          </a:xfrm>
          <a:prstGeom prst="rect">
            <a:avLst/>
          </a:prstGeom>
          <a:ln>
            <a:noFill/>
          </a:ln>
          <a:effectLst>
            <a:outerShdw blurRad="101600" dist="50800" dir="2700000" sx="101000" sy="101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22710" y="2079590"/>
            <a:ext cx="1216502" cy="743970"/>
          </a:xfrm>
          <a:prstGeom prst="rect">
            <a:avLst/>
          </a:prstGeom>
          <a:ln>
            <a:noFill/>
          </a:ln>
          <a:effectLst>
            <a:outerShdw blurRad="101600" dist="50800" dir="2700000" sx="101000" sy="101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4" name="Shape 1074"/>
          <p:cNvSpPr/>
          <p:nvPr/>
        </p:nvSpPr>
        <p:spPr>
          <a:xfrm>
            <a:off x="425" y="3428999"/>
            <a:ext cx="12191151" cy="0"/>
          </a:xfrm>
          <a:prstGeom prst="line">
            <a:avLst/>
          </a:prstGeom>
          <a:ln w="38100">
            <a:solidFill>
              <a:srgbClr val="E8E9EB"/>
            </a:solidFill>
            <a:miter lim="400000"/>
          </a:ln>
        </p:spPr>
        <p:txBody>
          <a:bodyPr lIns="25400" tIns="25400" rIns="25400" bIns="25400" anchor="ctr"/>
          <a:lstStyle/>
          <a:p>
            <a:pPr>
              <a:lnSpc>
                <a:spcPct val="100000"/>
              </a:lnSpc>
              <a:defRPr sz="3200">
                <a:solidFill>
                  <a:srgbClr val="000000"/>
                </a:solidFill>
                <a:latin typeface="Helvetica Light"/>
                <a:ea typeface="Helvetica Light"/>
                <a:cs typeface="Helvetica Light"/>
                <a:sym typeface="Helvetica Light"/>
              </a:defRPr>
            </a:pPr>
            <a:endParaRPr sz="1600"/>
          </a:p>
        </p:txBody>
      </p:sp>
      <p:sp>
        <p:nvSpPr>
          <p:cNvPr id="1076" name="Shape 1076"/>
          <p:cNvSpPr/>
          <p:nvPr/>
        </p:nvSpPr>
        <p:spPr>
          <a:xfrm>
            <a:off x="873555" y="3684172"/>
            <a:ext cx="2405902" cy="1528624"/>
          </a:xfrm>
          <a:prstGeom prst="rect">
            <a:avLst/>
          </a:prstGeom>
          <a:ln w="12700">
            <a:miter lim="400000"/>
          </a:ln>
        </p:spPr>
        <p:txBody>
          <a:bodyPr wrap="square" lIns="25400" tIns="25400" rIns="25400" bIns="25400" anchor="ctr">
            <a:spAutoFit/>
          </a:bodyPr>
          <a:lstStyle/>
          <a:p>
            <a:pPr algn="l">
              <a:defRPr sz="2000">
                <a:solidFill>
                  <a:srgbClr val="717172"/>
                </a:solidFill>
              </a:defRPr>
            </a:pPr>
            <a:r>
              <a:rPr sz="1600"/>
              <a:t>There are many variations of passages of Lorem</a:t>
            </a:r>
            <a:endParaRPr sz="1600"/>
          </a:p>
          <a:p>
            <a:pPr algn="l">
              <a:defRPr sz="2000">
                <a:solidFill>
                  <a:srgbClr val="717172"/>
                </a:solidFill>
              </a:defRPr>
            </a:pPr>
            <a:r>
              <a:rPr sz="1600"/>
              <a:t>Ipsum available, but the majority have suffered</a:t>
            </a:r>
            <a:endParaRPr sz="1600"/>
          </a:p>
          <a:p>
            <a:pPr algn="l">
              <a:defRPr sz="2000">
                <a:solidFill>
                  <a:srgbClr val="717172"/>
                </a:solidFill>
              </a:defRPr>
            </a:pPr>
            <a:r>
              <a:rPr sz="1600"/>
              <a:t>alteration in some form, by injected humour, or</a:t>
            </a:r>
            <a:endParaRPr sz="1600"/>
          </a:p>
        </p:txBody>
      </p:sp>
      <p:sp>
        <p:nvSpPr>
          <p:cNvPr id="1077" name="Shape 1077"/>
          <p:cNvSpPr/>
          <p:nvPr/>
        </p:nvSpPr>
        <p:spPr>
          <a:xfrm>
            <a:off x="4710874" y="2116914"/>
            <a:ext cx="1134926" cy="666849"/>
          </a:xfrm>
          <a:prstGeom prst="rect">
            <a:avLst/>
          </a:prstGeom>
          <a:ln w="12700">
            <a:miter lim="400000"/>
          </a:ln>
        </p:spPr>
        <p:txBody>
          <a:bodyPr wrap="none" lIns="25400" tIns="25400" rIns="25400" bIns="25400" anchor="ctr">
            <a:spAutoFit/>
          </a:bodyPr>
          <a:lstStyle/>
          <a:p>
            <a:pPr algn="l">
              <a:lnSpc>
                <a:spcPct val="100000"/>
              </a:lnSpc>
              <a:defRPr sz="4000">
                <a:latin typeface="+mj-lt"/>
                <a:ea typeface="+mj-ea"/>
                <a:cs typeface="+mj-cs"/>
                <a:sym typeface="Montserrat-Regular"/>
              </a:defRPr>
            </a:pPr>
            <a:r>
              <a:rPr sz="2000" b="1">
                <a:solidFill>
                  <a:schemeClr val="bg1"/>
                </a:solidFill>
              </a:rPr>
              <a:t>Many</a:t>
            </a:r>
            <a:endParaRPr sz="2000" b="1">
              <a:solidFill>
                <a:schemeClr val="bg1"/>
              </a:solidFill>
            </a:endParaRPr>
          </a:p>
          <a:p>
            <a:pPr algn="l">
              <a:lnSpc>
                <a:spcPct val="100000"/>
              </a:lnSpc>
              <a:defRPr sz="4000">
                <a:latin typeface="+mj-lt"/>
                <a:ea typeface="+mj-ea"/>
                <a:cs typeface="+mj-cs"/>
                <a:sym typeface="Montserrat-Regular"/>
              </a:defRPr>
            </a:pPr>
            <a:r>
              <a:rPr sz="2000" b="1">
                <a:solidFill>
                  <a:schemeClr val="bg1"/>
                </a:solidFill>
              </a:rPr>
              <a:t>branches</a:t>
            </a:r>
            <a:endParaRPr sz="2000" b="1">
              <a:solidFill>
                <a:schemeClr val="bg1"/>
              </a:solidFill>
            </a:endParaRPr>
          </a:p>
        </p:txBody>
      </p:sp>
      <p:sp>
        <p:nvSpPr>
          <p:cNvPr id="1078" name="Shape 1078"/>
          <p:cNvSpPr/>
          <p:nvPr/>
        </p:nvSpPr>
        <p:spPr>
          <a:xfrm>
            <a:off x="4715065" y="3684172"/>
            <a:ext cx="2405902" cy="1528624"/>
          </a:xfrm>
          <a:prstGeom prst="rect">
            <a:avLst/>
          </a:prstGeom>
          <a:ln w="12700">
            <a:miter lim="400000"/>
          </a:ln>
        </p:spPr>
        <p:txBody>
          <a:bodyPr wrap="square" lIns="25400" tIns="25400" rIns="25400" bIns="25400" anchor="ctr">
            <a:spAutoFit/>
          </a:bodyPr>
          <a:lstStyle/>
          <a:p>
            <a:pPr algn="l">
              <a:defRPr sz="2000">
                <a:solidFill>
                  <a:srgbClr val="717172"/>
                </a:solidFill>
              </a:defRPr>
            </a:pPr>
            <a:r>
              <a:rPr sz="1600"/>
              <a:t>There are many variations of passages of Lorem</a:t>
            </a:r>
            <a:endParaRPr sz="1600"/>
          </a:p>
          <a:p>
            <a:pPr algn="l">
              <a:defRPr sz="2000">
                <a:solidFill>
                  <a:srgbClr val="717172"/>
                </a:solidFill>
              </a:defRPr>
            </a:pPr>
            <a:r>
              <a:rPr sz="1600"/>
              <a:t>Ipsum available, but the majority have suffered</a:t>
            </a:r>
            <a:endParaRPr sz="1600"/>
          </a:p>
          <a:p>
            <a:pPr algn="l">
              <a:defRPr sz="2000">
                <a:solidFill>
                  <a:srgbClr val="717172"/>
                </a:solidFill>
              </a:defRPr>
            </a:pPr>
            <a:r>
              <a:rPr sz="1600"/>
              <a:t>alteration in some form, by injected humour, or</a:t>
            </a:r>
            <a:endParaRPr sz="1600"/>
          </a:p>
        </p:txBody>
      </p:sp>
      <p:sp>
        <p:nvSpPr>
          <p:cNvPr id="1079" name="Shape 1079"/>
          <p:cNvSpPr/>
          <p:nvPr/>
        </p:nvSpPr>
        <p:spPr>
          <a:xfrm>
            <a:off x="8548194" y="2116914"/>
            <a:ext cx="1141082" cy="666849"/>
          </a:xfrm>
          <a:prstGeom prst="rect">
            <a:avLst/>
          </a:prstGeom>
          <a:ln w="12700">
            <a:miter lim="400000"/>
          </a:ln>
        </p:spPr>
        <p:txBody>
          <a:bodyPr wrap="none" lIns="25400" tIns="25400" rIns="25400" bIns="25400" anchor="ctr">
            <a:spAutoFit/>
          </a:bodyPr>
          <a:lstStyle/>
          <a:p>
            <a:pPr algn="l">
              <a:lnSpc>
                <a:spcPct val="100000"/>
              </a:lnSpc>
              <a:defRPr sz="4000">
                <a:latin typeface="+mj-lt"/>
                <a:ea typeface="+mj-ea"/>
                <a:cs typeface="+mj-cs"/>
                <a:sym typeface="Montserrat-Regular"/>
              </a:defRPr>
            </a:pPr>
            <a:r>
              <a:rPr sz="2000" b="1">
                <a:solidFill>
                  <a:schemeClr val="bg1"/>
                </a:solidFill>
              </a:rPr>
              <a:t>Intuitive</a:t>
            </a:r>
            <a:endParaRPr sz="2000" b="1">
              <a:solidFill>
                <a:schemeClr val="bg1"/>
              </a:solidFill>
            </a:endParaRPr>
          </a:p>
          <a:p>
            <a:pPr algn="l">
              <a:lnSpc>
                <a:spcPct val="100000"/>
              </a:lnSpc>
              <a:defRPr sz="4000">
                <a:latin typeface="+mj-lt"/>
                <a:ea typeface="+mj-ea"/>
                <a:cs typeface="+mj-cs"/>
                <a:sym typeface="Montserrat-Regular"/>
              </a:defRPr>
            </a:pPr>
            <a:r>
              <a:rPr sz="2000" b="1">
                <a:solidFill>
                  <a:schemeClr val="bg1"/>
                </a:solidFill>
              </a:rPr>
              <a:t>structure</a:t>
            </a:r>
            <a:endParaRPr sz="2000" b="1">
              <a:solidFill>
                <a:schemeClr val="bg1"/>
              </a:solidFill>
            </a:endParaRPr>
          </a:p>
        </p:txBody>
      </p:sp>
      <p:sp>
        <p:nvSpPr>
          <p:cNvPr id="1080" name="Shape 1080"/>
          <p:cNvSpPr/>
          <p:nvPr/>
        </p:nvSpPr>
        <p:spPr>
          <a:xfrm>
            <a:off x="8552384" y="3684172"/>
            <a:ext cx="2405902" cy="1528624"/>
          </a:xfrm>
          <a:prstGeom prst="rect">
            <a:avLst/>
          </a:prstGeom>
          <a:ln w="12700">
            <a:miter lim="400000"/>
          </a:ln>
        </p:spPr>
        <p:txBody>
          <a:bodyPr wrap="square" lIns="25400" tIns="25400" rIns="25400" bIns="25400" anchor="ctr">
            <a:spAutoFit/>
          </a:bodyPr>
          <a:lstStyle/>
          <a:p>
            <a:pPr algn="l">
              <a:defRPr sz="2000">
                <a:solidFill>
                  <a:srgbClr val="717172"/>
                </a:solidFill>
              </a:defRPr>
            </a:pPr>
            <a:r>
              <a:rPr sz="1600"/>
              <a:t>There are many variations of passages of Lorem</a:t>
            </a:r>
            <a:endParaRPr sz="1600"/>
          </a:p>
          <a:p>
            <a:pPr algn="l">
              <a:defRPr sz="2000">
                <a:solidFill>
                  <a:srgbClr val="717172"/>
                </a:solidFill>
              </a:defRPr>
            </a:pPr>
            <a:r>
              <a:rPr sz="1600"/>
              <a:t>Ipsum available, but the majority have suffered</a:t>
            </a:r>
            <a:endParaRPr sz="1600"/>
          </a:p>
          <a:p>
            <a:pPr algn="l">
              <a:defRPr sz="2000">
                <a:solidFill>
                  <a:srgbClr val="717172"/>
                </a:solidFill>
              </a:defRPr>
            </a:pPr>
            <a:r>
              <a:rPr sz="1600"/>
              <a:t>alteration in some form, by injected humour, or</a:t>
            </a:r>
            <a:endParaRPr sz="1600"/>
          </a:p>
        </p:txBody>
      </p:sp>
      <p:sp>
        <p:nvSpPr>
          <p:cNvPr id="1081" name="Shape 1081"/>
          <p:cNvSpPr/>
          <p:nvPr/>
        </p:nvSpPr>
        <p:spPr>
          <a:xfrm rot="13500000">
            <a:off x="928954" y="3349625"/>
            <a:ext cx="158751" cy="158750"/>
          </a:xfrm>
          <a:prstGeom prst="ellipse">
            <a:avLst/>
          </a:prstGeom>
          <a:solidFill>
            <a:schemeClr val="accent2"/>
          </a:solid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1082" name="Shape 1082"/>
          <p:cNvSpPr/>
          <p:nvPr/>
        </p:nvSpPr>
        <p:spPr>
          <a:xfrm rot="13500000">
            <a:off x="4776546" y="3349625"/>
            <a:ext cx="158751" cy="158750"/>
          </a:xfrm>
          <a:prstGeom prst="ellipse">
            <a:avLst/>
          </a:prstGeom>
          <a:solidFill>
            <a:schemeClr val="accent2"/>
          </a:solid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1083" name="Shape 1083"/>
          <p:cNvSpPr/>
          <p:nvPr/>
        </p:nvSpPr>
        <p:spPr>
          <a:xfrm rot="13500000">
            <a:off x="8616018" y="3349625"/>
            <a:ext cx="158751" cy="158750"/>
          </a:xfrm>
          <a:prstGeom prst="ellipse">
            <a:avLst/>
          </a:prstGeom>
          <a:solidFill>
            <a:schemeClr val="accent2"/>
          </a:solidFill>
          <a:ln w="12700">
            <a:miter lim="400000"/>
          </a:ln>
        </p:spPr>
        <p:txBody>
          <a:bodyPr lIns="25400" tIns="25400" rIns="25400" bIns="25400" anchor="ctr"/>
          <a:lstStyle/>
          <a:p>
            <a:pPr>
              <a:lnSpc>
                <a:spcPct val="100000"/>
              </a:lnSpc>
              <a:defRPr sz="3200">
                <a:solidFill>
                  <a:srgbClr val="FFFFFF"/>
                </a:solidFill>
              </a:defRPr>
            </a:pPr>
            <a:endParaRPr sz="1600"/>
          </a:p>
        </p:txBody>
      </p:sp>
      <p:sp>
        <p:nvSpPr>
          <p:cNvPr id="1075" name="Shape 1075"/>
          <p:cNvSpPr/>
          <p:nvPr/>
        </p:nvSpPr>
        <p:spPr>
          <a:xfrm>
            <a:off x="869365" y="2116914"/>
            <a:ext cx="1289264" cy="666849"/>
          </a:xfrm>
          <a:prstGeom prst="rect">
            <a:avLst/>
          </a:prstGeom>
          <a:ln w="12700">
            <a:miter lim="400000"/>
          </a:ln>
        </p:spPr>
        <p:txBody>
          <a:bodyPr wrap="none" lIns="25400" tIns="25400" rIns="25400" bIns="25400" anchor="ctr">
            <a:spAutoFit/>
          </a:bodyPr>
          <a:lstStyle/>
          <a:p>
            <a:pPr algn="l">
              <a:lnSpc>
                <a:spcPct val="100000"/>
              </a:lnSpc>
              <a:defRPr sz="4000">
                <a:latin typeface="+mj-lt"/>
                <a:ea typeface="+mj-ea"/>
                <a:cs typeface="+mj-cs"/>
                <a:sym typeface="Montserrat-Regular"/>
              </a:defRPr>
            </a:pPr>
            <a:r>
              <a:rPr sz="2000" b="1">
                <a:solidFill>
                  <a:schemeClr val="bg1"/>
                </a:solidFill>
              </a:rPr>
              <a:t>We love</a:t>
            </a:r>
            <a:endParaRPr sz="2000" b="1">
              <a:solidFill>
                <a:schemeClr val="bg1"/>
              </a:solidFill>
            </a:endParaRPr>
          </a:p>
          <a:p>
            <a:pPr algn="l">
              <a:lnSpc>
                <a:spcPct val="100000"/>
              </a:lnSpc>
              <a:defRPr sz="4000">
                <a:latin typeface="+mj-lt"/>
                <a:ea typeface="+mj-ea"/>
                <a:cs typeface="+mj-cs"/>
                <a:sym typeface="Montserrat-Regular"/>
              </a:defRPr>
            </a:pPr>
            <a:r>
              <a:rPr sz="2000" b="1">
                <a:solidFill>
                  <a:schemeClr val="bg1"/>
                </a:solidFill>
              </a:rPr>
              <a:t>customers</a:t>
            </a:r>
            <a:endParaRPr sz="2000" b="1">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429328" y="3650088"/>
            <a:ext cx="7362372" cy="338554"/>
          </a:xfrm>
          <a:prstGeom prst="rect">
            <a:avLst/>
          </a:prstGeom>
          <a:solidFill>
            <a:schemeClr val="bg1">
              <a:alpha val="60000"/>
            </a:schemeClr>
          </a:solidFill>
        </p:spPr>
        <p:txBody>
          <a:bodyPr rot="0" spcFirstLastPara="0" vertOverflow="overflow" horzOverflow="overflow" vert="horz" wrap="square" lIns="91440" tIns="45720" rIns="91440" bIns="45720" numCol="1" spcCol="0" rtlCol="0" fromWordArt="0" anchor="t" anchorCtr="0" forceAA="0" compatLnSpc="1">
            <a:spAutoFit/>
          </a:bodyPr>
          <a:lstStyle>
            <a:defPPr>
              <a:defRPr lang="zh-CN"/>
            </a:defPPr>
            <a:lvl1pPr algn="ctr">
              <a:defRPr sz="1600" b="1">
                <a:solidFill>
                  <a:srgbClr val="005696"/>
                </a:solidFill>
                <a:latin typeface="微软雅黑 Light" panose="020B0502040204020203" pitchFamily="34" charset="-122"/>
                <a:ea typeface="微软雅黑 Light" panose="020B0502040204020203" pitchFamily="34" charset="-122"/>
              </a:defRPr>
            </a:lvl1pPr>
          </a:lstStyle>
          <a:p>
            <a:r>
              <a:rPr lang="en-US" altLang="ko-KR">
                <a:sym typeface="Segoe UI" panose="020B0502040204020203" pitchFamily="34" charset="0"/>
              </a:rPr>
              <a:t>WE CREATE POWERPOINT TEMPLATES BASED ON NEW VISUAL TREND</a:t>
            </a:r>
            <a:endParaRPr lang="zh-CN" altLang="en-US">
              <a:sym typeface="Segoe UI" panose="020B0502040204020203" pitchFamily="34" charset="0"/>
            </a:endParaRPr>
          </a:p>
        </p:txBody>
      </p:sp>
      <p:sp>
        <p:nvSpPr>
          <p:cNvPr id="29" name="文本框 28"/>
          <p:cNvSpPr txBox="1"/>
          <p:nvPr/>
        </p:nvSpPr>
        <p:spPr>
          <a:xfrm>
            <a:off x="2627086" y="4146215"/>
            <a:ext cx="6937828" cy="400110"/>
          </a:xfrm>
          <a:prstGeom prst="rect">
            <a:avLst/>
          </a:prstGeom>
          <a:noFill/>
        </p:spPr>
        <p:txBody>
          <a:bodyPr wrap="square" rtlCol="0">
            <a:spAutoFit/>
          </a:bodyPr>
          <a:lstStyle/>
          <a:p>
            <a:pPr algn="ct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计算机 </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 </a:t>
            </a: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大数据</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 / </a:t>
            </a: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数字信息 </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 </a:t>
            </a:r>
            <a:r>
              <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电子商务相关</a:t>
            </a:r>
            <a:r>
              <a:rPr lang="en-US" altLang="zh-CN" sz="2000" b="1">
                <a:solidFill>
                  <a:schemeClr val="bg1"/>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000"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31" name="文本框 11"/>
          <p:cNvSpPr txBox="1"/>
          <p:nvPr/>
        </p:nvSpPr>
        <p:spPr>
          <a:xfrm>
            <a:off x="11163753" y="347454"/>
            <a:ext cx="619579"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a:solidFill>
                  <a:schemeClr val="bg1"/>
                </a:solidFill>
                <a:latin typeface="Segoe UI" panose="020B0502040204020203" pitchFamily="34" charset="0"/>
                <a:ea typeface="微软雅黑" panose="020B0503020204020204" pitchFamily="34" charset="-122"/>
                <a:sym typeface="Segoe UI" panose="020B0502040204020203" pitchFamily="34" charset="0"/>
              </a:rPr>
              <a:t>01</a:t>
            </a:r>
            <a:endParaRPr lang="zh-CN" altLang="en-US" sz="2800">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cxnSp>
        <p:nvCxnSpPr>
          <p:cNvPr id="34" name="直接连接符 33"/>
          <p:cNvCxnSpPr/>
          <p:nvPr/>
        </p:nvCxnSpPr>
        <p:spPr>
          <a:xfrm>
            <a:off x="11504839" y="946596"/>
            <a:ext cx="0" cy="59055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16"/>
          <p:cNvSpPr txBox="1"/>
          <p:nvPr/>
        </p:nvSpPr>
        <p:spPr>
          <a:xfrm>
            <a:off x="524797" y="5587217"/>
            <a:ext cx="2294150"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201X</a:t>
            </a:r>
            <a:endPar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05.09</a:t>
            </a:r>
            <a:endPar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ADD TEXT</a:t>
            </a:r>
            <a:endPar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36" name="椭圆 35"/>
          <p:cNvSpPr/>
          <p:nvPr/>
        </p:nvSpPr>
        <p:spPr>
          <a:xfrm>
            <a:off x="10543454"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7" name="椭圆 36"/>
          <p:cNvSpPr/>
          <p:nvPr/>
        </p:nvSpPr>
        <p:spPr>
          <a:xfrm>
            <a:off x="10790197"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8" name="椭圆 37"/>
          <p:cNvSpPr/>
          <p:nvPr/>
        </p:nvSpPr>
        <p:spPr>
          <a:xfrm>
            <a:off x="11080482"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39" name="椭圆 38"/>
          <p:cNvSpPr/>
          <p:nvPr/>
        </p:nvSpPr>
        <p:spPr>
          <a:xfrm>
            <a:off x="11385282" y="624410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0" name="椭圆 39"/>
          <p:cNvSpPr/>
          <p:nvPr/>
        </p:nvSpPr>
        <p:spPr>
          <a:xfrm>
            <a:off x="10790197" y="599545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1" name="椭圆 40"/>
          <p:cNvSpPr/>
          <p:nvPr/>
        </p:nvSpPr>
        <p:spPr>
          <a:xfrm>
            <a:off x="11080482" y="599545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2" name="椭圆 41"/>
          <p:cNvSpPr/>
          <p:nvPr/>
        </p:nvSpPr>
        <p:spPr>
          <a:xfrm>
            <a:off x="11385282" y="5995453"/>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3" name="椭圆 42"/>
          <p:cNvSpPr/>
          <p:nvPr/>
        </p:nvSpPr>
        <p:spPr>
          <a:xfrm>
            <a:off x="11080482" y="5746802"/>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44" name="椭圆 43"/>
          <p:cNvSpPr/>
          <p:nvPr/>
        </p:nvSpPr>
        <p:spPr>
          <a:xfrm>
            <a:off x="11385282" y="5746802"/>
            <a:ext cx="134071" cy="134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28" name="Freeform 5"/>
          <p:cNvSpPr>
            <a:spLocks noEditPoints="1"/>
          </p:cNvSpPr>
          <p:nvPr/>
        </p:nvSpPr>
        <p:spPr bwMode="auto">
          <a:xfrm>
            <a:off x="408787" y="369094"/>
            <a:ext cx="565820" cy="566762"/>
          </a:xfrm>
          <a:custGeom>
            <a:avLst/>
            <a:gdLst>
              <a:gd name="T0" fmla="*/ 1655 w 3530"/>
              <a:gd name="T1" fmla="*/ 19 h 3547"/>
              <a:gd name="T2" fmla="*/ 2470 w 3530"/>
              <a:gd name="T3" fmla="*/ 159 h 3547"/>
              <a:gd name="T4" fmla="*/ 3178 w 3530"/>
              <a:gd name="T5" fmla="*/ 723 h 3547"/>
              <a:gd name="T6" fmla="*/ 3517 w 3530"/>
              <a:gd name="T7" fmla="*/ 1652 h 3547"/>
              <a:gd name="T8" fmla="*/ 3445 w 3530"/>
              <a:gd name="T9" fmla="*/ 2268 h 3547"/>
              <a:gd name="T10" fmla="*/ 2970 w 3530"/>
              <a:gd name="T11" fmla="*/ 3033 h 3547"/>
              <a:gd name="T12" fmla="*/ 2169 w 3530"/>
              <a:gd name="T13" fmla="*/ 3463 h 3547"/>
              <a:gd name="T14" fmla="*/ 1069 w 3530"/>
              <a:gd name="T15" fmla="*/ 3360 h 3547"/>
              <a:gd name="T16" fmla="*/ 371 w 3530"/>
              <a:gd name="T17" fmla="*/ 2802 h 3547"/>
              <a:gd name="T18" fmla="*/ 89 w 3530"/>
              <a:gd name="T19" fmla="*/ 2224 h 3547"/>
              <a:gd name="T20" fmla="*/ 110 w 3530"/>
              <a:gd name="T21" fmla="*/ 1229 h 3547"/>
              <a:gd name="T22" fmla="*/ 601 w 3530"/>
              <a:gd name="T23" fmla="*/ 467 h 3547"/>
              <a:gd name="T24" fmla="*/ 1420 w 3530"/>
              <a:gd name="T25" fmla="*/ 51 h 3547"/>
              <a:gd name="T26" fmla="*/ 1655 w 3530"/>
              <a:gd name="T27" fmla="*/ 19 h 3547"/>
              <a:gd name="T28" fmla="*/ 1402 w 3530"/>
              <a:gd name="T29" fmla="*/ 749 h 3547"/>
              <a:gd name="T30" fmla="*/ 1259 w 3530"/>
              <a:gd name="T31" fmla="*/ 759 h 3547"/>
              <a:gd name="T32" fmla="*/ 1184 w 3530"/>
              <a:gd name="T33" fmla="*/ 775 h 3547"/>
              <a:gd name="T34" fmla="*/ 1153 w 3530"/>
              <a:gd name="T35" fmla="*/ 819 h 3547"/>
              <a:gd name="T36" fmla="*/ 1145 w 3530"/>
              <a:gd name="T37" fmla="*/ 936 h 3547"/>
              <a:gd name="T38" fmla="*/ 1162 w 3530"/>
              <a:gd name="T39" fmla="*/ 1038 h 3547"/>
              <a:gd name="T40" fmla="*/ 1224 w 3530"/>
              <a:gd name="T41" fmla="*/ 1070 h 3547"/>
              <a:gd name="T42" fmla="*/ 1519 w 3530"/>
              <a:gd name="T43" fmla="*/ 1091 h 3547"/>
              <a:gd name="T44" fmla="*/ 1612 w 3530"/>
              <a:gd name="T45" fmla="*/ 1129 h 3547"/>
              <a:gd name="T46" fmla="*/ 1648 w 3530"/>
              <a:gd name="T47" fmla="*/ 1240 h 3547"/>
              <a:gd name="T48" fmla="*/ 1648 w 3530"/>
              <a:gd name="T49" fmla="*/ 1420 h 3547"/>
              <a:gd name="T50" fmla="*/ 1636 w 3530"/>
              <a:gd name="T51" fmla="*/ 2344 h 3547"/>
              <a:gd name="T52" fmla="*/ 1631 w 3530"/>
              <a:gd name="T53" fmla="*/ 2648 h 3547"/>
              <a:gd name="T54" fmla="*/ 1662 w 3530"/>
              <a:gd name="T55" fmla="*/ 2803 h 3547"/>
              <a:gd name="T56" fmla="*/ 1795 w 3530"/>
              <a:gd name="T57" fmla="*/ 2934 h 3547"/>
              <a:gd name="T58" fmla="*/ 1865 w 3530"/>
              <a:gd name="T59" fmla="*/ 2947 h 3547"/>
              <a:gd name="T60" fmla="*/ 1898 w 3530"/>
              <a:gd name="T61" fmla="*/ 2905 h 3547"/>
              <a:gd name="T62" fmla="*/ 1901 w 3530"/>
              <a:gd name="T63" fmla="*/ 2796 h 3547"/>
              <a:gd name="T64" fmla="*/ 1900 w 3530"/>
              <a:gd name="T65" fmla="*/ 2640 h 3547"/>
              <a:gd name="T66" fmla="*/ 1900 w 3530"/>
              <a:gd name="T67" fmla="*/ 1316 h 3547"/>
              <a:gd name="T68" fmla="*/ 1915 w 3530"/>
              <a:gd name="T69" fmla="*/ 1168 h 3547"/>
              <a:gd name="T70" fmla="*/ 1978 w 3530"/>
              <a:gd name="T71" fmla="*/ 1101 h 3547"/>
              <a:gd name="T72" fmla="*/ 2112 w 3530"/>
              <a:gd name="T73" fmla="*/ 1095 h 3547"/>
              <a:gd name="T74" fmla="*/ 2577 w 3530"/>
              <a:gd name="T75" fmla="*/ 1132 h 3547"/>
              <a:gd name="T76" fmla="*/ 2611 w 3530"/>
              <a:gd name="T77" fmla="*/ 1122 h 3547"/>
              <a:gd name="T78" fmla="*/ 2592 w 3530"/>
              <a:gd name="T79" fmla="*/ 1093 h 3547"/>
              <a:gd name="T80" fmla="*/ 1857 w 3530"/>
              <a:gd name="T81" fmla="*/ 785 h 3547"/>
              <a:gd name="T82" fmla="*/ 1402 w 3530"/>
              <a:gd name="T83" fmla="*/ 749 h 3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30" h="3547">
                <a:moveTo>
                  <a:pt x="1655" y="19"/>
                </a:moveTo>
                <a:cubicBezTo>
                  <a:pt x="1933" y="0"/>
                  <a:pt x="2215" y="48"/>
                  <a:pt x="2470" y="159"/>
                </a:cubicBezTo>
                <a:cubicBezTo>
                  <a:pt x="2750" y="281"/>
                  <a:pt x="2997" y="477"/>
                  <a:pt x="3178" y="723"/>
                </a:cubicBezTo>
                <a:cubicBezTo>
                  <a:pt x="3378" y="991"/>
                  <a:pt x="3497" y="1318"/>
                  <a:pt x="3517" y="1652"/>
                </a:cubicBezTo>
                <a:cubicBezTo>
                  <a:pt x="3530" y="1859"/>
                  <a:pt x="3506" y="2069"/>
                  <a:pt x="3445" y="2268"/>
                </a:cubicBezTo>
                <a:cubicBezTo>
                  <a:pt x="3358" y="2559"/>
                  <a:pt x="3192" y="2826"/>
                  <a:pt x="2970" y="3033"/>
                </a:cubicBezTo>
                <a:cubicBezTo>
                  <a:pt x="2747" y="3244"/>
                  <a:pt x="2468" y="3394"/>
                  <a:pt x="2169" y="3463"/>
                </a:cubicBezTo>
                <a:cubicBezTo>
                  <a:pt x="1804" y="3547"/>
                  <a:pt x="1412" y="3512"/>
                  <a:pt x="1069" y="3360"/>
                </a:cubicBezTo>
                <a:cubicBezTo>
                  <a:pt x="793" y="3238"/>
                  <a:pt x="550" y="3044"/>
                  <a:pt x="371" y="2802"/>
                </a:cubicBezTo>
                <a:cubicBezTo>
                  <a:pt x="242" y="2629"/>
                  <a:pt x="146" y="2432"/>
                  <a:pt x="89" y="2224"/>
                </a:cubicBezTo>
                <a:cubicBezTo>
                  <a:pt x="0" y="1900"/>
                  <a:pt x="7" y="1550"/>
                  <a:pt x="110" y="1229"/>
                </a:cubicBezTo>
                <a:cubicBezTo>
                  <a:pt x="203" y="938"/>
                  <a:pt x="374" y="673"/>
                  <a:pt x="601" y="467"/>
                </a:cubicBezTo>
                <a:cubicBezTo>
                  <a:pt x="830" y="259"/>
                  <a:pt x="1116" y="113"/>
                  <a:pt x="1420" y="51"/>
                </a:cubicBezTo>
                <a:cubicBezTo>
                  <a:pt x="1498" y="35"/>
                  <a:pt x="1576" y="24"/>
                  <a:pt x="1655" y="19"/>
                </a:cubicBezTo>
                <a:close/>
                <a:moveTo>
                  <a:pt x="1402" y="749"/>
                </a:moveTo>
                <a:cubicBezTo>
                  <a:pt x="1354" y="751"/>
                  <a:pt x="1307" y="754"/>
                  <a:pt x="1259" y="759"/>
                </a:cubicBezTo>
                <a:cubicBezTo>
                  <a:pt x="1234" y="762"/>
                  <a:pt x="1207" y="764"/>
                  <a:pt x="1184" y="775"/>
                </a:cubicBezTo>
                <a:cubicBezTo>
                  <a:pt x="1166" y="783"/>
                  <a:pt x="1157" y="801"/>
                  <a:pt x="1153" y="819"/>
                </a:cubicBezTo>
                <a:cubicBezTo>
                  <a:pt x="1144" y="858"/>
                  <a:pt x="1145" y="897"/>
                  <a:pt x="1145" y="936"/>
                </a:cubicBezTo>
                <a:cubicBezTo>
                  <a:pt x="1148" y="970"/>
                  <a:pt x="1148" y="1006"/>
                  <a:pt x="1162" y="1038"/>
                </a:cubicBezTo>
                <a:cubicBezTo>
                  <a:pt x="1172" y="1063"/>
                  <a:pt x="1201" y="1068"/>
                  <a:pt x="1224" y="1070"/>
                </a:cubicBezTo>
                <a:cubicBezTo>
                  <a:pt x="1322" y="1078"/>
                  <a:pt x="1421" y="1081"/>
                  <a:pt x="1519" y="1091"/>
                </a:cubicBezTo>
                <a:cubicBezTo>
                  <a:pt x="1552" y="1096"/>
                  <a:pt x="1589" y="1102"/>
                  <a:pt x="1612" y="1129"/>
                </a:cubicBezTo>
                <a:cubicBezTo>
                  <a:pt x="1637" y="1160"/>
                  <a:pt x="1644" y="1201"/>
                  <a:pt x="1648" y="1240"/>
                </a:cubicBezTo>
                <a:cubicBezTo>
                  <a:pt x="1651" y="1300"/>
                  <a:pt x="1648" y="1360"/>
                  <a:pt x="1648" y="1420"/>
                </a:cubicBezTo>
                <a:cubicBezTo>
                  <a:pt x="1644" y="1728"/>
                  <a:pt x="1641" y="2036"/>
                  <a:pt x="1636" y="2344"/>
                </a:cubicBezTo>
                <a:cubicBezTo>
                  <a:pt x="1635" y="2446"/>
                  <a:pt x="1630" y="2547"/>
                  <a:pt x="1631" y="2648"/>
                </a:cubicBezTo>
                <a:cubicBezTo>
                  <a:pt x="1632" y="2701"/>
                  <a:pt x="1639" y="2755"/>
                  <a:pt x="1662" y="2803"/>
                </a:cubicBezTo>
                <a:cubicBezTo>
                  <a:pt x="1689" y="2861"/>
                  <a:pt x="1737" y="2908"/>
                  <a:pt x="1795" y="2934"/>
                </a:cubicBezTo>
                <a:cubicBezTo>
                  <a:pt x="1817" y="2943"/>
                  <a:pt x="1841" y="2953"/>
                  <a:pt x="1865" y="2947"/>
                </a:cubicBezTo>
                <a:cubicBezTo>
                  <a:pt x="1884" y="2943"/>
                  <a:pt x="1895" y="2923"/>
                  <a:pt x="1898" y="2905"/>
                </a:cubicBezTo>
                <a:cubicBezTo>
                  <a:pt x="1904" y="2869"/>
                  <a:pt x="1900" y="2832"/>
                  <a:pt x="1901" y="2796"/>
                </a:cubicBezTo>
                <a:cubicBezTo>
                  <a:pt x="1899" y="2744"/>
                  <a:pt x="1900" y="2692"/>
                  <a:pt x="1900" y="2640"/>
                </a:cubicBezTo>
                <a:cubicBezTo>
                  <a:pt x="1900" y="2199"/>
                  <a:pt x="1900" y="1757"/>
                  <a:pt x="1900" y="1316"/>
                </a:cubicBezTo>
                <a:cubicBezTo>
                  <a:pt x="1902" y="1267"/>
                  <a:pt x="1900" y="1216"/>
                  <a:pt x="1915" y="1168"/>
                </a:cubicBezTo>
                <a:cubicBezTo>
                  <a:pt x="1924" y="1138"/>
                  <a:pt x="1947" y="1111"/>
                  <a:pt x="1978" y="1101"/>
                </a:cubicBezTo>
                <a:cubicBezTo>
                  <a:pt x="2021" y="1085"/>
                  <a:pt x="2068" y="1092"/>
                  <a:pt x="2112" y="1095"/>
                </a:cubicBezTo>
                <a:cubicBezTo>
                  <a:pt x="2267" y="1108"/>
                  <a:pt x="2422" y="1120"/>
                  <a:pt x="2577" y="1132"/>
                </a:cubicBezTo>
                <a:cubicBezTo>
                  <a:pt x="2589" y="1133"/>
                  <a:pt x="2605" y="1135"/>
                  <a:pt x="2611" y="1122"/>
                </a:cubicBezTo>
                <a:cubicBezTo>
                  <a:pt x="2616" y="1109"/>
                  <a:pt x="2601" y="1100"/>
                  <a:pt x="2592" y="1093"/>
                </a:cubicBezTo>
                <a:cubicBezTo>
                  <a:pt x="2374" y="938"/>
                  <a:pt x="2121" y="832"/>
                  <a:pt x="1857" y="785"/>
                </a:cubicBezTo>
                <a:cubicBezTo>
                  <a:pt x="1707" y="758"/>
                  <a:pt x="1554" y="744"/>
                  <a:pt x="1402" y="749"/>
                </a:cubicBezTo>
                <a:close/>
              </a:path>
            </a:pathLst>
          </a:custGeom>
          <a:solidFill>
            <a:srgbClr val="FFFFFF"/>
          </a:solidFill>
          <a:ln>
            <a:noFill/>
          </a:ln>
        </p:spPr>
        <p:txBody>
          <a:bodyPr vert="horz" wrap="square" lIns="91440" tIns="45720" rIns="91440" bIns="45720" numCol="1" anchor="t" anchorCtr="0" compatLnSpc="1"/>
          <a:lstStyle/>
          <a:p>
            <a:endParaRPr lang="zh-CN" altLang="en-US">
              <a:latin typeface="Segoe UI" panose="020B0502040204020203" pitchFamily="34" charset="0"/>
              <a:ea typeface="微软雅黑" panose="020B0503020204020204" pitchFamily="34" charset="-122"/>
              <a:sym typeface="Segoe UI" panose="020B0502040204020203" pitchFamily="34" charset="0"/>
            </a:endParaRPr>
          </a:p>
        </p:txBody>
      </p:sp>
      <p:sp>
        <p:nvSpPr>
          <p:cNvPr id="2" name="文本框 1"/>
          <p:cNvSpPr txBox="1"/>
          <p:nvPr/>
        </p:nvSpPr>
        <p:spPr>
          <a:xfrm>
            <a:off x="1816100" y="2509380"/>
            <a:ext cx="8559800" cy="1015663"/>
          </a:xfrm>
          <a:prstGeom prst="rect">
            <a:avLst/>
          </a:prstGeom>
          <a:noFill/>
        </p:spPr>
        <p:txBody>
          <a:bodyPr wrap="square" rtlCol="0">
            <a:spAutoFit/>
          </a:bodyPr>
          <a:lstStyle/>
          <a:p>
            <a:pPr algn="ctr"/>
            <a:r>
              <a:rPr lang="en-US" altLang="zh-CN" sz="6000" b="1">
                <a:solidFill>
                  <a:schemeClr val="bg1"/>
                </a:solidFill>
                <a:latin typeface="Segoe UI" panose="020B0502040204020203" pitchFamily="34" charset="0"/>
                <a:ea typeface="微软雅黑" panose="020B0503020204020204" pitchFamily="34" charset="-122"/>
                <a:sym typeface="Segoe UI" panose="020B0502040204020203" pitchFamily="34" charset="0"/>
              </a:rPr>
              <a:t>THANKS!</a:t>
            </a:r>
            <a:endParaRPr lang="zh-CN" altLang="en-US" sz="6000"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6" name="文本框 5"/>
          <p:cNvSpPr txBox="1"/>
          <p:nvPr/>
        </p:nvSpPr>
        <p:spPr>
          <a:xfrm flipH="1">
            <a:off x="1200966" y="483445"/>
            <a:ext cx="1426120" cy="369332"/>
          </a:xfrm>
          <a:prstGeom prst="rect">
            <a:avLst/>
          </a:prstGeom>
          <a:noFill/>
        </p:spPr>
        <p:txBody>
          <a:bodyPr wrap="square" rtlCol="0">
            <a:spAutoFit/>
          </a:bodyPr>
          <a:lstStyle/>
          <a:p>
            <a:r>
              <a:rPr lang="en-US" altLang="zh-CN" b="1">
                <a:solidFill>
                  <a:schemeClr val="bg1"/>
                </a:solidFill>
                <a:latin typeface="Segoe UI" panose="020B0502040204020203" pitchFamily="34" charset="0"/>
                <a:ea typeface="微软雅黑" panose="020B0503020204020204" pitchFamily="34" charset="-122"/>
                <a:sym typeface="Segoe UI" panose="020B0502040204020203" pitchFamily="34" charset="0"/>
              </a:rPr>
              <a:t>ADD LOGO</a:t>
            </a:r>
            <a:endParaRPr lang="zh-CN" altLang="en-US" b="1">
              <a:solidFill>
                <a:schemeClr val="bg1"/>
              </a:solidFill>
              <a:latin typeface="Segoe UI" panose="020B0502040204020203" pitchFamily="34" charset="0"/>
              <a:ea typeface="微软雅黑" panose="020B0503020204020204" pitchFamily="34" charset="-122"/>
              <a:sym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ags/tag1.xml><?xml version="1.0" encoding="utf-8"?>
<p:tagLst xmlns:p="http://schemas.openxmlformats.org/presentationml/2006/main">
  <p:tag name="KSO_WM_TEMPLATE_TOPIC_ID" val="2869567"/>
  <p:tag name="KSO_WM_TEMPLATE_OUTLINE_ID" val="6"/>
  <p:tag name="KSO_WM_TEMPLATE_SCENE_ID" val="1"/>
  <p:tag name="KSO_WM_TEMPLATE_JOB_ID" val="6"/>
  <p:tag name="KSO_WM_TEMPLATE_TOPIC_DEFAULT" val="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fontScheme name="阿文模板">
      <a:majorFont>
        <a:latin typeface="Segoe UI"/>
        <a:ea typeface="微软雅黑"/>
        <a:cs typeface=""/>
      </a:majorFont>
      <a:minorFont>
        <a:latin typeface="Segoe U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7E6E6"/>
    </a:lt2>
    <a:accent1>
      <a:srgbClr val="0882E5"/>
    </a:accent1>
    <a:accent2>
      <a:srgbClr val="364BAF"/>
    </a:accent2>
    <a:accent3>
      <a:srgbClr val="1078BA"/>
    </a:accent3>
    <a:accent4>
      <a:srgbClr val="EC703A"/>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8983</Words>
  <Application>WPS 演示</Application>
  <PresentationFormat>宽屏</PresentationFormat>
  <Paragraphs>540</Paragraphs>
  <Slides>27</Slides>
  <Notes>24</Notes>
  <HiddenSlides>0</HiddenSlides>
  <MMClips>0</MMClips>
  <ScaleCrop>false</ScaleCrop>
  <HeadingPairs>
    <vt:vector size="6" baseType="variant">
      <vt:variant>
        <vt:lpstr>已用的字体</vt:lpstr>
      </vt:variant>
      <vt:variant>
        <vt:i4>37</vt:i4>
      </vt:variant>
      <vt:variant>
        <vt:lpstr>主题</vt:lpstr>
      </vt:variant>
      <vt:variant>
        <vt:i4>1</vt:i4>
      </vt:variant>
      <vt:variant>
        <vt:lpstr>幻灯片标题</vt:lpstr>
      </vt:variant>
      <vt:variant>
        <vt:i4>27</vt:i4>
      </vt:variant>
    </vt:vector>
  </HeadingPairs>
  <TitlesOfParts>
    <vt:vector size="65" baseType="lpstr">
      <vt:lpstr>Arial</vt:lpstr>
      <vt:lpstr>宋体</vt:lpstr>
      <vt:lpstr>Wingdings</vt:lpstr>
      <vt:lpstr>微软雅黑 Light</vt:lpstr>
      <vt:lpstr>Segoe UI</vt:lpstr>
      <vt:lpstr>微软雅黑</vt:lpstr>
      <vt:lpstr>Calibri</vt:lpstr>
      <vt:lpstr>Calibri</vt:lpstr>
      <vt:lpstr>Tahoma</vt:lpstr>
      <vt:lpstr>Gulim</vt:lpstr>
      <vt:lpstr>Malgun Gothic</vt:lpstr>
      <vt:lpstr>Microsoft Sans Serif</vt:lpstr>
      <vt:lpstr>Helvetica Light</vt:lpstr>
      <vt:lpstr>Montserrat-Regular</vt:lpstr>
      <vt:lpstr>Arial Unicode MS</vt:lpstr>
      <vt:lpstr>等线</vt:lpstr>
      <vt:lpstr>Segoe Print</vt:lpstr>
      <vt:lpstr>Lato Light</vt:lpstr>
      <vt:lpstr>Open Sans</vt:lpstr>
      <vt:lpstr>Helvetica Neue Light</vt:lpstr>
      <vt:lpstr>Helvetica Neue</vt:lpstr>
      <vt:lpstr>Helvetica</vt:lpstr>
      <vt:lpstr>Oswald Regular</vt:lpstr>
      <vt:lpstr>Oswald Light</vt:lpstr>
      <vt:lpstr>Source Sans Pro</vt:lpstr>
      <vt:lpstr>Times New Roman</vt:lpstr>
      <vt:lpstr>Roboto Light</vt:lpstr>
      <vt:lpstr>Open Sans Semibold</vt:lpstr>
      <vt:lpstr>Open Sans Semibold</vt:lpstr>
      <vt:lpstr>Gill Sans</vt:lpstr>
      <vt:lpstr>Lato</vt:lpstr>
      <vt:lpstr>Lato Black</vt:lpstr>
      <vt:lpstr>Liberation Sans</vt:lpstr>
      <vt:lpstr>Yu Mincho Light</vt:lpstr>
      <vt:lpstr>Wide Latin</vt:lpstr>
      <vt:lpstr>Gill Sans MT</vt:lpstr>
      <vt:lpstr>Vijaya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Timeline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新建 Microsoft PowerPoint 演示文稿 - 副本</dc:title>
  <dc:creator>-@极红Jahony</dc:creator>
  <cp:lastModifiedBy>拉普耶鲁</cp:lastModifiedBy>
  <cp:revision>545</cp:revision>
  <dcterms:created xsi:type="dcterms:W3CDTF">2016-11-27T14:26:00Z</dcterms:created>
  <dcterms:modified xsi:type="dcterms:W3CDTF">2018-02-07T06:22:56Z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