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9" r:id="rId4"/>
    <p:sldId id="276" r:id="rId5"/>
    <p:sldId id="267" r:id="rId6"/>
    <p:sldId id="275" r:id="rId7"/>
    <p:sldId id="266" r:id="rId8"/>
    <p:sldId id="261" r:id="rId9"/>
    <p:sldId id="272" r:id="rId10"/>
    <p:sldId id="278" r:id="rId11"/>
    <p:sldId id="264" r:id="rId12"/>
    <p:sldId id="265" r:id="rId13"/>
    <p:sldId id="262" r:id="rId14"/>
    <p:sldId id="277" r:id="rId15"/>
    <p:sldId id="270" r:id="rId16"/>
    <p:sldId id="268" r:id="rId17"/>
    <p:sldId id="269" r:id="rId18"/>
    <p:sldId id="263" r:id="rId19"/>
    <p:sldId id="260" r:id="rId20"/>
    <p:sldId id="271" r:id="rId21"/>
    <p:sldId id="273" r:id="rId22"/>
    <p:sldId id="274" r:id="rId23"/>
    <p:sldId id="279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6B57"/>
    <a:srgbClr val="1B3E36"/>
    <a:srgbClr val="404040"/>
    <a:srgbClr val="468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0" autoAdjust="0"/>
    <p:restoredTop sz="98670" autoAdjust="0"/>
  </p:normalViewPr>
  <p:slideViewPr>
    <p:cSldViewPr snapToGrid="0" showGuides="1">
      <p:cViewPr varScale="1">
        <p:scale>
          <a:sx n="92" d="100"/>
          <a:sy n="92" d="100"/>
        </p:scale>
        <p:origin x="45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142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9306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413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325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623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77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583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849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082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819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533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024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383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0586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238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599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705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0408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7559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156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727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4817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3591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746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3468D-F455-41B7-92FD-BE6F36E9F09E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DDA22-BAA0-42B3-B7F7-88F41B44CEF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0" y="4896196"/>
            <a:ext cx="12192000" cy="19618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1" t="26032" r="2796"/>
          <a:stretch>
            <a:fillRect/>
          </a:stretch>
        </p:blipFill>
        <p:spPr>
          <a:xfrm>
            <a:off x="8780986" y="2348917"/>
            <a:ext cx="2745996" cy="45090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r="13749" b="77599"/>
          <a:stretch>
            <a:fillRect/>
          </a:stretch>
        </p:blipFill>
        <p:spPr>
          <a:xfrm>
            <a:off x="8877994" y="205517"/>
            <a:ext cx="2119746" cy="136558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3" t="78521" r="42115" b="13773"/>
          <a:stretch>
            <a:fillRect/>
          </a:stretch>
        </p:blipFill>
        <p:spPr>
          <a:xfrm>
            <a:off x="6258187" y="5167618"/>
            <a:ext cx="1040235" cy="46978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3" t="65646" r="74742" b="21109"/>
          <a:stretch>
            <a:fillRect/>
          </a:stretch>
        </p:blipFill>
        <p:spPr>
          <a:xfrm>
            <a:off x="1266739" y="4998789"/>
            <a:ext cx="1157680" cy="8074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4" t="71244" r="69031" b="15684"/>
          <a:stretch>
            <a:fillRect/>
          </a:stretch>
        </p:blipFill>
        <p:spPr>
          <a:xfrm rot="20057883">
            <a:off x="4391636" y="5407754"/>
            <a:ext cx="528507" cy="796953"/>
          </a:xfrm>
          <a:prstGeom prst="rect">
            <a:avLst/>
          </a:prstGeom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95982" y="2376103"/>
            <a:ext cx="75198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468364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水墨画古典中国风汇报</a:t>
            </a:r>
            <a:r>
              <a:rPr lang="zh-CN" altLang="en-US" sz="3600" dirty="0" smtClean="0">
                <a:solidFill>
                  <a:srgbClr val="468364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总结</a:t>
            </a:r>
            <a:r>
              <a:rPr lang="en-US" altLang="zh-CN" sz="3600" smtClean="0">
                <a:solidFill>
                  <a:srgbClr val="468364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PPT</a:t>
            </a:r>
            <a:r>
              <a:rPr lang="zh-CN" altLang="en-US" sz="3600" smtClean="0">
                <a:solidFill>
                  <a:srgbClr val="468364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模板</a:t>
            </a:r>
            <a:endParaRPr lang="zh-CN" altLang="en-US" sz="36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094137" y="3427872"/>
            <a:ext cx="33242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汇报人</a:t>
            </a:r>
            <a:r>
              <a:rPr lang="zh-CN" altLang="en-US" sz="28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：</a:t>
            </a:r>
            <a:endParaRPr lang="zh-CN" altLang="en-US" sz="28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t="8594" r="23835" b="79363"/>
          <a:stretch>
            <a:fillRect/>
          </a:stretch>
        </p:blipFill>
        <p:spPr>
          <a:xfrm rot="13981584">
            <a:off x="375133" y="258376"/>
            <a:ext cx="889981" cy="734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8290" y="4907662"/>
            <a:ext cx="12192000" cy="1961804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439320" y="1407422"/>
            <a:ext cx="5313360" cy="990425"/>
            <a:chOff x="3390715" y="1968423"/>
            <a:chExt cx="5313360" cy="9904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8" t="46301" r="69653" b="40570"/>
            <a:stretch>
              <a:fillRect/>
            </a:stretch>
          </p:blipFill>
          <p:spPr>
            <a:xfrm rot="7977220">
              <a:off x="3415631" y="1943507"/>
              <a:ext cx="990425" cy="1040258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 bwMode="auto">
            <a:xfrm>
              <a:off x="3626765" y="2065851"/>
              <a:ext cx="5077310" cy="671613"/>
              <a:chOff x="4808663" y="896950"/>
              <a:chExt cx="5423907" cy="672538"/>
            </a:xfrm>
          </p:grpSpPr>
          <p:sp>
            <p:nvSpPr>
              <p:cNvPr id="5" name="文本框 5"/>
              <p:cNvSpPr txBox="1">
                <a:spLocks noChangeArrowheads="1"/>
              </p:cNvSpPr>
              <p:nvPr/>
            </p:nvSpPr>
            <p:spPr bwMode="auto">
              <a:xfrm>
                <a:off x="4808663" y="896950"/>
                <a:ext cx="682687" cy="647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60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一</a:t>
                </a:r>
              </a:p>
            </p:txBody>
          </p:sp>
          <p:sp>
            <p:nvSpPr>
              <p:cNvPr id="6" name="文本框 3"/>
              <p:cNvSpPr txBox="1">
                <a:spLocks noChangeArrowheads="1"/>
              </p:cNvSpPr>
              <p:nvPr/>
            </p:nvSpPr>
            <p:spPr bwMode="auto">
              <a:xfrm>
                <a:off x="5534891" y="983907"/>
                <a:ext cx="4697679" cy="585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200" dirty="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添加您的</a:t>
                </a:r>
                <a:r>
                  <a:rPr lang="zh-CN" altLang="en-US"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目录标题</a:t>
                </a: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3439319" y="2504612"/>
            <a:ext cx="5329338" cy="990425"/>
            <a:chOff x="3390714" y="3065613"/>
            <a:chExt cx="5329338" cy="99042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8" t="46301" r="69653" b="40570"/>
            <a:stretch>
              <a:fillRect/>
            </a:stretch>
          </p:blipFill>
          <p:spPr>
            <a:xfrm rot="7977220">
              <a:off x="3415630" y="3040697"/>
              <a:ext cx="990425" cy="1040258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 bwMode="auto">
            <a:xfrm>
              <a:off x="3644228" y="3180503"/>
              <a:ext cx="5075824" cy="671786"/>
              <a:chOff x="4808663" y="896950"/>
              <a:chExt cx="5423908" cy="671368"/>
            </a:xfrm>
          </p:grpSpPr>
          <p:sp>
            <p:nvSpPr>
              <p:cNvPr id="10" name="文本框 10"/>
              <p:cNvSpPr txBox="1">
                <a:spLocks noChangeArrowheads="1"/>
              </p:cNvSpPr>
              <p:nvPr/>
            </p:nvSpPr>
            <p:spPr bwMode="auto">
              <a:xfrm>
                <a:off x="4808663" y="896950"/>
                <a:ext cx="682687" cy="645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600" dirty="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二</a:t>
                </a:r>
              </a:p>
            </p:txBody>
          </p:sp>
          <p:sp>
            <p:nvSpPr>
              <p:cNvPr id="11" name="文本框 8"/>
              <p:cNvSpPr txBox="1">
                <a:spLocks noChangeArrowheads="1"/>
              </p:cNvSpPr>
              <p:nvPr/>
            </p:nvSpPr>
            <p:spPr bwMode="auto">
              <a:xfrm>
                <a:off x="5563919" y="983907"/>
                <a:ext cx="4668652" cy="584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200" dirty="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添加您的</a:t>
                </a:r>
                <a:r>
                  <a:rPr lang="zh-CN" altLang="en-US"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目录标题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439318" y="3598516"/>
            <a:ext cx="5329339" cy="990425"/>
            <a:chOff x="3390713" y="4159517"/>
            <a:chExt cx="5329339" cy="99042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8" t="46301" r="69653" b="40570"/>
            <a:stretch>
              <a:fillRect/>
            </a:stretch>
          </p:blipFill>
          <p:spPr>
            <a:xfrm rot="7977220">
              <a:off x="3415629" y="4134601"/>
              <a:ext cx="990425" cy="1040258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 bwMode="auto">
            <a:xfrm>
              <a:off x="3644228" y="4219404"/>
              <a:ext cx="5075824" cy="671613"/>
              <a:chOff x="4808663" y="896950"/>
              <a:chExt cx="5423908" cy="672538"/>
            </a:xfrm>
          </p:grpSpPr>
          <p:sp>
            <p:nvSpPr>
              <p:cNvPr id="15" name="文本框 15"/>
              <p:cNvSpPr txBox="1">
                <a:spLocks noChangeArrowheads="1"/>
              </p:cNvSpPr>
              <p:nvPr/>
            </p:nvSpPr>
            <p:spPr bwMode="auto">
              <a:xfrm>
                <a:off x="4808663" y="896950"/>
                <a:ext cx="682687" cy="647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600" dirty="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三</a:t>
                </a:r>
              </a:p>
            </p:txBody>
          </p:sp>
          <p:sp>
            <p:nvSpPr>
              <p:cNvPr id="16" name="文本框 13"/>
              <p:cNvSpPr txBox="1">
                <a:spLocks noChangeArrowheads="1"/>
              </p:cNvSpPr>
              <p:nvPr/>
            </p:nvSpPr>
            <p:spPr bwMode="auto">
              <a:xfrm>
                <a:off x="5549405" y="983907"/>
                <a:ext cx="4683166" cy="5855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200" dirty="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添加您的</a:t>
                </a:r>
                <a:r>
                  <a:rPr lang="zh-CN" altLang="en-US"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目录标题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499531" y="4601568"/>
            <a:ext cx="5310665" cy="990425"/>
            <a:chOff x="3467552" y="5129317"/>
            <a:chExt cx="5310665" cy="990425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08" t="46301" r="69653" b="40570"/>
            <a:stretch>
              <a:fillRect/>
            </a:stretch>
          </p:blipFill>
          <p:spPr>
            <a:xfrm rot="7977220">
              <a:off x="3492468" y="5104401"/>
              <a:ext cx="990425" cy="1040258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 bwMode="auto">
            <a:xfrm>
              <a:off x="3717252" y="5255811"/>
              <a:ext cx="5060965" cy="671786"/>
              <a:chOff x="4808663" y="896950"/>
              <a:chExt cx="5407580" cy="671369"/>
            </a:xfrm>
          </p:grpSpPr>
          <p:sp>
            <p:nvSpPr>
              <p:cNvPr id="20" name="文本框 20"/>
              <p:cNvSpPr txBox="1">
                <a:spLocks noChangeArrowheads="1"/>
              </p:cNvSpPr>
              <p:nvPr/>
            </p:nvSpPr>
            <p:spPr bwMode="auto">
              <a:xfrm>
                <a:off x="4808663" y="896950"/>
                <a:ext cx="682687" cy="6459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600" dirty="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四</a:t>
                </a:r>
              </a:p>
            </p:txBody>
          </p:sp>
          <p:sp>
            <p:nvSpPr>
              <p:cNvPr id="21" name="文本框 18"/>
              <p:cNvSpPr txBox="1">
                <a:spLocks noChangeArrowheads="1"/>
              </p:cNvSpPr>
              <p:nvPr/>
            </p:nvSpPr>
            <p:spPr bwMode="auto">
              <a:xfrm>
                <a:off x="5533077" y="983907"/>
                <a:ext cx="4683166" cy="5844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dist"/>
                <a:r>
                  <a:rPr lang="zh-CN" altLang="en-US" sz="3200" dirty="0"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添加您的</a:t>
                </a:r>
                <a:r>
                  <a:rPr lang="zh-CN" altLang="en-US" sz="3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目录标题</a:t>
                </a:r>
              </a:p>
            </p:txBody>
          </p:sp>
        </p:grpSp>
      </p:grpSp>
      <p:sp>
        <p:nvSpPr>
          <p:cNvPr id="22" name="文本框 3"/>
          <p:cNvSpPr txBox="1">
            <a:spLocks noChangeArrowheads="1"/>
          </p:cNvSpPr>
          <p:nvPr/>
        </p:nvSpPr>
        <p:spPr bwMode="auto">
          <a:xfrm>
            <a:off x="4705807" y="299426"/>
            <a:ext cx="2557067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目录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1" t="26032" r="2796"/>
          <a:stretch>
            <a:fillRect/>
          </a:stretch>
        </p:blipFill>
        <p:spPr>
          <a:xfrm>
            <a:off x="10204950" y="3606616"/>
            <a:ext cx="1987050" cy="3262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8290" y="4907662"/>
            <a:ext cx="12192000" cy="19618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r="13749" b="77599"/>
          <a:stretch>
            <a:fillRect/>
          </a:stretch>
        </p:blipFill>
        <p:spPr>
          <a:xfrm>
            <a:off x="8877994" y="205517"/>
            <a:ext cx="2119746" cy="13655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t="8594" r="23835" b="79363"/>
          <a:stretch>
            <a:fillRect/>
          </a:stretch>
        </p:blipFill>
        <p:spPr>
          <a:xfrm rot="13981584">
            <a:off x="375133" y="258376"/>
            <a:ext cx="889981" cy="73414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184784" y="1619176"/>
            <a:ext cx="1839012" cy="1620207"/>
            <a:chOff x="5273017" y="1647863"/>
            <a:chExt cx="1839012" cy="162020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34" r="66084" b="26499"/>
            <a:stretch>
              <a:fillRect/>
            </a:stretch>
          </p:blipFill>
          <p:spPr>
            <a:xfrm>
              <a:off x="5273017" y="1647863"/>
              <a:ext cx="1839012" cy="1620207"/>
            </a:xfrm>
            <a:prstGeom prst="rect">
              <a:avLst/>
            </a:prstGeom>
          </p:spPr>
        </p:pic>
        <p:sp>
          <p:nvSpPr>
            <p:cNvPr id="7" name="文本框 5"/>
            <p:cNvSpPr txBox="1">
              <a:spLocks noChangeArrowheads="1"/>
            </p:cNvSpPr>
            <p:nvPr/>
          </p:nvSpPr>
          <p:spPr bwMode="auto">
            <a:xfrm>
              <a:off x="5497697" y="1647863"/>
              <a:ext cx="1289896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8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一</a:t>
              </a:r>
            </a:p>
          </p:txBody>
        </p:sp>
      </p:grpSp>
      <p:sp>
        <p:nvSpPr>
          <p:cNvPr id="8" name="文本框 3"/>
          <p:cNvSpPr txBox="1">
            <a:spLocks noChangeArrowheads="1"/>
          </p:cNvSpPr>
          <p:nvPr/>
        </p:nvSpPr>
        <p:spPr bwMode="auto">
          <a:xfrm>
            <a:off x="3060404" y="3311356"/>
            <a:ext cx="60877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4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8290" y="4907662"/>
            <a:ext cx="12192000" cy="1961804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1216250" y="1994053"/>
            <a:ext cx="5504985" cy="2911594"/>
          </a:xfrm>
          <a:prstGeom prst="rect">
            <a:avLst/>
          </a:prstGeom>
          <a:noFill/>
          <a:ln w="222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712945" y="1996068"/>
            <a:ext cx="4281889" cy="29115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 w="22225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441138" y="2124958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30" name="文本框 34"/>
          <p:cNvSpPr txBox="1">
            <a:spLocks noChangeArrowheads="1"/>
          </p:cNvSpPr>
          <p:nvPr/>
        </p:nvSpPr>
        <p:spPr bwMode="auto">
          <a:xfrm>
            <a:off x="1441138" y="2615441"/>
            <a:ext cx="4654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</a:t>
            </a:r>
          </a:p>
        </p:txBody>
      </p:sp>
      <p:sp>
        <p:nvSpPr>
          <p:cNvPr id="31" name="文本框 34"/>
          <p:cNvSpPr txBox="1">
            <a:spLocks noChangeArrowheads="1"/>
          </p:cNvSpPr>
          <p:nvPr/>
        </p:nvSpPr>
        <p:spPr bwMode="auto">
          <a:xfrm>
            <a:off x="1434429" y="3627463"/>
            <a:ext cx="4654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4153323" y="2597494"/>
            <a:ext cx="2056959" cy="2056959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4" name="图形 23" descr="聊天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968" y="2907894"/>
            <a:ext cx="1490970" cy="1490970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>
            <a:off x="5915282" y="2624900"/>
            <a:ext cx="2056959" cy="2056959"/>
          </a:xfrm>
          <a:prstGeom prst="ellipse">
            <a:avLst/>
          </a:prstGeom>
          <a:solidFill>
            <a:srgbClr val="2E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26" name="Group 9"/>
          <p:cNvGrpSpPr/>
          <p:nvPr/>
        </p:nvGrpSpPr>
        <p:grpSpPr bwMode="auto">
          <a:xfrm>
            <a:off x="6268677" y="3198869"/>
            <a:ext cx="1383836" cy="1027701"/>
            <a:chOff x="0" y="0"/>
            <a:chExt cx="374651" cy="277813"/>
          </a:xfrm>
          <a:solidFill>
            <a:schemeClr val="bg1"/>
          </a:solidFill>
        </p:grpSpPr>
        <p:sp>
          <p:nvSpPr>
            <p:cNvPr id="27" name="Freeform 17"/>
            <p:cNvSpPr>
              <a:spLocks noChangeArrowheads="1"/>
            </p:cNvSpPr>
            <p:nvPr/>
          </p:nvSpPr>
          <p:spPr bwMode="auto">
            <a:xfrm>
              <a:off x="141288" y="66675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"/>
                <a:gd name="T31" fmla="*/ 0 h 81"/>
                <a:gd name="T32" fmla="*/ 89 w 89"/>
                <a:gd name="T33" fmla="*/ 81 h 8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2"/>
                <a:gd name="T28" fmla="*/ 0 h 80"/>
                <a:gd name="T29" fmla="*/ 92 w 92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3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29" name="文本框 33"/>
          <p:cNvSpPr txBox="1">
            <a:spLocks noChangeArrowheads="1"/>
          </p:cNvSpPr>
          <p:nvPr/>
        </p:nvSpPr>
        <p:spPr bwMode="auto">
          <a:xfrm>
            <a:off x="488308" y="2119706"/>
            <a:ext cx="3211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587280" y="1719596"/>
            <a:ext cx="18616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31" name="文本框 33"/>
          <p:cNvSpPr txBox="1">
            <a:spLocks noChangeArrowheads="1"/>
          </p:cNvSpPr>
          <p:nvPr/>
        </p:nvSpPr>
        <p:spPr bwMode="auto">
          <a:xfrm>
            <a:off x="488308" y="3567670"/>
            <a:ext cx="3211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587280" y="3167560"/>
            <a:ext cx="18040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33" name="文本框 33"/>
          <p:cNvSpPr txBox="1">
            <a:spLocks noChangeArrowheads="1"/>
          </p:cNvSpPr>
          <p:nvPr/>
        </p:nvSpPr>
        <p:spPr bwMode="auto">
          <a:xfrm>
            <a:off x="488308" y="5015634"/>
            <a:ext cx="3211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587281" y="4615524"/>
            <a:ext cx="18616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35" name="文本框 33"/>
          <p:cNvSpPr txBox="1">
            <a:spLocks noChangeArrowheads="1"/>
          </p:cNvSpPr>
          <p:nvPr/>
        </p:nvSpPr>
        <p:spPr bwMode="auto">
          <a:xfrm>
            <a:off x="8396779" y="2119706"/>
            <a:ext cx="3211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8495751" y="1719656"/>
            <a:ext cx="19515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37" name="文本框 33"/>
          <p:cNvSpPr txBox="1">
            <a:spLocks noChangeArrowheads="1"/>
          </p:cNvSpPr>
          <p:nvPr/>
        </p:nvSpPr>
        <p:spPr bwMode="auto">
          <a:xfrm>
            <a:off x="8396779" y="3567670"/>
            <a:ext cx="3211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8495752" y="3167620"/>
            <a:ext cx="18148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39" name="文本框 33"/>
          <p:cNvSpPr txBox="1">
            <a:spLocks noChangeArrowheads="1"/>
          </p:cNvSpPr>
          <p:nvPr/>
        </p:nvSpPr>
        <p:spPr bwMode="auto">
          <a:xfrm>
            <a:off x="8396779" y="5015634"/>
            <a:ext cx="321190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8495752" y="4615524"/>
            <a:ext cx="19515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88364" y="1308349"/>
            <a:ext cx="8120272" cy="1528831"/>
            <a:chOff x="1888364" y="1308349"/>
            <a:chExt cx="8120272" cy="1528831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2431742" y="1589009"/>
              <a:ext cx="7576894" cy="1248171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33"/>
            <p:cNvSpPr txBox="1">
              <a:spLocks noChangeArrowheads="1"/>
            </p:cNvSpPr>
            <p:nvPr/>
          </p:nvSpPr>
          <p:spPr bwMode="auto">
            <a:xfrm>
              <a:off x="4243251" y="1859325"/>
              <a:ext cx="56359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点击输入详细内容，添加你的具体内容。点击输入详细内容。点击输入详细内容，添加你的具体内容。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888364" y="1308349"/>
              <a:ext cx="2025854" cy="694023"/>
              <a:chOff x="452564" y="69939"/>
              <a:chExt cx="2025854" cy="694023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41" t="25564" r="23024" b="69991"/>
              <a:stretch>
                <a:fillRect/>
              </a:stretch>
            </p:blipFill>
            <p:spPr>
              <a:xfrm>
                <a:off x="452564" y="69939"/>
                <a:ext cx="2025854" cy="694023"/>
              </a:xfrm>
              <a:prstGeom prst="rect">
                <a:avLst/>
              </a:prstGeom>
            </p:spPr>
          </p:pic>
          <p:sp>
            <p:nvSpPr>
              <p:cNvPr id="27" name="矩形 26"/>
              <p:cNvSpPr/>
              <p:nvPr/>
            </p:nvSpPr>
            <p:spPr>
              <a:xfrm>
                <a:off x="796084" y="219986"/>
                <a:ext cx="12105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lang="zh-CN" altLang="en-US" sz="2000" dirty="0">
                    <a:solidFill>
                      <a:schemeClr val="bg1"/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标题内容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1888364" y="2999406"/>
            <a:ext cx="8099258" cy="1530110"/>
            <a:chOff x="1888364" y="2999406"/>
            <a:chExt cx="8099258" cy="1530110"/>
          </a:xfrm>
        </p:grpSpPr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2410728" y="3281345"/>
              <a:ext cx="7576894" cy="1248171"/>
            </a:xfrm>
            <a:prstGeom prst="rect">
              <a:avLst/>
            </a:prstGeom>
            <a:noFill/>
            <a:ln w="19050" cap="flat" cmpd="sng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文本框 33"/>
            <p:cNvSpPr txBox="1">
              <a:spLocks noChangeArrowheads="1"/>
            </p:cNvSpPr>
            <p:nvPr/>
          </p:nvSpPr>
          <p:spPr bwMode="auto">
            <a:xfrm>
              <a:off x="4202431" y="3578775"/>
              <a:ext cx="56359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点击输入详细内容，添加你的具体内容。点击输入详细内容。点击输入详细内容，添加你的具体内容。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888364" y="2999406"/>
              <a:ext cx="2025854" cy="694023"/>
              <a:chOff x="452564" y="69939"/>
              <a:chExt cx="2025854" cy="694023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41" t="25564" r="23024" b="69991"/>
              <a:stretch>
                <a:fillRect/>
              </a:stretch>
            </p:blipFill>
            <p:spPr>
              <a:xfrm>
                <a:off x="452564" y="69939"/>
                <a:ext cx="2025854" cy="694023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796084" y="219986"/>
                <a:ext cx="12105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lang="zh-CN" altLang="en-US" sz="2000" dirty="0">
                    <a:solidFill>
                      <a:schemeClr val="bg1"/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标题内容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888364" y="4626669"/>
            <a:ext cx="8132925" cy="1568829"/>
            <a:chOff x="1888364" y="4626669"/>
            <a:chExt cx="8132925" cy="1568829"/>
          </a:xfrm>
        </p:grpSpPr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2444395" y="4947327"/>
              <a:ext cx="7576894" cy="1248171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文本框 33"/>
            <p:cNvSpPr txBox="1">
              <a:spLocks noChangeArrowheads="1"/>
            </p:cNvSpPr>
            <p:nvPr/>
          </p:nvSpPr>
          <p:spPr bwMode="auto">
            <a:xfrm>
              <a:off x="4259579" y="5136082"/>
              <a:ext cx="56359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点击输入详细内容，添加你的具体内容。点击输入详细内容。点击输入详细内容，添加你的具体内容。</a:t>
              </a: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888364" y="4626669"/>
              <a:ext cx="2025854" cy="694023"/>
              <a:chOff x="452564" y="69939"/>
              <a:chExt cx="2025854" cy="694023"/>
            </a:xfrm>
          </p:grpSpPr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41" t="25564" r="23024" b="69991"/>
              <a:stretch>
                <a:fillRect/>
              </a:stretch>
            </p:blipFill>
            <p:spPr>
              <a:xfrm>
                <a:off x="452564" y="69939"/>
                <a:ext cx="2025854" cy="694023"/>
              </a:xfrm>
              <a:prstGeom prst="rect">
                <a:avLst/>
              </a:prstGeom>
            </p:spPr>
          </p:pic>
          <p:sp>
            <p:nvSpPr>
              <p:cNvPr id="33" name="矩形 32"/>
              <p:cNvSpPr/>
              <p:nvPr/>
            </p:nvSpPr>
            <p:spPr>
              <a:xfrm>
                <a:off x="796084" y="219986"/>
                <a:ext cx="12105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lang="zh-CN" altLang="en-US" sz="2000" dirty="0">
                    <a:solidFill>
                      <a:schemeClr val="bg1"/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标题内容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56" t="15238" r="3665" b="74096"/>
          <a:stretch>
            <a:fillRect/>
          </a:stretch>
        </p:blipFill>
        <p:spPr>
          <a:xfrm>
            <a:off x="5386626" y="3982421"/>
            <a:ext cx="1904113" cy="18674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56" t="15238" r="3665" b="74096"/>
          <a:stretch>
            <a:fillRect/>
          </a:stretch>
        </p:blipFill>
        <p:spPr>
          <a:xfrm>
            <a:off x="5761910" y="2393533"/>
            <a:ext cx="2164238" cy="21225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56" t="15238" r="3665" b="74096"/>
          <a:stretch>
            <a:fillRect/>
          </a:stretch>
        </p:blipFill>
        <p:spPr>
          <a:xfrm>
            <a:off x="3538039" y="2533130"/>
            <a:ext cx="2775008" cy="27215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56" t="15238" r="3665" b="74096"/>
          <a:stretch>
            <a:fillRect/>
          </a:stretch>
        </p:blipFill>
        <p:spPr>
          <a:xfrm>
            <a:off x="4980965" y="1384384"/>
            <a:ext cx="3287571" cy="32242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694346" y="2509020"/>
            <a:ext cx="187743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28312" y="3438374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10345" y="460864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1180321" y="1887780"/>
            <a:ext cx="17751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912479" y="2287830"/>
            <a:ext cx="31367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点具体</a:t>
            </a: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内容。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410910" y="2133080"/>
            <a:ext cx="17699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8143068" y="2533130"/>
            <a:ext cx="31367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446591" y="4955934"/>
            <a:ext cx="17790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添加你的内容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178750" y="5355984"/>
            <a:ext cx="31367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8290" y="4907662"/>
            <a:ext cx="12192000" cy="19618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r="13749" b="77599"/>
          <a:stretch>
            <a:fillRect/>
          </a:stretch>
        </p:blipFill>
        <p:spPr>
          <a:xfrm>
            <a:off x="8877994" y="205517"/>
            <a:ext cx="2119746" cy="13655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t="8594" r="23835" b="79363"/>
          <a:stretch>
            <a:fillRect/>
          </a:stretch>
        </p:blipFill>
        <p:spPr>
          <a:xfrm rot="13981584">
            <a:off x="375133" y="258376"/>
            <a:ext cx="889981" cy="73414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184784" y="1619176"/>
            <a:ext cx="1839012" cy="1620207"/>
            <a:chOff x="5273017" y="1647863"/>
            <a:chExt cx="1839012" cy="162020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34" r="66084" b="26499"/>
            <a:stretch>
              <a:fillRect/>
            </a:stretch>
          </p:blipFill>
          <p:spPr>
            <a:xfrm>
              <a:off x="5273017" y="1647863"/>
              <a:ext cx="1839012" cy="1620207"/>
            </a:xfrm>
            <a:prstGeom prst="rect">
              <a:avLst/>
            </a:prstGeom>
          </p:spPr>
        </p:pic>
        <p:sp>
          <p:nvSpPr>
            <p:cNvPr id="7" name="文本框 5"/>
            <p:cNvSpPr txBox="1">
              <a:spLocks noChangeArrowheads="1"/>
            </p:cNvSpPr>
            <p:nvPr/>
          </p:nvSpPr>
          <p:spPr bwMode="auto">
            <a:xfrm>
              <a:off x="5497697" y="1647863"/>
              <a:ext cx="1289896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8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二</a:t>
              </a:r>
            </a:p>
          </p:txBody>
        </p:sp>
      </p:grpSp>
      <p:sp>
        <p:nvSpPr>
          <p:cNvPr id="8" name="文本框 3"/>
          <p:cNvSpPr txBox="1">
            <a:spLocks noChangeArrowheads="1"/>
          </p:cNvSpPr>
          <p:nvPr/>
        </p:nvSpPr>
        <p:spPr bwMode="auto">
          <a:xfrm>
            <a:off x="3060404" y="3311356"/>
            <a:ext cx="60877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4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00" r="75903"/>
          <a:stretch>
            <a:fillRect/>
          </a:stretch>
        </p:blipFill>
        <p:spPr>
          <a:xfrm>
            <a:off x="0" y="4495642"/>
            <a:ext cx="2975956" cy="23623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03" t="66723" r="-1437" b="8817"/>
          <a:stretch>
            <a:fillRect/>
          </a:stretch>
        </p:blipFill>
        <p:spPr>
          <a:xfrm>
            <a:off x="7598975" y="4794307"/>
            <a:ext cx="4437776" cy="206369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768569" y="1785141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9" name="文本框 34"/>
          <p:cNvSpPr txBox="1">
            <a:spLocks noChangeArrowheads="1"/>
          </p:cNvSpPr>
          <p:nvPr/>
        </p:nvSpPr>
        <p:spPr bwMode="auto">
          <a:xfrm>
            <a:off x="3768569" y="2296347"/>
            <a:ext cx="4654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</a:t>
            </a:r>
          </a:p>
        </p:txBody>
      </p:sp>
      <p:sp>
        <p:nvSpPr>
          <p:cNvPr id="10" name="文本框 34"/>
          <p:cNvSpPr txBox="1">
            <a:spLocks noChangeArrowheads="1"/>
          </p:cNvSpPr>
          <p:nvPr/>
        </p:nvSpPr>
        <p:spPr bwMode="auto">
          <a:xfrm>
            <a:off x="3768569" y="4137788"/>
            <a:ext cx="4654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768569" y="3507971"/>
            <a:ext cx="4695814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768569" y="3633419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13" y="1818153"/>
            <a:ext cx="12167982" cy="3678058"/>
            <a:chOff x="-27545" y="1367913"/>
            <a:chExt cx="9280065" cy="2805117"/>
          </a:xfrm>
        </p:grpSpPr>
        <p:sp>
          <p:nvSpPr>
            <p:cNvPr id="6" name="Freeform 14"/>
            <p:cNvSpPr/>
            <p:nvPr/>
          </p:nvSpPr>
          <p:spPr bwMode="auto">
            <a:xfrm rot="13500000">
              <a:off x="2702963" y="1885035"/>
              <a:ext cx="920055" cy="1512602"/>
            </a:xfrm>
            <a:custGeom>
              <a:avLst/>
              <a:gdLst>
                <a:gd name="T0" fmla="*/ 329 w 486"/>
                <a:gd name="T1" fmla="*/ 0 h 799"/>
                <a:gd name="T2" fmla="*/ 378 w 486"/>
                <a:gd name="T3" fmla="*/ 1 h 799"/>
                <a:gd name="T4" fmla="*/ 430 w 486"/>
                <a:gd name="T5" fmla="*/ 7 h 799"/>
                <a:gd name="T6" fmla="*/ 486 w 486"/>
                <a:gd name="T7" fmla="*/ 19 h 799"/>
                <a:gd name="T8" fmla="*/ 483 w 486"/>
                <a:gd name="T9" fmla="*/ 30 h 799"/>
                <a:gd name="T10" fmla="*/ 428 w 486"/>
                <a:gd name="T11" fmla="*/ 19 h 799"/>
                <a:gd name="T12" fmla="*/ 376 w 486"/>
                <a:gd name="T13" fmla="*/ 13 h 799"/>
                <a:gd name="T14" fmla="*/ 329 w 486"/>
                <a:gd name="T15" fmla="*/ 12 h 799"/>
                <a:gd name="T16" fmla="*/ 278 w 486"/>
                <a:gd name="T17" fmla="*/ 15 h 799"/>
                <a:gd name="T18" fmla="*/ 231 w 486"/>
                <a:gd name="T19" fmla="*/ 22 h 799"/>
                <a:gd name="T20" fmla="*/ 191 w 486"/>
                <a:gd name="T21" fmla="*/ 36 h 799"/>
                <a:gd name="T22" fmla="*/ 153 w 486"/>
                <a:gd name="T23" fmla="*/ 53 h 799"/>
                <a:gd name="T24" fmla="*/ 122 w 486"/>
                <a:gd name="T25" fmla="*/ 74 h 799"/>
                <a:gd name="T26" fmla="*/ 94 w 486"/>
                <a:gd name="T27" fmla="*/ 101 h 799"/>
                <a:gd name="T28" fmla="*/ 72 w 486"/>
                <a:gd name="T29" fmla="*/ 129 h 799"/>
                <a:gd name="T30" fmla="*/ 52 w 486"/>
                <a:gd name="T31" fmla="*/ 162 h 799"/>
                <a:gd name="T32" fmla="*/ 38 w 486"/>
                <a:gd name="T33" fmla="*/ 198 h 799"/>
                <a:gd name="T34" fmla="*/ 27 w 486"/>
                <a:gd name="T35" fmla="*/ 235 h 799"/>
                <a:gd name="T36" fmla="*/ 18 w 486"/>
                <a:gd name="T37" fmla="*/ 275 h 799"/>
                <a:gd name="T38" fmla="*/ 14 w 486"/>
                <a:gd name="T39" fmla="*/ 317 h 799"/>
                <a:gd name="T40" fmla="*/ 12 w 486"/>
                <a:gd name="T41" fmla="*/ 361 h 799"/>
                <a:gd name="T42" fmla="*/ 17 w 486"/>
                <a:gd name="T43" fmla="*/ 434 h 799"/>
                <a:gd name="T44" fmla="*/ 27 w 486"/>
                <a:gd name="T45" fmla="*/ 510 h 799"/>
                <a:gd name="T46" fmla="*/ 45 w 486"/>
                <a:gd name="T47" fmla="*/ 584 h 799"/>
                <a:gd name="T48" fmla="*/ 67 w 486"/>
                <a:gd name="T49" fmla="*/ 657 h 799"/>
                <a:gd name="T50" fmla="*/ 95 w 486"/>
                <a:gd name="T51" fmla="*/ 727 h 799"/>
                <a:gd name="T52" fmla="*/ 127 w 486"/>
                <a:gd name="T53" fmla="*/ 793 h 799"/>
                <a:gd name="T54" fmla="*/ 127 w 486"/>
                <a:gd name="T55" fmla="*/ 793 h 799"/>
                <a:gd name="T56" fmla="*/ 115 w 486"/>
                <a:gd name="T57" fmla="*/ 799 h 799"/>
                <a:gd name="T58" fmla="*/ 84 w 486"/>
                <a:gd name="T59" fmla="*/ 733 h 799"/>
                <a:gd name="T60" fmla="*/ 55 w 486"/>
                <a:gd name="T61" fmla="*/ 662 h 799"/>
                <a:gd name="T62" fmla="*/ 33 w 486"/>
                <a:gd name="T63" fmla="*/ 587 h 799"/>
                <a:gd name="T64" fmla="*/ 15 w 486"/>
                <a:gd name="T65" fmla="*/ 512 h 799"/>
                <a:gd name="T66" fmla="*/ 5 w 486"/>
                <a:gd name="T67" fmla="*/ 436 h 799"/>
                <a:gd name="T68" fmla="*/ 0 w 486"/>
                <a:gd name="T69" fmla="*/ 361 h 799"/>
                <a:gd name="T70" fmla="*/ 2 w 486"/>
                <a:gd name="T71" fmla="*/ 312 h 799"/>
                <a:gd name="T72" fmla="*/ 8 w 486"/>
                <a:gd name="T73" fmla="*/ 266 h 799"/>
                <a:gd name="T74" fmla="*/ 17 w 486"/>
                <a:gd name="T75" fmla="*/ 222 h 799"/>
                <a:gd name="T76" fmla="*/ 32 w 486"/>
                <a:gd name="T77" fmla="*/ 180 h 799"/>
                <a:gd name="T78" fmla="*/ 49 w 486"/>
                <a:gd name="T79" fmla="*/ 143 h 799"/>
                <a:gd name="T80" fmla="*/ 73 w 486"/>
                <a:gd name="T81" fmla="*/ 107 h 799"/>
                <a:gd name="T82" fmla="*/ 97 w 486"/>
                <a:gd name="T83" fmla="*/ 80 h 799"/>
                <a:gd name="T84" fmla="*/ 125 w 486"/>
                <a:gd name="T85" fmla="*/ 56 h 799"/>
                <a:gd name="T86" fmla="*/ 158 w 486"/>
                <a:gd name="T87" fmla="*/ 37 h 799"/>
                <a:gd name="T88" fmla="*/ 194 w 486"/>
                <a:gd name="T89" fmla="*/ 21 h 799"/>
                <a:gd name="T90" fmla="*/ 235 w 486"/>
                <a:gd name="T91" fmla="*/ 9 h 799"/>
                <a:gd name="T92" fmla="*/ 280 w 486"/>
                <a:gd name="T93" fmla="*/ 1 h 799"/>
                <a:gd name="T94" fmla="*/ 329 w 486"/>
                <a:gd name="T95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6" h="799">
                  <a:moveTo>
                    <a:pt x="329" y="0"/>
                  </a:moveTo>
                  <a:lnTo>
                    <a:pt x="378" y="1"/>
                  </a:lnTo>
                  <a:lnTo>
                    <a:pt x="430" y="7"/>
                  </a:lnTo>
                  <a:lnTo>
                    <a:pt x="486" y="19"/>
                  </a:lnTo>
                  <a:lnTo>
                    <a:pt x="483" y="30"/>
                  </a:lnTo>
                  <a:lnTo>
                    <a:pt x="428" y="19"/>
                  </a:lnTo>
                  <a:lnTo>
                    <a:pt x="376" y="13"/>
                  </a:lnTo>
                  <a:lnTo>
                    <a:pt x="329" y="12"/>
                  </a:lnTo>
                  <a:lnTo>
                    <a:pt x="278" y="15"/>
                  </a:lnTo>
                  <a:lnTo>
                    <a:pt x="231" y="22"/>
                  </a:lnTo>
                  <a:lnTo>
                    <a:pt x="191" y="36"/>
                  </a:lnTo>
                  <a:lnTo>
                    <a:pt x="153" y="53"/>
                  </a:lnTo>
                  <a:lnTo>
                    <a:pt x="122" y="74"/>
                  </a:lnTo>
                  <a:lnTo>
                    <a:pt x="94" y="101"/>
                  </a:lnTo>
                  <a:lnTo>
                    <a:pt x="72" y="129"/>
                  </a:lnTo>
                  <a:lnTo>
                    <a:pt x="52" y="162"/>
                  </a:lnTo>
                  <a:lnTo>
                    <a:pt x="38" y="198"/>
                  </a:lnTo>
                  <a:lnTo>
                    <a:pt x="27" y="235"/>
                  </a:lnTo>
                  <a:lnTo>
                    <a:pt x="18" y="275"/>
                  </a:lnTo>
                  <a:lnTo>
                    <a:pt x="14" y="317"/>
                  </a:lnTo>
                  <a:lnTo>
                    <a:pt x="12" y="361"/>
                  </a:lnTo>
                  <a:lnTo>
                    <a:pt x="17" y="434"/>
                  </a:lnTo>
                  <a:lnTo>
                    <a:pt x="27" y="510"/>
                  </a:lnTo>
                  <a:lnTo>
                    <a:pt x="45" y="584"/>
                  </a:lnTo>
                  <a:lnTo>
                    <a:pt x="67" y="657"/>
                  </a:lnTo>
                  <a:lnTo>
                    <a:pt x="95" y="727"/>
                  </a:lnTo>
                  <a:lnTo>
                    <a:pt x="127" y="793"/>
                  </a:lnTo>
                  <a:lnTo>
                    <a:pt x="127" y="793"/>
                  </a:lnTo>
                  <a:lnTo>
                    <a:pt x="115" y="799"/>
                  </a:lnTo>
                  <a:lnTo>
                    <a:pt x="84" y="733"/>
                  </a:lnTo>
                  <a:lnTo>
                    <a:pt x="55" y="662"/>
                  </a:lnTo>
                  <a:lnTo>
                    <a:pt x="33" y="587"/>
                  </a:lnTo>
                  <a:lnTo>
                    <a:pt x="15" y="512"/>
                  </a:lnTo>
                  <a:lnTo>
                    <a:pt x="5" y="436"/>
                  </a:lnTo>
                  <a:lnTo>
                    <a:pt x="0" y="361"/>
                  </a:lnTo>
                  <a:lnTo>
                    <a:pt x="2" y="312"/>
                  </a:lnTo>
                  <a:lnTo>
                    <a:pt x="8" y="266"/>
                  </a:lnTo>
                  <a:lnTo>
                    <a:pt x="17" y="222"/>
                  </a:lnTo>
                  <a:lnTo>
                    <a:pt x="32" y="180"/>
                  </a:lnTo>
                  <a:lnTo>
                    <a:pt x="49" y="143"/>
                  </a:lnTo>
                  <a:lnTo>
                    <a:pt x="73" y="107"/>
                  </a:lnTo>
                  <a:lnTo>
                    <a:pt x="97" y="80"/>
                  </a:lnTo>
                  <a:lnTo>
                    <a:pt x="125" y="56"/>
                  </a:lnTo>
                  <a:lnTo>
                    <a:pt x="158" y="37"/>
                  </a:lnTo>
                  <a:lnTo>
                    <a:pt x="194" y="21"/>
                  </a:lnTo>
                  <a:lnTo>
                    <a:pt x="235" y="9"/>
                  </a:lnTo>
                  <a:lnTo>
                    <a:pt x="280" y="1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rgbClr val="2E6B57"/>
            </a:solidFill>
            <a:ln w="0">
              <a:noFill/>
              <a:prstDash val="solid"/>
              <a:round/>
            </a:ln>
            <a:effectLst>
              <a:outerShdw algn="tl" rotWithShape="0">
                <a:schemeClr val="bg1"/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-27545" y="1710083"/>
              <a:ext cx="9280065" cy="2462947"/>
            </a:xfrm>
            <a:custGeom>
              <a:avLst/>
              <a:gdLst>
                <a:gd name="T0" fmla="*/ 4415 w 4902"/>
                <a:gd name="T1" fmla="*/ 13 h 1301"/>
                <a:gd name="T2" fmla="*/ 4658 w 4902"/>
                <a:gd name="T3" fmla="*/ 87 h 1301"/>
                <a:gd name="T4" fmla="*/ 4902 w 4902"/>
                <a:gd name="T5" fmla="*/ 238 h 1301"/>
                <a:gd name="T6" fmla="*/ 4734 w 4902"/>
                <a:gd name="T7" fmla="*/ 139 h 1301"/>
                <a:gd name="T8" fmla="*/ 4492 w 4902"/>
                <a:gd name="T9" fmla="*/ 41 h 1301"/>
                <a:gd name="T10" fmla="*/ 4253 w 4902"/>
                <a:gd name="T11" fmla="*/ 11 h 1301"/>
                <a:gd name="T12" fmla="*/ 3954 w 4902"/>
                <a:gd name="T13" fmla="*/ 55 h 1301"/>
                <a:gd name="T14" fmla="*/ 3670 w 4902"/>
                <a:gd name="T15" fmla="*/ 165 h 1301"/>
                <a:gd name="T16" fmla="*/ 3409 w 4902"/>
                <a:gd name="T17" fmla="*/ 321 h 1301"/>
                <a:gd name="T18" fmla="*/ 3177 w 4902"/>
                <a:gd name="T19" fmla="*/ 495 h 1301"/>
                <a:gd name="T20" fmla="*/ 2982 w 4902"/>
                <a:gd name="T21" fmla="*/ 664 h 1301"/>
                <a:gd name="T22" fmla="*/ 2820 w 4902"/>
                <a:gd name="T23" fmla="*/ 812 h 1301"/>
                <a:gd name="T24" fmla="*/ 2635 w 4902"/>
                <a:gd name="T25" fmla="*/ 977 h 1301"/>
                <a:gd name="T26" fmla="*/ 2426 w 4902"/>
                <a:gd name="T27" fmla="*/ 1134 h 1301"/>
                <a:gd name="T28" fmla="*/ 2204 w 4902"/>
                <a:gd name="T29" fmla="*/ 1255 h 1301"/>
                <a:gd name="T30" fmla="*/ 1973 w 4902"/>
                <a:gd name="T31" fmla="*/ 1301 h 1301"/>
                <a:gd name="T32" fmla="*/ 1822 w 4902"/>
                <a:gd name="T33" fmla="*/ 1277 h 1301"/>
                <a:gd name="T34" fmla="*/ 1675 w 4902"/>
                <a:gd name="T35" fmla="*/ 1198 h 1301"/>
                <a:gd name="T36" fmla="*/ 1532 w 4902"/>
                <a:gd name="T37" fmla="*/ 1056 h 1301"/>
                <a:gd name="T38" fmla="*/ 1397 w 4902"/>
                <a:gd name="T39" fmla="*/ 841 h 1301"/>
                <a:gd name="T40" fmla="*/ 1242 w 4902"/>
                <a:gd name="T41" fmla="*/ 586 h 1301"/>
                <a:gd name="T42" fmla="*/ 1083 w 4902"/>
                <a:gd name="T43" fmla="*/ 409 h 1301"/>
                <a:gd name="T44" fmla="*/ 923 w 4902"/>
                <a:gd name="T45" fmla="*/ 301 h 1301"/>
                <a:gd name="T46" fmla="*/ 762 w 4902"/>
                <a:gd name="T47" fmla="*/ 257 h 1301"/>
                <a:gd name="T48" fmla="*/ 559 w 4902"/>
                <a:gd name="T49" fmla="*/ 275 h 1301"/>
                <a:gd name="T50" fmla="*/ 342 w 4902"/>
                <a:gd name="T51" fmla="*/ 379 h 1301"/>
                <a:gd name="T52" fmla="*/ 137 w 4902"/>
                <a:gd name="T53" fmla="*/ 547 h 1301"/>
                <a:gd name="T54" fmla="*/ 0 w 4902"/>
                <a:gd name="T55" fmla="*/ 676 h 1301"/>
                <a:gd name="T56" fmla="*/ 177 w 4902"/>
                <a:gd name="T57" fmla="*/ 492 h 1301"/>
                <a:gd name="T58" fmla="*/ 367 w 4902"/>
                <a:gd name="T59" fmla="*/ 348 h 1301"/>
                <a:gd name="T60" fmla="*/ 569 w 4902"/>
                <a:gd name="T61" fmla="*/ 260 h 1301"/>
                <a:gd name="T62" fmla="*/ 764 w 4902"/>
                <a:gd name="T63" fmla="*/ 245 h 1301"/>
                <a:gd name="T64" fmla="*/ 927 w 4902"/>
                <a:gd name="T65" fmla="*/ 291 h 1301"/>
                <a:gd name="T66" fmla="*/ 1091 w 4902"/>
                <a:gd name="T67" fmla="*/ 400 h 1301"/>
                <a:gd name="T68" fmla="*/ 1251 w 4902"/>
                <a:gd name="T69" fmla="*/ 578 h 1301"/>
                <a:gd name="T70" fmla="*/ 1407 w 4902"/>
                <a:gd name="T71" fmla="*/ 835 h 1301"/>
                <a:gd name="T72" fmla="*/ 1541 w 4902"/>
                <a:gd name="T73" fmla="*/ 1048 h 1301"/>
                <a:gd name="T74" fmla="*/ 1682 w 4902"/>
                <a:gd name="T75" fmla="*/ 1188 h 1301"/>
                <a:gd name="T76" fmla="*/ 1826 w 4902"/>
                <a:gd name="T77" fmla="*/ 1265 h 1301"/>
                <a:gd name="T78" fmla="*/ 1973 w 4902"/>
                <a:gd name="T79" fmla="*/ 1289 h 1301"/>
                <a:gd name="T80" fmla="*/ 2199 w 4902"/>
                <a:gd name="T81" fmla="*/ 1243 h 1301"/>
                <a:gd name="T82" fmla="*/ 2421 w 4902"/>
                <a:gd name="T83" fmla="*/ 1125 h 1301"/>
                <a:gd name="T84" fmla="*/ 2627 w 4902"/>
                <a:gd name="T85" fmla="*/ 968 h 1301"/>
                <a:gd name="T86" fmla="*/ 2811 w 4902"/>
                <a:gd name="T87" fmla="*/ 803 h 1301"/>
                <a:gd name="T88" fmla="*/ 2975 w 4902"/>
                <a:gd name="T89" fmla="*/ 655 h 1301"/>
                <a:gd name="T90" fmla="*/ 3169 w 4902"/>
                <a:gd name="T91" fmla="*/ 486 h 1301"/>
                <a:gd name="T92" fmla="*/ 3403 w 4902"/>
                <a:gd name="T93" fmla="*/ 310 h 1301"/>
                <a:gd name="T94" fmla="*/ 3664 w 4902"/>
                <a:gd name="T95" fmla="*/ 154 h 1301"/>
                <a:gd name="T96" fmla="*/ 3951 w 4902"/>
                <a:gd name="T97" fmla="*/ 43 h 1301"/>
                <a:gd name="T98" fmla="*/ 4253 w 4902"/>
                <a:gd name="T99" fmla="*/ 0 h 1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02" h="1301">
                  <a:moveTo>
                    <a:pt x="4253" y="0"/>
                  </a:moveTo>
                  <a:lnTo>
                    <a:pt x="4333" y="3"/>
                  </a:lnTo>
                  <a:lnTo>
                    <a:pt x="4415" y="13"/>
                  </a:lnTo>
                  <a:lnTo>
                    <a:pt x="4495" y="29"/>
                  </a:lnTo>
                  <a:lnTo>
                    <a:pt x="4577" y="55"/>
                  </a:lnTo>
                  <a:lnTo>
                    <a:pt x="4658" y="87"/>
                  </a:lnTo>
                  <a:lnTo>
                    <a:pt x="4740" y="129"/>
                  </a:lnTo>
                  <a:lnTo>
                    <a:pt x="4822" y="178"/>
                  </a:lnTo>
                  <a:lnTo>
                    <a:pt x="4902" y="238"/>
                  </a:lnTo>
                  <a:lnTo>
                    <a:pt x="4895" y="246"/>
                  </a:lnTo>
                  <a:lnTo>
                    <a:pt x="4814" y="188"/>
                  </a:lnTo>
                  <a:lnTo>
                    <a:pt x="4734" y="139"/>
                  </a:lnTo>
                  <a:lnTo>
                    <a:pt x="4654" y="98"/>
                  </a:lnTo>
                  <a:lnTo>
                    <a:pt x="4572" y="66"/>
                  </a:lnTo>
                  <a:lnTo>
                    <a:pt x="4492" y="41"/>
                  </a:lnTo>
                  <a:lnTo>
                    <a:pt x="4412" y="25"/>
                  </a:lnTo>
                  <a:lnTo>
                    <a:pt x="4333" y="14"/>
                  </a:lnTo>
                  <a:lnTo>
                    <a:pt x="4253" y="11"/>
                  </a:lnTo>
                  <a:lnTo>
                    <a:pt x="4152" y="16"/>
                  </a:lnTo>
                  <a:lnTo>
                    <a:pt x="4052" y="31"/>
                  </a:lnTo>
                  <a:lnTo>
                    <a:pt x="3954" y="55"/>
                  </a:lnTo>
                  <a:lnTo>
                    <a:pt x="3857" y="84"/>
                  </a:lnTo>
                  <a:lnTo>
                    <a:pt x="3762" y="121"/>
                  </a:lnTo>
                  <a:lnTo>
                    <a:pt x="3670" y="165"/>
                  </a:lnTo>
                  <a:lnTo>
                    <a:pt x="3580" y="214"/>
                  </a:lnTo>
                  <a:lnTo>
                    <a:pt x="3493" y="266"/>
                  </a:lnTo>
                  <a:lnTo>
                    <a:pt x="3409" y="321"/>
                  </a:lnTo>
                  <a:lnTo>
                    <a:pt x="3328" y="377"/>
                  </a:lnTo>
                  <a:lnTo>
                    <a:pt x="3251" y="437"/>
                  </a:lnTo>
                  <a:lnTo>
                    <a:pt x="3177" y="495"/>
                  </a:lnTo>
                  <a:lnTo>
                    <a:pt x="3109" y="553"/>
                  </a:lnTo>
                  <a:lnTo>
                    <a:pt x="3043" y="609"/>
                  </a:lnTo>
                  <a:lnTo>
                    <a:pt x="2982" y="664"/>
                  </a:lnTo>
                  <a:lnTo>
                    <a:pt x="2926" y="715"/>
                  </a:lnTo>
                  <a:lnTo>
                    <a:pt x="2875" y="761"/>
                  </a:lnTo>
                  <a:lnTo>
                    <a:pt x="2820" y="812"/>
                  </a:lnTo>
                  <a:lnTo>
                    <a:pt x="2761" y="865"/>
                  </a:lnTo>
                  <a:lnTo>
                    <a:pt x="2700" y="920"/>
                  </a:lnTo>
                  <a:lnTo>
                    <a:pt x="2635" y="977"/>
                  </a:lnTo>
                  <a:lnTo>
                    <a:pt x="2568" y="1032"/>
                  </a:lnTo>
                  <a:lnTo>
                    <a:pt x="2498" y="1085"/>
                  </a:lnTo>
                  <a:lnTo>
                    <a:pt x="2426" y="1134"/>
                  </a:lnTo>
                  <a:lnTo>
                    <a:pt x="2354" y="1181"/>
                  </a:lnTo>
                  <a:lnTo>
                    <a:pt x="2279" y="1221"/>
                  </a:lnTo>
                  <a:lnTo>
                    <a:pt x="2204" y="1255"/>
                  </a:lnTo>
                  <a:lnTo>
                    <a:pt x="2128" y="1280"/>
                  </a:lnTo>
                  <a:lnTo>
                    <a:pt x="2051" y="1297"/>
                  </a:lnTo>
                  <a:lnTo>
                    <a:pt x="1973" y="1301"/>
                  </a:lnTo>
                  <a:lnTo>
                    <a:pt x="1923" y="1300"/>
                  </a:lnTo>
                  <a:lnTo>
                    <a:pt x="1872" y="1291"/>
                  </a:lnTo>
                  <a:lnTo>
                    <a:pt x="1822" y="1277"/>
                  </a:lnTo>
                  <a:lnTo>
                    <a:pt x="1773" y="1258"/>
                  </a:lnTo>
                  <a:lnTo>
                    <a:pt x="1724" y="1231"/>
                  </a:lnTo>
                  <a:lnTo>
                    <a:pt x="1675" y="1198"/>
                  </a:lnTo>
                  <a:lnTo>
                    <a:pt x="1626" y="1158"/>
                  </a:lnTo>
                  <a:lnTo>
                    <a:pt x="1578" y="1111"/>
                  </a:lnTo>
                  <a:lnTo>
                    <a:pt x="1532" y="1056"/>
                  </a:lnTo>
                  <a:lnTo>
                    <a:pt x="1486" y="993"/>
                  </a:lnTo>
                  <a:lnTo>
                    <a:pt x="1441" y="922"/>
                  </a:lnTo>
                  <a:lnTo>
                    <a:pt x="1397" y="841"/>
                  </a:lnTo>
                  <a:lnTo>
                    <a:pt x="1346" y="746"/>
                  </a:lnTo>
                  <a:lnTo>
                    <a:pt x="1294" y="661"/>
                  </a:lnTo>
                  <a:lnTo>
                    <a:pt x="1242" y="586"/>
                  </a:lnTo>
                  <a:lnTo>
                    <a:pt x="1189" y="519"/>
                  </a:lnTo>
                  <a:lnTo>
                    <a:pt x="1137" y="461"/>
                  </a:lnTo>
                  <a:lnTo>
                    <a:pt x="1083" y="409"/>
                  </a:lnTo>
                  <a:lnTo>
                    <a:pt x="1030" y="365"/>
                  </a:lnTo>
                  <a:lnTo>
                    <a:pt x="976" y="331"/>
                  </a:lnTo>
                  <a:lnTo>
                    <a:pt x="923" y="301"/>
                  </a:lnTo>
                  <a:lnTo>
                    <a:pt x="869" y="281"/>
                  </a:lnTo>
                  <a:lnTo>
                    <a:pt x="816" y="266"/>
                  </a:lnTo>
                  <a:lnTo>
                    <a:pt x="762" y="257"/>
                  </a:lnTo>
                  <a:lnTo>
                    <a:pt x="709" y="254"/>
                  </a:lnTo>
                  <a:lnTo>
                    <a:pt x="633" y="260"/>
                  </a:lnTo>
                  <a:lnTo>
                    <a:pt x="559" y="275"/>
                  </a:lnTo>
                  <a:lnTo>
                    <a:pt x="486" y="301"/>
                  </a:lnTo>
                  <a:lnTo>
                    <a:pt x="413" y="336"/>
                  </a:lnTo>
                  <a:lnTo>
                    <a:pt x="342" y="379"/>
                  </a:lnTo>
                  <a:lnTo>
                    <a:pt x="272" y="428"/>
                  </a:lnTo>
                  <a:lnTo>
                    <a:pt x="202" y="484"/>
                  </a:lnTo>
                  <a:lnTo>
                    <a:pt x="137" y="547"/>
                  </a:lnTo>
                  <a:lnTo>
                    <a:pt x="71" y="612"/>
                  </a:lnTo>
                  <a:lnTo>
                    <a:pt x="9" y="684"/>
                  </a:lnTo>
                  <a:lnTo>
                    <a:pt x="0" y="676"/>
                  </a:lnTo>
                  <a:lnTo>
                    <a:pt x="56" y="611"/>
                  </a:lnTo>
                  <a:lnTo>
                    <a:pt x="116" y="550"/>
                  </a:lnTo>
                  <a:lnTo>
                    <a:pt x="177" y="492"/>
                  </a:lnTo>
                  <a:lnTo>
                    <a:pt x="239" y="438"/>
                  </a:lnTo>
                  <a:lnTo>
                    <a:pt x="303" y="391"/>
                  </a:lnTo>
                  <a:lnTo>
                    <a:pt x="367" y="348"/>
                  </a:lnTo>
                  <a:lnTo>
                    <a:pt x="434" y="312"/>
                  </a:lnTo>
                  <a:lnTo>
                    <a:pt x="501" y="282"/>
                  </a:lnTo>
                  <a:lnTo>
                    <a:pt x="569" y="260"/>
                  </a:lnTo>
                  <a:lnTo>
                    <a:pt x="639" y="246"/>
                  </a:lnTo>
                  <a:lnTo>
                    <a:pt x="709" y="242"/>
                  </a:lnTo>
                  <a:lnTo>
                    <a:pt x="764" y="245"/>
                  </a:lnTo>
                  <a:lnTo>
                    <a:pt x="819" y="254"/>
                  </a:lnTo>
                  <a:lnTo>
                    <a:pt x="872" y="269"/>
                  </a:lnTo>
                  <a:lnTo>
                    <a:pt x="927" y="291"/>
                  </a:lnTo>
                  <a:lnTo>
                    <a:pt x="982" y="321"/>
                  </a:lnTo>
                  <a:lnTo>
                    <a:pt x="1037" y="357"/>
                  </a:lnTo>
                  <a:lnTo>
                    <a:pt x="1091" y="400"/>
                  </a:lnTo>
                  <a:lnTo>
                    <a:pt x="1146" y="452"/>
                  </a:lnTo>
                  <a:lnTo>
                    <a:pt x="1199" y="511"/>
                  </a:lnTo>
                  <a:lnTo>
                    <a:pt x="1251" y="578"/>
                  </a:lnTo>
                  <a:lnTo>
                    <a:pt x="1305" y="655"/>
                  </a:lnTo>
                  <a:lnTo>
                    <a:pt x="1357" y="740"/>
                  </a:lnTo>
                  <a:lnTo>
                    <a:pt x="1407" y="835"/>
                  </a:lnTo>
                  <a:lnTo>
                    <a:pt x="1452" y="914"/>
                  </a:lnTo>
                  <a:lnTo>
                    <a:pt x="1496" y="986"/>
                  </a:lnTo>
                  <a:lnTo>
                    <a:pt x="1541" y="1048"/>
                  </a:lnTo>
                  <a:lnTo>
                    <a:pt x="1587" y="1103"/>
                  </a:lnTo>
                  <a:lnTo>
                    <a:pt x="1634" y="1149"/>
                  </a:lnTo>
                  <a:lnTo>
                    <a:pt x="1682" y="1188"/>
                  </a:lnTo>
                  <a:lnTo>
                    <a:pt x="1730" y="1221"/>
                  </a:lnTo>
                  <a:lnTo>
                    <a:pt x="1777" y="1246"/>
                  </a:lnTo>
                  <a:lnTo>
                    <a:pt x="1826" y="1265"/>
                  </a:lnTo>
                  <a:lnTo>
                    <a:pt x="1875" y="1279"/>
                  </a:lnTo>
                  <a:lnTo>
                    <a:pt x="1924" y="1288"/>
                  </a:lnTo>
                  <a:lnTo>
                    <a:pt x="1973" y="1289"/>
                  </a:lnTo>
                  <a:lnTo>
                    <a:pt x="2049" y="1285"/>
                  </a:lnTo>
                  <a:lnTo>
                    <a:pt x="2125" y="1268"/>
                  </a:lnTo>
                  <a:lnTo>
                    <a:pt x="2199" y="1243"/>
                  </a:lnTo>
                  <a:lnTo>
                    <a:pt x="2273" y="1210"/>
                  </a:lnTo>
                  <a:lnTo>
                    <a:pt x="2348" y="1170"/>
                  </a:lnTo>
                  <a:lnTo>
                    <a:pt x="2421" y="1125"/>
                  </a:lnTo>
                  <a:lnTo>
                    <a:pt x="2490" y="1075"/>
                  </a:lnTo>
                  <a:lnTo>
                    <a:pt x="2560" y="1023"/>
                  </a:lnTo>
                  <a:lnTo>
                    <a:pt x="2627" y="968"/>
                  </a:lnTo>
                  <a:lnTo>
                    <a:pt x="2691" y="911"/>
                  </a:lnTo>
                  <a:lnTo>
                    <a:pt x="2753" y="856"/>
                  </a:lnTo>
                  <a:lnTo>
                    <a:pt x="2811" y="803"/>
                  </a:lnTo>
                  <a:lnTo>
                    <a:pt x="2868" y="752"/>
                  </a:lnTo>
                  <a:lnTo>
                    <a:pt x="2918" y="706"/>
                  </a:lnTo>
                  <a:lnTo>
                    <a:pt x="2975" y="655"/>
                  </a:lnTo>
                  <a:lnTo>
                    <a:pt x="3034" y="600"/>
                  </a:lnTo>
                  <a:lnTo>
                    <a:pt x="3100" y="544"/>
                  </a:lnTo>
                  <a:lnTo>
                    <a:pt x="3169" y="486"/>
                  </a:lnTo>
                  <a:lnTo>
                    <a:pt x="3244" y="426"/>
                  </a:lnTo>
                  <a:lnTo>
                    <a:pt x="3321" y="368"/>
                  </a:lnTo>
                  <a:lnTo>
                    <a:pt x="3403" y="310"/>
                  </a:lnTo>
                  <a:lnTo>
                    <a:pt x="3486" y="255"/>
                  </a:lnTo>
                  <a:lnTo>
                    <a:pt x="3574" y="203"/>
                  </a:lnTo>
                  <a:lnTo>
                    <a:pt x="3664" y="154"/>
                  </a:lnTo>
                  <a:lnTo>
                    <a:pt x="3758" y="111"/>
                  </a:lnTo>
                  <a:lnTo>
                    <a:pt x="3853" y="74"/>
                  </a:lnTo>
                  <a:lnTo>
                    <a:pt x="3951" y="43"/>
                  </a:lnTo>
                  <a:lnTo>
                    <a:pt x="4049" y="19"/>
                  </a:lnTo>
                  <a:lnTo>
                    <a:pt x="4150" y="4"/>
                  </a:lnTo>
                  <a:lnTo>
                    <a:pt x="4253" y="0"/>
                  </a:lnTo>
                  <a:close/>
                </a:path>
              </a:pathLst>
            </a:custGeom>
            <a:solidFill>
              <a:srgbClr val="2E6B57"/>
            </a:solidFill>
            <a:ln w="0">
              <a:noFill/>
              <a:prstDash val="solid"/>
              <a:round/>
            </a:ln>
            <a:effectLst>
              <a:outerShdw algn="tl" rotWithShape="0">
                <a:schemeClr val="bg1"/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 13"/>
            <p:cNvSpPr/>
            <p:nvPr/>
          </p:nvSpPr>
          <p:spPr bwMode="auto">
            <a:xfrm>
              <a:off x="5479537" y="2787266"/>
              <a:ext cx="1344434" cy="346441"/>
            </a:xfrm>
            <a:custGeom>
              <a:avLst/>
              <a:gdLst>
                <a:gd name="T0" fmla="*/ 461 w 962"/>
                <a:gd name="T1" fmla="*/ 0 h 183"/>
                <a:gd name="T2" fmla="*/ 531 w 962"/>
                <a:gd name="T3" fmla="*/ 3 h 183"/>
                <a:gd name="T4" fmla="*/ 601 w 962"/>
                <a:gd name="T5" fmla="*/ 12 h 183"/>
                <a:gd name="T6" fmla="*/ 672 w 962"/>
                <a:gd name="T7" fmla="*/ 28 h 183"/>
                <a:gd name="T8" fmla="*/ 745 w 962"/>
                <a:gd name="T9" fmla="*/ 52 h 183"/>
                <a:gd name="T10" fmla="*/ 818 w 962"/>
                <a:gd name="T11" fmla="*/ 83 h 183"/>
                <a:gd name="T12" fmla="*/ 889 w 962"/>
                <a:gd name="T13" fmla="*/ 124 h 183"/>
                <a:gd name="T14" fmla="*/ 962 w 962"/>
                <a:gd name="T15" fmla="*/ 173 h 183"/>
                <a:gd name="T16" fmla="*/ 954 w 962"/>
                <a:gd name="T17" fmla="*/ 183 h 183"/>
                <a:gd name="T18" fmla="*/ 883 w 962"/>
                <a:gd name="T19" fmla="*/ 134 h 183"/>
                <a:gd name="T20" fmla="*/ 812 w 962"/>
                <a:gd name="T21" fmla="*/ 95 h 183"/>
                <a:gd name="T22" fmla="*/ 740 w 962"/>
                <a:gd name="T23" fmla="*/ 64 h 183"/>
                <a:gd name="T24" fmla="*/ 669 w 962"/>
                <a:gd name="T25" fmla="*/ 40 h 183"/>
                <a:gd name="T26" fmla="*/ 599 w 962"/>
                <a:gd name="T27" fmla="*/ 24 h 183"/>
                <a:gd name="T28" fmla="*/ 529 w 962"/>
                <a:gd name="T29" fmla="*/ 15 h 183"/>
                <a:gd name="T30" fmla="*/ 461 w 962"/>
                <a:gd name="T31" fmla="*/ 12 h 183"/>
                <a:gd name="T32" fmla="*/ 387 w 962"/>
                <a:gd name="T33" fmla="*/ 15 h 183"/>
                <a:gd name="T34" fmla="*/ 314 w 962"/>
                <a:gd name="T35" fmla="*/ 25 h 183"/>
                <a:gd name="T36" fmla="*/ 246 w 962"/>
                <a:gd name="T37" fmla="*/ 42 h 183"/>
                <a:gd name="T38" fmla="*/ 180 w 962"/>
                <a:gd name="T39" fmla="*/ 64 h 183"/>
                <a:gd name="T40" fmla="*/ 118 w 962"/>
                <a:gd name="T41" fmla="*/ 91 h 183"/>
                <a:gd name="T42" fmla="*/ 60 w 962"/>
                <a:gd name="T43" fmla="*/ 121 h 183"/>
                <a:gd name="T44" fmla="*/ 8 w 962"/>
                <a:gd name="T45" fmla="*/ 155 h 183"/>
                <a:gd name="T46" fmla="*/ 8 w 962"/>
                <a:gd name="T47" fmla="*/ 155 h 183"/>
                <a:gd name="T48" fmla="*/ 0 w 962"/>
                <a:gd name="T49" fmla="*/ 144 h 183"/>
                <a:gd name="T50" fmla="*/ 54 w 962"/>
                <a:gd name="T51" fmla="*/ 110 h 183"/>
                <a:gd name="T52" fmla="*/ 112 w 962"/>
                <a:gd name="T53" fmla="*/ 79 h 183"/>
                <a:gd name="T54" fmla="*/ 176 w 962"/>
                <a:gd name="T55" fmla="*/ 52 h 183"/>
                <a:gd name="T56" fmla="*/ 243 w 962"/>
                <a:gd name="T57" fmla="*/ 30 h 183"/>
                <a:gd name="T58" fmla="*/ 312 w 962"/>
                <a:gd name="T59" fmla="*/ 14 h 183"/>
                <a:gd name="T60" fmla="*/ 385 w 962"/>
                <a:gd name="T61" fmla="*/ 3 h 183"/>
                <a:gd name="T62" fmla="*/ 461 w 962"/>
                <a:gd name="T6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2" h="183">
                  <a:moveTo>
                    <a:pt x="461" y="0"/>
                  </a:moveTo>
                  <a:lnTo>
                    <a:pt x="531" y="3"/>
                  </a:lnTo>
                  <a:lnTo>
                    <a:pt x="601" y="12"/>
                  </a:lnTo>
                  <a:lnTo>
                    <a:pt x="672" y="28"/>
                  </a:lnTo>
                  <a:lnTo>
                    <a:pt x="745" y="52"/>
                  </a:lnTo>
                  <a:lnTo>
                    <a:pt x="818" y="83"/>
                  </a:lnTo>
                  <a:lnTo>
                    <a:pt x="889" y="124"/>
                  </a:lnTo>
                  <a:lnTo>
                    <a:pt x="962" y="173"/>
                  </a:lnTo>
                  <a:lnTo>
                    <a:pt x="954" y="183"/>
                  </a:lnTo>
                  <a:lnTo>
                    <a:pt x="883" y="134"/>
                  </a:lnTo>
                  <a:lnTo>
                    <a:pt x="812" y="95"/>
                  </a:lnTo>
                  <a:lnTo>
                    <a:pt x="740" y="64"/>
                  </a:lnTo>
                  <a:lnTo>
                    <a:pt x="669" y="40"/>
                  </a:lnTo>
                  <a:lnTo>
                    <a:pt x="599" y="24"/>
                  </a:lnTo>
                  <a:lnTo>
                    <a:pt x="529" y="15"/>
                  </a:lnTo>
                  <a:lnTo>
                    <a:pt x="461" y="12"/>
                  </a:lnTo>
                  <a:lnTo>
                    <a:pt x="387" y="15"/>
                  </a:lnTo>
                  <a:lnTo>
                    <a:pt x="314" y="25"/>
                  </a:lnTo>
                  <a:lnTo>
                    <a:pt x="246" y="42"/>
                  </a:lnTo>
                  <a:lnTo>
                    <a:pt x="180" y="64"/>
                  </a:lnTo>
                  <a:lnTo>
                    <a:pt x="118" y="91"/>
                  </a:lnTo>
                  <a:lnTo>
                    <a:pt x="60" y="121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0" y="144"/>
                  </a:lnTo>
                  <a:lnTo>
                    <a:pt x="54" y="110"/>
                  </a:lnTo>
                  <a:lnTo>
                    <a:pt x="112" y="79"/>
                  </a:lnTo>
                  <a:lnTo>
                    <a:pt x="176" y="52"/>
                  </a:lnTo>
                  <a:lnTo>
                    <a:pt x="243" y="30"/>
                  </a:lnTo>
                  <a:lnTo>
                    <a:pt x="312" y="14"/>
                  </a:lnTo>
                  <a:lnTo>
                    <a:pt x="385" y="3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2E6B57"/>
            </a:solidFill>
            <a:ln w="0">
              <a:noFill/>
              <a:prstDash val="solid"/>
              <a:round/>
            </a:ln>
            <a:effectLst>
              <a:outerShdw algn="tl" rotWithShape="0">
                <a:schemeClr val="bg1"/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 rot="5910658">
              <a:off x="6060923" y="1710145"/>
              <a:ext cx="1030906" cy="346441"/>
            </a:xfrm>
            <a:custGeom>
              <a:avLst/>
              <a:gdLst>
                <a:gd name="T0" fmla="*/ 461 w 962"/>
                <a:gd name="T1" fmla="*/ 0 h 183"/>
                <a:gd name="T2" fmla="*/ 531 w 962"/>
                <a:gd name="T3" fmla="*/ 3 h 183"/>
                <a:gd name="T4" fmla="*/ 601 w 962"/>
                <a:gd name="T5" fmla="*/ 12 h 183"/>
                <a:gd name="T6" fmla="*/ 672 w 962"/>
                <a:gd name="T7" fmla="*/ 28 h 183"/>
                <a:gd name="T8" fmla="*/ 745 w 962"/>
                <a:gd name="T9" fmla="*/ 52 h 183"/>
                <a:gd name="T10" fmla="*/ 818 w 962"/>
                <a:gd name="T11" fmla="*/ 83 h 183"/>
                <a:gd name="T12" fmla="*/ 889 w 962"/>
                <a:gd name="T13" fmla="*/ 124 h 183"/>
                <a:gd name="T14" fmla="*/ 962 w 962"/>
                <a:gd name="T15" fmla="*/ 173 h 183"/>
                <a:gd name="T16" fmla="*/ 954 w 962"/>
                <a:gd name="T17" fmla="*/ 183 h 183"/>
                <a:gd name="T18" fmla="*/ 883 w 962"/>
                <a:gd name="T19" fmla="*/ 134 h 183"/>
                <a:gd name="T20" fmla="*/ 812 w 962"/>
                <a:gd name="T21" fmla="*/ 95 h 183"/>
                <a:gd name="T22" fmla="*/ 740 w 962"/>
                <a:gd name="T23" fmla="*/ 64 h 183"/>
                <a:gd name="T24" fmla="*/ 669 w 962"/>
                <a:gd name="T25" fmla="*/ 40 h 183"/>
                <a:gd name="T26" fmla="*/ 599 w 962"/>
                <a:gd name="T27" fmla="*/ 24 h 183"/>
                <a:gd name="T28" fmla="*/ 529 w 962"/>
                <a:gd name="T29" fmla="*/ 15 h 183"/>
                <a:gd name="T30" fmla="*/ 461 w 962"/>
                <a:gd name="T31" fmla="*/ 12 h 183"/>
                <a:gd name="T32" fmla="*/ 387 w 962"/>
                <a:gd name="T33" fmla="*/ 15 h 183"/>
                <a:gd name="T34" fmla="*/ 314 w 962"/>
                <a:gd name="T35" fmla="*/ 25 h 183"/>
                <a:gd name="T36" fmla="*/ 246 w 962"/>
                <a:gd name="T37" fmla="*/ 42 h 183"/>
                <a:gd name="T38" fmla="*/ 180 w 962"/>
                <a:gd name="T39" fmla="*/ 64 h 183"/>
                <a:gd name="T40" fmla="*/ 118 w 962"/>
                <a:gd name="T41" fmla="*/ 91 h 183"/>
                <a:gd name="T42" fmla="*/ 60 w 962"/>
                <a:gd name="T43" fmla="*/ 121 h 183"/>
                <a:gd name="T44" fmla="*/ 8 w 962"/>
                <a:gd name="T45" fmla="*/ 155 h 183"/>
                <a:gd name="T46" fmla="*/ 8 w 962"/>
                <a:gd name="T47" fmla="*/ 155 h 183"/>
                <a:gd name="T48" fmla="*/ 0 w 962"/>
                <a:gd name="T49" fmla="*/ 144 h 183"/>
                <a:gd name="T50" fmla="*/ 54 w 962"/>
                <a:gd name="T51" fmla="*/ 110 h 183"/>
                <a:gd name="T52" fmla="*/ 112 w 962"/>
                <a:gd name="T53" fmla="*/ 79 h 183"/>
                <a:gd name="T54" fmla="*/ 176 w 962"/>
                <a:gd name="T55" fmla="*/ 52 h 183"/>
                <a:gd name="T56" fmla="*/ 243 w 962"/>
                <a:gd name="T57" fmla="*/ 30 h 183"/>
                <a:gd name="T58" fmla="*/ 312 w 962"/>
                <a:gd name="T59" fmla="*/ 14 h 183"/>
                <a:gd name="T60" fmla="*/ 385 w 962"/>
                <a:gd name="T61" fmla="*/ 3 h 183"/>
                <a:gd name="T62" fmla="*/ 461 w 962"/>
                <a:gd name="T63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2" h="183">
                  <a:moveTo>
                    <a:pt x="461" y="0"/>
                  </a:moveTo>
                  <a:lnTo>
                    <a:pt x="531" y="3"/>
                  </a:lnTo>
                  <a:lnTo>
                    <a:pt x="601" y="12"/>
                  </a:lnTo>
                  <a:lnTo>
                    <a:pt x="672" y="28"/>
                  </a:lnTo>
                  <a:lnTo>
                    <a:pt x="745" y="52"/>
                  </a:lnTo>
                  <a:lnTo>
                    <a:pt x="818" y="83"/>
                  </a:lnTo>
                  <a:lnTo>
                    <a:pt x="889" y="124"/>
                  </a:lnTo>
                  <a:lnTo>
                    <a:pt x="962" y="173"/>
                  </a:lnTo>
                  <a:lnTo>
                    <a:pt x="954" y="183"/>
                  </a:lnTo>
                  <a:lnTo>
                    <a:pt x="883" y="134"/>
                  </a:lnTo>
                  <a:lnTo>
                    <a:pt x="812" y="95"/>
                  </a:lnTo>
                  <a:lnTo>
                    <a:pt x="740" y="64"/>
                  </a:lnTo>
                  <a:lnTo>
                    <a:pt x="669" y="40"/>
                  </a:lnTo>
                  <a:lnTo>
                    <a:pt x="599" y="24"/>
                  </a:lnTo>
                  <a:lnTo>
                    <a:pt x="529" y="15"/>
                  </a:lnTo>
                  <a:lnTo>
                    <a:pt x="461" y="12"/>
                  </a:lnTo>
                  <a:lnTo>
                    <a:pt x="387" y="15"/>
                  </a:lnTo>
                  <a:lnTo>
                    <a:pt x="314" y="25"/>
                  </a:lnTo>
                  <a:lnTo>
                    <a:pt x="246" y="42"/>
                  </a:lnTo>
                  <a:lnTo>
                    <a:pt x="180" y="64"/>
                  </a:lnTo>
                  <a:lnTo>
                    <a:pt x="118" y="91"/>
                  </a:lnTo>
                  <a:lnTo>
                    <a:pt x="60" y="121"/>
                  </a:lnTo>
                  <a:lnTo>
                    <a:pt x="8" y="155"/>
                  </a:lnTo>
                  <a:lnTo>
                    <a:pt x="8" y="155"/>
                  </a:lnTo>
                  <a:lnTo>
                    <a:pt x="0" y="144"/>
                  </a:lnTo>
                  <a:lnTo>
                    <a:pt x="54" y="110"/>
                  </a:lnTo>
                  <a:lnTo>
                    <a:pt x="112" y="79"/>
                  </a:lnTo>
                  <a:lnTo>
                    <a:pt x="176" y="52"/>
                  </a:lnTo>
                  <a:lnTo>
                    <a:pt x="243" y="30"/>
                  </a:lnTo>
                  <a:lnTo>
                    <a:pt x="312" y="14"/>
                  </a:lnTo>
                  <a:lnTo>
                    <a:pt x="385" y="3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rgbClr val="2E6B57"/>
            </a:solidFill>
            <a:ln w="0">
              <a:noFill/>
              <a:prstDash val="solid"/>
              <a:round/>
            </a:ln>
            <a:effectLst>
              <a:outerShdw algn="tl" rotWithShape="0">
                <a:schemeClr val="bg1"/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7" t="49998" r="33929" b="20774"/>
          <a:stretch>
            <a:fillRect/>
          </a:stretch>
        </p:blipFill>
        <p:spPr>
          <a:xfrm>
            <a:off x="1332057" y="2536528"/>
            <a:ext cx="880021" cy="97317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7" t="49998" r="33929" b="20774"/>
          <a:stretch>
            <a:fillRect/>
          </a:stretch>
        </p:blipFill>
        <p:spPr>
          <a:xfrm>
            <a:off x="4606029" y="2536528"/>
            <a:ext cx="880021" cy="97317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7" t="49998" r="33929" b="20774"/>
          <a:stretch>
            <a:fillRect/>
          </a:stretch>
        </p:blipFill>
        <p:spPr>
          <a:xfrm>
            <a:off x="5951053" y="4379829"/>
            <a:ext cx="880021" cy="9731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7" t="49998" r="33929" b="20774"/>
          <a:stretch>
            <a:fillRect/>
          </a:stretch>
        </p:blipFill>
        <p:spPr>
          <a:xfrm>
            <a:off x="8418734" y="3679203"/>
            <a:ext cx="880021" cy="9731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7" t="49998" r="33929" b="20774"/>
          <a:stretch>
            <a:fillRect/>
          </a:stretch>
        </p:blipFill>
        <p:spPr>
          <a:xfrm>
            <a:off x="8111971" y="1386957"/>
            <a:ext cx="880021" cy="97317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7" t="49998" r="33929" b="20774"/>
          <a:stretch>
            <a:fillRect/>
          </a:stretch>
        </p:blipFill>
        <p:spPr>
          <a:xfrm>
            <a:off x="10549587" y="1893966"/>
            <a:ext cx="880021" cy="973177"/>
          </a:xfrm>
          <a:prstGeom prst="rect">
            <a:avLst/>
          </a:prstGeom>
        </p:spPr>
      </p:pic>
      <p:sp>
        <p:nvSpPr>
          <p:cNvPr id="16" name="文本框 34"/>
          <p:cNvSpPr txBox="1">
            <a:spLocks noChangeArrowheads="1"/>
          </p:cNvSpPr>
          <p:nvPr/>
        </p:nvSpPr>
        <p:spPr bwMode="auto">
          <a:xfrm>
            <a:off x="2346124" y="1788426"/>
            <a:ext cx="26584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505619" y="1326903"/>
            <a:ext cx="2339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18" name="文本框 34"/>
          <p:cNvSpPr txBox="1">
            <a:spLocks noChangeArrowheads="1"/>
          </p:cNvSpPr>
          <p:nvPr/>
        </p:nvSpPr>
        <p:spPr bwMode="auto">
          <a:xfrm>
            <a:off x="484278" y="3927888"/>
            <a:ext cx="26584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43773" y="3466365"/>
            <a:ext cx="2339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20" name="文本框 34"/>
          <p:cNvSpPr txBox="1">
            <a:spLocks noChangeArrowheads="1"/>
          </p:cNvSpPr>
          <p:nvPr/>
        </p:nvSpPr>
        <p:spPr bwMode="auto">
          <a:xfrm>
            <a:off x="5453501" y="5765934"/>
            <a:ext cx="26584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612996" y="5304411"/>
            <a:ext cx="2339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22" name="文本框 34"/>
          <p:cNvSpPr txBox="1">
            <a:spLocks noChangeArrowheads="1"/>
          </p:cNvSpPr>
          <p:nvPr/>
        </p:nvSpPr>
        <p:spPr bwMode="auto">
          <a:xfrm>
            <a:off x="5486050" y="1284805"/>
            <a:ext cx="26584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645545" y="823282"/>
            <a:ext cx="2339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31345" y="1307200"/>
            <a:ext cx="2585436" cy="4495061"/>
            <a:chOff x="4631345" y="1307200"/>
            <a:chExt cx="2585436" cy="4495061"/>
          </a:xfrm>
        </p:grpSpPr>
        <p:sp>
          <p:nvSpPr>
            <p:cNvPr id="6" name="形状 5"/>
            <p:cNvSpPr/>
            <p:nvPr/>
          </p:nvSpPr>
          <p:spPr>
            <a:xfrm>
              <a:off x="4631345" y="2588475"/>
              <a:ext cx="2122753" cy="2123073"/>
            </a:xfrm>
            <a:prstGeom prst="leftCircularArrow">
              <a:avLst>
                <a:gd name="adj1" fmla="val 8909"/>
                <a:gd name="adj2" fmla="val 1142322"/>
                <a:gd name="adj3" fmla="val 6293598"/>
                <a:gd name="adj4" fmla="val 18900002"/>
                <a:gd name="adj5" fmla="val 12500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空心弧 6"/>
            <p:cNvSpPr/>
            <p:nvPr/>
          </p:nvSpPr>
          <p:spPr>
            <a:xfrm>
              <a:off x="5393009" y="3977757"/>
              <a:ext cx="1823772" cy="1824504"/>
            </a:xfrm>
            <a:prstGeom prst="blockArc">
              <a:avLst>
                <a:gd name="adj1" fmla="val 13624405"/>
                <a:gd name="adj2" fmla="val 17228224"/>
                <a:gd name="adj3" fmla="val 11481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grpSp>
          <p:nvGrpSpPr>
            <p:cNvPr id="8" name="组合 7"/>
            <p:cNvGrpSpPr/>
            <p:nvPr/>
          </p:nvGrpSpPr>
          <p:grpSpPr>
            <a:xfrm rot="2736489">
              <a:off x="6016118" y="2063185"/>
              <a:ext cx="657089" cy="575881"/>
              <a:chOff x="4212441" y="1835306"/>
              <a:chExt cx="645570" cy="565784"/>
            </a:xfrm>
            <a:solidFill>
              <a:srgbClr val="0070C0"/>
            </a:solidFill>
          </p:grpSpPr>
          <p:sp>
            <p:nvSpPr>
              <p:cNvPr id="19" name="Freeform 143"/>
              <p:cNvSpPr/>
              <p:nvPr/>
            </p:nvSpPr>
            <p:spPr bwMode="auto">
              <a:xfrm>
                <a:off x="4386528" y="2100064"/>
                <a:ext cx="297398" cy="119685"/>
              </a:xfrm>
              <a:custGeom>
                <a:avLst/>
                <a:gdLst>
                  <a:gd name="T0" fmla="*/ 30 w 35"/>
                  <a:gd name="T1" fmla="*/ 13 h 14"/>
                  <a:gd name="T2" fmla="*/ 5 w 35"/>
                  <a:gd name="T3" fmla="*/ 13 h 14"/>
                  <a:gd name="T4" fmla="*/ 5 w 35"/>
                  <a:gd name="T5" fmla="*/ 13 h 14"/>
                  <a:gd name="T6" fmla="*/ 1 w 35"/>
                  <a:gd name="T7" fmla="*/ 13 h 14"/>
                  <a:gd name="T8" fmla="*/ 1 w 35"/>
                  <a:gd name="T9" fmla="*/ 13 h 14"/>
                  <a:gd name="T10" fmla="*/ 1 w 35"/>
                  <a:gd name="T11" fmla="*/ 9 h 14"/>
                  <a:gd name="T12" fmla="*/ 1 w 35"/>
                  <a:gd name="T13" fmla="*/ 9 h 14"/>
                  <a:gd name="T14" fmla="*/ 34 w 35"/>
                  <a:gd name="T15" fmla="*/ 9 h 14"/>
                  <a:gd name="T16" fmla="*/ 34 w 35"/>
                  <a:gd name="T17" fmla="*/ 9 h 14"/>
                  <a:gd name="T18" fmla="*/ 34 w 35"/>
                  <a:gd name="T19" fmla="*/ 13 h 14"/>
                  <a:gd name="T20" fmla="*/ 34 w 35"/>
                  <a:gd name="T21" fmla="*/ 13 h 14"/>
                  <a:gd name="T22" fmla="*/ 30 w 35"/>
                  <a:gd name="T23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14">
                    <a:moveTo>
                      <a:pt x="30" y="13"/>
                    </a:moveTo>
                    <a:cubicBezTo>
                      <a:pt x="23" y="6"/>
                      <a:pt x="12" y="6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4"/>
                      <a:pt x="2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0" y="0"/>
                      <a:pt x="25" y="0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5" y="10"/>
                      <a:pt x="35" y="12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4"/>
                      <a:pt x="31" y="14"/>
                      <a:pt x="30" y="13"/>
                    </a:cubicBezTo>
                    <a:close/>
                  </a:path>
                </a:pathLst>
              </a:custGeom>
              <a:solidFill>
                <a:srgbClr val="2E6B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  <p:sp>
            <p:nvSpPr>
              <p:cNvPr id="20" name="Freeform 144"/>
              <p:cNvSpPr/>
              <p:nvPr/>
            </p:nvSpPr>
            <p:spPr bwMode="auto">
              <a:xfrm>
                <a:off x="4451810" y="2227003"/>
                <a:ext cx="174086" cy="174087"/>
              </a:xfrm>
              <a:custGeom>
                <a:avLst/>
                <a:gdLst>
                  <a:gd name="T0" fmla="*/ 3 w 20"/>
                  <a:gd name="T1" fmla="*/ 17 h 20"/>
                  <a:gd name="T2" fmla="*/ 3 w 20"/>
                  <a:gd name="T3" fmla="*/ 4 h 20"/>
                  <a:gd name="T4" fmla="*/ 16 w 20"/>
                  <a:gd name="T5" fmla="*/ 4 h 20"/>
                  <a:gd name="T6" fmla="*/ 16 w 20"/>
                  <a:gd name="T7" fmla="*/ 17 h 20"/>
                  <a:gd name="T8" fmla="*/ 3 w 20"/>
                  <a:gd name="T9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3" y="17"/>
                    </a:moveTo>
                    <a:cubicBezTo>
                      <a:pt x="0" y="13"/>
                      <a:pt x="0" y="7"/>
                      <a:pt x="3" y="4"/>
                    </a:cubicBezTo>
                    <a:cubicBezTo>
                      <a:pt x="7" y="0"/>
                      <a:pt x="12" y="0"/>
                      <a:pt x="16" y="4"/>
                    </a:cubicBezTo>
                    <a:cubicBezTo>
                      <a:pt x="20" y="7"/>
                      <a:pt x="20" y="13"/>
                      <a:pt x="16" y="17"/>
                    </a:cubicBezTo>
                    <a:cubicBezTo>
                      <a:pt x="12" y="20"/>
                      <a:pt x="7" y="20"/>
                      <a:pt x="3" y="17"/>
                    </a:cubicBezTo>
                    <a:close/>
                  </a:path>
                </a:pathLst>
              </a:custGeom>
              <a:solidFill>
                <a:srgbClr val="2E6B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  <p:sp>
            <p:nvSpPr>
              <p:cNvPr id="21" name="Freeform 145"/>
              <p:cNvSpPr/>
              <p:nvPr/>
            </p:nvSpPr>
            <p:spPr bwMode="auto">
              <a:xfrm>
                <a:off x="4299484" y="1962245"/>
                <a:ext cx="471484" cy="170461"/>
              </a:xfrm>
              <a:custGeom>
                <a:avLst/>
                <a:gdLst>
                  <a:gd name="T0" fmla="*/ 50 w 55"/>
                  <a:gd name="T1" fmla="*/ 19 h 20"/>
                  <a:gd name="T2" fmla="*/ 6 w 55"/>
                  <a:gd name="T3" fmla="*/ 19 h 20"/>
                  <a:gd name="T4" fmla="*/ 6 w 55"/>
                  <a:gd name="T5" fmla="*/ 19 h 20"/>
                  <a:gd name="T6" fmla="*/ 1 w 55"/>
                  <a:gd name="T7" fmla="*/ 19 h 20"/>
                  <a:gd name="T8" fmla="*/ 1 w 55"/>
                  <a:gd name="T9" fmla="*/ 19 h 20"/>
                  <a:gd name="T10" fmla="*/ 1 w 55"/>
                  <a:gd name="T11" fmla="*/ 15 h 20"/>
                  <a:gd name="T12" fmla="*/ 1 w 55"/>
                  <a:gd name="T13" fmla="*/ 15 h 20"/>
                  <a:gd name="T14" fmla="*/ 54 w 55"/>
                  <a:gd name="T15" fmla="*/ 15 h 20"/>
                  <a:gd name="T16" fmla="*/ 54 w 55"/>
                  <a:gd name="T17" fmla="*/ 15 h 20"/>
                  <a:gd name="T18" fmla="*/ 54 w 55"/>
                  <a:gd name="T19" fmla="*/ 19 h 20"/>
                  <a:gd name="T20" fmla="*/ 54 w 55"/>
                  <a:gd name="T21" fmla="*/ 19 h 20"/>
                  <a:gd name="T22" fmla="*/ 50 w 55"/>
                  <a:gd name="T2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20">
                    <a:moveTo>
                      <a:pt x="50" y="19"/>
                    </a:moveTo>
                    <a:cubicBezTo>
                      <a:pt x="37" y="7"/>
                      <a:pt x="18" y="7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4" y="20"/>
                      <a:pt x="2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6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6" y="0"/>
                      <a:pt x="39" y="0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5" y="16"/>
                      <a:pt x="55" y="18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3" y="20"/>
                      <a:pt x="51" y="20"/>
                      <a:pt x="50" y="19"/>
                    </a:cubicBezTo>
                    <a:close/>
                  </a:path>
                </a:pathLst>
              </a:custGeom>
              <a:solidFill>
                <a:srgbClr val="2E6B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  <p:sp>
            <p:nvSpPr>
              <p:cNvPr id="22" name="Freeform 146"/>
              <p:cNvSpPr/>
              <p:nvPr/>
            </p:nvSpPr>
            <p:spPr bwMode="auto">
              <a:xfrm>
                <a:off x="4212441" y="1835306"/>
                <a:ext cx="645570" cy="213982"/>
              </a:xfrm>
              <a:custGeom>
                <a:avLst/>
                <a:gdLst>
                  <a:gd name="T0" fmla="*/ 70 w 75"/>
                  <a:gd name="T1" fmla="*/ 24 h 25"/>
                  <a:gd name="T2" fmla="*/ 6 w 75"/>
                  <a:gd name="T3" fmla="*/ 24 h 25"/>
                  <a:gd name="T4" fmla="*/ 6 w 75"/>
                  <a:gd name="T5" fmla="*/ 24 h 25"/>
                  <a:gd name="T6" fmla="*/ 2 w 75"/>
                  <a:gd name="T7" fmla="*/ 24 h 25"/>
                  <a:gd name="T8" fmla="*/ 2 w 75"/>
                  <a:gd name="T9" fmla="*/ 24 h 25"/>
                  <a:gd name="T10" fmla="*/ 2 w 75"/>
                  <a:gd name="T11" fmla="*/ 20 h 25"/>
                  <a:gd name="T12" fmla="*/ 2 w 75"/>
                  <a:gd name="T13" fmla="*/ 20 h 25"/>
                  <a:gd name="T14" fmla="*/ 74 w 75"/>
                  <a:gd name="T15" fmla="*/ 20 h 25"/>
                  <a:gd name="T16" fmla="*/ 74 w 75"/>
                  <a:gd name="T17" fmla="*/ 20 h 25"/>
                  <a:gd name="T18" fmla="*/ 74 w 75"/>
                  <a:gd name="T19" fmla="*/ 24 h 25"/>
                  <a:gd name="T20" fmla="*/ 74 w 75"/>
                  <a:gd name="T21" fmla="*/ 24 h 25"/>
                  <a:gd name="T22" fmla="*/ 70 w 75"/>
                  <a:gd name="T23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5" h="25">
                    <a:moveTo>
                      <a:pt x="70" y="24"/>
                    </a:moveTo>
                    <a:cubicBezTo>
                      <a:pt x="52" y="7"/>
                      <a:pt x="23" y="7"/>
                      <a:pt x="6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5" y="25"/>
                      <a:pt x="3" y="25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0" y="23"/>
                      <a:pt x="0" y="21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1" y="0"/>
                      <a:pt x="54" y="0"/>
                      <a:pt x="74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5" y="21"/>
                      <a:pt x="75" y="23"/>
                      <a:pt x="74" y="24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3" y="25"/>
                      <a:pt x="71" y="25"/>
                      <a:pt x="70" y="24"/>
                    </a:cubicBezTo>
                    <a:close/>
                  </a:path>
                </a:pathLst>
              </a:custGeom>
              <a:solidFill>
                <a:srgbClr val="2E6B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360910" y="3376633"/>
              <a:ext cx="630016" cy="502471"/>
              <a:chOff x="3009633" y="2833220"/>
              <a:chExt cx="591168" cy="471487"/>
            </a:xfrm>
            <a:solidFill>
              <a:srgbClr val="FFC000"/>
            </a:solidFill>
          </p:grpSpPr>
          <p:sp>
            <p:nvSpPr>
              <p:cNvPr id="16" name="Oval 214"/>
              <p:cNvSpPr>
                <a:spLocks noChangeArrowheads="1"/>
              </p:cNvSpPr>
              <p:nvPr/>
            </p:nvSpPr>
            <p:spPr bwMode="auto">
              <a:xfrm>
                <a:off x="3234494" y="3210410"/>
                <a:ext cx="94297" cy="94297"/>
              </a:xfrm>
              <a:prstGeom prst="ellipse">
                <a:avLst/>
              </a:prstGeom>
              <a:solidFill>
                <a:srgbClr val="2E6B57">
                  <a:alpha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  <p:sp>
            <p:nvSpPr>
              <p:cNvPr id="17" name="Oval 215"/>
              <p:cNvSpPr>
                <a:spLocks noChangeArrowheads="1"/>
              </p:cNvSpPr>
              <p:nvPr/>
            </p:nvSpPr>
            <p:spPr bwMode="auto">
              <a:xfrm>
                <a:off x="3404954" y="3210410"/>
                <a:ext cx="101550" cy="94297"/>
              </a:xfrm>
              <a:prstGeom prst="ellipse">
                <a:avLst/>
              </a:prstGeom>
              <a:solidFill>
                <a:srgbClr val="2E6B57">
                  <a:alpha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  <p:sp>
            <p:nvSpPr>
              <p:cNvPr id="18" name="Freeform 216"/>
              <p:cNvSpPr>
                <a:spLocks noEditPoints="1"/>
              </p:cNvSpPr>
              <p:nvPr/>
            </p:nvSpPr>
            <p:spPr bwMode="auto">
              <a:xfrm>
                <a:off x="3009633" y="2833220"/>
                <a:ext cx="591168" cy="340921"/>
              </a:xfrm>
              <a:custGeom>
                <a:avLst/>
                <a:gdLst>
                  <a:gd name="T0" fmla="*/ 66 w 69"/>
                  <a:gd name="T1" fmla="*/ 13 h 40"/>
                  <a:gd name="T2" fmla="*/ 26 w 69"/>
                  <a:gd name="T3" fmla="*/ 13 h 40"/>
                  <a:gd name="T4" fmla="*/ 22 w 69"/>
                  <a:gd name="T5" fmla="*/ 9 h 40"/>
                  <a:gd name="T6" fmla="*/ 22 w 69"/>
                  <a:gd name="T7" fmla="*/ 4 h 40"/>
                  <a:gd name="T8" fmla="*/ 17 w 69"/>
                  <a:gd name="T9" fmla="*/ 0 h 40"/>
                  <a:gd name="T10" fmla="*/ 4 w 69"/>
                  <a:gd name="T11" fmla="*/ 0 h 40"/>
                  <a:gd name="T12" fmla="*/ 0 w 69"/>
                  <a:gd name="T13" fmla="*/ 4 h 40"/>
                  <a:gd name="T14" fmla="*/ 4 w 69"/>
                  <a:gd name="T15" fmla="*/ 8 h 40"/>
                  <a:gd name="T16" fmla="*/ 9 w 69"/>
                  <a:gd name="T17" fmla="*/ 8 h 40"/>
                  <a:gd name="T18" fmla="*/ 14 w 69"/>
                  <a:gd name="T19" fmla="*/ 12 h 40"/>
                  <a:gd name="T20" fmla="*/ 24 w 69"/>
                  <a:gd name="T21" fmla="*/ 37 h 40"/>
                  <a:gd name="T22" fmla="*/ 30 w 69"/>
                  <a:gd name="T23" fmla="*/ 40 h 40"/>
                  <a:gd name="T24" fmla="*/ 54 w 69"/>
                  <a:gd name="T25" fmla="*/ 40 h 40"/>
                  <a:gd name="T26" fmla="*/ 60 w 69"/>
                  <a:gd name="T27" fmla="*/ 37 h 40"/>
                  <a:gd name="T28" fmla="*/ 68 w 69"/>
                  <a:gd name="T29" fmla="*/ 17 h 40"/>
                  <a:gd name="T30" fmla="*/ 66 w 69"/>
                  <a:gd name="T31" fmla="*/ 13 h 40"/>
                  <a:gd name="T32" fmla="*/ 53 w 69"/>
                  <a:gd name="T33" fmla="*/ 35 h 40"/>
                  <a:gd name="T34" fmla="*/ 32 w 69"/>
                  <a:gd name="T35" fmla="*/ 35 h 40"/>
                  <a:gd name="T36" fmla="*/ 26 w 69"/>
                  <a:gd name="T37" fmla="*/ 19 h 40"/>
                  <a:gd name="T38" fmla="*/ 59 w 69"/>
                  <a:gd name="T39" fmla="*/ 19 h 40"/>
                  <a:gd name="T40" fmla="*/ 53 w 69"/>
                  <a:gd name="T41" fmla="*/ 3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9" h="40">
                    <a:moveTo>
                      <a:pt x="66" y="13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4" y="13"/>
                      <a:pt x="22" y="11"/>
                      <a:pt x="22" y="9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1" y="8"/>
                      <a:pt x="14" y="9"/>
                      <a:pt x="14" y="12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25" y="39"/>
                      <a:pt x="27" y="40"/>
                      <a:pt x="30" y="40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7" y="40"/>
                      <a:pt x="59" y="39"/>
                      <a:pt x="60" y="37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9" y="15"/>
                      <a:pt x="68" y="13"/>
                      <a:pt x="66" y="13"/>
                    </a:cubicBezTo>
                    <a:close/>
                    <a:moveTo>
                      <a:pt x="53" y="35"/>
                    </a:moveTo>
                    <a:cubicBezTo>
                      <a:pt x="32" y="35"/>
                      <a:pt x="32" y="35"/>
                      <a:pt x="32" y="35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59" y="19"/>
                      <a:pt x="59" y="19"/>
                      <a:pt x="59" y="19"/>
                    </a:cubicBezTo>
                    <a:lnTo>
                      <a:pt x="53" y="35"/>
                    </a:lnTo>
                    <a:close/>
                  </a:path>
                </a:pathLst>
              </a:custGeom>
              <a:solidFill>
                <a:srgbClr val="2E6B57">
                  <a:alpha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027806" y="4574998"/>
              <a:ext cx="483143" cy="630020"/>
              <a:chOff x="6889388" y="2720789"/>
              <a:chExt cx="453350" cy="591172"/>
            </a:xfrm>
            <a:solidFill>
              <a:srgbClr val="0070C0"/>
            </a:solidFill>
          </p:grpSpPr>
          <p:sp>
            <p:nvSpPr>
              <p:cNvPr id="14" name="Freeform 197"/>
              <p:cNvSpPr>
                <a:spLocks noEditPoints="1"/>
              </p:cNvSpPr>
              <p:nvPr/>
            </p:nvSpPr>
            <p:spPr bwMode="auto">
              <a:xfrm>
                <a:off x="7092489" y="2920264"/>
                <a:ext cx="250249" cy="391697"/>
              </a:xfrm>
              <a:custGeom>
                <a:avLst/>
                <a:gdLst>
                  <a:gd name="T0" fmla="*/ 18 w 29"/>
                  <a:gd name="T1" fmla="*/ 0 h 46"/>
                  <a:gd name="T2" fmla="*/ 18 w 29"/>
                  <a:gd name="T3" fmla="*/ 13 h 46"/>
                  <a:gd name="T4" fmla="*/ 29 w 29"/>
                  <a:gd name="T5" fmla="*/ 13 h 46"/>
                  <a:gd name="T6" fmla="*/ 29 w 29"/>
                  <a:gd name="T7" fmla="*/ 0 h 46"/>
                  <a:gd name="T8" fmla="*/ 18 w 29"/>
                  <a:gd name="T9" fmla="*/ 0 h 46"/>
                  <a:gd name="T10" fmla="*/ 0 w 29"/>
                  <a:gd name="T11" fmla="*/ 31 h 46"/>
                  <a:gd name="T12" fmla="*/ 14 w 29"/>
                  <a:gd name="T13" fmla="*/ 46 h 46"/>
                  <a:gd name="T14" fmla="*/ 29 w 29"/>
                  <a:gd name="T15" fmla="*/ 31 h 46"/>
                  <a:gd name="T16" fmla="*/ 29 w 29"/>
                  <a:gd name="T17" fmla="*/ 15 h 46"/>
                  <a:gd name="T18" fmla="*/ 0 w 29"/>
                  <a:gd name="T19" fmla="*/ 15 h 46"/>
                  <a:gd name="T20" fmla="*/ 0 w 29"/>
                  <a:gd name="T21" fmla="*/ 31 h 46"/>
                  <a:gd name="T22" fmla="*/ 15 w 29"/>
                  <a:gd name="T23" fmla="*/ 0 h 46"/>
                  <a:gd name="T24" fmla="*/ 0 w 29"/>
                  <a:gd name="T25" fmla="*/ 0 h 46"/>
                  <a:gd name="T26" fmla="*/ 0 w 29"/>
                  <a:gd name="T27" fmla="*/ 13 h 46"/>
                  <a:gd name="T28" fmla="*/ 15 w 29"/>
                  <a:gd name="T29" fmla="*/ 13 h 46"/>
                  <a:gd name="T30" fmla="*/ 15 w 29"/>
                  <a:gd name="T3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46">
                    <a:moveTo>
                      <a:pt x="18" y="0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0"/>
                      <a:pt x="29" y="0"/>
                      <a:pt x="29" y="0"/>
                    </a:cubicBezTo>
                    <a:lnTo>
                      <a:pt x="18" y="0"/>
                    </a:lnTo>
                    <a:close/>
                    <a:moveTo>
                      <a:pt x="0" y="31"/>
                    </a:moveTo>
                    <a:cubicBezTo>
                      <a:pt x="0" y="39"/>
                      <a:pt x="6" y="46"/>
                      <a:pt x="14" y="46"/>
                    </a:cubicBezTo>
                    <a:cubicBezTo>
                      <a:pt x="22" y="46"/>
                      <a:pt x="29" y="39"/>
                      <a:pt x="29" y="31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0" y="31"/>
                    </a:lnTo>
                    <a:close/>
                    <a:moveTo>
                      <a:pt x="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13"/>
                      <a:pt x="15" y="13"/>
                      <a:pt x="15" y="13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2E6B57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  <p:sp>
            <p:nvSpPr>
              <p:cNvPr id="15" name="Freeform 198"/>
              <p:cNvSpPr/>
              <p:nvPr/>
            </p:nvSpPr>
            <p:spPr bwMode="auto">
              <a:xfrm>
                <a:off x="6889388" y="2720789"/>
                <a:ext cx="333666" cy="301026"/>
              </a:xfrm>
              <a:custGeom>
                <a:avLst/>
                <a:gdLst>
                  <a:gd name="T0" fmla="*/ 0 w 39"/>
                  <a:gd name="T1" fmla="*/ 20 h 35"/>
                  <a:gd name="T2" fmla="*/ 19 w 39"/>
                  <a:gd name="T3" fmla="*/ 0 h 35"/>
                  <a:gd name="T4" fmla="*/ 19 w 39"/>
                  <a:gd name="T5" fmla="*/ 0 h 35"/>
                  <a:gd name="T6" fmla="*/ 39 w 39"/>
                  <a:gd name="T7" fmla="*/ 20 h 35"/>
                  <a:gd name="T8" fmla="*/ 39 w 39"/>
                  <a:gd name="T9" fmla="*/ 20 h 35"/>
                  <a:gd name="T10" fmla="*/ 36 w 39"/>
                  <a:gd name="T11" fmla="*/ 20 h 35"/>
                  <a:gd name="T12" fmla="*/ 31 w 39"/>
                  <a:gd name="T13" fmla="*/ 8 h 35"/>
                  <a:gd name="T14" fmla="*/ 31 w 39"/>
                  <a:gd name="T15" fmla="*/ 8 h 35"/>
                  <a:gd name="T16" fmla="*/ 19 w 39"/>
                  <a:gd name="T17" fmla="*/ 3 h 35"/>
                  <a:gd name="T18" fmla="*/ 19 w 39"/>
                  <a:gd name="T19" fmla="*/ 3 h 35"/>
                  <a:gd name="T20" fmla="*/ 7 w 39"/>
                  <a:gd name="T21" fmla="*/ 8 h 35"/>
                  <a:gd name="T22" fmla="*/ 7 w 39"/>
                  <a:gd name="T23" fmla="*/ 8 h 35"/>
                  <a:gd name="T24" fmla="*/ 3 w 39"/>
                  <a:gd name="T25" fmla="*/ 20 h 35"/>
                  <a:gd name="T26" fmla="*/ 3 w 39"/>
                  <a:gd name="T27" fmla="*/ 20 h 35"/>
                  <a:gd name="T28" fmla="*/ 8 w 39"/>
                  <a:gd name="T29" fmla="*/ 32 h 35"/>
                  <a:gd name="T30" fmla="*/ 8 w 39"/>
                  <a:gd name="T31" fmla="*/ 32 h 35"/>
                  <a:gd name="T32" fmla="*/ 6 w 39"/>
                  <a:gd name="T33" fmla="*/ 35 h 35"/>
                  <a:gd name="T34" fmla="*/ 0 w 39"/>
                  <a:gd name="T35" fmla="*/ 2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" h="35">
                    <a:moveTo>
                      <a:pt x="0" y="20"/>
                    </a:moveTo>
                    <a:cubicBezTo>
                      <a:pt x="0" y="9"/>
                      <a:pt x="8" y="1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1"/>
                      <a:pt x="39" y="9"/>
                      <a:pt x="39" y="20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16"/>
                      <a:pt x="34" y="11"/>
                      <a:pt x="31" y="8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28" y="5"/>
                      <a:pt x="24" y="3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5" y="3"/>
                      <a:pt x="10" y="5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4" y="11"/>
                      <a:pt x="3" y="16"/>
                      <a:pt x="3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5"/>
                      <a:pt x="5" y="29"/>
                      <a:pt x="8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lose/>
                  </a:path>
                </a:pathLst>
              </a:custGeom>
              <a:solidFill>
                <a:srgbClr val="2E6B57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1900"/>
              </a:p>
            </p:txBody>
          </p:sp>
        </p:grpSp>
        <p:sp>
          <p:nvSpPr>
            <p:cNvPr id="11" name="空心弧 10"/>
            <p:cNvSpPr/>
            <p:nvPr/>
          </p:nvSpPr>
          <p:spPr>
            <a:xfrm>
              <a:off x="5393009" y="3977757"/>
              <a:ext cx="1823772" cy="1824504"/>
            </a:xfrm>
            <a:prstGeom prst="blockArc">
              <a:avLst>
                <a:gd name="adj1" fmla="val 17085111"/>
                <a:gd name="adj2" fmla="val 10799997"/>
                <a:gd name="adj3" fmla="val 1150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任意多边形 27"/>
            <p:cNvSpPr/>
            <p:nvPr/>
          </p:nvSpPr>
          <p:spPr>
            <a:xfrm rot="17307692">
              <a:off x="5799264" y="2001033"/>
              <a:ext cx="1840113" cy="991420"/>
            </a:xfrm>
            <a:custGeom>
              <a:avLst/>
              <a:gdLst>
                <a:gd name="connsiteX0" fmla="*/ 4833930 w 4843779"/>
                <a:gd name="connsiteY0" fmla="*/ 0 h 2609741"/>
                <a:gd name="connsiteX1" fmla="*/ 4843489 w 4843779"/>
                <a:gd name="connsiteY1" fmla="*/ 152635 h 2609741"/>
                <a:gd name="connsiteX2" fmla="*/ 3517115 w 4843779"/>
                <a:gd name="connsiteY2" fmla="*/ 2348626 h 2609741"/>
                <a:gd name="connsiteX3" fmla="*/ 351244 w 4843779"/>
                <a:gd name="connsiteY3" fmla="*/ 1435790 h 2609741"/>
                <a:gd name="connsiteX4" fmla="*/ 0 w 4843779"/>
                <a:gd name="connsiteY4" fmla="*/ 1526124 h 2609741"/>
                <a:gd name="connsiteX5" fmla="*/ 380009 w 4843779"/>
                <a:gd name="connsiteY5" fmla="*/ 717222 h 2609741"/>
                <a:gd name="connsiteX6" fmla="*/ 1326890 w 4843779"/>
                <a:gd name="connsiteY6" fmla="*/ 1184874 h 2609741"/>
                <a:gd name="connsiteX7" fmla="*/ 981253 w 4843779"/>
                <a:gd name="connsiteY7" fmla="*/ 1273766 h 2609741"/>
                <a:gd name="connsiteX8" fmla="*/ 3348138 w 4843779"/>
                <a:gd name="connsiteY8" fmla="*/ 1741216 h 2609741"/>
                <a:gd name="connsiteX9" fmla="*/ 4226462 w 4843779"/>
                <a:gd name="connsiteY9" fmla="*/ 84448 h 2609741"/>
                <a:gd name="connsiteX10" fmla="*/ 4217585 w 4843779"/>
                <a:gd name="connsiteY10" fmla="*/ 0 h 2609741"/>
                <a:gd name="connsiteX11" fmla="*/ 4833930 w 4843779"/>
                <a:gd name="connsiteY11" fmla="*/ 0 h 260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43779" h="2609741">
                  <a:moveTo>
                    <a:pt x="4833930" y="0"/>
                  </a:moveTo>
                  <a:lnTo>
                    <a:pt x="4843489" y="152635"/>
                  </a:lnTo>
                  <a:cubicBezTo>
                    <a:pt x="4857473" y="1052464"/>
                    <a:pt x="4365817" y="1918999"/>
                    <a:pt x="3517115" y="2348626"/>
                  </a:cubicBezTo>
                  <a:cubicBezTo>
                    <a:pt x="2385597" y="2921419"/>
                    <a:pt x="1003828" y="2523005"/>
                    <a:pt x="351244" y="1435790"/>
                  </a:cubicBezTo>
                  <a:lnTo>
                    <a:pt x="0" y="1526124"/>
                  </a:lnTo>
                  <a:lnTo>
                    <a:pt x="380009" y="717222"/>
                  </a:lnTo>
                  <a:lnTo>
                    <a:pt x="1326890" y="1184874"/>
                  </a:lnTo>
                  <a:lnTo>
                    <a:pt x="981253" y="1273766"/>
                  </a:lnTo>
                  <a:cubicBezTo>
                    <a:pt x="1534634" y="2011589"/>
                    <a:pt x="2555569" y="2213219"/>
                    <a:pt x="3348138" y="1741216"/>
                  </a:cubicBezTo>
                  <a:cubicBezTo>
                    <a:pt x="3942651" y="1387163"/>
                    <a:pt x="4265044" y="739620"/>
                    <a:pt x="4226462" y="84448"/>
                  </a:cubicBezTo>
                  <a:lnTo>
                    <a:pt x="4217585" y="0"/>
                  </a:lnTo>
                  <a:lnTo>
                    <a:pt x="483393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zh-CN" altLang="en-US" sz="1900" dirty="0">
                <a:solidFill>
                  <a:schemeClr val="tx1"/>
                </a:solidFill>
              </a:endParaRPr>
            </a:p>
          </p:txBody>
        </p:sp>
        <p:sp>
          <p:nvSpPr>
            <p:cNvPr id="13" name="任意多边形 28"/>
            <p:cNvSpPr/>
            <p:nvPr/>
          </p:nvSpPr>
          <p:spPr>
            <a:xfrm rot="17307692">
              <a:off x="5349170" y="1488356"/>
              <a:ext cx="1208429" cy="846117"/>
            </a:xfrm>
            <a:custGeom>
              <a:avLst/>
              <a:gdLst>
                <a:gd name="connsiteX0" fmla="*/ 3082922 w 3180980"/>
                <a:gd name="connsiteY0" fmla="*/ 1705085 h 2227258"/>
                <a:gd name="connsiteX1" fmla="*/ 3176423 w 3180980"/>
                <a:gd name="connsiteY1" fmla="*/ 2154476 h 2227258"/>
                <a:gd name="connsiteX2" fmla="*/ 3180980 w 3180980"/>
                <a:gd name="connsiteY2" fmla="*/ 2227258 h 2227258"/>
                <a:gd name="connsiteX3" fmla="*/ 2564635 w 3180980"/>
                <a:gd name="connsiteY3" fmla="*/ 2227258 h 2227258"/>
                <a:gd name="connsiteX4" fmla="*/ 2556295 w 3180980"/>
                <a:gd name="connsiteY4" fmla="*/ 2147919 h 2227258"/>
                <a:gd name="connsiteX5" fmla="*/ 2411315 w 3180980"/>
                <a:gd name="connsiteY5" fmla="*/ 1664578 h 2227258"/>
                <a:gd name="connsiteX6" fmla="*/ 196026 w 3180980"/>
                <a:gd name="connsiteY6" fmla="*/ 708959 h 2227258"/>
                <a:gd name="connsiteX7" fmla="*/ 0 w 3180980"/>
                <a:gd name="connsiteY7" fmla="*/ 127074 h 2227258"/>
                <a:gd name="connsiteX8" fmla="*/ 3002505 w 3180980"/>
                <a:gd name="connsiteY8" fmla="*/ 1483914 h 2227258"/>
                <a:gd name="connsiteX9" fmla="*/ 3082922 w 3180980"/>
                <a:gd name="connsiteY9" fmla="*/ 1705085 h 222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80980" h="2227258">
                  <a:moveTo>
                    <a:pt x="3082922" y="1705085"/>
                  </a:moveTo>
                  <a:cubicBezTo>
                    <a:pt x="3128937" y="1853627"/>
                    <a:pt x="3159875" y="2004047"/>
                    <a:pt x="3176423" y="2154476"/>
                  </a:cubicBezTo>
                  <a:lnTo>
                    <a:pt x="3180980" y="2227258"/>
                  </a:lnTo>
                  <a:lnTo>
                    <a:pt x="2564635" y="2227258"/>
                  </a:lnTo>
                  <a:lnTo>
                    <a:pt x="2556295" y="2147919"/>
                  </a:lnTo>
                  <a:cubicBezTo>
                    <a:pt x="2531455" y="1984304"/>
                    <a:pt x="2483591" y="1821702"/>
                    <a:pt x="2411315" y="1664578"/>
                  </a:cubicBezTo>
                  <a:cubicBezTo>
                    <a:pt x="2025870" y="826647"/>
                    <a:pt x="1070294" y="414436"/>
                    <a:pt x="196026" y="708959"/>
                  </a:cubicBezTo>
                  <a:lnTo>
                    <a:pt x="0" y="127074"/>
                  </a:lnTo>
                  <a:cubicBezTo>
                    <a:pt x="1201918" y="-277827"/>
                    <a:pt x="2512407" y="314386"/>
                    <a:pt x="3002505" y="1483914"/>
                  </a:cubicBezTo>
                  <a:cubicBezTo>
                    <a:pt x="3033137" y="1557012"/>
                    <a:pt x="3059914" y="1630814"/>
                    <a:pt x="3082922" y="170508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/>
            <a:p>
              <a:pPr algn="ctr"/>
              <a:endParaRPr lang="zh-CN" altLang="en-US" sz="1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23302" y="1839461"/>
            <a:ext cx="3942351" cy="923330"/>
            <a:chOff x="7723302" y="1839461"/>
            <a:chExt cx="3942351" cy="923330"/>
          </a:xfrm>
        </p:grpSpPr>
        <p:sp>
          <p:nvSpPr>
            <p:cNvPr id="24" name="等腰三角形 23"/>
            <p:cNvSpPr>
              <a:spLocks noChangeAspect="1" noChangeArrowheads="1"/>
            </p:cNvSpPr>
            <p:nvPr/>
          </p:nvSpPr>
          <p:spPr bwMode="auto">
            <a:xfrm rot="5400000" flipV="1">
              <a:off x="7704589" y="2047959"/>
              <a:ext cx="271880" cy="234453"/>
            </a:xfrm>
            <a:prstGeom prst="triangle">
              <a:avLst>
                <a:gd name="adj" fmla="val 50000"/>
              </a:avLst>
            </a:prstGeom>
            <a:solidFill>
              <a:srgbClr val="1B3E36"/>
            </a:solidFill>
            <a:ln>
              <a:noFill/>
            </a:ln>
          </p:spPr>
          <p:txBody>
            <a:bodyPr lIns="68571" tIns="34286" rIns="68571" bIns="34286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500">
                <a:latin typeface="李旭科书法 v1.4" panose="02000603000000000000" pitchFamily="2" charset="-122"/>
                <a:ea typeface="李旭科书法 v1.4" panose="02000603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文本框 18"/>
            <p:cNvSpPr txBox="1">
              <a:spLocks noChangeArrowheads="1"/>
            </p:cNvSpPr>
            <p:nvPr/>
          </p:nvSpPr>
          <p:spPr bwMode="auto">
            <a:xfrm>
              <a:off x="8200186" y="1839461"/>
              <a:ext cx="346546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点击输入详细内容，添加你的具体内容。点击输入详细内容，添加你的具体内容。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723302" y="4281688"/>
            <a:ext cx="3942351" cy="923330"/>
            <a:chOff x="7723302" y="4281688"/>
            <a:chExt cx="3942351" cy="923330"/>
          </a:xfrm>
        </p:grpSpPr>
        <p:sp>
          <p:nvSpPr>
            <p:cNvPr id="27" name="等腰三角形 18"/>
            <p:cNvSpPr>
              <a:spLocks noChangeAspect="1" noChangeArrowheads="1"/>
            </p:cNvSpPr>
            <p:nvPr/>
          </p:nvSpPr>
          <p:spPr bwMode="auto">
            <a:xfrm rot="5400000" flipV="1">
              <a:off x="7704589" y="4528769"/>
              <a:ext cx="271880" cy="234453"/>
            </a:xfrm>
            <a:prstGeom prst="triangle">
              <a:avLst>
                <a:gd name="adj" fmla="val 50000"/>
              </a:avLst>
            </a:prstGeom>
            <a:solidFill>
              <a:srgbClr val="1B3E36"/>
            </a:solidFill>
            <a:ln>
              <a:noFill/>
            </a:ln>
          </p:spPr>
          <p:txBody>
            <a:bodyPr lIns="68571" tIns="34286" rIns="68571" bIns="34286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500">
                <a:latin typeface="李旭科书法 v1.4" panose="02000603000000000000" pitchFamily="2" charset="-122"/>
                <a:ea typeface="李旭科书法 v1.4" panose="02000603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文本框 18"/>
            <p:cNvSpPr txBox="1">
              <a:spLocks noChangeArrowheads="1"/>
            </p:cNvSpPr>
            <p:nvPr/>
          </p:nvSpPr>
          <p:spPr bwMode="auto">
            <a:xfrm>
              <a:off x="8200186" y="4281688"/>
              <a:ext cx="346546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点击输入详细内容，添加你的具体内容。点击输入详细内容，添加你的具体内容。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9555" y="2955774"/>
            <a:ext cx="3839140" cy="542095"/>
            <a:chOff x="629555" y="2955774"/>
            <a:chExt cx="3839140" cy="542095"/>
          </a:xfrm>
        </p:grpSpPr>
        <p:sp>
          <p:nvSpPr>
            <p:cNvPr id="30" name="等腰三角形 18"/>
            <p:cNvSpPr>
              <a:spLocks noChangeAspect="1" noChangeArrowheads="1"/>
            </p:cNvSpPr>
            <p:nvPr/>
          </p:nvSpPr>
          <p:spPr bwMode="auto">
            <a:xfrm rot="16200000" flipH="1" flipV="1">
              <a:off x="4215529" y="3244702"/>
              <a:ext cx="271880" cy="234453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txBody>
            <a:bodyPr lIns="68571" tIns="34286" rIns="68571" bIns="34286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500" dirty="0">
                <a:latin typeface="李旭科书法 v1.4" panose="02000603000000000000" pitchFamily="2" charset="-122"/>
                <a:ea typeface="李旭科书法 v1.4" panose="02000603000000000000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文本框 18"/>
            <p:cNvSpPr txBox="1">
              <a:spLocks noChangeArrowheads="1"/>
            </p:cNvSpPr>
            <p:nvPr/>
          </p:nvSpPr>
          <p:spPr bwMode="auto">
            <a:xfrm>
              <a:off x="629555" y="2955774"/>
              <a:ext cx="34654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 </a:t>
              </a:r>
              <a:endPara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六边形 33"/>
          <p:cNvSpPr>
            <a:spLocks noChangeArrowheads="1"/>
          </p:cNvSpPr>
          <p:nvPr/>
        </p:nvSpPr>
        <p:spPr bwMode="auto">
          <a:xfrm>
            <a:off x="2184226" y="2058985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六边形 34"/>
          <p:cNvSpPr>
            <a:spLocks noChangeArrowheads="1"/>
          </p:cNvSpPr>
          <p:nvPr/>
        </p:nvSpPr>
        <p:spPr bwMode="auto">
          <a:xfrm>
            <a:off x="3623707" y="3007180"/>
            <a:ext cx="1359418" cy="1171653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2E6B57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六边形 39"/>
          <p:cNvSpPr>
            <a:spLocks noChangeArrowheads="1"/>
          </p:cNvSpPr>
          <p:nvPr/>
        </p:nvSpPr>
        <p:spPr bwMode="auto">
          <a:xfrm>
            <a:off x="723726" y="2881310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solidFill>
            <a:srgbClr val="26262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燕尾形 28"/>
          <p:cNvSpPr/>
          <p:nvPr/>
        </p:nvSpPr>
        <p:spPr>
          <a:xfrm>
            <a:off x="5869806" y="1583957"/>
            <a:ext cx="452387" cy="452387"/>
          </a:xfrm>
          <a:prstGeom prst="chevron">
            <a:avLst/>
          </a:prstGeom>
          <a:solidFill>
            <a:srgbClr val="2E6B5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燕尾形 29"/>
          <p:cNvSpPr/>
          <p:nvPr/>
        </p:nvSpPr>
        <p:spPr>
          <a:xfrm>
            <a:off x="5437758" y="1585470"/>
            <a:ext cx="452387" cy="452387"/>
          </a:xfrm>
          <a:prstGeom prst="chevron">
            <a:avLst/>
          </a:prstGeom>
          <a:solidFill>
            <a:srgbClr val="262626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六边形 33"/>
          <p:cNvSpPr>
            <a:spLocks noChangeArrowheads="1"/>
          </p:cNvSpPr>
          <p:nvPr/>
        </p:nvSpPr>
        <p:spPr bwMode="auto">
          <a:xfrm>
            <a:off x="2194736" y="3641128"/>
            <a:ext cx="1724025" cy="1485900"/>
          </a:xfrm>
          <a:prstGeom prst="hexagon">
            <a:avLst>
              <a:gd name="adj" fmla="val 25010"/>
              <a:gd name="vf" fmla="val 115470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rgbClr val="FFD86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454317" y="1420091"/>
            <a:ext cx="4652117" cy="1458044"/>
            <a:chOff x="6454317" y="1420091"/>
            <a:chExt cx="4652117" cy="1458044"/>
          </a:xfrm>
        </p:grpSpPr>
        <p:sp>
          <p:nvSpPr>
            <p:cNvPr id="12" name="文本框 18"/>
            <p:cNvSpPr txBox="1">
              <a:spLocks noChangeArrowheads="1"/>
            </p:cNvSpPr>
            <p:nvPr/>
          </p:nvSpPr>
          <p:spPr bwMode="auto">
            <a:xfrm>
              <a:off x="6454317" y="2231804"/>
              <a:ext cx="46521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点击输入详细内容，添加你的具体内容。点击输入详细内容，添加你的具体内容。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580026" y="1420091"/>
              <a:ext cx="3173574" cy="727312"/>
              <a:chOff x="195945" y="77449"/>
              <a:chExt cx="2778330" cy="727312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41" t="25564" r="23024" b="69991"/>
              <a:stretch>
                <a:fillRect/>
              </a:stretch>
            </p:blipFill>
            <p:spPr>
              <a:xfrm>
                <a:off x="195945" y="77449"/>
                <a:ext cx="2778330" cy="727312"/>
              </a:xfrm>
              <a:prstGeom prst="rect">
                <a:avLst/>
              </a:prstGeom>
            </p:spPr>
          </p:pic>
          <p:sp>
            <p:nvSpPr>
              <p:cNvPr id="15" name="矩形 14"/>
              <p:cNvSpPr/>
              <p:nvPr/>
            </p:nvSpPr>
            <p:spPr>
              <a:xfrm>
                <a:off x="486506" y="224313"/>
                <a:ext cx="19579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lang="zh-CN" altLang="en-US" sz="2000" dirty="0">
                    <a:solidFill>
                      <a:schemeClr val="bg1"/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点此输入标题内容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443625" y="3033820"/>
            <a:ext cx="4652117" cy="1425230"/>
            <a:chOff x="6443625" y="3033820"/>
            <a:chExt cx="4652117" cy="1425230"/>
          </a:xfrm>
        </p:grpSpPr>
        <p:sp>
          <p:nvSpPr>
            <p:cNvPr id="17" name="文本框 16"/>
            <p:cNvSpPr txBox="1">
              <a:spLocks noChangeArrowheads="1"/>
            </p:cNvSpPr>
            <p:nvPr/>
          </p:nvSpPr>
          <p:spPr bwMode="auto">
            <a:xfrm>
              <a:off x="6443625" y="3812719"/>
              <a:ext cx="46521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点击输入详细内容，添加你的具体内容。点击输入详细内容，添加你的具体内容。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580026" y="3033820"/>
              <a:ext cx="3173574" cy="727312"/>
              <a:chOff x="195945" y="77449"/>
              <a:chExt cx="2778330" cy="727312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41" t="25564" r="23024" b="69991"/>
              <a:stretch>
                <a:fillRect/>
              </a:stretch>
            </p:blipFill>
            <p:spPr>
              <a:xfrm>
                <a:off x="195945" y="77449"/>
                <a:ext cx="2778330" cy="727312"/>
              </a:xfrm>
              <a:prstGeom prst="rect">
                <a:avLst/>
              </a:prstGeom>
            </p:spPr>
          </p:pic>
          <p:sp>
            <p:nvSpPr>
              <p:cNvPr id="20" name="矩形 19"/>
              <p:cNvSpPr/>
              <p:nvPr/>
            </p:nvSpPr>
            <p:spPr>
              <a:xfrm>
                <a:off x="486506" y="224313"/>
                <a:ext cx="19579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lang="zh-CN" altLang="en-US" sz="2000" dirty="0">
                    <a:solidFill>
                      <a:schemeClr val="bg1"/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点此输入标题内容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443443" y="4617052"/>
            <a:ext cx="4652117" cy="1425745"/>
            <a:chOff x="6443443" y="4617052"/>
            <a:chExt cx="4652117" cy="1425745"/>
          </a:xfrm>
        </p:grpSpPr>
        <p:sp>
          <p:nvSpPr>
            <p:cNvPr id="22" name="文本框 18"/>
            <p:cNvSpPr txBox="1">
              <a:spLocks noChangeArrowheads="1"/>
            </p:cNvSpPr>
            <p:nvPr/>
          </p:nvSpPr>
          <p:spPr bwMode="auto">
            <a:xfrm>
              <a:off x="6443443" y="5396466"/>
              <a:ext cx="465211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点击输入详细内容，添加你的具体内容。点击输入详细内容，添加你的具体内容。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580026" y="4617052"/>
              <a:ext cx="3173574" cy="727312"/>
              <a:chOff x="195945" y="77449"/>
              <a:chExt cx="2778330" cy="727312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541" t="25564" r="23024" b="69991"/>
              <a:stretch>
                <a:fillRect/>
              </a:stretch>
            </p:blipFill>
            <p:spPr>
              <a:xfrm>
                <a:off x="195945" y="77449"/>
                <a:ext cx="2778330" cy="727312"/>
              </a:xfrm>
              <a:prstGeom prst="rect">
                <a:avLst/>
              </a:prstGeom>
            </p:spPr>
          </p:pic>
          <p:sp>
            <p:nvSpPr>
              <p:cNvPr id="25" name="矩形 24"/>
              <p:cNvSpPr/>
              <p:nvPr/>
            </p:nvSpPr>
            <p:spPr>
              <a:xfrm>
                <a:off x="486506" y="224313"/>
                <a:ext cx="19579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dist"/>
                <a:r>
                  <a:rPr lang="zh-CN" altLang="en-US" sz="2000" dirty="0">
                    <a:solidFill>
                      <a:schemeClr val="bg1"/>
                    </a:solidFill>
                    <a:latin typeface="李旭科书法 v1.4" panose="02000603000000000000" pitchFamily="2" charset="-122"/>
                    <a:ea typeface="李旭科书法 v1.4" panose="02000603000000000000" pitchFamily="2" charset="-122"/>
                  </a:rPr>
                  <a:t>点此输入标题内容</a:t>
                </a:r>
                <a:endParaRPr lang="zh-CN" altLang="en-US" sz="2000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8290" y="4907662"/>
            <a:ext cx="12192000" cy="19618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r="13749" b="77599"/>
          <a:stretch>
            <a:fillRect/>
          </a:stretch>
        </p:blipFill>
        <p:spPr>
          <a:xfrm>
            <a:off x="8877994" y="205517"/>
            <a:ext cx="2119746" cy="13655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t="8594" r="23835" b="79363"/>
          <a:stretch>
            <a:fillRect/>
          </a:stretch>
        </p:blipFill>
        <p:spPr>
          <a:xfrm rot="13981584">
            <a:off x="375133" y="258376"/>
            <a:ext cx="889981" cy="73414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184784" y="1619176"/>
            <a:ext cx="1839012" cy="1620207"/>
            <a:chOff x="5273017" y="1647863"/>
            <a:chExt cx="1839012" cy="162020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34" r="66084" b="26499"/>
            <a:stretch>
              <a:fillRect/>
            </a:stretch>
          </p:blipFill>
          <p:spPr>
            <a:xfrm>
              <a:off x="5273017" y="1647863"/>
              <a:ext cx="1839012" cy="1620207"/>
            </a:xfrm>
            <a:prstGeom prst="rect">
              <a:avLst/>
            </a:prstGeom>
          </p:spPr>
        </p:pic>
        <p:sp>
          <p:nvSpPr>
            <p:cNvPr id="7" name="文本框 5"/>
            <p:cNvSpPr txBox="1">
              <a:spLocks noChangeArrowheads="1"/>
            </p:cNvSpPr>
            <p:nvPr/>
          </p:nvSpPr>
          <p:spPr bwMode="auto">
            <a:xfrm>
              <a:off x="5497697" y="1647863"/>
              <a:ext cx="1289896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8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三</a:t>
              </a:r>
            </a:p>
          </p:txBody>
        </p:sp>
      </p:grpSp>
      <p:sp>
        <p:nvSpPr>
          <p:cNvPr id="8" name="文本框 3"/>
          <p:cNvSpPr txBox="1">
            <a:spLocks noChangeArrowheads="1"/>
          </p:cNvSpPr>
          <p:nvPr/>
        </p:nvSpPr>
        <p:spPr bwMode="auto">
          <a:xfrm>
            <a:off x="3060404" y="3311356"/>
            <a:ext cx="60877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4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75533" b="63087"/>
          <a:stretch>
            <a:fillRect/>
          </a:stretch>
        </p:blipFill>
        <p:spPr>
          <a:xfrm>
            <a:off x="4746798" y="2341110"/>
            <a:ext cx="2698403" cy="2785632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8" name="组合 27"/>
          <p:cNvGrpSpPr/>
          <p:nvPr/>
        </p:nvGrpSpPr>
        <p:grpSpPr>
          <a:xfrm>
            <a:off x="488308" y="2517382"/>
            <a:ext cx="4135416" cy="1560572"/>
            <a:chOff x="488308" y="2341110"/>
            <a:chExt cx="4135416" cy="1560572"/>
          </a:xfrm>
        </p:grpSpPr>
        <p:sp>
          <p:nvSpPr>
            <p:cNvPr id="10" name="文本框 9"/>
            <p:cNvSpPr txBox="1"/>
            <p:nvPr/>
          </p:nvSpPr>
          <p:spPr>
            <a:xfrm>
              <a:off x="1315599" y="2341110"/>
              <a:ext cx="1796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2E6B57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添加您的标题</a:t>
              </a:r>
            </a:p>
          </p:txBody>
        </p:sp>
        <p:sp>
          <p:nvSpPr>
            <p:cNvPr id="11" name="文本框 34"/>
            <p:cNvSpPr txBox="1">
              <a:spLocks noChangeArrowheads="1"/>
            </p:cNvSpPr>
            <p:nvPr/>
          </p:nvSpPr>
          <p:spPr bwMode="auto">
            <a:xfrm>
              <a:off x="488308" y="2978352"/>
              <a:ext cx="4135416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点击输入详细内容，添加你的具体内容。点击输入详细内容。点击输入详细内容，添加你的具体内容。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403733" y="2766959"/>
              <a:ext cx="1631027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403733" y="2366849"/>
              <a:ext cx="1631027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7568275" y="2554138"/>
            <a:ext cx="4135416" cy="1560572"/>
            <a:chOff x="7568275" y="2366849"/>
            <a:chExt cx="4135416" cy="1560572"/>
          </a:xfrm>
        </p:grpSpPr>
        <p:sp>
          <p:nvSpPr>
            <p:cNvPr id="13" name="文本框 12"/>
            <p:cNvSpPr txBox="1"/>
            <p:nvPr/>
          </p:nvSpPr>
          <p:spPr>
            <a:xfrm>
              <a:off x="8406583" y="2366849"/>
              <a:ext cx="1796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2E6B57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添加您的标题</a:t>
              </a:r>
            </a:p>
          </p:txBody>
        </p:sp>
        <p:sp>
          <p:nvSpPr>
            <p:cNvPr id="14" name="文本框 34"/>
            <p:cNvSpPr txBox="1">
              <a:spLocks noChangeArrowheads="1"/>
            </p:cNvSpPr>
            <p:nvPr/>
          </p:nvSpPr>
          <p:spPr bwMode="auto">
            <a:xfrm>
              <a:off x="7568275" y="3004091"/>
              <a:ext cx="4135416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点击输入详细内容，添加你的具体内容。点击输入详细内容。点击输入详细内容，添加你的具体内容。</a:t>
              </a: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8527768" y="2777865"/>
              <a:ext cx="1631027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527768" y="2377755"/>
              <a:ext cx="1631027" cy="0"/>
            </a:xfrm>
            <a:prstGeom prst="line">
              <a:avLst/>
            </a:prstGeom>
            <a:ln w="19050">
              <a:solidFill>
                <a:srgbClr val="4040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66"/>
          <p:cNvGrpSpPr/>
          <p:nvPr/>
        </p:nvGrpSpPr>
        <p:grpSpPr bwMode="auto">
          <a:xfrm>
            <a:off x="626486" y="1499644"/>
            <a:ext cx="5351384" cy="4500864"/>
            <a:chOff x="720" y="839"/>
            <a:chExt cx="3740" cy="3146"/>
          </a:xfrm>
          <a:solidFill>
            <a:srgbClr val="404040"/>
          </a:solidFill>
        </p:grpSpPr>
        <p:sp>
          <p:nvSpPr>
            <p:cNvPr id="6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8" name="Freeform 78"/>
          <p:cNvSpPr/>
          <p:nvPr/>
        </p:nvSpPr>
        <p:spPr bwMode="gray">
          <a:xfrm>
            <a:off x="4157814" y="5047681"/>
            <a:ext cx="806998" cy="686717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bg1"/>
          </a:solidFill>
          <a:ln w="6350">
            <a:solidFill>
              <a:srgbClr val="2E6B57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/>
          </a:p>
        </p:txBody>
      </p:sp>
      <p:sp>
        <p:nvSpPr>
          <p:cNvPr id="69" name="Freeform 92"/>
          <p:cNvSpPr/>
          <p:nvPr/>
        </p:nvSpPr>
        <p:spPr bwMode="gray">
          <a:xfrm>
            <a:off x="4534128" y="3456787"/>
            <a:ext cx="705408" cy="47354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bg1"/>
          </a:solidFill>
          <a:ln w="6350">
            <a:solidFill>
              <a:srgbClr val="2E6B57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/>
          </a:p>
        </p:txBody>
      </p:sp>
      <p:sp>
        <p:nvSpPr>
          <p:cNvPr id="70" name="Freeform 100"/>
          <p:cNvSpPr/>
          <p:nvPr/>
        </p:nvSpPr>
        <p:spPr bwMode="gray">
          <a:xfrm>
            <a:off x="4808851" y="2730011"/>
            <a:ext cx="615264" cy="613755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bg1"/>
          </a:solidFill>
          <a:ln w="6350">
            <a:solidFill>
              <a:srgbClr val="2E6B57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/>
          </a:p>
        </p:txBody>
      </p:sp>
      <p:sp>
        <p:nvSpPr>
          <p:cNvPr id="71" name="Freeform 82"/>
          <p:cNvSpPr/>
          <p:nvPr/>
        </p:nvSpPr>
        <p:spPr bwMode="gray">
          <a:xfrm>
            <a:off x="4959202" y="4272262"/>
            <a:ext cx="404930" cy="454950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chemeClr val="bg1"/>
          </a:solidFill>
          <a:ln w="6350">
            <a:solidFill>
              <a:srgbClr val="2E6B57"/>
            </a:solidFill>
            <a:prstDash val="solid"/>
            <a:round/>
          </a:ln>
        </p:spPr>
        <p:txBody>
          <a:bodyPr lIns="68567" tIns="34284" rIns="68567" bIns="34284"/>
          <a:lstStyle/>
          <a:p>
            <a:endParaRPr lang="zh-CN" altLang="en-US"/>
          </a:p>
        </p:txBody>
      </p:sp>
      <p:cxnSp>
        <p:nvCxnSpPr>
          <p:cNvPr id="72" name="直接连接符 71"/>
          <p:cNvCxnSpPr/>
          <p:nvPr/>
        </p:nvCxnSpPr>
        <p:spPr>
          <a:xfrm>
            <a:off x="5350015" y="3115576"/>
            <a:ext cx="227505" cy="223899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5577520" y="3339473"/>
            <a:ext cx="2029459" cy="0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5157624" y="3574743"/>
            <a:ext cx="227505" cy="223899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5374111" y="3800577"/>
            <a:ext cx="2221851" cy="0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V="1">
            <a:off x="5292477" y="4396733"/>
            <a:ext cx="285042" cy="184554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5566503" y="4396732"/>
            <a:ext cx="2029459" cy="0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4698676" y="5434676"/>
            <a:ext cx="227505" cy="223899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914445" y="5658574"/>
            <a:ext cx="2634528" cy="0"/>
          </a:xfrm>
          <a:prstGeom prst="line">
            <a:avLst/>
          </a:prstGeom>
          <a:ln w="31750">
            <a:solidFill>
              <a:srgbClr val="2E6B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标注 140"/>
          <p:cNvSpPr/>
          <p:nvPr/>
        </p:nvSpPr>
        <p:spPr>
          <a:xfrm>
            <a:off x="8020169" y="1918105"/>
            <a:ext cx="3274583" cy="4284842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rgbClr val="2E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>
              <a:solidFill>
                <a:srgbClr val="E17732"/>
              </a:solidFill>
            </a:endParaRPr>
          </a:p>
        </p:txBody>
      </p:sp>
      <p:sp>
        <p:nvSpPr>
          <p:cNvPr id="81" name="文本框 12"/>
          <p:cNvSpPr txBox="1">
            <a:spLocks noChangeArrowheads="1"/>
          </p:cNvSpPr>
          <p:nvPr/>
        </p:nvSpPr>
        <p:spPr bwMode="auto">
          <a:xfrm>
            <a:off x="5939378" y="2834113"/>
            <a:ext cx="14226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添加标题</a:t>
            </a:r>
          </a:p>
        </p:txBody>
      </p:sp>
      <p:sp>
        <p:nvSpPr>
          <p:cNvPr id="82" name="文本框 12"/>
          <p:cNvSpPr txBox="1">
            <a:spLocks noChangeArrowheads="1"/>
          </p:cNvSpPr>
          <p:nvPr/>
        </p:nvSpPr>
        <p:spPr bwMode="auto">
          <a:xfrm>
            <a:off x="5934993" y="3394936"/>
            <a:ext cx="14226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添加标题</a:t>
            </a:r>
          </a:p>
        </p:txBody>
      </p:sp>
      <p:sp>
        <p:nvSpPr>
          <p:cNvPr id="83" name="文本框 12"/>
          <p:cNvSpPr txBox="1">
            <a:spLocks noChangeArrowheads="1"/>
          </p:cNvSpPr>
          <p:nvPr/>
        </p:nvSpPr>
        <p:spPr bwMode="auto">
          <a:xfrm>
            <a:off x="5929269" y="3946145"/>
            <a:ext cx="14226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添加标题</a:t>
            </a:r>
          </a:p>
        </p:txBody>
      </p:sp>
      <p:sp>
        <p:nvSpPr>
          <p:cNvPr id="84" name="文本框 12"/>
          <p:cNvSpPr txBox="1">
            <a:spLocks noChangeArrowheads="1"/>
          </p:cNvSpPr>
          <p:nvPr/>
        </p:nvSpPr>
        <p:spPr bwMode="auto">
          <a:xfrm>
            <a:off x="5934993" y="5161360"/>
            <a:ext cx="14226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添加标题</a:t>
            </a:r>
          </a:p>
        </p:txBody>
      </p:sp>
      <p:sp>
        <p:nvSpPr>
          <p:cNvPr id="85" name="文本框 18"/>
          <p:cNvSpPr txBox="1">
            <a:spLocks noChangeArrowheads="1"/>
          </p:cNvSpPr>
          <p:nvPr/>
        </p:nvSpPr>
        <p:spPr bwMode="auto">
          <a:xfrm>
            <a:off x="8111306" y="2430020"/>
            <a:ext cx="30783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  <p:sp>
        <p:nvSpPr>
          <p:cNvPr id="86" name="文本框 18"/>
          <p:cNvSpPr txBox="1">
            <a:spLocks noChangeArrowheads="1"/>
          </p:cNvSpPr>
          <p:nvPr/>
        </p:nvSpPr>
        <p:spPr bwMode="auto">
          <a:xfrm>
            <a:off x="8125566" y="3555096"/>
            <a:ext cx="30783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  <p:sp>
        <p:nvSpPr>
          <p:cNvPr id="87" name="文本框 18"/>
          <p:cNvSpPr txBox="1">
            <a:spLocks noChangeArrowheads="1"/>
          </p:cNvSpPr>
          <p:nvPr/>
        </p:nvSpPr>
        <p:spPr bwMode="auto">
          <a:xfrm>
            <a:off x="8102781" y="4694021"/>
            <a:ext cx="307837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19565" y="2404801"/>
            <a:ext cx="2752869" cy="2753319"/>
            <a:chOff x="3218020" y="2137420"/>
            <a:chExt cx="2752869" cy="2753319"/>
          </a:xfrm>
        </p:grpSpPr>
        <p:sp>
          <p:nvSpPr>
            <p:cNvPr id="6" name="椭圆 6"/>
            <p:cNvSpPr/>
            <p:nvPr/>
          </p:nvSpPr>
          <p:spPr>
            <a:xfrm flipH="1" flipV="1">
              <a:off x="4617911" y="3332449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方正康体简体" panose="02010601030101010101" pitchFamily="2" charset="-122"/>
                <a:ea typeface="方正康体简体" panose="02010601030101010101" pitchFamily="2" charset="-122"/>
              </a:endParaRPr>
            </a:p>
          </p:txBody>
        </p:sp>
        <p:sp>
          <p:nvSpPr>
            <p:cNvPr id="7" name="椭圆 61"/>
            <p:cNvSpPr/>
            <p:nvPr/>
          </p:nvSpPr>
          <p:spPr>
            <a:xfrm flipH="1" flipV="1">
              <a:off x="3218020" y="3537575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rgbClr val="2E6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方正康体简体" panose="02010601030101010101" pitchFamily="2" charset="-122"/>
                <a:ea typeface="方正康体简体" panose="02010601030101010101" pitchFamily="2" charset="-122"/>
              </a:endParaRPr>
            </a:p>
          </p:txBody>
        </p:sp>
        <p:sp>
          <p:nvSpPr>
            <p:cNvPr id="8" name="椭圆 6"/>
            <p:cNvSpPr/>
            <p:nvPr/>
          </p:nvSpPr>
          <p:spPr>
            <a:xfrm>
              <a:off x="3218020" y="2137420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康体简体" panose="02010601030101010101" pitchFamily="2" charset="-122"/>
                <a:ea typeface="方正康体简体" panose="02010601030101010101" pitchFamily="2" charset="-122"/>
              </a:endParaRPr>
            </a:p>
          </p:txBody>
        </p:sp>
        <p:sp>
          <p:nvSpPr>
            <p:cNvPr id="9" name="椭圆 61"/>
            <p:cNvSpPr/>
            <p:nvPr/>
          </p:nvSpPr>
          <p:spPr>
            <a:xfrm>
              <a:off x="4412599" y="2137421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rgbClr val="2E6B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康体简体" panose="02010601030101010101" pitchFamily="2" charset="-122"/>
                <a:ea typeface="方正康体简体" panose="02010601030101010101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268518" y="3214227"/>
              <a:ext cx="651872" cy="65187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康体简体" panose="02010601030101010101" pitchFamily="2" charset="-122"/>
                <a:ea typeface="方正康体简体" panose="02010601030101010101" pitchFamily="2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4305758" y="3251467"/>
              <a:ext cx="577392" cy="577392"/>
            </a:xfrm>
            <a:prstGeom prst="ellipse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康体简体" panose="02010601030101010101" pitchFamily="2" charset="-122"/>
                <a:ea typeface="方正康体简体" panose="02010601030101010101" pitchFamily="2" charset="-122"/>
              </a:endParaRPr>
            </a:p>
          </p:txBody>
        </p:sp>
      </p:grpSp>
      <p:sp>
        <p:nvSpPr>
          <p:cNvPr id="16" name="文本框 18"/>
          <p:cNvSpPr txBox="1">
            <a:spLocks noChangeArrowheads="1"/>
          </p:cNvSpPr>
          <p:nvPr/>
        </p:nvSpPr>
        <p:spPr bwMode="auto">
          <a:xfrm>
            <a:off x="772886" y="2404801"/>
            <a:ext cx="37087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  <p:sp>
        <p:nvSpPr>
          <p:cNvPr id="17" name="文本框 18"/>
          <p:cNvSpPr txBox="1">
            <a:spLocks noChangeArrowheads="1"/>
          </p:cNvSpPr>
          <p:nvPr/>
        </p:nvSpPr>
        <p:spPr bwMode="auto">
          <a:xfrm>
            <a:off x="7630454" y="2404801"/>
            <a:ext cx="37087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  <p:sp>
        <p:nvSpPr>
          <p:cNvPr id="18" name="文本框 18"/>
          <p:cNvSpPr txBox="1">
            <a:spLocks noChangeArrowheads="1"/>
          </p:cNvSpPr>
          <p:nvPr/>
        </p:nvSpPr>
        <p:spPr bwMode="auto">
          <a:xfrm>
            <a:off x="772886" y="3920683"/>
            <a:ext cx="37087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 </a:t>
            </a:r>
            <a:endParaRPr lang="en-US" altLang="zh-CN" sz="18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详</a:t>
            </a: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细内容，添加你的具体内容。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630454" y="3920683"/>
            <a:ext cx="37087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  <p:sp>
        <p:nvSpPr>
          <p:cNvPr id="20" name="矩形 19"/>
          <p:cNvSpPr/>
          <p:nvPr/>
        </p:nvSpPr>
        <p:spPr>
          <a:xfrm>
            <a:off x="4839794" y="2849518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27309" y="4014289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192772" y="2825749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86195" y="4152689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Line 6"/>
          <p:cNvSpPr>
            <a:spLocks noChangeShapeType="1"/>
          </p:cNvSpPr>
          <p:nvPr/>
        </p:nvSpPr>
        <p:spPr bwMode="gray">
          <a:xfrm>
            <a:off x="4616597" y="3104598"/>
            <a:ext cx="0" cy="2330405"/>
          </a:xfrm>
          <a:prstGeom prst="line">
            <a:avLst/>
          </a:prstGeom>
          <a:noFill/>
          <a:ln w="22225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gray">
          <a:xfrm>
            <a:off x="7514192" y="3104598"/>
            <a:ext cx="0" cy="2430012"/>
          </a:xfrm>
          <a:prstGeom prst="line">
            <a:avLst/>
          </a:prstGeom>
          <a:noFill/>
          <a:ln w="22225">
            <a:solidFill>
              <a:schemeClr val="tx1">
                <a:lumMod val="85000"/>
                <a:lumOff val="1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7" name="Freeform 9"/>
          <p:cNvSpPr/>
          <p:nvPr/>
        </p:nvSpPr>
        <p:spPr bwMode="gray">
          <a:xfrm>
            <a:off x="2385289" y="1328098"/>
            <a:ext cx="7421422" cy="1779718"/>
          </a:xfrm>
          <a:custGeom>
            <a:avLst/>
            <a:gdLst>
              <a:gd name="T0" fmla="*/ 0 w 4371"/>
              <a:gd name="T1" fmla="*/ 2147483647 h 1066"/>
              <a:gd name="T2" fmla="*/ 2147483647 w 4371"/>
              <a:gd name="T3" fmla="*/ 2147483647 h 1066"/>
              <a:gd name="T4" fmla="*/ 2147483647 w 4371"/>
              <a:gd name="T5" fmla="*/ 2147483647 h 1066"/>
              <a:gd name="T6" fmla="*/ 2147483647 w 4371"/>
              <a:gd name="T7" fmla="*/ 2147483647 h 1066"/>
              <a:gd name="T8" fmla="*/ 2147483647 w 4371"/>
              <a:gd name="T9" fmla="*/ 2147483647 h 1066"/>
              <a:gd name="T10" fmla="*/ 2147483647 w 4371"/>
              <a:gd name="T11" fmla="*/ 2147483647 h 1066"/>
              <a:gd name="T12" fmla="*/ 2147483647 w 4371"/>
              <a:gd name="T13" fmla="*/ 0 h 1066"/>
              <a:gd name="T14" fmla="*/ 2147483647 w 4371"/>
              <a:gd name="T15" fmla="*/ 2147483647 h 1066"/>
              <a:gd name="T16" fmla="*/ 2147483647 w 4371"/>
              <a:gd name="T17" fmla="*/ 2147483647 h 1066"/>
              <a:gd name="T18" fmla="*/ 2147483647 w 4371"/>
              <a:gd name="T19" fmla="*/ 2147483647 h 1066"/>
              <a:gd name="T20" fmla="*/ 2147483647 w 4371"/>
              <a:gd name="T21" fmla="*/ 2147483647 h 1066"/>
              <a:gd name="T22" fmla="*/ 2147483647 w 4371"/>
              <a:gd name="T23" fmla="*/ 2147483647 h 1066"/>
              <a:gd name="T24" fmla="*/ 2147483647 w 4371"/>
              <a:gd name="T25" fmla="*/ 2147483647 h 1066"/>
              <a:gd name="T26" fmla="*/ 2147483647 w 4371"/>
              <a:gd name="T27" fmla="*/ 2147483647 h 1066"/>
              <a:gd name="T28" fmla="*/ 2147483647 w 4371"/>
              <a:gd name="T29" fmla="*/ 2147483647 h 1066"/>
              <a:gd name="T30" fmla="*/ 0 w 4371"/>
              <a:gd name="T31" fmla="*/ 2147483647 h 106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4371"/>
              <a:gd name="T49" fmla="*/ 0 h 1066"/>
              <a:gd name="T50" fmla="*/ 4371 w 4371"/>
              <a:gd name="T51" fmla="*/ 1066 h 106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4371" h="1066">
                <a:moveTo>
                  <a:pt x="0" y="845"/>
                </a:moveTo>
                <a:lnTo>
                  <a:pt x="1523" y="313"/>
                </a:lnTo>
                <a:lnTo>
                  <a:pt x="1610" y="617"/>
                </a:lnTo>
                <a:lnTo>
                  <a:pt x="2720" y="243"/>
                </a:lnTo>
                <a:lnTo>
                  <a:pt x="2784" y="538"/>
                </a:lnTo>
                <a:lnTo>
                  <a:pt x="3882" y="266"/>
                </a:lnTo>
                <a:lnTo>
                  <a:pt x="3795" y="0"/>
                </a:lnTo>
                <a:lnTo>
                  <a:pt x="4371" y="269"/>
                </a:lnTo>
                <a:lnTo>
                  <a:pt x="3961" y="832"/>
                </a:lnTo>
                <a:lnTo>
                  <a:pt x="3912" y="542"/>
                </a:lnTo>
                <a:lnTo>
                  <a:pt x="2594" y="921"/>
                </a:lnTo>
                <a:lnTo>
                  <a:pt x="2509" y="620"/>
                </a:lnTo>
                <a:lnTo>
                  <a:pt x="1344" y="968"/>
                </a:lnTo>
                <a:lnTo>
                  <a:pt x="1280" y="666"/>
                </a:lnTo>
                <a:lnTo>
                  <a:pt x="67" y="1066"/>
                </a:lnTo>
                <a:lnTo>
                  <a:pt x="0" y="845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>
            <a:flatTx/>
          </a:bodyPr>
          <a:lstStyle/>
          <a:p>
            <a:pPr>
              <a:defRPr/>
            </a:pPr>
            <a:endParaRPr lang="zh-CN" altLang="en-US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8" name="文本框 76"/>
          <p:cNvSpPr>
            <a:spLocks noChangeArrowheads="1"/>
          </p:cNvSpPr>
          <p:nvPr/>
        </p:nvSpPr>
        <p:spPr bwMode="auto">
          <a:xfrm>
            <a:off x="3520900" y="2926040"/>
            <a:ext cx="988096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01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9" name="文本框 76"/>
          <p:cNvSpPr>
            <a:spLocks noChangeArrowheads="1"/>
          </p:cNvSpPr>
          <p:nvPr/>
        </p:nvSpPr>
        <p:spPr bwMode="auto">
          <a:xfrm>
            <a:off x="5802789" y="2926040"/>
            <a:ext cx="994684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02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0" name="文本框 76"/>
          <p:cNvSpPr>
            <a:spLocks noChangeArrowheads="1"/>
          </p:cNvSpPr>
          <p:nvPr/>
        </p:nvSpPr>
        <p:spPr bwMode="auto">
          <a:xfrm>
            <a:off x="8547913" y="2941240"/>
            <a:ext cx="975429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03</a:t>
            </a:r>
            <a:endParaRPr lang="zh-CN" altLang="en-US" sz="3600" dirty="0">
              <a:solidFill>
                <a:schemeClr val="tx1">
                  <a:lumMod val="95000"/>
                  <a:lumOff val="5000"/>
                </a:schemeClr>
              </a:solidFill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1" name="文本框 18"/>
          <p:cNvSpPr txBox="1">
            <a:spLocks noChangeArrowheads="1"/>
          </p:cNvSpPr>
          <p:nvPr/>
        </p:nvSpPr>
        <p:spPr bwMode="auto">
          <a:xfrm>
            <a:off x="1881353" y="3576247"/>
            <a:ext cx="262764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点击输入详细内容，添加你的具体内容。点击输入详细内容，添加你的具体内容。点击输入详细内容，添加你的具体内容。</a:t>
            </a:r>
          </a:p>
        </p:txBody>
      </p:sp>
      <p:sp>
        <p:nvSpPr>
          <p:cNvPr id="12" name="文本框 18"/>
          <p:cNvSpPr txBox="1">
            <a:spLocks noChangeArrowheads="1"/>
          </p:cNvSpPr>
          <p:nvPr/>
        </p:nvSpPr>
        <p:spPr bwMode="auto">
          <a:xfrm>
            <a:off x="4749848" y="3576247"/>
            <a:ext cx="262764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点击输入详细内容，添加你的具体内容。点击输入详细内容，添加你的具体内容。点击输入详细内容，添加你的具体内容。</a:t>
            </a:r>
          </a:p>
        </p:txBody>
      </p:sp>
      <p:sp>
        <p:nvSpPr>
          <p:cNvPr id="13" name="文本框 18"/>
          <p:cNvSpPr txBox="1">
            <a:spLocks noChangeArrowheads="1"/>
          </p:cNvSpPr>
          <p:nvPr/>
        </p:nvSpPr>
        <p:spPr bwMode="auto">
          <a:xfrm>
            <a:off x="7650894" y="3575464"/>
            <a:ext cx="262764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8290" y="4907662"/>
            <a:ext cx="12192000" cy="19618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r="13749" b="77599"/>
          <a:stretch>
            <a:fillRect/>
          </a:stretch>
        </p:blipFill>
        <p:spPr>
          <a:xfrm>
            <a:off x="8877994" y="205517"/>
            <a:ext cx="2119746" cy="13655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t="8594" r="23835" b="79363"/>
          <a:stretch>
            <a:fillRect/>
          </a:stretch>
        </p:blipFill>
        <p:spPr>
          <a:xfrm rot="13981584">
            <a:off x="375133" y="258376"/>
            <a:ext cx="889981" cy="73414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184784" y="1619176"/>
            <a:ext cx="1839012" cy="1620207"/>
            <a:chOff x="5273017" y="1647863"/>
            <a:chExt cx="1839012" cy="162020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634" r="66084" b="26499"/>
            <a:stretch>
              <a:fillRect/>
            </a:stretch>
          </p:blipFill>
          <p:spPr>
            <a:xfrm>
              <a:off x="5273017" y="1647863"/>
              <a:ext cx="1839012" cy="1620207"/>
            </a:xfrm>
            <a:prstGeom prst="rect">
              <a:avLst/>
            </a:prstGeom>
          </p:spPr>
        </p:pic>
        <p:sp>
          <p:nvSpPr>
            <p:cNvPr id="7" name="文本框 5"/>
            <p:cNvSpPr txBox="1">
              <a:spLocks noChangeArrowheads="1"/>
            </p:cNvSpPr>
            <p:nvPr/>
          </p:nvSpPr>
          <p:spPr bwMode="auto">
            <a:xfrm>
              <a:off x="5497697" y="1647863"/>
              <a:ext cx="1289896" cy="144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8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四</a:t>
              </a:r>
            </a:p>
          </p:txBody>
        </p:sp>
      </p:grpSp>
      <p:sp>
        <p:nvSpPr>
          <p:cNvPr id="8" name="文本框 3"/>
          <p:cNvSpPr txBox="1">
            <a:spLocks noChangeArrowheads="1"/>
          </p:cNvSpPr>
          <p:nvPr/>
        </p:nvSpPr>
        <p:spPr bwMode="auto">
          <a:xfrm>
            <a:off x="3060404" y="3311356"/>
            <a:ext cx="60877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4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1" t="27411" r="16305" b="12774"/>
          <a:stretch>
            <a:fillRect/>
          </a:stretch>
        </p:blipFill>
        <p:spPr>
          <a:xfrm>
            <a:off x="640080" y="1411927"/>
            <a:ext cx="5311833" cy="472286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6386109" y="1739367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9" name="文本框 34"/>
          <p:cNvSpPr txBox="1">
            <a:spLocks noChangeArrowheads="1"/>
          </p:cNvSpPr>
          <p:nvPr/>
        </p:nvSpPr>
        <p:spPr bwMode="auto">
          <a:xfrm>
            <a:off x="6386109" y="2224498"/>
            <a:ext cx="4654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86109" y="3232849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11" name="文本框 34"/>
          <p:cNvSpPr txBox="1">
            <a:spLocks noChangeArrowheads="1"/>
          </p:cNvSpPr>
          <p:nvPr/>
        </p:nvSpPr>
        <p:spPr bwMode="auto">
          <a:xfrm>
            <a:off x="6386109" y="3717980"/>
            <a:ext cx="4654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86109" y="4726331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13" name="文本框 34"/>
          <p:cNvSpPr txBox="1">
            <a:spLocks noChangeArrowheads="1"/>
          </p:cNvSpPr>
          <p:nvPr/>
        </p:nvSpPr>
        <p:spPr bwMode="auto">
          <a:xfrm>
            <a:off x="6386109" y="5211462"/>
            <a:ext cx="46548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타원 4"/>
          <p:cNvSpPr/>
          <p:nvPr/>
        </p:nvSpPr>
        <p:spPr>
          <a:xfrm>
            <a:off x="1727262" y="2416056"/>
            <a:ext cx="1457094" cy="145709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康体简体" panose="02010601030101010101" pitchFamily="2" charset="-122"/>
            </a:endParaRPr>
          </a:p>
        </p:txBody>
      </p:sp>
      <p:grpSp>
        <p:nvGrpSpPr>
          <p:cNvPr id="6" name="그룹 42"/>
          <p:cNvGrpSpPr/>
          <p:nvPr/>
        </p:nvGrpSpPr>
        <p:grpSpPr>
          <a:xfrm>
            <a:off x="1926941" y="3129434"/>
            <a:ext cx="1057735" cy="474330"/>
            <a:chOff x="1290570" y="3143837"/>
            <a:chExt cx="1090252" cy="488912"/>
          </a:xfrm>
        </p:grpSpPr>
        <p:sp>
          <p:nvSpPr>
            <p:cNvPr id="7" name="Rectangle 3"/>
            <p:cNvSpPr txBox="1">
              <a:spLocks noChangeArrowheads="1"/>
            </p:cNvSpPr>
            <p:nvPr/>
          </p:nvSpPr>
          <p:spPr bwMode="auto">
            <a:xfrm>
              <a:off x="1290570" y="3143837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dirty="0">
                <a:solidFill>
                  <a:schemeClr val="bg1"/>
                </a:solidFill>
                <a:latin typeface="方正康体简体" panose="02010601030101010101" pitchFamily="2" charset="-122"/>
                <a:ea typeface="方正康体简体" panose="02010601030101010101" pitchFamily="2" charset="-122"/>
                <a:cs typeface="Tahoma" panose="020B0604030504040204" pitchFamily="34" charset="0"/>
              </a:endParaRPr>
            </a:p>
          </p:txBody>
        </p:sp>
        <p:sp>
          <p:nvSpPr>
            <p:cNvPr id="8" name="Rectangle 3"/>
            <p:cNvSpPr txBox="1">
              <a:spLocks noChangeArrowheads="1"/>
            </p:cNvSpPr>
            <p:nvPr/>
          </p:nvSpPr>
          <p:spPr bwMode="auto">
            <a:xfrm>
              <a:off x="1290570" y="3344091"/>
              <a:ext cx="1090252" cy="288658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>
                  <a:solidFill>
                    <a:schemeClr val="bg1"/>
                  </a:solidFill>
                  <a:latin typeface="方正康体简体" panose="02010601030101010101" pitchFamily="2" charset="-122"/>
                  <a:ea typeface="方正康体简体" panose="02010601030101010101" pitchFamily="2" charset="-122"/>
                  <a:cs typeface="Tahoma" panose="020B0604030504040204" pitchFamily="34" charset="0"/>
                </a:rPr>
                <a:t>2014</a:t>
              </a:r>
            </a:p>
          </p:txBody>
        </p:sp>
      </p:grpSp>
      <p:sp>
        <p:nvSpPr>
          <p:cNvPr id="9" name="타원 7"/>
          <p:cNvSpPr/>
          <p:nvPr/>
        </p:nvSpPr>
        <p:spPr>
          <a:xfrm>
            <a:off x="3292984" y="2707587"/>
            <a:ext cx="1852413" cy="185241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康体简体" panose="02010601030101010101" pitchFamily="2" charset="-122"/>
            </a:endParaRPr>
          </a:p>
        </p:txBody>
      </p:sp>
      <p:grpSp>
        <p:nvGrpSpPr>
          <p:cNvPr id="10" name="그룹 43"/>
          <p:cNvGrpSpPr/>
          <p:nvPr/>
        </p:nvGrpSpPr>
        <p:grpSpPr>
          <a:xfrm>
            <a:off x="3690324" y="3558777"/>
            <a:ext cx="1057735" cy="544017"/>
            <a:chOff x="1290570" y="3125814"/>
            <a:chExt cx="1090252" cy="560741"/>
          </a:xfrm>
        </p:grpSpPr>
        <p:sp>
          <p:nvSpPr>
            <p:cNvPr id="11" name="Rectangle 3"/>
            <p:cNvSpPr txBox="1">
              <a:spLocks noChangeArrowheads="1"/>
            </p:cNvSpPr>
            <p:nvPr/>
          </p:nvSpPr>
          <p:spPr bwMode="auto">
            <a:xfrm>
              <a:off x="1290570" y="3125814"/>
              <a:ext cx="1090252" cy="25261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400" dirty="0">
                <a:solidFill>
                  <a:schemeClr val="bg1"/>
                </a:solidFill>
                <a:latin typeface="方正康体简体" panose="02010601030101010101" pitchFamily="2" charset="-122"/>
                <a:ea typeface="方正康体简体" panose="02010601030101010101" pitchFamily="2" charset="-122"/>
                <a:cs typeface="Tahoma" panose="020B0604030504040204" pitchFamily="34" charset="0"/>
              </a:endParaRPr>
            </a:p>
          </p:txBody>
        </p:sp>
        <p:sp>
          <p:nvSpPr>
            <p:cNvPr id="12" name="Rectangle 3"/>
            <p:cNvSpPr txBox="1">
              <a:spLocks noChangeArrowheads="1"/>
            </p:cNvSpPr>
            <p:nvPr/>
          </p:nvSpPr>
          <p:spPr bwMode="auto">
            <a:xfrm>
              <a:off x="1290570" y="3372489"/>
              <a:ext cx="1090252" cy="3140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800" dirty="0">
                  <a:solidFill>
                    <a:schemeClr val="bg1"/>
                  </a:solidFill>
                  <a:latin typeface="方正康体简体" panose="02010601030101010101" pitchFamily="2" charset="-122"/>
                  <a:ea typeface="方正康体简体" panose="02010601030101010101" pitchFamily="2" charset="-122"/>
                  <a:cs typeface="Tahoma" panose="020B0604030504040204" pitchFamily="34" charset="0"/>
                </a:rPr>
                <a:t>2015</a:t>
              </a:r>
            </a:p>
          </p:txBody>
        </p:sp>
      </p:grpSp>
      <p:sp>
        <p:nvSpPr>
          <p:cNvPr id="13" name="타원 8"/>
          <p:cNvSpPr/>
          <p:nvPr/>
        </p:nvSpPr>
        <p:spPr>
          <a:xfrm>
            <a:off x="5254026" y="2376848"/>
            <a:ext cx="1535509" cy="15355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康体简体" panose="02010601030101010101" pitchFamily="2" charset="-122"/>
            </a:endParaRPr>
          </a:p>
        </p:txBody>
      </p:sp>
      <p:grpSp>
        <p:nvGrpSpPr>
          <p:cNvPr id="14" name="그룹 46"/>
          <p:cNvGrpSpPr/>
          <p:nvPr/>
        </p:nvGrpSpPr>
        <p:grpSpPr>
          <a:xfrm>
            <a:off x="5492913" y="3106992"/>
            <a:ext cx="1057735" cy="469731"/>
            <a:chOff x="1290570" y="3143836"/>
            <a:chExt cx="1090252" cy="484171"/>
          </a:xfrm>
        </p:grpSpPr>
        <p:sp>
          <p:nvSpPr>
            <p:cNvPr id="15" name="Rectangle 3"/>
            <p:cNvSpPr txBox="1">
              <a:spLocks noChangeArrowheads="1"/>
            </p:cNvSpPr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dirty="0">
                <a:solidFill>
                  <a:schemeClr val="bg1"/>
                </a:solidFill>
                <a:latin typeface="方正康体简体" panose="02010601030101010101" pitchFamily="2" charset="-122"/>
                <a:ea typeface="方正康体简体" panose="02010601030101010101" pitchFamily="2" charset="-122"/>
                <a:cs typeface="Tahoma" panose="020B0604030504040204" pitchFamily="34" charset="0"/>
              </a:endParaRPr>
            </a:p>
          </p:txBody>
        </p:sp>
        <p:sp>
          <p:nvSpPr>
            <p:cNvPr id="16" name="Rectangle 3"/>
            <p:cNvSpPr txBox="1">
              <a:spLocks noChangeArrowheads="1"/>
            </p:cNvSpPr>
            <p:nvPr/>
          </p:nvSpPr>
          <p:spPr bwMode="auto">
            <a:xfrm>
              <a:off x="1290570" y="3348838"/>
              <a:ext cx="1090252" cy="27916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>
                  <a:solidFill>
                    <a:schemeClr val="bg1"/>
                  </a:solidFill>
                  <a:latin typeface="方正康体简体" panose="02010601030101010101" pitchFamily="2" charset="-122"/>
                  <a:ea typeface="方正康体简体" panose="02010601030101010101" pitchFamily="2" charset="-122"/>
                  <a:cs typeface="Tahoma" panose="020B0604030504040204" pitchFamily="34" charset="0"/>
                </a:rPr>
                <a:t>2016</a:t>
              </a:r>
              <a:endParaRPr kumimoji="1" lang="en-US" sz="1600" dirty="0">
                <a:solidFill>
                  <a:schemeClr val="bg1"/>
                </a:solidFill>
                <a:latin typeface="方正康体简体" panose="02010601030101010101" pitchFamily="2" charset="-122"/>
                <a:ea typeface="方正康体简体" panose="02010601030101010101" pitchFamily="2" charset="-122"/>
                <a:cs typeface="Tahoma" panose="020B0604030504040204" pitchFamily="34" charset="0"/>
              </a:endParaRPr>
            </a:p>
          </p:txBody>
        </p:sp>
      </p:grpSp>
      <p:sp>
        <p:nvSpPr>
          <p:cNvPr id="17" name="타원 9"/>
          <p:cNvSpPr/>
          <p:nvPr/>
        </p:nvSpPr>
        <p:spPr>
          <a:xfrm>
            <a:off x="6898164" y="2922084"/>
            <a:ext cx="1483233" cy="148323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康体简体" panose="02010601030101010101" pitchFamily="2" charset="-122"/>
            </a:endParaRPr>
          </a:p>
        </p:txBody>
      </p:sp>
      <p:grpSp>
        <p:nvGrpSpPr>
          <p:cNvPr id="18" name="그룹 49"/>
          <p:cNvGrpSpPr/>
          <p:nvPr/>
        </p:nvGrpSpPr>
        <p:grpSpPr>
          <a:xfrm>
            <a:off x="7110912" y="3626090"/>
            <a:ext cx="1057735" cy="469731"/>
            <a:chOff x="1290570" y="3143836"/>
            <a:chExt cx="1090252" cy="484171"/>
          </a:xfrm>
        </p:grpSpPr>
        <p:sp>
          <p:nvSpPr>
            <p:cNvPr id="19" name="Rectangle 3"/>
            <p:cNvSpPr txBox="1">
              <a:spLocks noChangeArrowheads="1"/>
            </p:cNvSpPr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dirty="0">
                <a:solidFill>
                  <a:schemeClr val="bg1"/>
                </a:solidFill>
                <a:latin typeface="方正康体简体" panose="02010601030101010101" pitchFamily="2" charset="-122"/>
                <a:ea typeface="方正康体简体" panose="02010601030101010101" pitchFamily="2" charset="-122"/>
                <a:cs typeface="Tahoma" panose="020B0604030504040204" pitchFamily="34" charset="0"/>
              </a:endParaRPr>
            </a:p>
          </p:txBody>
        </p:sp>
        <p:sp>
          <p:nvSpPr>
            <p:cNvPr id="20" name="Rectangle 3"/>
            <p:cNvSpPr txBox="1">
              <a:spLocks noChangeArrowheads="1"/>
            </p:cNvSpPr>
            <p:nvPr/>
          </p:nvSpPr>
          <p:spPr bwMode="auto">
            <a:xfrm>
              <a:off x="1290570" y="3348838"/>
              <a:ext cx="1090252" cy="27916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>
                  <a:solidFill>
                    <a:schemeClr val="bg1"/>
                  </a:solidFill>
                  <a:latin typeface="方正康体简体" panose="02010601030101010101" pitchFamily="2" charset="-122"/>
                  <a:ea typeface="方正康体简体" panose="02010601030101010101" pitchFamily="2" charset="-122"/>
                  <a:cs typeface="Tahoma" panose="020B0604030504040204" pitchFamily="34" charset="0"/>
                </a:rPr>
                <a:t>2017</a:t>
              </a:r>
              <a:endParaRPr kumimoji="1" lang="en-US" sz="1600" dirty="0">
                <a:solidFill>
                  <a:schemeClr val="bg1"/>
                </a:solidFill>
                <a:latin typeface="方正康体简体" panose="02010601030101010101" pitchFamily="2" charset="-122"/>
                <a:ea typeface="方正康体简体" panose="02010601030101010101" pitchFamily="2" charset="-122"/>
                <a:cs typeface="Tahoma" panose="020B0604030504040204" pitchFamily="34" charset="0"/>
              </a:endParaRPr>
            </a:p>
          </p:txBody>
        </p:sp>
      </p:grpSp>
      <p:sp>
        <p:nvSpPr>
          <p:cNvPr id="21" name="타원 10"/>
          <p:cNvSpPr/>
          <p:nvPr/>
        </p:nvSpPr>
        <p:spPr>
          <a:xfrm>
            <a:off x="8490025" y="2227242"/>
            <a:ext cx="1681125" cy="168112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康体简体" panose="02010601030101010101" pitchFamily="2" charset="-122"/>
            </a:endParaRPr>
          </a:p>
        </p:txBody>
      </p:sp>
      <p:grpSp>
        <p:nvGrpSpPr>
          <p:cNvPr id="22" name="그룹 52"/>
          <p:cNvGrpSpPr/>
          <p:nvPr/>
        </p:nvGrpSpPr>
        <p:grpSpPr>
          <a:xfrm>
            <a:off x="8804058" y="3030196"/>
            <a:ext cx="1057735" cy="474334"/>
            <a:chOff x="1290570" y="3143836"/>
            <a:chExt cx="1090252" cy="488916"/>
          </a:xfrm>
        </p:grpSpPr>
        <p:sp>
          <p:nvSpPr>
            <p:cNvPr id="23" name="Rectangle 3"/>
            <p:cNvSpPr txBox="1">
              <a:spLocks noChangeArrowheads="1"/>
            </p:cNvSpPr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endParaRPr kumimoji="1" lang="en-US" sz="1200" dirty="0">
                <a:solidFill>
                  <a:schemeClr val="bg1"/>
                </a:solidFill>
                <a:latin typeface="方正康体简体" panose="02010601030101010101" pitchFamily="2" charset="-122"/>
                <a:ea typeface="方正康体简体" panose="02010601030101010101" pitchFamily="2" charset="-122"/>
                <a:cs typeface="Tahoma" panose="020B0604030504040204" pitchFamily="34" charset="0"/>
              </a:endParaRPr>
            </a:p>
          </p:txBody>
        </p:sp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1290570" y="3344093"/>
              <a:ext cx="1090252" cy="288659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</a:bodyPr>
            <a:lstStyle>
              <a:lvl1pPr marL="342900" indent="-342900" eaLnBrk="0" hangingPunct="0">
                <a:spcBef>
                  <a:spcPct val="20000"/>
                </a:spcBef>
                <a:buFont typeface="Arial" panose="020B0604020202020204" pitchFamily="34" charset="0"/>
                <a:buNone/>
                <a:defRPr lang="en-US" altLang="ko-KR" sz="2000" dirty="0" smtClean="0">
                  <a:latin typeface="Microsoft Sans Serif" panose="020B0604020202020204" pitchFamily="34" charset="0"/>
                  <a:ea typeface="+mj-ea"/>
                  <a:cs typeface="Microsoft Sans Serif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lnSpc>
                  <a:spcPct val="110000"/>
                </a:lnSpc>
                <a:defRPr/>
              </a:pPr>
              <a:r>
                <a:rPr kumimoji="1" lang="en-US" sz="1600" dirty="0">
                  <a:solidFill>
                    <a:schemeClr val="bg1"/>
                  </a:solidFill>
                  <a:latin typeface="方正康体简体" panose="02010601030101010101" pitchFamily="2" charset="-122"/>
                  <a:ea typeface="方正康体简体" panose="02010601030101010101" pitchFamily="2" charset="-122"/>
                  <a:cs typeface="Tahoma" panose="020B0604030504040204" pitchFamily="34" charset="0"/>
                </a:rPr>
                <a:t>2018</a:t>
              </a:r>
            </a:p>
          </p:txBody>
        </p:sp>
      </p:grpSp>
      <p:cxnSp>
        <p:nvCxnSpPr>
          <p:cNvPr id="25" name="직선 연결선 12"/>
          <p:cNvCxnSpPr/>
          <p:nvPr/>
        </p:nvCxnSpPr>
        <p:spPr>
          <a:xfrm>
            <a:off x="2618913" y="4463030"/>
            <a:ext cx="1763382" cy="938274"/>
          </a:xfrm>
          <a:prstGeom prst="line">
            <a:avLst/>
          </a:prstGeom>
          <a:ln w="19050"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3"/>
          <p:cNvCxnSpPr/>
          <p:nvPr/>
        </p:nvCxnSpPr>
        <p:spPr>
          <a:xfrm flipV="1">
            <a:off x="4405591" y="4321103"/>
            <a:ext cx="1695171" cy="1075781"/>
          </a:xfrm>
          <a:prstGeom prst="line">
            <a:avLst/>
          </a:prstGeom>
          <a:ln w="19050"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16"/>
          <p:cNvCxnSpPr/>
          <p:nvPr/>
        </p:nvCxnSpPr>
        <p:spPr>
          <a:xfrm>
            <a:off x="6138730" y="4373153"/>
            <a:ext cx="1568365" cy="792865"/>
          </a:xfrm>
          <a:prstGeom prst="line">
            <a:avLst/>
          </a:prstGeom>
          <a:ln w="19050"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18"/>
          <p:cNvCxnSpPr/>
          <p:nvPr/>
        </p:nvCxnSpPr>
        <p:spPr>
          <a:xfrm flipV="1">
            <a:off x="7741602" y="4453025"/>
            <a:ext cx="1611861" cy="695645"/>
          </a:xfrm>
          <a:prstGeom prst="line">
            <a:avLst/>
          </a:prstGeom>
          <a:ln w="19050">
            <a:solidFill>
              <a:srgbClr val="40404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타원 20"/>
          <p:cNvSpPr/>
          <p:nvPr/>
        </p:nvSpPr>
        <p:spPr>
          <a:xfrm>
            <a:off x="2491807" y="4315729"/>
            <a:ext cx="193150" cy="193150"/>
          </a:xfrm>
          <a:prstGeom prst="ellipse">
            <a:avLst/>
          </a:prstGeom>
          <a:solidFill>
            <a:srgbClr val="2E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康体简体" panose="02010601030101010101" pitchFamily="2" charset="-122"/>
            </a:endParaRPr>
          </a:p>
        </p:txBody>
      </p:sp>
      <p:sp>
        <p:nvSpPr>
          <p:cNvPr id="30" name="타원 22"/>
          <p:cNvSpPr/>
          <p:nvPr/>
        </p:nvSpPr>
        <p:spPr>
          <a:xfrm>
            <a:off x="4285720" y="5281512"/>
            <a:ext cx="193150" cy="193150"/>
          </a:xfrm>
          <a:prstGeom prst="ellipse">
            <a:avLst/>
          </a:prstGeom>
          <a:solidFill>
            <a:srgbClr val="2E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康体简体" panose="02010601030101010101" pitchFamily="2" charset="-122"/>
            </a:endParaRPr>
          </a:p>
        </p:txBody>
      </p:sp>
      <p:sp>
        <p:nvSpPr>
          <p:cNvPr id="31" name="타원 23"/>
          <p:cNvSpPr/>
          <p:nvPr/>
        </p:nvSpPr>
        <p:spPr>
          <a:xfrm>
            <a:off x="6006078" y="4257395"/>
            <a:ext cx="193150" cy="193150"/>
          </a:xfrm>
          <a:prstGeom prst="ellipse">
            <a:avLst/>
          </a:prstGeom>
          <a:solidFill>
            <a:srgbClr val="2E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康体简体" panose="02010601030101010101" pitchFamily="2" charset="-122"/>
            </a:endParaRPr>
          </a:p>
        </p:txBody>
      </p:sp>
      <p:sp>
        <p:nvSpPr>
          <p:cNvPr id="32" name="타원 24"/>
          <p:cNvSpPr/>
          <p:nvPr/>
        </p:nvSpPr>
        <p:spPr>
          <a:xfrm>
            <a:off x="7605954" y="5048170"/>
            <a:ext cx="193150" cy="193150"/>
          </a:xfrm>
          <a:prstGeom prst="ellipse">
            <a:avLst/>
          </a:prstGeom>
          <a:solidFill>
            <a:srgbClr val="2E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康体简体" panose="02010601030101010101" pitchFamily="2" charset="-122"/>
            </a:endParaRPr>
          </a:p>
        </p:txBody>
      </p:sp>
      <p:sp>
        <p:nvSpPr>
          <p:cNvPr id="33" name="타원 27"/>
          <p:cNvSpPr/>
          <p:nvPr/>
        </p:nvSpPr>
        <p:spPr>
          <a:xfrm>
            <a:off x="9279367" y="4328695"/>
            <a:ext cx="193150" cy="193150"/>
          </a:xfrm>
          <a:prstGeom prst="ellipse">
            <a:avLst/>
          </a:prstGeom>
          <a:solidFill>
            <a:srgbClr val="2E6B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方正康体简体" panose="02010601030101010101" pitchFamily="2" charset="-122"/>
            </a:endParaRPr>
          </a:p>
        </p:txBody>
      </p:sp>
      <p:sp>
        <p:nvSpPr>
          <p:cNvPr id="34" name="Freeform 17"/>
          <p:cNvSpPr>
            <a:spLocks noEditPoints="1"/>
          </p:cNvSpPr>
          <p:nvPr/>
        </p:nvSpPr>
        <p:spPr bwMode="auto">
          <a:xfrm>
            <a:off x="7346248" y="3113905"/>
            <a:ext cx="619183" cy="619183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/>
          <a:p>
            <a:pPr defTabSz="1828165">
              <a:lnSpc>
                <a:spcPct val="150000"/>
              </a:lnSpc>
            </a:pPr>
            <a:endParaRPr lang="en-GB" sz="3600" kern="0">
              <a:solidFill>
                <a:sysClr val="windowText" lastClr="000000"/>
              </a:solidFill>
              <a:latin typeface="方正康体简体" panose="02010601030101010101" pitchFamily="2" charset="-122"/>
              <a:ea typeface="方正康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5" name="Freeform 70"/>
          <p:cNvSpPr>
            <a:spLocks noEditPoints="1"/>
          </p:cNvSpPr>
          <p:nvPr/>
        </p:nvSpPr>
        <p:spPr bwMode="auto">
          <a:xfrm>
            <a:off x="9020996" y="2525418"/>
            <a:ext cx="619183" cy="619183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/>
          <a:p>
            <a:pPr defTabSz="1828165">
              <a:lnSpc>
                <a:spcPct val="150000"/>
              </a:lnSpc>
            </a:pPr>
            <a:endParaRPr lang="en-GB" sz="3600" kern="0">
              <a:solidFill>
                <a:sysClr val="windowText" lastClr="000000"/>
              </a:solidFill>
              <a:latin typeface="方正康体简体" panose="02010601030101010101" pitchFamily="2" charset="-122"/>
              <a:ea typeface="方正康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6" name="Freeform 71"/>
          <p:cNvSpPr>
            <a:spLocks noEditPoints="1"/>
          </p:cNvSpPr>
          <p:nvPr/>
        </p:nvSpPr>
        <p:spPr bwMode="auto">
          <a:xfrm>
            <a:off x="5713394" y="2619371"/>
            <a:ext cx="619183" cy="619183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/>
          <a:p>
            <a:pPr defTabSz="1828165">
              <a:lnSpc>
                <a:spcPct val="150000"/>
              </a:lnSpc>
            </a:pPr>
            <a:endParaRPr lang="en-GB" sz="3600" kern="0">
              <a:solidFill>
                <a:sysClr val="windowText" lastClr="000000"/>
              </a:solidFill>
              <a:latin typeface="方正康体简体" panose="02010601030101010101" pitchFamily="2" charset="-122"/>
              <a:ea typeface="方正康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57" name="图形 56" descr="聊天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326" y="2844742"/>
            <a:ext cx="1101115" cy="1101115"/>
          </a:xfrm>
          <a:prstGeom prst="rect">
            <a:avLst/>
          </a:prstGeom>
        </p:spPr>
      </p:pic>
      <p:pic>
        <p:nvPicPr>
          <p:cNvPr id="58" name="图形 57" descr="带齿轮的头部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519" y="2478148"/>
            <a:ext cx="858326" cy="858326"/>
          </a:xfrm>
          <a:prstGeom prst="rect">
            <a:avLst/>
          </a:prstGeom>
        </p:spPr>
      </p:pic>
      <p:sp>
        <p:nvSpPr>
          <p:cNvPr id="87" name="矩形 86"/>
          <p:cNvSpPr/>
          <p:nvPr/>
        </p:nvSpPr>
        <p:spPr>
          <a:xfrm>
            <a:off x="6951392" y="1278161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标题内容</a:t>
            </a:r>
            <a:endParaRPr lang="zh-CN" altLang="en-US" sz="2000" dirty="0">
              <a:solidFill>
                <a:srgbClr val="2E6B57"/>
              </a:solidFill>
            </a:endParaRPr>
          </a:p>
        </p:txBody>
      </p:sp>
      <p:sp>
        <p:nvSpPr>
          <p:cNvPr id="88" name="文本框 34"/>
          <p:cNvSpPr txBox="1">
            <a:spLocks noChangeArrowheads="1"/>
          </p:cNvSpPr>
          <p:nvPr/>
        </p:nvSpPr>
        <p:spPr bwMode="auto">
          <a:xfrm>
            <a:off x="6403275" y="1702125"/>
            <a:ext cx="2473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</a:t>
            </a:r>
          </a:p>
        </p:txBody>
      </p:sp>
      <p:sp>
        <p:nvSpPr>
          <p:cNvPr id="89" name="矩形 88"/>
          <p:cNvSpPr/>
          <p:nvPr/>
        </p:nvSpPr>
        <p:spPr>
          <a:xfrm>
            <a:off x="5495468" y="485331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标题内容</a:t>
            </a:r>
            <a:endParaRPr lang="zh-CN" altLang="en-US" sz="2000" dirty="0">
              <a:solidFill>
                <a:srgbClr val="2E6B57"/>
              </a:solidFill>
            </a:endParaRPr>
          </a:p>
        </p:txBody>
      </p:sp>
      <p:sp>
        <p:nvSpPr>
          <p:cNvPr id="90" name="文本框 34"/>
          <p:cNvSpPr txBox="1">
            <a:spLocks noChangeArrowheads="1"/>
          </p:cNvSpPr>
          <p:nvPr/>
        </p:nvSpPr>
        <p:spPr bwMode="auto">
          <a:xfrm>
            <a:off x="5080909" y="5274236"/>
            <a:ext cx="2473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</a:t>
            </a:r>
          </a:p>
        </p:txBody>
      </p:sp>
      <p:sp>
        <p:nvSpPr>
          <p:cNvPr id="91" name="矩形 90"/>
          <p:cNvSpPr/>
          <p:nvPr/>
        </p:nvSpPr>
        <p:spPr>
          <a:xfrm>
            <a:off x="9247119" y="455857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标题内容</a:t>
            </a:r>
            <a:endParaRPr lang="zh-CN" altLang="en-US" sz="2000" dirty="0">
              <a:solidFill>
                <a:srgbClr val="2E6B57"/>
              </a:solidFill>
            </a:endParaRPr>
          </a:p>
        </p:txBody>
      </p:sp>
      <p:sp>
        <p:nvSpPr>
          <p:cNvPr id="92" name="文本框 34"/>
          <p:cNvSpPr txBox="1">
            <a:spLocks noChangeArrowheads="1"/>
          </p:cNvSpPr>
          <p:nvPr/>
        </p:nvSpPr>
        <p:spPr bwMode="auto">
          <a:xfrm>
            <a:off x="8699002" y="4982534"/>
            <a:ext cx="2473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</a:t>
            </a:r>
          </a:p>
        </p:txBody>
      </p:sp>
      <p:sp>
        <p:nvSpPr>
          <p:cNvPr id="93" name="矩形 92"/>
          <p:cNvSpPr/>
          <p:nvPr/>
        </p:nvSpPr>
        <p:spPr>
          <a:xfrm>
            <a:off x="1523544" y="4578615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标题内容</a:t>
            </a:r>
            <a:endParaRPr lang="zh-CN" altLang="en-US" sz="2000" dirty="0">
              <a:solidFill>
                <a:srgbClr val="2E6B57"/>
              </a:solidFill>
            </a:endParaRPr>
          </a:p>
        </p:txBody>
      </p:sp>
      <p:sp>
        <p:nvSpPr>
          <p:cNvPr id="94" name="文本框 34"/>
          <p:cNvSpPr txBox="1">
            <a:spLocks noChangeArrowheads="1"/>
          </p:cNvSpPr>
          <p:nvPr/>
        </p:nvSpPr>
        <p:spPr bwMode="auto">
          <a:xfrm>
            <a:off x="975427" y="5002579"/>
            <a:ext cx="2473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</a:t>
            </a:r>
          </a:p>
        </p:txBody>
      </p:sp>
      <p:sp>
        <p:nvSpPr>
          <p:cNvPr id="95" name="矩形 94"/>
          <p:cNvSpPr/>
          <p:nvPr/>
        </p:nvSpPr>
        <p:spPr>
          <a:xfrm>
            <a:off x="3563025" y="127127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标题内容</a:t>
            </a:r>
            <a:endParaRPr lang="zh-CN" altLang="en-US" sz="2000" dirty="0">
              <a:solidFill>
                <a:srgbClr val="2E6B57"/>
              </a:solidFill>
            </a:endParaRPr>
          </a:p>
        </p:txBody>
      </p:sp>
      <p:sp>
        <p:nvSpPr>
          <p:cNvPr id="96" name="文本框 34"/>
          <p:cNvSpPr txBox="1">
            <a:spLocks noChangeArrowheads="1"/>
          </p:cNvSpPr>
          <p:nvPr/>
        </p:nvSpPr>
        <p:spPr bwMode="auto">
          <a:xfrm>
            <a:off x="3014908" y="1695237"/>
            <a:ext cx="24730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3812060" y="1624753"/>
            <a:ext cx="6653964" cy="1094238"/>
          </a:xfrm>
          <a:prstGeom prst="rect">
            <a:avLst/>
          </a:prstGeom>
          <a:noFill/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3738" y="1415724"/>
            <a:ext cx="4583828" cy="45335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cxnSp>
        <p:nvCxnSpPr>
          <p:cNvPr id="8" name="直接箭头连接符 7"/>
          <p:cNvCxnSpPr>
            <a:endCxn id="5" idx="1"/>
          </p:cNvCxnSpPr>
          <p:nvPr/>
        </p:nvCxnSpPr>
        <p:spPr>
          <a:xfrm flipV="1">
            <a:off x="2676698" y="2171872"/>
            <a:ext cx="1135362" cy="756148"/>
          </a:xfrm>
          <a:prstGeom prst="straightConnector1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endCxn id="11" idx="1"/>
          </p:cNvCxnSpPr>
          <p:nvPr/>
        </p:nvCxnSpPr>
        <p:spPr>
          <a:xfrm flipV="1">
            <a:off x="2830554" y="3701893"/>
            <a:ext cx="981506" cy="2824"/>
          </a:xfrm>
          <a:prstGeom prst="straightConnector1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endCxn id="13" idx="1"/>
          </p:cNvCxnSpPr>
          <p:nvPr/>
        </p:nvCxnSpPr>
        <p:spPr>
          <a:xfrm>
            <a:off x="2496039" y="4373748"/>
            <a:ext cx="1316021" cy="885473"/>
          </a:xfrm>
          <a:prstGeom prst="straightConnector1">
            <a:avLst/>
          </a:prstGeom>
          <a:ln w="2222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3812060" y="3154774"/>
            <a:ext cx="6653964" cy="1094238"/>
          </a:xfrm>
          <a:prstGeom prst="rect">
            <a:avLst/>
          </a:prstGeom>
          <a:noFill/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63738" y="2945743"/>
            <a:ext cx="4583828" cy="45335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12060" y="4712102"/>
            <a:ext cx="6653964" cy="1094238"/>
          </a:xfrm>
          <a:prstGeom prst="rect">
            <a:avLst/>
          </a:prstGeom>
          <a:noFill/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63738" y="4503072"/>
            <a:ext cx="4583828" cy="45335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1" rIns="68584" bIns="34291" rtlCol="0" anchor="ctr"/>
          <a:lstStyle/>
          <a:p>
            <a:pPr algn="ctr"/>
            <a:endParaRPr lang="zh-CN" altLang="en-US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943897" y="2508285"/>
            <a:ext cx="2175364" cy="2251012"/>
            <a:chOff x="943897" y="2508285"/>
            <a:chExt cx="2175364" cy="225101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37" t="15919" r="4788" b="74094"/>
            <a:stretch>
              <a:fillRect/>
            </a:stretch>
          </p:blipFill>
          <p:spPr>
            <a:xfrm>
              <a:off x="943897" y="2508285"/>
              <a:ext cx="2175364" cy="2251012"/>
            </a:xfrm>
            <a:prstGeom prst="rect">
              <a:avLst/>
            </a:prstGeom>
          </p:spPr>
        </p:pic>
        <p:sp>
          <p:nvSpPr>
            <p:cNvPr id="15" name="文本框 5"/>
            <p:cNvSpPr txBox="1">
              <a:spLocks noChangeArrowheads="1"/>
            </p:cNvSpPr>
            <p:nvPr/>
          </p:nvSpPr>
          <p:spPr bwMode="auto">
            <a:xfrm>
              <a:off x="1458959" y="3249322"/>
              <a:ext cx="114524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6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</a:t>
              </a:r>
            </a:p>
          </p:txBody>
        </p:sp>
      </p:grpSp>
      <p:sp>
        <p:nvSpPr>
          <p:cNvPr id="16" name="文本框 5"/>
          <p:cNvSpPr txBox="1">
            <a:spLocks noChangeArrowheads="1"/>
          </p:cNvSpPr>
          <p:nvPr/>
        </p:nvSpPr>
        <p:spPr bwMode="auto">
          <a:xfrm>
            <a:off x="5986423" y="1439922"/>
            <a:ext cx="2305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点击添加你的内容</a:t>
            </a:r>
          </a:p>
        </p:txBody>
      </p:sp>
      <p:sp>
        <p:nvSpPr>
          <p:cNvPr id="17" name="文本框 5"/>
          <p:cNvSpPr txBox="1">
            <a:spLocks noChangeArrowheads="1"/>
          </p:cNvSpPr>
          <p:nvPr/>
        </p:nvSpPr>
        <p:spPr bwMode="auto">
          <a:xfrm>
            <a:off x="5986422" y="2971808"/>
            <a:ext cx="2305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点击添加你的内容</a:t>
            </a:r>
          </a:p>
        </p:txBody>
      </p:sp>
      <p:sp>
        <p:nvSpPr>
          <p:cNvPr id="18" name="文本框 5"/>
          <p:cNvSpPr txBox="1">
            <a:spLocks noChangeArrowheads="1"/>
          </p:cNvSpPr>
          <p:nvPr/>
        </p:nvSpPr>
        <p:spPr bwMode="auto">
          <a:xfrm>
            <a:off x="6003033" y="4529724"/>
            <a:ext cx="2305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点击添加你的内容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4780525" y="1945087"/>
            <a:ext cx="46670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780524" y="3496041"/>
            <a:ext cx="46670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 </a:t>
            </a:r>
            <a:endParaRPr lang="en-US" altLang="zh-CN" sz="18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4780523" y="5058218"/>
            <a:ext cx="46670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0" t="77333"/>
          <a:stretch>
            <a:fillRect/>
          </a:stretch>
        </p:blipFill>
        <p:spPr>
          <a:xfrm>
            <a:off x="6874351" y="4364182"/>
            <a:ext cx="2985443" cy="155448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95945" y="77449"/>
            <a:ext cx="2539092" cy="869850"/>
            <a:chOff x="195945" y="77449"/>
            <a:chExt cx="2539092" cy="869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41" t="25564" r="23024" b="69991"/>
            <a:stretch>
              <a:fillRect/>
            </a:stretch>
          </p:blipFill>
          <p:spPr>
            <a:xfrm>
              <a:off x="195945" y="77449"/>
              <a:ext cx="2539092" cy="86985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88308" y="219986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/>
              <a:r>
                <a:rPr lang="zh-CN" altLang="en-US" sz="3200" dirty="0">
                  <a:solidFill>
                    <a:schemeClr val="bg1"/>
                  </a:solidFill>
                  <a:latin typeface="李旭科书法 v1.4" panose="02000603000000000000" pitchFamily="2" charset="-122"/>
                  <a:ea typeface="李旭科书法 v1.4" panose="02000603000000000000" pitchFamily="2" charset="-122"/>
                </a:rPr>
                <a:t>标题内容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79665" y="1687484"/>
            <a:ext cx="8380129" cy="4231178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912077" y="1981151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8" name="文本框 34"/>
          <p:cNvSpPr txBox="1">
            <a:spLocks noChangeArrowheads="1"/>
          </p:cNvSpPr>
          <p:nvPr/>
        </p:nvSpPr>
        <p:spPr bwMode="auto">
          <a:xfrm>
            <a:off x="1912077" y="2466282"/>
            <a:ext cx="602657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</a:t>
            </a:r>
            <a:r>
              <a:rPr lang="zh-CN" altLang="en-US" sz="18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。 </a:t>
            </a:r>
            <a:endParaRPr lang="en-US" altLang="zh-CN" sz="18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31721" y="3583526"/>
            <a:ext cx="1796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2E6B57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添加您的标题</a:t>
            </a:r>
          </a:p>
        </p:txBody>
      </p:sp>
      <p:sp>
        <p:nvSpPr>
          <p:cNvPr id="10" name="文本框 34"/>
          <p:cNvSpPr txBox="1">
            <a:spLocks noChangeArrowheads="1"/>
          </p:cNvSpPr>
          <p:nvPr/>
        </p:nvSpPr>
        <p:spPr bwMode="auto">
          <a:xfrm>
            <a:off x="1831721" y="4068657"/>
            <a:ext cx="602657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点击输入详细内容，添加你的具体内容。点击输入详细内容。点击输入详细内容，添加你的具体内容。点击输入详细内容，添加你的具体内容。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18"/>
          <a:stretch>
            <a:fillRect/>
          </a:stretch>
        </p:blipFill>
        <p:spPr>
          <a:xfrm>
            <a:off x="0" y="4896196"/>
            <a:ext cx="12192000" cy="19618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1" t="26032" r="2796"/>
          <a:stretch>
            <a:fillRect/>
          </a:stretch>
        </p:blipFill>
        <p:spPr>
          <a:xfrm>
            <a:off x="8780986" y="2348917"/>
            <a:ext cx="2745996" cy="45090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r="13749" b="77599"/>
          <a:stretch>
            <a:fillRect/>
          </a:stretch>
        </p:blipFill>
        <p:spPr>
          <a:xfrm>
            <a:off x="8877994" y="205517"/>
            <a:ext cx="2119746" cy="136558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53" t="78521" r="42115" b="13773"/>
          <a:stretch>
            <a:fillRect/>
          </a:stretch>
        </p:blipFill>
        <p:spPr>
          <a:xfrm>
            <a:off x="6258187" y="5167618"/>
            <a:ext cx="1040235" cy="46978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3" t="65646" r="74742" b="21109"/>
          <a:stretch>
            <a:fillRect/>
          </a:stretch>
        </p:blipFill>
        <p:spPr>
          <a:xfrm>
            <a:off x="1266739" y="4998789"/>
            <a:ext cx="1157680" cy="8074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4" t="71244" r="69031" b="15684"/>
          <a:stretch>
            <a:fillRect/>
          </a:stretch>
        </p:blipFill>
        <p:spPr>
          <a:xfrm rot="20057883">
            <a:off x="4391636" y="5407754"/>
            <a:ext cx="528507" cy="796953"/>
          </a:xfrm>
          <a:prstGeom prst="rect">
            <a:avLst/>
          </a:prstGeom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075146" y="2465181"/>
            <a:ext cx="547281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/>
            <a:r>
              <a:rPr lang="zh-CN" altLang="en-US" sz="4400" dirty="0">
                <a:solidFill>
                  <a:srgbClr val="468364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衷心感谢</a:t>
            </a:r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您的聆听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094137" y="3427872"/>
            <a:ext cx="3324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汇报人</a:t>
            </a:r>
            <a:r>
              <a:rPr lang="zh-CN" altLang="en-US" sz="28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：</a:t>
            </a:r>
            <a:endParaRPr lang="zh-CN" altLang="en-US" sz="28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5" t="8594" r="23835" b="79363"/>
          <a:stretch>
            <a:fillRect/>
          </a:stretch>
        </p:blipFill>
        <p:spPr>
          <a:xfrm rot="13981584">
            <a:off x="375133" y="258376"/>
            <a:ext cx="889981" cy="7341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1323</Words>
  <Application>Microsoft Office PowerPoint</Application>
  <PresentationFormat>宽屏</PresentationFormat>
  <Paragraphs>169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맑은 고딕</vt:lpstr>
      <vt:lpstr>等线</vt:lpstr>
      <vt:lpstr>等线 Light</vt:lpstr>
      <vt:lpstr>方正康体简体</vt:lpstr>
      <vt:lpstr>李旭科书法 v1.4</vt:lpstr>
      <vt:lpstr>宋体</vt:lpstr>
      <vt:lpstr>微软雅黑</vt:lpstr>
      <vt:lpstr>Arial</vt:lpstr>
      <vt:lpstr>Calibri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林闲</dc:creator>
  <cp:lastModifiedBy>faith123</cp:lastModifiedBy>
  <cp:revision>52</cp:revision>
  <dcterms:created xsi:type="dcterms:W3CDTF">2017-06-13T10:25:00Z</dcterms:created>
  <dcterms:modified xsi:type="dcterms:W3CDTF">2018-04-16T01:31:53Z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