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58" r:id="rId4"/>
    <p:sldId id="263" r:id="rId5"/>
    <p:sldId id="275" r:id="rId6"/>
    <p:sldId id="257" r:id="rId7"/>
    <p:sldId id="279" r:id="rId8"/>
    <p:sldId id="272" r:id="rId9"/>
    <p:sldId id="261" r:id="rId10"/>
    <p:sldId id="269" r:id="rId11"/>
    <p:sldId id="280" r:id="rId12"/>
    <p:sldId id="278" r:id="rId13"/>
    <p:sldId id="268" r:id="rId14"/>
    <p:sldId id="265" r:id="rId15"/>
    <p:sldId id="281" r:id="rId16"/>
    <p:sldId id="277" r:id="rId17"/>
    <p:sldId id="264" r:id="rId18"/>
    <p:sldId id="270" r:id="rId19"/>
    <p:sldId id="276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8D79"/>
    <a:srgbClr val="EECA99"/>
    <a:srgbClr val="E0562A"/>
    <a:srgbClr val="FFEA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2" d="100"/>
          <a:sy n="62" d="100"/>
        </p:scale>
        <p:origin x="734" y="4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1C5AC-AB50-456C-ACCE-0829DF30556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5C41F-F3A8-4D41-8FC1-0CC04EBF2F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354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5C41F-F3A8-4D41-8FC1-0CC04EBF2F0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219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4C772-3CBB-4459-8E35-B35E2BB582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852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5C41F-F3A8-4D41-8FC1-0CC04EBF2F0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003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4C772-3CBB-4459-8E35-B35E2BB5822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151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44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6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6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485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586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293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82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72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597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095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167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654D-A0A3-46EB-BCAB-8B67A409A983}" type="datetimeFigureOut">
              <a:rPr lang="zh-CN" altLang="en-US" smtClean="0"/>
              <a:t>2017/12/6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D3245-ED9A-459F-8E3E-761FE64473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55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3.jpg"/><Relationship Id="rId4" Type="http://schemas.microsoft.com/office/2007/relationships/hdphoto" Target="../media/hdphoto3.wdp"/><Relationship Id="rId9" Type="http://schemas.microsoft.com/office/2007/relationships/hdphoto" Target="../media/hdphoto7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microsoft.com/office/2007/relationships/hdphoto" Target="../media/hdphoto10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26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microsoft.com/office/2007/relationships/hdphoto" Target="../media/hdphoto13.wdp"/><Relationship Id="rId5" Type="http://schemas.openxmlformats.org/officeDocument/2006/relationships/image" Target="../media/image25.png"/><Relationship Id="rId4" Type="http://schemas.microsoft.com/office/2007/relationships/hdphoto" Target="../media/hdphoto12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8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12" Type="http://schemas.microsoft.com/office/2007/relationships/hdphoto" Target="../media/hdphoto15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microsoft.com/office/2007/relationships/hdphoto" Target="../media/hdphoto3.wdp"/><Relationship Id="rId11" Type="http://schemas.openxmlformats.org/officeDocument/2006/relationships/image" Target="../media/image32.png"/><Relationship Id="rId5" Type="http://schemas.openxmlformats.org/officeDocument/2006/relationships/image" Target="../media/image8.png"/><Relationship Id="rId10" Type="http://schemas.microsoft.com/office/2007/relationships/hdphoto" Target="../media/hdphoto7.wdp"/><Relationship Id="rId4" Type="http://schemas.openxmlformats.org/officeDocument/2006/relationships/image" Target="../media/image31.jpg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836" y="1228748"/>
            <a:ext cx="8355555" cy="497777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436974" y="3054599"/>
            <a:ext cx="55851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 smtClean="0">
                <a:cs typeface="+mn-ea"/>
                <a:sym typeface="+mn-lt"/>
              </a:rPr>
              <a:t>森林里の小秘密</a:t>
            </a:r>
            <a:endParaRPr lang="zh-CN" altLang="en-US" sz="6000" b="1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92495" y="3956655"/>
            <a:ext cx="4411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cs typeface="+mn-ea"/>
                <a:sym typeface="+mn-lt"/>
              </a:rPr>
              <a:t>卡通</a:t>
            </a:r>
            <a:r>
              <a:rPr lang="zh-CN" altLang="en-US" sz="2000" dirty="0" smtClean="0">
                <a:cs typeface="+mn-ea"/>
                <a:sym typeface="+mn-lt"/>
              </a:rPr>
              <a:t>手绘清新</a:t>
            </a:r>
            <a:r>
              <a:rPr lang="zh-CN" altLang="en-US" sz="2000" dirty="0">
                <a:cs typeface="+mn-ea"/>
                <a:sym typeface="+mn-lt"/>
              </a:rPr>
              <a:t>儿童</a:t>
            </a:r>
            <a:r>
              <a:rPr lang="zh-CN" altLang="en-US" sz="2000" dirty="0" smtClean="0">
                <a:cs typeface="+mn-ea"/>
                <a:sym typeface="+mn-lt"/>
              </a:rPr>
              <a:t>通用</a:t>
            </a:r>
            <a:r>
              <a:rPr lang="en-US" altLang="zh-CN" sz="2000" dirty="0" smtClean="0">
                <a:cs typeface="+mn-ea"/>
                <a:sym typeface="+mn-lt"/>
              </a:rPr>
              <a:t>PPT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WatercolorSpong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12" t="27003" r="10999" b="41815"/>
          <a:stretch/>
        </p:blipFill>
        <p:spPr>
          <a:xfrm>
            <a:off x="8990961" y="2040064"/>
            <a:ext cx="2456638" cy="101205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20939" y="2245851"/>
            <a:ext cx="6388444" cy="4612148"/>
            <a:chOff x="-66801" y="1236943"/>
            <a:chExt cx="6825947" cy="44281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1700" l="1824" r="98936"/>
                      </a14:imgEffect>
                      <a14:imgEffect>
                        <a14:colorTemperature colorTemp="88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8" t="11724" r="5236" b="10489"/>
            <a:stretch/>
          </p:blipFill>
          <p:spPr>
            <a:xfrm>
              <a:off x="-66801" y="1236943"/>
              <a:ext cx="6825947" cy="4428143"/>
            </a:xfrm>
            <a:prstGeom prst="rect">
              <a:avLst/>
            </a:prstGeom>
          </p:spPr>
        </p:pic>
        <p:pic>
          <p:nvPicPr>
            <p:cNvPr id="1026" name="Picture 2" descr="卡通蘑菇图片画册免费下载-千图网www....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4783" b="100000" l="0" r="984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14" t="34080" r="37448" b="32565"/>
            <a:stretch/>
          </p:blipFill>
          <p:spPr bwMode="auto">
            <a:xfrm>
              <a:off x="2525013" y="4525416"/>
              <a:ext cx="946590" cy="815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73" y="277339"/>
            <a:ext cx="1208613" cy="16114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08" t="26708" r="18427" b="30997"/>
          <a:stretch/>
        </p:blipFill>
        <p:spPr>
          <a:xfrm>
            <a:off x="1415330" y="843617"/>
            <a:ext cx="2038865" cy="23859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55" y="418262"/>
            <a:ext cx="2005584" cy="1548384"/>
          </a:xfrm>
          <a:prstGeom prst="rect">
            <a:avLst/>
          </a:prstGeom>
        </p:spPr>
      </p:pic>
      <p:pic>
        <p:nvPicPr>
          <p:cNvPr id="22" name="Picture 2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783" b="71937" l="69231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86" t="34080" r="-3928" b="27837"/>
          <a:stretch/>
        </p:blipFill>
        <p:spPr bwMode="auto">
          <a:xfrm>
            <a:off x="9730994" y="651865"/>
            <a:ext cx="1172863" cy="93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783" b="100000" l="0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14" t="34080" r="37448" b="32565"/>
          <a:stretch/>
        </p:blipFill>
        <p:spPr bwMode="auto">
          <a:xfrm>
            <a:off x="9026132" y="709658"/>
            <a:ext cx="946590" cy="81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379" b="100000" l="13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985" r="67690"/>
          <a:stretch/>
        </p:blipFill>
        <p:spPr bwMode="auto">
          <a:xfrm>
            <a:off x="8400462" y="907598"/>
            <a:ext cx="869091" cy="73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787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875661" y="986483"/>
            <a:ext cx="4151871" cy="879388"/>
            <a:chOff x="3709230" y="1307758"/>
            <a:chExt cx="4151871" cy="1041227"/>
          </a:xfrm>
        </p:grpSpPr>
        <p:sp>
          <p:nvSpPr>
            <p:cNvPr id="5" name="圆角矩形 4"/>
            <p:cNvSpPr/>
            <p:nvPr/>
          </p:nvSpPr>
          <p:spPr>
            <a:xfrm>
              <a:off x="3709230" y="1307758"/>
              <a:ext cx="4151871" cy="1041227"/>
            </a:xfrm>
            <a:prstGeom prst="roundRect">
              <a:avLst/>
            </a:prstGeom>
            <a:solidFill>
              <a:srgbClr val="EECA99"/>
            </a:solidFill>
            <a:ln>
              <a:solidFill>
                <a:srgbClr val="EECA99"/>
              </a:solidFill>
            </a:ln>
            <a:effectLst>
              <a:outerShdw blurRad="38100" dist="38100" dir="4200000" sx="103000" sy="103000" algn="ctr" rotWithShape="0">
                <a:prstClr val="black">
                  <a:alpha val="4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Title 2"/>
            <p:cNvSpPr txBox="1">
              <a:spLocks/>
            </p:cNvSpPr>
            <p:nvPr/>
          </p:nvSpPr>
          <p:spPr>
            <a:xfrm>
              <a:off x="3864484" y="1500192"/>
              <a:ext cx="3631721" cy="64858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cs typeface="+mj-cs"/>
                </a:defRPr>
              </a:lvl1pPr>
            </a:lstStyle>
            <a:p>
              <a:r>
                <a:rPr lang="en-US" altLang="zh-CN" sz="4400" b="1" dirty="0">
                  <a:latin typeface="+mn-lt"/>
                  <a:ea typeface="+mn-ea"/>
                  <a:cs typeface="+mn-ea"/>
                  <a:sym typeface="+mn-lt"/>
                </a:rPr>
                <a:t>CONTENTS</a:t>
              </a:r>
              <a:endParaRPr lang="en-US" sz="4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6" name="Picture 2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783" b="100000" l="0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14" t="34080" r="37448" b="32565"/>
          <a:stretch/>
        </p:blipFill>
        <p:spPr bwMode="auto">
          <a:xfrm>
            <a:off x="1453119" y="2851371"/>
            <a:ext cx="1723775" cy="148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379" b="100000" l="13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985" r="67690"/>
          <a:stretch/>
        </p:blipFill>
        <p:spPr bwMode="auto">
          <a:xfrm>
            <a:off x="9090400" y="3536020"/>
            <a:ext cx="1883463" cy="158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" b="100000" l="0" r="338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919" r="66813" b="60913"/>
          <a:stretch/>
        </p:blipFill>
        <p:spPr bwMode="auto">
          <a:xfrm>
            <a:off x="6653548" y="2742491"/>
            <a:ext cx="1698623" cy="159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344" b="100000" l="34462" r="64154">
                        <a14:foregroundMark x1="40462" y1="96443" x2="40462" y2="96443"/>
                        <a14:foregroundMark x1="42923" y1="98617" x2="42923" y2="986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9" t="68605" r="37268" b="-1187"/>
          <a:stretch/>
        </p:blipFill>
        <p:spPr bwMode="auto">
          <a:xfrm>
            <a:off x="4030915" y="3536351"/>
            <a:ext cx="1681941" cy="165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93" b="91297" l="4255" r="952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45" t="6896" r="8044" b="7475"/>
          <a:stretch/>
        </p:blipFill>
        <p:spPr>
          <a:xfrm>
            <a:off x="7249736" y="-54491"/>
            <a:ext cx="2990335" cy="3184870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F41097B5-9D96-4FCD-8672-2ABE9F35387B}"/>
              </a:ext>
            </a:extLst>
          </p:cNvPr>
          <p:cNvGrpSpPr/>
          <p:nvPr/>
        </p:nvGrpSpPr>
        <p:grpSpPr>
          <a:xfrm>
            <a:off x="6265151" y="4546106"/>
            <a:ext cx="2367030" cy="1050673"/>
            <a:chOff x="2909442" y="1989788"/>
            <a:chExt cx="3367865" cy="1050673"/>
          </a:xfrm>
        </p:grpSpPr>
        <p:sp>
          <p:nvSpPr>
            <p:cNvPr id="23" name="文本框 22"/>
            <p:cNvSpPr txBox="1"/>
            <p:nvPr/>
          </p:nvSpPr>
          <p:spPr>
            <a:xfrm>
              <a:off x="3131042" y="2324880"/>
              <a:ext cx="2924664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cs typeface="+mn-ea"/>
                  <a:sym typeface="+mn-lt"/>
                </a:rPr>
                <a:t>I love you more than I've ever loved any woman. And I've waited longer for </a:t>
              </a:r>
              <a:r>
                <a:rPr lang="zh-CN" altLang="en-US" sz="900" dirty="0" smtClean="0">
                  <a:cs typeface="+mn-ea"/>
                  <a:sym typeface="+mn-lt"/>
                </a:rPr>
                <a:t>you</a:t>
              </a:r>
              <a:endParaRPr lang="zh-CN" altLang="en-US" sz="900" dirty="0"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909442" y="1989788"/>
              <a:ext cx="3367865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2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F41097B5-9D96-4FCD-8672-2ABE9F35387B}"/>
              </a:ext>
            </a:extLst>
          </p:cNvPr>
          <p:cNvGrpSpPr/>
          <p:nvPr/>
        </p:nvGrpSpPr>
        <p:grpSpPr>
          <a:xfrm>
            <a:off x="3529007" y="5543497"/>
            <a:ext cx="2367030" cy="1050673"/>
            <a:chOff x="2909442" y="1989788"/>
            <a:chExt cx="3367865" cy="1050673"/>
          </a:xfrm>
        </p:grpSpPr>
        <p:sp>
          <p:nvSpPr>
            <p:cNvPr id="29" name="文本框 28"/>
            <p:cNvSpPr txBox="1"/>
            <p:nvPr/>
          </p:nvSpPr>
          <p:spPr>
            <a:xfrm>
              <a:off x="3131042" y="2324880"/>
              <a:ext cx="2924664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cs typeface="+mn-ea"/>
                  <a:sym typeface="+mn-lt"/>
                </a:rPr>
                <a:t>I love you more than I've ever loved any woman. And I've waited longer for </a:t>
              </a:r>
              <a:r>
                <a:rPr lang="zh-CN" altLang="en-US" sz="900" dirty="0" smtClean="0">
                  <a:cs typeface="+mn-ea"/>
                  <a:sym typeface="+mn-lt"/>
                </a:rPr>
                <a:t>you</a:t>
              </a:r>
              <a:endParaRPr lang="zh-CN" altLang="en-US" sz="900" dirty="0"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909442" y="1989788"/>
              <a:ext cx="3367865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2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F41097B5-9D96-4FCD-8672-2ABE9F35387B}"/>
              </a:ext>
            </a:extLst>
          </p:cNvPr>
          <p:cNvGrpSpPr/>
          <p:nvPr/>
        </p:nvGrpSpPr>
        <p:grpSpPr>
          <a:xfrm>
            <a:off x="1208810" y="4546106"/>
            <a:ext cx="2367030" cy="1050673"/>
            <a:chOff x="2909442" y="1989788"/>
            <a:chExt cx="3367865" cy="1050673"/>
          </a:xfrm>
        </p:grpSpPr>
        <p:sp>
          <p:nvSpPr>
            <p:cNvPr id="32" name="文本框 31"/>
            <p:cNvSpPr txBox="1"/>
            <p:nvPr/>
          </p:nvSpPr>
          <p:spPr>
            <a:xfrm>
              <a:off x="3131042" y="2324880"/>
              <a:ext cx="2924664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cs typeface="+mn-ea"/>
                  <a:sym typeface="+mn-lt"/>
                </a:rPr>
                <a:t>I love you more than I've ever loved any woman. And I've waited longer for </a:t>
              </a:r>
              <a:r>
                <a:rPr lang="zh-CN" altLang="en-US" sz="900" dirty="0" smtClean="0">
                  <a:cs typeface="+mn-ea"/>
                  <a:sym typeface="+mn-lt"/>
                </a:rPr>
                <a:t>you</a:t>
              </a:r>
              <a:endParaRPr lang="zh-CN" altLang="en-US" sz="900" dirty="0"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909442" y="1989788"/>
              <a:ext cx="3367865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2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F41097B5-9D96-4FCD-8672-2ABE9F35387B}"/>
              </a:ext>
            </a:extLst>
          </p:cNvPr>
          <p:cNvGrpSpPr/>
          <p:nvPr/>
        </p:nvGrpSpPr>
        <p:grpSpPr>
          <a:xfrm>
            <a:off x="8868831" y="5477084"/>
            <a:ext cx="2367030" cy="1050673"/>
            <a:chOff x="2909442" y="1989788"/>
            <a:chExt cx="3367865" cy="1050673"/>
          </a:xfrm>
        </p:grpSpPr>
        <p:sp>
          <p:nvSpPr>
            <p:cNvPr id="35" name="文本框 34"/>
            <p:cNvSpPr txBox="1"/>
            <p:nvPr/>
          </p:nvSpPr>
          <p:spPr>
            <a:xfrm>
              <a:off x="3131042" y="2324880"/>
              <a:ext cx="2924664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cs typeface="+mn-ea"/>
                  <a:sym typeface="+mn-lt"/>
                </a:rPr>
                <a:t>I love you more than I've ever loved any woman. And I've waited longer for </a:t>
              </a:r>
              <a:r>
                <a:rPr lang="zh-CN" altLang="en-US" sz="900" dirty="0" smtClean="0">
                  <a:cs typeface="+mn-ea"/>
                  <a:sym typeface="+mn-lt"/>
                </a:rPr>
                <a:t>you</a:t>
              </a:r>
              <a:endParaRPr lang="zh-CN" altLang="en-US" sz="900" dirty="0"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909442" y="1989788"/>
              <a:ext cx="3367865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2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3"/>
          <a:stretch/>
        </p:blipFill>
        <p:spPr>
          <a:xfrm>
            <a:off x="0" y="492265"/>
            <a:ext cx="1359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50229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8" y="152877"/>
            <a:ext cx="8058882" cy="59768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412992" y="2048753"/>
            <a:ext cx="314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/>
            <a:r>
              <a:rPr lang="en-US" altLang="zh-CN" sz="4800" dirty="0">
                <a:solidFill>
                  <a:schemeClr val="tx1"/>
                </a:solidFill>
                <a:cs typeface="+mn-ea"/>
                <a:sym typeface="+mn-lt"/>
              </a:rPr>
              <a:t>PART.01</a:t>
            </a:r>
          </a:p>
        </p:txBody>
      </p:sp>
      <p:sp>
        <p:nvSpPr>
          <p:cNvPr id="16" name="TextBox 13"/>
          <p:cNvSpPr txBox="1"/>
          <p:nvPr/>
        </p:nvSpPr>
        <p:spPr>
          <a:xfrm>
            <a:off x="2413061" y="2775483"/>
            <a:ext cx="31444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b="1" dirty="0"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431854" y="3141277"/>
            <a:ext cx="3909050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050" dirty="0">
                <a:cs typeface="+mn-ea"/>
                <a:sym typeface="+mn-lt"/>
              </a:rPr>
              <a:t>I love you more than I've ever loved any woman. And I've waited longer for you than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891" y="2268456"/>
            <a:ext cx="1208613" cy="16114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51" y="2577601"/>
            <a:ext cx="7261654" cy="428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8244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17" b="93117" l="0" r="98176">
                        <a14:foregroundMark x1="92857" y1="66599" x2="92857" y2="66599"/>
                        <a14:foregroundMark x1="92401" y1="69636" x2="92401" y2="69636"/>
                        <a14:foregroundMark x1="13526" y1="26113" x2="13526" y2="26113"/>
                        <a14:foregroundMark x1="24620" y1="19231" x2="24620" y2="19231"/>
                        <a14:foregroundMark x1="23860" y1="14777" x2="23860" y2="14777"/>
                        <a14:foregroundMark x1="26292" y1="20243" x2="26292" y2="20243"/>
                        <a14:foregroundMark x1="24316" y1="17814" x2="24316" y2="17814"/>
                        <a14:foregroundMark x1="14134" y1="26518" x2="14134" y2="26518"/>
                        <a14:foregroundMark x1="37842" y1="29352" x2="37842" y2="29352"/>
                        <a14:foregroundMark x1="25228" y1="29555" x2="25228" y2="29555"/>
                        <a14:foregroundMark x1="62310" y1="22874" x2="62310" y2="22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91" y="295532"/>
            <a:ext cx="6016752" cy="4517136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740160" y="1579630"/>
            <a:ext cx="6048186" cy="2526893"/>
            <a:chOff x="4641075" y="2919071"/>
            <a:chExt cx="6503054" cy="2526893"/>
          </a:xfrm>
        </p:grpSpPr>
        <p:sp>
          <p:nvSpPr>
            <p:cNvPr id="4" name="文本框 3"/>
            <p:cNvSpPr txBox="1"/>
            <p:nvPr/>
          </p:nvSpPr>
          <p:spPr>
            <a:xfrm>
              <a:off x="4641075" y="2919071"/>
              <a:ext cx="1418197" cy="769441"/>
            </a:xfrm>
            <a:prstGeom prst="rect">
              <a:avLst/>
            </a:prstGeom>
            <a:noFill/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 smtClean="0">
                  <a:cs typeface="+mn-ea"/>
                  <a:sym typeface="+mn-lt"/>
                </a:rPr>
                <a:t>A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641075" y="3797797"/>
              <a:ext cx="1418197" cy="769441"/>
            </a:xfrm>
            <a:prstGeom prst="rect">
              <a:avLst/>
            </a:prstGeom>
            <a:noFill/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 smtClean="0">
                  <a:cs typeface="+mn-ea"/>
                  <a:sym typeface="+mn-lt"/>
                </a:rPr>
                <a:t>B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641075" y="4676523"/>
              <a:ext cx="1418197" cy="769441"/>
            </a:xfrm>
            <a:prstGeom prst="rect">
              <a:avLst/>
            </a:prstGeom>
            <a:noFill/>
            <a:effectLst>
              <a:outerShdw blurRad="50800" dist="25400" dir="5400000" algn="ctr" rotWithShape="0">
                <a:srgbClr val="000000">
                  <a:alpha val="43137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 smtClean="0">
                  <a:cs typeface="+mn-ea"/>
                  <a:sym typeface="+mn-lt"/>
                </a:rPr>
                <a:t>C</a:t>
              </a:r>
              <a:endParaRPr lang="zh-CN" altLang="en-US" sz="4400" dirty="0">
                <a:cs typeface="+mn-ea"/>
                <a:sym typeface="+mn-lt"/>
              </a:endParaRPr>
            </a:p>
          </p:txBody>
        </p:sp>
        <p:sp>
          <p:nvSpPr>
            <p:cNvPr id="7" name="TextBox 13"/>
            <p:cNvSpPr txBox="1"/>
            <p:nvPr/>
          </p:nvSpPr>
          <p:spPr>
            <a:xfrm>
              <a:off x="6052242" y="3009131"/>
              <a:ext cx="5091887" cy="534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8" name="TextBox 13"/>
            <p:cNvSpPr txBox="1"/>
            <p:nvPr/>
          </p:nvSpPr>
          <p:spPr>
            <a:xfrm>
              <a:off x="6052242" y="3847501"/>
              <a:ext cx="5091887" cy="534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9" name="TextBox 13"/>
            <p:cNvSpPr txBox="1"/>
            <p:nvPr/>
          </p:nvSpPr>
          <p:spPr>
            <a:xfrm>
              <a:off x="6020326" y="4756160"/>
              <a:ext cx="5091887" cy="534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1553536" y="4640723"/>
            <a:ext cx="10205127" cy="1522596"/>
            <a:chOff x="2390789" y="1992235"/>
            <a:chExt cx="10205127" cy="1522596"/>
          </a:xfrm>
        </p:grpSpPr>
        <p:sp>
          <p:nvSpPr>
            <p:cNvPr id="11" name="文本框 10"/>
            <p:cNvSpPr txBox="1"/>
            <p:nvPr/>
          </p:nvSpPr>
          <p:spPr>
            <a:xfrm>
              <a:off x="2390789" y="2406835"/>
              <a:ext cx="102051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I love you more than I've ever loved any woman. And I've waited longer for you than I've waited for any woman. I love you more than I've ever loved any woman. And I've waited longer for you than I've waited for any woman. I love you more than I've ever loved any woman. And I've waited longer for you than I've waited for any woman.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390789" y="1992235"/>
              <a:ext cx="357451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5638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659" y="-22858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29489" y="2392885"/>
            <a:ext cx="1206499" cy="12065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606400" y="2392885"/>
            <a:ext cx="1206500" cy="12065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983310" y="2392885"/>
            <a:ext cx="1206500" cy="12065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851E1027-EA6C-4F32-AB42-CD555810B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1477" y="667682"/>
            <a:ext cx="4513977" cy="586340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5E033F0-C320-4A34-B6A2-0AE046D14D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214" y="2433919"/>
            <a:ext cx="1205711" cy="1205711"/>
          </a:xfrm>
          <a:prstGeom prst="rect">
            <a:avLst/>
          </a:prstGeom>
        </p:spPr>
      </p:pic>
      <p:sp>
        <p:nvSpPr>
          <p:cNvPr id="23" name="TextBox 13"/>
          <p:cNvSpPr txBox="1"/>
          <p:nvPr/>
        </p:nvSpPr>
        <p:spPr>
          <a:xfrm>
            <a:off x="4883550" y="3827487"/>
            <a:ext cx="193201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24" name="TextBox 13"/>
          <p:cNvSpPr txBox="1"/>
          <p:nvPr/>
        </p:nvSpPr>
        <p:spPr>
          <a:xfrm>
            <a:off x="7243644" y="3827487"/>
            <a:ext cx="193201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25" name="TextBox 13"/>
          <p:cNvSpPr txBox="1"/>
          <p:nvPr/>
        </p:nvSpPr>
        <p:spPr>
          <a:xfrm>
            <a:off x="9683212" y="3827486"/>
            <a:ext cx="193201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pic>
        <p:nvPicPr>
          <p:cNvPr id="26" name="Picture 2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783" b="100000" l="0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14" t="34080" r="37448" b="32565"/>
          <a:stretch/>
        </p:blipFill>
        <p:spPr bwMode="auto">
          <a:xfrm>
            <a:off x="5305526" y="2582547"/>
            <a:ext cx="1054423" cy="90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" b="100000" l="0" r="338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919" r="66813" b="60913"/>
          <a:stretch/>
        </p:blipFill>
        <p:spPr bwMode="auto">
          <a:xfrm>
            <a:off x="10133001" y="2582547"/>
            <a:ext cx="1056809" cy="99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487483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6" grpId="0" animBg="1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485" y="36513"/>
            <a:ext cx="4848201" cy="6858000"/>
          </a:xfrm>
          <a:prstGeom prst="rect">
            <a:avLst/>
          </a:prstGeom>
        </p:spPr>
      </p:pic>
      <p:pic>
        <p:nvPicPr>
          <p:cNvPr id="3" name="Picture 2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783" b="71937" l="69231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86" t="34080" r="-3928" b="27837"/>
          <a:stretch/>
        </p:blipFill>
        <p:spPr bwMode="auto">
          <a:xfrm>
            <a:off x="4402516" y="3240411"/>
            <a:ext cx="1172863" cy="93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379" b="100000" l="13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985" r="67690"/>
          <a:stretch/>
        </p:blipFill>
        <p:spPr bwMode="auto">
          <a:xfrm>
            <a:off x="4519787" y="4603936"/>
            <a:ext cx="869091" cy="73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783" b="100000" l="0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14" t="34080" r="37448" b="32565"/>
          <a:stretch/>
        </p:blipFill>
        <p:spPr bwMode="auto">
          <a:xfrm>
            <a:off x="4442288" y="1836021"/>
            <a:ext cx="946590" cy="81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5413591" y="1728517"/>
            <a:ext cx="4572636" cy="1496541"/>
            <a:chOff x="5413591" y="1728517"/>
            <a:chExt cx="4572636" cy="1496541"/>
          </a:xfrm>
        </p:grpSpPr>
        <p:sp>
          <p:nvSpPr>
            <p:cNvPr id="7" name="文本框 6"/>
            <p:cNvSpPr txBox="1"/>
            <p:nvPr/>
          </p:nvSpPr>
          <p:spPr>
            <a:xfrm>
              <a:off x="5413591" y="1728517"/>
              <a:ext cx="316199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cs typeface="+mn-ea"/>
                  <a:sym typeface="+mn-lt"/>
                </a:rPr>
                <a:t>ADD YOUR TITLE HERE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413592" y="2070896"/>
              <a:ext cx="4572635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20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413592" y="3137517"/>
            <a:ext cx="31619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altLang="zh-CN" b="1" dirty="0"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413592" y="3479896"/>
            <a:ext cx="457263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413592" y="4546517"/>
            <a:ext cx="31619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altLang="zh-CN" b="1" dirty="0"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413592" y="4888896"/>
            <a:ext cx="457263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200" dirty="0"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3"/>
          <a:stretch/>
        </p:blipFill>
        <p:spPr>
          <a:xfrm flipH="1">
            <a:off x="10587314" y="442838"/>
            <a:ext cx="1604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284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8" y="152877"/>
            <a:ext cx="8058882" cy="59768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412992" y="2048753"/>
            <a:ext cx="314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/>
            <a:r>
              <a:rPr lang="en-US" altLang="zh-CN" sz="4800" dirty="0" smtClean="0">
                <a:solidFill>
                  <a:schemeClr val="tx1"/>
                </a:solidFill>
                <a:cs typeface="+mn-ea"/>
                <a:sym typeface="+mn-lt"/>
              </a:rPr>
              <a:t>PART.02</a:t>
            </a:r>
            <a:endParaRPr lang="en-US" altLang="zh-CN" sz="48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413061" y="2775483"/>
            <a:ext cx="31444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b="1" dirty="0"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431854" y="3141277"/>
            <a:ext cx="3909050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050" dirty="0">
                <a:cs typeface="+mn-ea"/>
                <a:sym typeface="+mn-lt"/>
              </a:rPr>
              <a:t>I love you more than I've ever loved any woman. And I've waited longer for you than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891" y="2268456"/>
            <a:ext cx="1208613" cy="16114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51" y="2577601"/>
            <a:ext cx="7261654" cy="428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23344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659" y="-22858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788747" y="1928814"/>
            <a:ext cx="5066903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cs typeface="+mn-ea"/>
                <a:sym typeface="+mn-lt"/>
              </a:rPr>
              <a:t>I love you more than I've ever loved any woman. And I've </a:t>
            </a:r>
            <a:r>
              <a:rPr lang="zh-CN" altLang="en-US" sz="1200" dirty="0" smtClean="0">
                <a:cs typeface="+mn-ea"/>
                <a:sym typeface="+mn-lt"/>
              </a:rPr>
              <a:t>you </a:t>
            </a:r>
            <a:r>
              <a:rPr lang="zh-CN" altLang="en-US" sz="1200" dirty="0">
                <a:cs typeface="+mn-ea"/>
                <a:sym typeface="+mn-lt"/>
              </a:rPr>
              <a:t>than I've waited for any woman</a:t>
            </a:r>
            <a:r>
              <a:rPr lang="zh-CN" altLang="en-US" sz="1200" dirty="0" smtClean="0">
                <a:cs typeface="+mn-ea"/>
                <a:sym typeface="+mn-lt"/>
              </a:rPr>
              <a:t>.</a:t>
            </a:r>
            <a:r>
              <a:rPr lang="zh-CN" altLang="en-US" sz="1200" dirty="0">
                <a:cs typeface="+mn-ea"/>
                <a:sym typeface="+mn-lt"/>
              </a:rPr>
              <a:t> I love you more than I'vewaited longer for  ever loved any woman. And I've waited longer for you than I've waited for any woman.</a:t>
            </a:r>
          </a:p>
          <a:p>
            <a:pPr algn="r">
              <a:lnSpc>
                <a:spcPct val="15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886398" y="4169399"/>
            <a:ext cx="5066903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cs typeface="+mn-ea"/>
                <a:sym typeface="+mn-lt"/>
              </a:rPr>
              <a:t>I love you more than I've ever loved any woman. And I've </a:t>
            </a:r>
            <a:r>
              <a:rPr lang="zh-CN" altLang="en-US" sz="1200" dirty="0" smtClean="0">
                <a:cs typeface="+mn-ea"/>
                <a:sym typeface="+mn-lt"/>
              </a:rPr>
              <a:t>you </a:t>
            </a:r>
            <a:r>
              <a:rPr lang="zh-CN" altLang="en-US" sz="1200" dirty="0">
                <a:cs typeface="+mn-ea"/>
                <a:sym typeface="+mn-lt"/>
              </a:rPr>
              <a:t>than I've waited for any woman</a:t>
            </a:r>
            <a:r>
              <a:rPr lang="zh-CN" altLang="en-US" sz="1200" dirty="0" smtClean="0">
                <a:cs typeface="+mn-ea"/>
                <a:sym typeface="+mn-lt"/>
              </a:rPr>
              <a:t>.</a:t>
            </a:r>
            <a:r>
              <a:rPr lang="zh-CN" altLang="en-US" sz="1200" dirty="0">
                <a:cs typeface="+mn-ea"/>
                <a:sym typeface="+mn-lt"/>
              </a:rPr>
              <a:t> I love you more than I'vewaited longer for  ever loved any woman. And I've waited longer for you than I've waited for any woman.</a:t>
            </a:r>
          </a:p>
          <a:p>
            <a:pPr algn="r">
              <a:lnSpc>
                <a:spcPct val="15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28198" y="442838"/>
            <a:ext cx="4215074" cy="5590875"/>
            <a:chOff x="267510" y="889686"/>
            <a:chExt cx="4215074" cy="5590875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510" y="889686"/>
              <a:ext cx="4215074" cy="5590875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429" b="89879" l="4711" r="8997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9112" y="5097139"/>
              <a:ext cx="1337345" cy="1004025"/>
            </a:xfrm>
            <a:prstGeom prst="rect">
              <a:avLst/>
            </a:prstGeom>
          </p:spPr>
        </p:pic>
      </p:grpSp>
      <p:sp>
        <p:nvSpPr>
          <p:cNvPr id="23" name="文本框 22"/>
          <p:cNvSpPr txBox="1"/>
          <p:nvPr/>
        </p:nvSpPr>
        <p:spPr>
          <a:xfrm>
            <a:off x="6598508" y="1519818"/>
            <a:ext cx="32583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95235">
              <a:lnSpc>
                <a:spcPct val="150000"/>
              </a:lnSpc>
            </a:pPr>
            <a:r>
              <a:rPr lang="en-US" altLang="zh-CN" b="1" dirty="0"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598508" y="3770221"/>
            <a:ext cx="33952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95235">
              <a:lnSpc>
                <a:spcPct val="150000"/>
              </a:lnSpc>
            </a:pPr>
            <a:r>
              <a:rPr lang="en-US" altLang="zh-CN" b="1" dirty="0">
                <a:cs typeface="+mn-ea"/>
                <a:sym typeface="+mn-lt"/>
              </a:rPr>
              <a:t>ADD YOUR TITLE HERE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3"/>
          <a:stretch/>
        </p:blipFill>
        <p:spPr>
          <a:xfrm flipH="1">
            <a:off x="10587314" y="442838"/>
            <a:ext cx="1604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912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52" r="100000">
                        <a14:foregroundMark x1="61398" y1="92361" x2="61398" y2="92361"/>
                        <a14:foregroundMark x1="74012" y1="79861" x2="74012" y2="79861"/>
                        <a14:foregroundMark x1="74620" y1="74769" x2="74620" y2="74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897" y="2668045"/>
            <a:ext cx="6381922" cy="4189955"/>
          </a:xfrm>
          <a:prstGeom prst="rect">
            <a:avLst/>
          </a:prstGeom>
        </p:spPr>
      </p:pic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840260" y="2133814"/>
            <a:ext cx="3126260" cy="2828336"/>
            <a:chOff x="2367943" y="1872333"/>
            <a:chExt cx="3126260" cy="2828336"/>
          </a:xfrm>
        </p:grpSpPr>
        <p:sp>
          <p:nvSpPr>
            <p:cNvPr id="53" name="文本框 52"/>
            <p:cNvSpPr txBox="1"/>
            <p:nvPr/>
          </p:nvSpPr>
          <p:spPr>
            <a:xfrm>
              <a:off x="2367943" y="2453900"/>
              <a:ext cx="312626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  <a:r>
                <a:rPr lang="zh-CN" altLang="en-US" sz="1000" dirty="0" smtClean="0">
                  <a:cs typeface="+mn-ea"/>
                  <a:sym typeface="+mn-lt"/>
                </a:rPr>
                <a:t>I </a:t>
              </a:r>
              <a:r>
                <a:rPr lang="zh-CN" altLang="en-US" sz="1000" dirty="0">
                  <a:cs typeface="+mn-ea"/>
                  <a:sym typeface="+mn-lt"/>
                </a:rPr>
                <a:t>love you more than I've ever loved any woman. And I've waited longer for you than I've waited for any woman.</a:t>
              </a:r>
            </a:p>
            <a:p>
              <a:pPr algn="ctr">
                <a:lnSpc>
                  <a:spcPct val="200000"/>
                </a:lnSpc>
              </a:pPr>
              <a:endParaRPr lang="zh-CN" altLang="en-US" sz="1000" dirty="0">
                <a:cs typeface="+mn-ea"/>
                <a:sym typeface="+mn-lt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480492" y="1872333"/>
              <a:ext cx="29011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6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916" y="-518984"/>
            <a:ext cx="2330293" cy="3027964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8079583" y="2133814"/>
            <a:ext cx="3126260" cy="2828336"/>
            <a:chOff x="2367943" y="1872333"/>
            <a:chExt cx="3126260" cy="2828336"/>
          </a:xfrm>
        </p:grpSpPr>
        <p:sp>
          <p:nvSpPr>
            <p:cNvPr id="12" name="文本框 11"/>
            <p:cNvSpPr txBox="1"/>
            <p:nvPr/>
          </p:nvSpPr>
          <p:spPr>
            <a:xfrm>
              <a:off x="2367943" y="2453900"/>
              <a:ext cx="312626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  <a:r>
                <a:rPr lang="zh-CN" altLang="en-US" sz="1000" dirty="0" smtClean="0">
                  <a:cs typeface="+mn-ea"/>
                  <a:sym typeface="+mn-lt"/>
                </a:rPr>
                <a:t>I </a:t>
              </a:r>
              <a:r>
                <a:rPr lang="zh-CN" altLang="en-US" sz="1000" dirty="0">
                  <a:cs typeface="+mn-ea"/>
                  <a:sym typeface="+mn-lt"/>
                </a:rPr>
                <a:t>love you more than I've ever loved any woman. And I've waited longer for you than I've waited for any woman.</a:t>
              </a:r>
            </a:p>
            <a:p>
              <a:pPr algn="ctr">
                <a:lnSpc>
                  <a:spcPct val="200000"/>
                </a:lnSpc>
              </a:pPr>
              <a:endParaRPr lang="zh-CN" altLang="en-US" sz="1000" dirty="0"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480492" y="1872333"/>
              <a:ext cx="29011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6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5685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20" b="89892" l="4407" r="89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021" y="661721"/>
            <a:ext cx="4049462" cy="2861702"/>
          </a:xfrm>
          <a:prstGeom prst="rect">
            <a:avLst/>
          </a:prstGeom>
        </p:spPr>
      </p:pic>
      <p:pic>
        <p:nvPicPr>
          <p:cNvPr id="8" name="PA_图片 1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903" l="1167" r="89883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455" y="1725875"/>
            <a:ext cx="2639804" cy="263980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455" y="1452782"/>
            <a:ext cx="2407172" cy="2351688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1320941" y="3716131"/>
            <a:ext cx="2549148" cy="1431161"/>
            <a:chOff x="2274531" y="2032961"/>
            <a:chExt cx="2997925" cy="1431161"/>
          </a:xfrm>
        </p:grpSpPr>
        <p:sp>
          <p:nvSpPr>
            <p:cNvPr id="11" name="文本框 10"/>
            <p:cNvSpPr txBox="1"/>
            <p:nvPr/>
          </p:nvSpPr>
          <p:spPr>
            <a:xfrm>
              <a:off x="2274531" y="2448459"/>
              <a:ext cx="282747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316497" y="2032961"/>
              <a:ext cx="295595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4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4857301" y="3454036"/>
            <a:ext cx="2506026" cy="1431161"/>
            <a:chOff x="2216963" y="2032961"/>
            <a:chExt cx="2947211" cy="1431161"/>
          </a:xfrm>
        </p:grpSpPr>
        <p:sp>
          <p:nvSpPr>
            <p:cNvPr id="14" name="文本框 13"/>
            <p:cNvSpPr txBox="1"/>
            <p:nvPr/>
          </p:nvSpPr>
          <p:spPr>
            <a:xfrm>
              <a:off x="2274531" y="2448459"/>
              <a:ext cx="282747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216963" y="2032961"/>
              <a:ext cx="294721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4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8327067" y="3722632"/>
            <a:ext cx="2520616" cy="1431161"/>
            <a:chOff x="2206083" y="2032961"/>
            <a:chExt cx="2964370" cy="1431161"/>
          </a:xfrm>
        </p:grpSpPr>
        <p:sp>
          <p:nvSpPr>
            <p:cNvPr id="17" name="文本框 16"/>
            <p:cNvSpPr txBox="1"/>
            <p:nvPr/>
          </p:nvSpPr>
          <p:spPr>
            <a:xfrm>
              <a:off x="2274531" y="2448459"/>
              <a:ext cx="282747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206083" y="2032961"/>
              <a:ext cx="296437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4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5" b="39279"/>
          <a:stretch/>
        </p:blipFill>
        <p:spPr>
          <a:xfrm>
            <a:off x="2720269" y="5903868"/>
            <a:ext cx="3062416" cy="80009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5" b="39279"/>
          <a:stretch/>
        </p:blipFill>
        <p:spPr>
          <a:xfrm>
            <a:off x="5782685" y="5903868"/>
            <a:ext cx="3062416" cy="80009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5" b="39279"/>
          <a:stretch/>
        </p:blipFill>
        <p:spPr>
          <a:xfrm>
            <a:off x="8845101" y="5903868"/>
            <a:ext cx="3062416" cy="8000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6" t="34595" b="39279"/>
          <a:stretch/>
        </p:blipFill>
        <p:spPr>
          <a:xfrm>
            <a:off x="239885" y="5903867"/>
            <a:ext cx="2480384" cy="80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4087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267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67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67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67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67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8" y="152877"/>
            <a:ext cx="8058882" cy="59768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412992" y="2048753"/>
            <a:ext cx="314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/>
            <a:r>
              <a:rPr lang="en-US" altLang="zh-CN" sz="4800" dirty="0" smtClean="0">
                <a:solidFill>
                  <a:schemeClr val="tx1"/>
                </a:solidFill>
                <a:cs typeface="+mn-ea"/>
                <a:sym typeface="+mn-lt"/>
              </a:rPr>
              <a:t>PART.03</a:t>
            </a:r>
            <a:endParaRPr lang="en-US" altLang="zh-CN" sz="48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413061" y="2775483"/>
            <a:ext cx="31444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b="1" dirty="0"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431854" y="3141277"/>
            <a:ext cx="3909050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050" dirty="0">
                <a:cs typeface="+mn-ea"/>
                <a:sym typeface="+mn-lt"/>
              </a:rPr>
              <a:t>I love you more than I've ever loved any woman. And I've waited longer for you than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891" y="2268456"/>
            <a:ext cx="1208613" cy="16114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51" y="2577601"/>
            <a:ext cx="7261654" cy="428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0134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5659" y="-22858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PA_椭圆 23"/>
          <p:cNvSpPr/>
          <p:nvPr>
            <p:custDataLst>
              <p:tags r:id="rId1"/>
            </p:custDataLst>
          </p:nvPr>
        </p:nvSpPr>
        <p:spPr>
          <a:xfrm>
            <a:off x="1702943" y="3580981"/>
            <a:ext cx="1358366" cy="13583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cs typeface="+mn-ea"/>
                <a:sym typeface="+mn-lt"/>
              </a:rPr>
              <a:t>A</a:t>
            </a:r>
            <a:endParaRPr lang="zh-CN" altLang="en-US" sz="3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PA_椭圆 23"/>
          <p:cNvSpPr/>
          <p:nvPr>
            <p:custDataLst>
              <p:tags r:id="rId2"/>
            </p:custDataLst>
          </p:nvPr>
        </p:nvSpPr>
        <p:spPr>
          <a:xfrm>
            <a:off x="4196463" y="3577772"/>
            <a:ext cx="1358366" cy="1358366"/>
          </a:xfrm>
          <a:prstGeom prst="ellipse">
            <a:avLst/>
          </a:prstGeom>
          <a:solidFill>
            <a:srgbClr val="FE8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cs typeface="+mn-ea"/>
                <a:sym typeface="+mn-lt"/>
              </a:rPr>
              <a:t>B</a:t>
            </a:r>
            <a:endParaRPr lang="zh-CN" altLang="en-US" sz="3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PA_椭圆 23"/>
          <p:cNvSpPr/>
          <p:nvPr>
            <p:custDataLst>
              <p:tags r:id="rId3"/>
            </p:custDataLst>
          </p:nvPr>
        </p:nvSpPr>
        <p:spPr>
          <a:xfrm>
            <a:off x="6692670" y="3577772"/>
            <a:ext cx="1358366" cy="135836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cs typeface="+mn-ea"/>
                <a:sym typeface="+mn-lt"/>
              </a:rPr>
              <a:t>C</a:t>
            </a:r>
            <a:endParaRPr lang="zh-CN" altLang="en-US" sz="3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十字星 18"/>
          <p:cNvSpPr>
            <a:spLocks noChangeAspect="1"/>
          </p:cNvSpPr>
          <p:nvPr/>
        </p:nvSpPr>
        <p:spPr>
          <a:xfrm>
            <a:off x="912124" y="575827"/>
            <a:ext cx="558140" cy="596900"/>
          </a:xfrm>
          <a:prstGeom prst="star4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十字星 19"/>
          <p:cNvSpPr/>
          <p:nvPr/>
        </p:nvSpPr>
        <p:spPr>
          <a:xfrm>
            <a:off x="7445164" y="1541669"/>
            <a:ext cx="698500" cy="749300"/>
          </a:xfrm>
          <a:prstGeom prst="star4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129" y="92452"/>
            <a:ext cx="3091001" cy="7418402"/>
          </a:xfrm>
          <a:prstGeom prst="rect">
            <a:avLst/>
          </a:prstGeom>
        </p:spPr>
      </p:pic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794378" y="1635571"/>
            <a:ext cx="5474371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cs typeface="+mn-ea"/>
                <a:sym typeface="+mn-lt"/>
              </a:rPr>
              <a:t>I love you more than I've ever loved any woman. And I've </a:t>
            </a:r>
            <a:r>
              <a:rPr lang="zh-CN" altLang="en-US" sz="1200" dirty="0" smtClean="0">
                <a:cs typeface="+mn-ea"/>
                <a:sym typeface="+mn-lt"/>
              </a:rPr>
              <a:t>you </a:t>
            </a:r>
            <a:r>
              <a:rPr lang="zh-CN" altLang="en-US" sz="1200" dirty="0">
                <a:cs typeface="+mn-ea"/>
                <a:sym typeface="+mn-lt"/>
              </a:rPr>
              <a:t>than I've waited for any woman</a:t>
            </a:r>
            <a:r>
              <a:rPr lang="zh-CN" altLang="en-US" sz="1200" dirty="0" smtClean="0">
                <a:cs typeface="+mn-ea"/>
                <a:sym typeface="+mn-lt"/>
              </a:rPr>
              <a:t>.</a:t>
            </a:r>
            <a:r>
              <a:rPr lang="zh-CN" altLang="en-US" sz="1200" dirty="0">
                <a:cs typeface="+mn-ea"/>
                <a:sym typeface="+mn-lt"/>
              </a:rPr>
              <a:t> I love you more than I'vewaited longer for  ever loved any woman. And I've waited longer for you than I've waited for any woman.</a:t>
            </a:r>
          </a:p>
          <a:p>
            <a:pPr>
              <a:lnSpc>
                <a:spcPct val="20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794377" y="959859"/>
            <a:ext cx="3284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200000"/>
              </a:lnSpc>
            </a:pPr>
            <a:r>
              <a:rPr lang="en-US" altLang="zh-CN" b="1" dirty="0"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25" name="TextBox 13"/>
          <p:cNvSpPr txBox="1"/>
          <p:nvPr/>
        </p:nvSpPr>
        <p:spPr>
          <a:xfrm>
            <a:off x="1544273" y="5083583"/>
            <a:ext cx="1618698" cy="1321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4066297" y="5089667"/>
            <a:ext cx="1618698" cy="1321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27" name="TextBox 13"/>
          <p:cNvSpPr txBox="1"/>
          <p:nvPr/>
        </p:nvSpPr>
        <p:spPr>
          <a:xfrm>
            <a:off x="6588321" y="5140128"/>
            <a:ext cx="1618698" cy="1321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</p:spTree>
    <p:extLst>
      <p:ext uri="{BB962C8B-B14F-4D97-AF65-F5344CB8AC3E}">
        <p14:creationId xmlns:p14="http://schemas.microsoft.com/office/powerpoint/2010/main" val="25402351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23" grpId="0"/>
      <p:bldP spid="25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7FFF96BD-0BF2-4536-AD4B-8B68E693BD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13139" y="3529805"/>
            <a:ext cx="4243901" cy="5941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86" y="0"/>
            <a:ext cx="6858000" cy="685800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6971626" y="1602224"/>
            <a:ext cx="4526926" cy="2136320"/>
            <a:chOff x="2367942" y="1948796"/>
            <a:chExt cx="4526926" cy="2136320"/>
          </a:xfrm>
        </p:grpSpPr>
        <p:sp>
          <p:nvSpPr>
            <p:cNvPr id="16" name="文本框 15"/>
            <p:cNvSpPr txBox="1"/>
            <p:nvPr/>
          </p:nvSpPr>
          <p:spPr>
            <a:xfrm>
              <a:off x="2367942" y="2453900"/>
              <a:ext cx="4526926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  <a:r>
                <a:rPr lang="zh-CN" altLang="en-US" sz="1000" dirty="0" smtClean="0">
                  <a:cs typeface="+mn-ea"/>
                  <a:sym typeface="+mn-lt"/>
                </a:rPr>
                <a:t>I </a:t>
              </a:r>
              <a:r>
                <a:rPr lang="zh-CN" altLang="en-US" sz="1000" dirty="0">
                  <a:cs typeface="+mn-ea"/>
                  <a:sym typeface="+mn-lt"/>
                </a:rPr>
                <a:t>love you more than I've ever loved any woman. And I've waited longer for you than I've waited for any woman.</a:t>
              </a:r>
            </a:p>
            <a:p>
              <a:pPr>
                <a:lnSpc>
                  <a:spcPct val="200000"/>
                </a:lnSpc>
              </a:pPr>
              <a:endParaRPr lang="zh-CN" altLang="en-US" sz="1000" dirty="0"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367942" y="1948796"/>
              <a:ext cx="328448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6971625" y="4213229"/>
            <a:ext cx="4526927" cy="2136320"/>
            <a:chOff x="2367941" y="1948796"/>
            <a:chExt cx="4526927" cy="2136320"/>
          </a:xfrm>
        </p:grpSpPr>
        <p:sp>
          <p:nvSpPr>
            <p:cNvPr id="19" name="文本框 18"/>
            <p:cNvSpPr txBox="1"/>
            <p:nvPr/>
          </p:nvSpPr>
          <p:spPr>
            <a:xfrm>
              <a:off x="2367942" y="2453900"/>
              <a:ext cx="4526926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  <a:r>
                <a:rPr lang="zh-CN" altLang="en-US" sz="1000" dirty="0" smtClean="0">
                  <a:cs typeface="+mn-ea"/>
                  <a:sym typeface="+mn-lt"/>
                </a:rPr>
                <a:t>I </a:t>
              </a:r>
              <a:r>
                <a:rPr lang="zh-CN" altLang="en-US" sz="1000" dirty="0">
                  <a:cs typeface="+mn-ea"/>
                  <a:sym typeface="+mn-lt"/>
                </a:rPr>
                <a:t>love you more than I've ever loved any woman. And I've waited longer for you than I've waited for any woman.</a:t>
              </a:r>
            </a:p>
            <a:p>
              <a:pPr>
                <a:lnSpc>
                  <a:spcPct val="200000"/>
                </a:lnSpc>
              </a:pPr>
              <a:endParaRPr lang="zh-CN" altLang="en-US" sz="1000" dirty="0"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67941" y="1948796"/>
              <a:ext cx="337097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b="1" dirty="0"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23431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659" y="-22858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PA_图片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AF9F5"/>
              </a:clrFrom>
              <a:clrTo>
                <a:srgbClr val="FAF9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23315" y="-78027"/>
            <a:ext cx="3083198" cy="590651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952946" y="1310966"/>
            <a:ext cx="4572635" cy="1069501"/>
            <a:chOff x="5413592" y="1728517"/>
            <a:chExt cx="4572635" cy="1069501"/>
          </a:xfrm>
        </p:grpSpPr>
        <p:sp>
          <p:nvSpPr>
            <p:cNvPr id="5" name="文本框 4"/>
            <p:cNvSpPr txBox="1"/>
            <p:nvPr/>
          </p:nvSpPr>
          <p:spPr>
            <a:xfrm>
              <a:off x="5413592" y="1728517"/>
              <a:ext cx="320573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cs typeface="+mn-ea"/>
                  <a:sym typeface="+mn-lt"/>
                </a:rPr>
                <a:t>ADD YOUR TITLE HERE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413592" y="2070896"/>
              <a:ext cx="4572635" cy="727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20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52944" y="4778138"/>
            <a:ext cx="4572636" cy="1069501"/>
            <a:chOff x="5413591" y="1728517"/>
            <a:chExt cx="4572636" cy="1069501"/>
          </a:xfrm>
        </p:grpSpPr>
        <p:sp>
          <p:nvSpPr>
            <p:cNvPr id="8" name="文本框 7"/>
            <p:cNvSpPr txBox="1"/>
            <p:nvPr/>
          </p:nvSpPr>
          <p:spPr>
            <a:xfrm>
              <a:off x="5413591" y="1728517"/>
              <a:ext cx="320573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cs typeface="+mn-ea"/>
                  <a:sym typeface="+mn-lt"/>
                </a:rPr>
                <a:t>ADD YOUR TITLE HERE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413592" y="2070896"/>
              <a:ext cx="4572635" cy="727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20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464166" y="2906685"/>
            <a:ext cx="4572635" cy="1069501"/>
            <a:chOff x="5413592" y="1728517"/>
            <a:chExt cx="4572635" cy="1069501"/>
          </a:xfrm>
        </p:grpSpPr>
        <p:sp>
          <p:nvSpPr>
            <p:cNvPr id="12" name="文本框 11"/>
            <p:cNvSpPr txBox="1"/>
            <p:nvPr/>
          </p:nvSpPr>
          <p:spPr>
            <a:xfrm>
              <a:off x="5413592" y="1728517"/>
              <a:ext cx="316961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cs typeface="+mn-ea"/>
                  <a:sym typeface="+mn-lt"/>
                </a:rPr>
                <a:t>ADD YOUR TITLE HERE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413592" y="2070896"/>
              <a:ext cx="4572635" cy="727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20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</p:grpSp>
      <p:pic>
        <p:nvPicPr>
          <p:cNvPr id="14" name="Picture 2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783" b="71937" l="69231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86" t="34080" r="-3928" b="27837"/>
          <a:stretch/>
        </p:blipFill>
        <p:spPr bwMode="auto">
          <a:xfrm>
            <a:off x="8158680" y="2897590"/>
            <a:ext cx="1172863" cy="93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783" b="100000" l="0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14" t="34080" r="37448" b="32565"/>
          <a:stretch/>
        </p:blipFill>
        <p:spPr bwMode="auto">
          <a:xfrm>
            <a:off x="7473524" y="2897590"/>
            <a:ext cx="946590" cy="81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379" b="100000" l="13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985" r="67690"/>
          <a:stretch/>
        </p:blipFill>
        <p:spPr bwMode="auto">
          <a:xfrm>
            <a:off x="6760968" y="2906685"/>
            <a:ext cx="869091" cy="73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4270941" y="1539202"/>
            <a:ext cx="543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cs typeface="+mn-ea"/>
                <a:sym typeface="+mn-lt"/>
              </a:rPr>
              <a:t>A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6637" y="3191055"/>
            <a:ext cx="543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cs typeface="+mn-ea"/>
                <a:sym typeface="+mn-lt"/>
              </a:rPr>
              <a:t>B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409247" y="4858480"/>
            <a:ext cx="543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cs typeface="+mn-ea"/>
                <a:sym typeface="+mn-lt"/>
              </a:rPr>
              <a:t>C</a:t>
            </a:r>
            <a:endParaRPr lang="zh-CN" altLang="en-US" sz="3600" dirty="0"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93" b="91297" l="4255" r="952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45" t="6896" r="8044" b="7475"/>
          <a:stretch/>
        </p:blipFill>
        <p:spPr>
          <a:xfrm flipH="1">
            <a:off x="1532938" y="226298"/>
            <a:ext cx="2217545" cy="250387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65" y="3607491"/>
            <a:ext cx="2883788" cy="32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23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396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96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96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96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396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896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8" y="152877"/>
            <a:ext cx="8058882" cy="59768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412992" y="2048753"/>
            <a:ext cx="314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/>
            <a:r>
              <a:rPr lang="en-US" altLang="zh-CN" sz="4800" dirty="0" smtClean="0">
                <a:solidFill>
                  <a:schemeClr val="tx1"/>
                </a:solidFill>
                <a:cs typeface="+mn-ea"/>
                <a:sym typeface="+mn-lt"/>
              </a:rPr>
              <a:t>PART.04</a:t>
            </a:r>
            <a:endParaRPr lang="en-US" altLang="zh-CN" sz="48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413061" y="2775483"/>
            <a:ext cx="31444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b="1" dirty="0">
                <a:cs typeface="+mn-ea"/>
                <a:sym typeface="+mn-lt"/>
              </a:rPr>
              <a:t>ADD YOUR TITLE HERE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431854" y="3141277"/>
            <a:ext cx="3909050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050" dirty="0">
                <a:cs typeface="+mn-ea"/>
                <a:sym typeface="+mn-lt"/>
              </a:rPr>
              <a:t>I love you more than I've ever loved any woman. And I've waited longer for you than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891" y="2268456"/>
            <a:ext cx="1208613" cy="16114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51" y="2577601"/>
            <a:ext cx="7261654" cy="428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25133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 73"/>
          <p:cNvSpPr/>
          <p:nvPr/>
        </p:nvSpPr>
        <p:spPr>
          <a:xfrm>
            <a:off x="15659" y="-22858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413228" y="4357655"/>
            <a:ext cx="324000" cy="1460503"/>
          </a:xfrm>
          <a:prstGeom prst="rect">
            <a:avLst/>
          </a:prstGeom>
          <a:solidFill>
            <a:srgbClr val="F8B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75121" y="3816212"/>
            <a:ext cx="324000" cy="1991724"/>
          </a:xfrm>
          <a:prstGeom prst="rect">
            <a:avLst/>
          </a:prstGeom>
          <a:solidFill>
            <a:srgbClr val="306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32637" y="4973984"/>
            <a:ext cx="324000" cy="809227"/>
          </a:xfrm>
          <a:prstGeom prst="rect">
            <a:avLst/>
          </a:prstGeom>
          <a:solidFill>
            <a:srgbClr val="D93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362200" y="5829813"/>
            <a:ext cx="7315200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 rot="16200000">
            <a:off x="2638993" y="4193071"/>
            <a:ext cx="2877716" cy="307130"/>
            <a:chOff x="1409700" y="913235"/>
            <a:chExt cx="2877716" cy="307130"/>
          </a:xfrm>
        </p:grpSpPr>
        <p:sp>
          <p:nvSpPr>
            <p:cNvPr id="7" name="矩形 6"/>
            <p:cNvSpPr/>
            <p:nvPr/>
          </p:nvSpPr>
          <p:spPr>
            <a:xfrm>
              <a:off x="1409700" y="914400"/>
              <a:ext cx="2495550" cy="304800"/>
            </a:xfrm>
            <a:prstGeom prst="rect">
              <a:avLst/>
            </a:prstGeom>
            <a:solidFill>
              <a:srgbClr val="F8B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905250" y="914400"/>
              <a:ext cx="762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3981449" y="913236"/>
              <a:ext cx="305967" cy="305966"/>
            </a:xfrm>
            <a:prstGeom prst="triangle">
              <a:avLst/>
            </a:prstGeom>
            <a:solidFill>
              <a:srgbClr val="EACF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4152292" y="997768"/>
              <a:ext cx="133350" cy="13689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1" name="平行四边形 10"/>
            <p:cNvSpPr/>
            <p:nvPr/>
          </p:nvSpPr>
          <p:spPr>
            <a:xfrm>
              <a:off x="1411367" y="913235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15748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3" name="平行四边形 12"/>
            <p:cNvSpPr/>
            <p:nvPr/>
          </p:nvSpPr>
          <p:spPr>
            <a:xfrm>
              <a:off x="17399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19050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5" name="平行四边形 14"/>
            <p:cNvSpPr/>
            <p:nvPr/>
          </p:nvSpPr>
          <p:spPr>
            <a:xfrm>
              <a:off x="20701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6" name="平行四边形 15"/>
            <p:cNvSpPr/>
            <p:nvPr/>
          </p:nvSpPr>
          <p:spPr>
            <a:xfrm>
              <a:off x="22352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7" name="平行四边形 16"/>
            <p:cNvSpPr/>
            <p:nvPr/>
          </p:nvSpPr>
          <p:spPr>
            <a:xfrm>
              <a:off x="24003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8" name="平行四边形 17"/>
            <p:cNvSpPr/>
            <p:nvPr/>
          </p:nvSpPr>
          <p:spPr>
            <a:xfrm>
              <a:off x="25654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9" name="平行四边形 18"/>
            <p:cNvSpPr/>
            <p:nvPr/>
          </p:nvSpPr>
          <p:spPr>
            <a:xfrm>
              <a:off x="27305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0" name="平行四边形 19"/>
            <p:cNvSpPr/>
            <p:nvPr/>
          </p:nvSpPr>
          <p:spPr>
            <a:xfrm>
              <a:off x="28956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1" name="平行四边形 20"/>
            <p:cNvSpPr/>
            <p:nvPr/>
          </p:nvSpPr>
          <p:spPr>
            <a:xfrm>
              <a:off x="30607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2258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" name="平行四边形 22"/>
            <p:cNvSpPr/>
            <p:nvPr/>
          </p:nvSpPr>
          <p:spPr>
            <a:xfrm>
              <a:off x="33909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" name="平行四边形 23"/>
            <p:cNvSpPr/>
            <p:nvPr/>
          </p:nvSpPr>
          <p:spPr>
            <a:xfrm>
              <a:off x="35560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5" name="平行四边形 24"/>
            <p:cNvSpPr/>
            <p:nvPr/>
          </p:nvSpPr>
          <p:spPr>
            <a:xfrm>
              <a:off x="37211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6200000">
            <a:off x="4716590" y="4191405"/>
            <a:ext cx="2877716" cy="307130"/>
            <a:chOff x="1409700" y="913235"/>
            <a:chExt cx="2877716" cy="307130"/>
          </a:xfrm>
        </p:grpSpPr>
        <p:sp>
          <p:nvSpPr>
            <p:cNvPr id="27" name="矩形 26"/>
            <p:cNvSpPr/>
            <p:nvPr/>
          </p:nvSpPr>
          <p:spPr>
            <a:xfrm>
              <a:off x="1409700" y="914400"/>
              <a:ext cx="2495550" cy="304800"/>
            </a:xfrm>
            <a:prstGeom prst="rect">
              <a:avLst/>
            </a:prstGeom>
            <a:solidFill>
              <a:srgbClr val="3069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905250" y="914400"/>
              <a:ext cx="762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3981449" y="913236"/>
              <a:ext cx="305967" cy="305966"/>
            </a:xfrm>
            <a:prstGeom prst="triangle">
              <a:avLst/>
            </a:prstGeom>
            <a:solidFill>
              <a:srgbClr val="EACF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4152292" y="997768"/>
              <a:ext cx="133350" cy="13689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1411367" y="913235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15748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3" name="平行四边形 32"/>
            <p:cNvSpPr/>
            <p:nvPr/>
          </p:nvSpPr>
          <p:spPr>
            <a:xfrm>
              <a:off x="17399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4" name="平行四边形 33"/>
            <p:cNvSpPr/>
            <p:nvPr/>
          </p:nvSpPr>
          <p:spPr>
            <a:xfrm>
              <a:off x="19050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5" name="平行四边形 34"/>
            <p:cNvSpPr/>
            <p:nvPr/>
          </p:nvSpPr>
          <p:spPr>
            <a:xfrm>
              <a:off x="20701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6" name="平行四边形 35"/>
            <p:cNvSpPr/>
            <p:nvPr/>
          </p:nvSpPr>
          <p:spPr>
            <a:xfrm>
              <a:off x="22352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7" name="平行四边形 36"/>
            <p:cNvSpPr/>
            <p:nvPr/>
          </p:nvSpPr>
          <p:spPr>
            <a:xfrm>
              <a:off x="24003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8" name="平行四边形 37"/>
            <p:cNvSpPr/>
            <p:nvPr/>
          </p:nvSpPr>
          <p:spPr>
            <a:xfrm>
              <a:off x="25654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9" name="平行四边形 38"/>
            <p:cNvSpPr/>
            <p:nvPr/>
          </p:nvSpPr>
          <p:spPr>
            <a:xfrm>
              <a:off x="27305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0" name="平行四边形 39"/>
            <p:cNvSpPr/>
            <p:nvPr/>
          </p:nvSpPr>
          <p:spPr>
            <a:xfrm>
              <a:off x="28956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1" name="平行四边形 40"/>
            <p:cNvSpPr/>
            <p:nvPr/>
          </p:nvSpPr>
          <p:spPr>
            <a:xfrm>
              <a:off x="30607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2" name="平行四边形 41"/>
            <p:cNvSpPr/>
            <p:nvPr/>
          </p:nvSpPr>
          <p:spPr>
            <a:xfrm>
              <a:off x="32258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3" name="平行四边形 42"/>
            <p:cNvSpPr/>
            <p:nvPr/>
          </p:nvSpPr>
          <p:spPr>
            <a:xfrm>
              <a:off x="33909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4" name="平行四边形 43"/>
            <p:cNvSpPr/>
            <p:nvPr/>
          </p:nvSpPr>
          <p:spPr>
            <a:xfrm>
              <a:off x="35560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5" name="平行四边形 44"/>
            <p:cNvSpPr/>
            <p:nvPr/>
          </p:nvSpPr>
          <p:spPr>
            <a:xfrm>
              <a:off x="37211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rot="16200000">
            <a:off x="6757237" y="4189739"/>
            <a:ext cx="2877716" cy="307130"/>
            <a:chOff x="1409700" y="913235"/>
            <a:chExt cx="2877716" cy="307130"/>
          </a:xfrm>
        </p:grpSpPr>
        <p:sp>
          <p:nvSpPr>
            <p:cNvPr id="47" name="矩形 46"/>
            <p:cNvSpPr/>
            <p:nvPr/>
          </p:nvSpPr>
          <p:spPr>
            <a:xfrm>
              <a:off x="1409700" y="914400"/>
              <a:ext cx="2495550" cy="304800"/>
            </a:xfrm>
            <a:prstGeom prst="rect">
              <a:avLst/>
            </a:prstGeom>
            <a:solidFill>
              <a:srgbClr val="D93B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3905250" y="914400"/>
              <a:ext cx="762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9" name="等腰三角形 48"/>
            <p:cNvSpPr/>
            <p:nvPr/>
          </p:nvSpPr>
          <p:spPr>
            <a:xfrm rot="5400000">
              <a:off x="3981449" y="913236"/>
              <a:ext cx="305967" cy="305966"/>
            </a:xfrm>
            <a:prstGeom prst="triangle">
              <a:avLst/>
            </a:prstGeom>
            <a:solidFill>
              <a:srgbClr val="EACF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0" name="等腰三角形 49"/>
            <p:cNvSpPr/>
            <p:nvPr/>
          </p:nvSpPr>
          <p:spPr>
            <a:xfrm rot="5400000">
              <a:off x="4152292" y="997768"/>
              <a:ext cx="133350" cy="136897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1" name="平行四边形 50"/>
            <p:cNvSpPr/>
            <p:nvPr/>
          </p:nvSpPr>
          <p:spPr>
            <a:xfrm>
              <a:off x="1411367" y="913235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2" name="平行四边形 51"/>
            <p:cNvSpPr/>
            <p:nvPr/>
          </p:nvSpPr>
          <p:spPr>
            <a:xfrm>
              <a:off x="15748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3" name="平行四边形 52"/>
            <p:cNvSpPr/>
            <p:nvPr/>
          </p:nvSpPr>
          <p:spPr>
            <a:xfrm>
              <a:off x="17399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4" name="平行四边形 53"/>
            <p:cNvSpPr/>
            <p:nvPr/>
          </p:nvSpPr>
          <p:spPr>
            <a:xfrm>
              <a:off x="19050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5" name="平行四边形 54"/>
            <p:cNvSpPr/>
            <p:nvPr/>
          </p:nvSpPr>
          <p:spPr>
            <a:xfrm>
              <a:off x="20701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6" name="平行四边形 55"/>
            <p:cNvSpPr/>
            <p:nvPr/>
          </p:nvSpPr>
          <p:spPr>
            <a:xfrm>
              <a:off x="22352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7" name="平行四边形 56"/>
            <p:cNvSpPr/>
            <p:nvPr/>
          </p:nvSpPr>
          <p:spPr>
            <a:xfrm>
              <a:off x="24003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8" name="平行四边形 57"/>
            <p:cNvSpPr/>
            <p:nvPr/>
          </p:nvSpPr>
          <p:spPr>
            <a:xfrm>
              <a:off x="25654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9" name="平行四边形 58"/>
            <p:cNvSpPr/>
            <p:nvPr/>
          </p:nvSpPr>
          <p:spPr>
            <a:xfrm>
              <a:off x="27305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0" name="平行四边形 59"/>
            <p:cNvSpPr/>
            <p:nvPr/>
          </p:nvSpPr>
          <p:spPr>
            <a:xfrm>
              <a:off x="28956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1" name="平行四边形 60"/>
            <p:cNvSpPr/>
            <p:nvPr/>
          </p:nvSpPr>
          <p:spPr>
            <a:xfrm>
              <a:off x="30607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2" name="平行四边形 61"/>
            <p:cNvSpPr/>
            <p:nvPr/>
          </p:nvSpPr>
          <p:spPr>
            <a:xfrm>
              <a:off x="32258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3" name="平行四边形 62"/>
            <p:cNvSpPr/>
            <p:nvPr/>
          </p:nvSpPr>
          <p:spPr>
            <a:xfrm>
              <a:off x="33909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4" name="平行四边形 63"/>
            <p:cNvSpPr/>
            <p:nvPr/>
          </p:nvSpPr>
          <p:spPr>
            <a:xfrm>
              <a:off x="35560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/>
          </p:nvSpPr>
          <p:spPr>
            <a:xfrm>
              <a:off x="3721100" y="914400"/>
              <a:ext cx="187250" cy="305965"/>
            </a:xfrm>
            <a:prstGeom prst="parallelogram">
              <a:avLst>
                <a:gd name="adj" fmla="val 65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3328521" y="3980066"/>
            <a:ext cx="645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46%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387911" y="3489971"/>
            <a:ext cx="645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73%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443878" y="4659256"/>
            <a:ext cx="645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22%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72" name="任意多边形 71"/>
          <p:cNvSpPr/>
          <p:nvPr/>
        </p:nvSpPr>
        <p:spPr>
          <a:xfrm>
            <a:off x="7856637" y="524483"/>
            <a:ext cx="790599" cy="394655"/>
          </a:xfrm>
          <a:custGeom>
            <a:avLst/>
            <a:gdLst>
              <a:gd name="connsiteX0" fmla="*/ 791913 w 1791140"/>
              <a:gd name="connsiteY0" fmla="*/ 0 h 894110"/>
              <a:gd name="connsiteX1" fmla="*/ 1187129 w 1791140"/>
              <a:gd name="connsiteY1" fmla="*/ 213295 h 894110"/>
              <a:gd name="connsiteX2" fmla="*/ 1191896 w 1791140"/>
              <a:gd name="connsiteY2" fmla="*/ 244607 h 894110"/>
              <a:gd name="connsiteX3" fmla="*/ 1252477 w 1791140"/>
              <a:gd name="connsiteY3" fmla="*/ 257059 h 894110"/>
              <a:gd name="connsiteX4" fmla="*/ 1352059 w 1791140"/>
              <a:gd name="connsiteY4" fmla="*/ 297067 h 894110"/>
              <a:gd name="connsiteX5" fmla="*/ 1387847 w 1791140"/>
              <a:gd name="connsiteY5" fmla="*/ 323148 h 894110"/>
              <a:gd name="connsiteX6" fmla="*/ 1469030 w 1791140"/>
              <a:gd name="connsiteY6" fmla="*/ 328567 h 894110"/>
              <a:gd name="connsiteX7" fmla="*/ 1791140 w 1791140"/>
              <a:gd name="connsiteY7" fmla="*/ 590272 h 894110"/>
              <a:gd name="connsiteX8" fmla="*/ 1387728 w 1791140"/>
              <a:gd name="connsiteY8" fmla="*/ 857404 h 894110"/>
              <a:gd name="connsiteX9" fmla="*/ 1102473 w 1791140"/>
              <a:gd name="connsiteY9" fmla="*/ 779163 h 894110"/>
              <a:gd name="connsiteX10" fmla="*/ 1091107 w 1791140"/>
              <a:gd name="connsiteY10" fmla="*/ 770041 h 894110"/>
              <a:gd name="connsiteX11" fmla="*/ 1014150 w 1791140"/>
              <a:gd name="connsiteY11" fmla="*/ 764904 h 894110"/>
              <a:gd name="connsiteX12" fmla="*/ 993206 w 1791140"/>
              <a:gd name="connsiteY12" fmla="*/ 760599 h 894110"/>
              <a:gd name="connsiteX13" fmla="*/ 980308 w 1791140"/>
              <a:gd name="connsiteY13" fmla="*/ 776334 h 894110"/>
              <a:gd name="connsiteX14" fmla="*/ 645792 w 1791140"/>
              <a:gd name="connsiteY14" fmla="*/ 894110 h 894110"/>
              <a:gd name="connsiteX15" fmla="*/ 360537 w 1791140"/>
              <a:gd name="connsiteY15" fmla="*/ 815869 h 894110"/>
              <a:gd name="connsiteX16" fmla="*/ 305080 w 1791140"/>
              <a:gd name="connsiteY16" fmla="*/ 761402 h 894110"/>
              <a:gd name="connsiteX17" fmla="*/ 246386 w 1791140"/>
              <a:gd name="connsiteY17" fmla="*/ 749338 h 894110"/>
              <a:gd name="connsiteX18" fmla="*/ 0 w 1791140"/>
              <a:gd name="connsiteY18" fmla="*/ 503198 h 894110"/>
              <a:gd name="connsiteX19" fmla="*/ 322111 w 1791140"/>
              <a:gd name="connsiteY19" fmla="*/ 241493 h 894110"/>
              <a:gd name="connsiteX20" fmla="*/ 393126 w 1791140"/>
              <a:gd name="connsiteY20" fmla="*/ 236753 h 894110"/>
              <a:gd name="connsiteX21" fmla="*/ 396697 w 1791140"/>
              <a:gd name="connsiteY21" fmla="*/ 213295 h 894110"/>
              <a:gd name="connsiteX22" fmla="*/ 791913 w 1791140"/>
              <a:gd name="connsiteY22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86861" y="0"/>
                  <a:pt x="1149512" y="91568"/>
                  <a:pt x="1187129" y="213295"/>
                </a:cubicBezTo>
                <a:lnTo>
                  <a:pt x="1191896" y="244607"/>
                </a:lnTo>
                <a:lnTo>
                  <a:pt x="1252477" y="257059"/>
                </a:lnTo>
                <a:cubicBezTo>
                  <a:pt x="1288675" y="267198"/>
                  <a:pt x="1322173" y="280735"/>
                  <a:pt x="1352059" y="297067"/>
                </a:cubicBezTo>
                <a:lnTo>
                  <a:pt x="1387847" y="323148"/>
                </a:lnTo>
                <a:lnTo>
                  <a:pt x="1469030" y="328567"/>
                </a:lnTo>
                <a:cubicBezTo>
                  <a:pt x="1652858" y="353476"/>
                  <a:pt x="1791140" y="461181"/>
                  <a:pt x="1791140" y="590272"/>
                </a:cubicBezTo>
                <a:cubicBezTo>
                  <a:pt x="1791140" y="737805"/>
                  <a:pt x="1610526" y="857404"/>
                  <a:pt x="1387728" y="857404"/>
                </a:cubicBezTo>
                <a:cubicBezTo>
                  <a:pt x="1276329" y="857404"/>
                  <a:pt x="1175476" y="827504"/>
                  <a:pt x="1102473" y="779163"/>
                </a:cubicBezTo>
                <a:lnTo>
                  <a:pt x="1091107" y="770041"/>
                </a:lnTo>
                <a:lnTo>
                  <a:pt x="1014150" y="764904"/>
                </a:lnTo>
                <a:lnTo>
                  <a:pt x="993206" y="760599"/>
                </a:lnTo>
                <a:lnTo>
                  <a:pt x="980308" y="776334"/>
                </a:lnTo>
                <a:cubicBezTo>
                  <a:pt x="907812" y="847392"/>
                  <a:pt x="78504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2" y="266402"/>
                  <a:pt x="322111" y="241493"/>
                </a:cubicBezTo>
                <a:lnTo>
                  <a:pt x="393126" y="236753"/>
                </a:lnTo>
                <a:lnTo>
                  <a:pt x="396697" y="213295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solidFill>
            <a:srgbClr val="00B0F0"/>
          </a:solidFill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3" name="任意多边形 72"/>
          <p:cNvSpPr/>
          <p:nvPr/>
        </p:nvSpPr>
        <p:spPr>
          <a:xfrm>
            <a:off x="3501688" y="486163"/>
            <a:ext cx="790599" cy="394655"/>
          </a:xfrm>
          <a:custGeom>
            <a:avLst/>
            <a:gdLst>
              <a:gd name="connsiteX0" fmla="*/ 791913 w 1791140"/>
              <a:gd name="connsiteY0" fmla="*/ 0 h 894110"/>
              <a:gd name="connsiteX1" fmla="*/ 1187129 w 1791140"/>
              <a:gd name="connsiteY1" fmla="*/ 213295 h 894110"/>
              <a:gd name="connsiteX2" fmla="*/ 1191896 w 1791140"/>
              <a:gd name="connsiteY2" fmla="*/ 244607 h 894110"/>
              <a:gd name="connsiteX3" fmla="*/ 1252477 w 1791140"/>
              <a:gd name="connsiteY3" fmla="*/ 257059 h 894110"/>
              <a:gd name="connsiteX4" fmla="*/ 1352059 w 1791140"/>
              <a:gd name="connsiteY4" fmla="*/ 297067 h 894110"/>
              <a:gd name="connsiteX5" fmla="*/ 1387847 w 1791140"/>
              <a:gd name="connsiteY5" fmla="*/ 323148 h 894110"/>
              <a:gd name="connsiteX6" fmla="*/ 1469030 w 1791140"/>
              <a:gd name="connsiteY6" fmla="*/ 328567 h 894110"/>
              <a:gd name="connsiteX7" fmla="*/ 1791140 w 1791140"/>
              <a:gd name="connsiteY7" fmla="*/ 590272 h 894110"/>
              <a:gd name="connsiteX8" fmla="*/ 1387728 w 1791140"/>
              <a:gd name="connsiteY8" fmla="*/ 857404 h 894110"/>
              <a:gd name="connsiteX9" fmla="*/ 1102473 w 1791140"/>
              <a:gd name="connsiteY9" fmla="*/ 779163 h 894110"/>
              <a:gd name="connsiteX10" fmla="*/ 1091107 w 1791140"/>
              <a:gd name="connsiteY10" fmla="*/ 770041 h 894110"/>
              <a:gd name="connsiteX11" fmla="*/ 1014150 w 1791140"/>
              <a:gd name="connsiteY11" fmla="*/ 764904 h 894110"/>
              <a:gd name="connsiteX12" fmla="*/ 993206 w 1791140"/>
              <a:gd name="connsiteY12" fmla="*/ 760599 h 894110"/>
              <a:gd name="connsiteX13" fmla="*/ 980308 w 1791140"/>
              <a:gd name="connsiteY13" fmla="*/ 776334 h 894110"/>
              <a:gd name="connsiteX14" fmla="*/ 645792 w 1791140"/>
              <a:gd name="connsiteY14" fmla="*/ 894110 h 894110"/>
              <a:gd name="connsiteX15" fmla="*/ 360537 w 1791140"/>
              <a:gd name="connsiteY15" fmla="*/ 815869 h 894110"/>
              <a:gd name="connsiteX16" fmla="*/ 305080 w 1791140"/>
              <a:gd name="connsiteY16" fmla="*/ 761402 h 894110"/>
              <a:gd name="connsiteX17" fmla="*/ 246386 w 1791140"/>
              <a:gd name="connsiteY17" fmla="*/ 749338 h 894110"/>
              <a:gd name="connsiteX18" fmla="*/ 0 w 1791140"/>
              <a:gd name="connsiteY18" fmla="*/ 503198 h 894110"/>
              <a:gd name="connsiteX19" fmla="*/ 322111 w 1791140"/>
              <a:gd name="connsiteY19" fmla="*/ 241493 h 894110"/>
              <a:gd name="connsiteX20" fmla="*/ 393126 w 1791140"/>
              <a:gd name="connsiteY20" fmla="*/ 236753 h 894110"/>
              <a:gd name="connsiteX21" fmla="*/ 396697 w 1791140"/>
              <a:gd name="connsiteY21" fmla="*/ 213295 h 894110"/>
              <a:gd name="connsiteX22" fmla="*/ 791913 w 1791140"/>
              <a:gd name="connsiteY22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86861" y="0"/>
                  <a:pt x="1149512" y="91568"/>
                  <a:pt x="1187129" y="213295"/>
                </a:cubicBezTo>
                <a:lnTo>
                  <a:pt x="1191896" y="244607"/>
                </a:lnTo>
                <a:lnTo>
                  <a:pt x="1252477" y="257059"/>
                </a:lnTo>
                <a:cubicBezTo>
                  <a:pt x="1288675" y="267198"/>
                  <a:pt x="1322173" y="280735"/>
                  <a:pt x="1352059" y="297067"/>
                </a:cubicBezTo>
                <a:lnTo>
                  <a:pt x="1387847" y="323148"/>
                </a:lnTo>
                <a:lnTo>
                  <a:pt x="1469030" y="328567"/>
                </a:lnTo>
                <a:cubicBezTo>
                  <a:pt x="1652858" y="353476"/>
                  <a:pt x="1791140" y="461181"/>
                  <a:pt x="1791140" y="590272"/>
                </a:cubicBezTo>
                <a:cubicBezTo>
                  <a:pt x="1791140" y="737805"/>
                  <a:pt x="1610526" y="857404"/>
                  <a:pt x="1387728" y="857404"/>
                </a:cubicBezTo>
                <a:cubicBezTo>
                  <a:pt x="1276329" y="857404"/>
                  <a:pt x="1175476" y="827504"/>
                  <a:pt x="1102473" y="779163"/>
                </a:cubicBezTo>
                <a:lnTo>
                  <a:pt x="1091107" y="770041"/>
                </a:lnTo>
                <a:lnTo>
                  <a:pt x="1014150" y="764904"/>
                </a:lnTo>
                <a:lnTo>
                  <a:pt x="993206" y="760599"/>
                </a:lnTo>
                <a:lnTo>
                  <a:pt x="980308" y="776334"/>
                </a:lnTo>
                <a:cubicBezTo>
                  <a:pt x="907812" y="847392"/>
                  <a:pt x="78504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2" y="266402"/>
                  <a:pt x="322111" y="241493"/>
                </a:cubicBezTo>
                <a:lnTo>
                  <a:pt x="393126" y="236753"/>
                </a:lnTo>
                <a:lnTo>
                  <a:pt x="396697" y="213295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solidFill>
            <a:srgbClr val="00B0F0"/>
          </a:solidFill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5" name="矩形 74"/>
          <p:cNvSpPr>
            <a:spLocks noChangeArrowheads="1"/>
          </p:cNvSpPr>
          <p:nvPr/>
        </p:nvSpPr>
        <p:spPr bwMode="auto">
          <a:xfrm>
            <a:off x="2368059" y="1216447"/>
            <a:ext cx="745588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dirty="0">
                <a:cs typeface="+mn-ea"/>
                <a:sym typeface="+mn-lt"/>
              </a:rPr>
              <a:t>I love you more than I've ever loved any woman. And I've </a:t>
            </a:r>
            <a:r>
              <a:rPr lang="zh-CN" altLang="en-US" sz="1200" dirty="0" smtClean="0">
                <a:cs typeface="+mn-ea"/>
                <a:sym typeface="+mn-lt"/>
              </a:rPr>
              <a:t>you </a:t>
            </a:r>
            <a:r>
              <a:rPr lang="zh-CN" altLang="en-US" sz="1200" dirty="0">
                <a:cs typeface="+mn-ea"/>
                <a:sym typeface="+mn-lt"/>
              </a:rPr>
              <a:t>than I've waited for any woman</a:t>
            </a:r>
            <a:r>
              <a:rPr lang="zh-CN" altLang="en-US" sz="1200" dirty="0" smtClean="0">
                <a:cs typeface="+mn-ea"/>
                <a:sym typeface="+mn-lt"/>
              </a:rPr>
              <a:t>.</a:t>
            </a:r>
            <a:r>
              <a:rPr lang="zh-CN" altLang="en-US" sz="1200" dirty="0">
                <a:cs typeface="+mn-ea"/>
                <a:sym typeface="+mn-lt"/>
              </a:rPr>
              <a:t> I love you more than I'vewaited longer for  ever loved any woman. And I've waited longer for you than I've waited for any woman.</a:t>
            </a:r>
          </a:p>
          <a:p>
            <a:pPr algn="ctr">
              <a:lnSpc>
                <a:spcPct val="20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4550259" y="480741"/>
            <a:ext cx="3144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200000"/>
              </a:lnSpc>
            </a:pPr>
            <a:r>
              <a:rPr lang="en-US" altLang="zh-CN" b="1" dirty="0">
                <a:cs typeface="+mn-ea"/>
                <a:sym typeface="+mn-lt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436291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7" grpId="0"/>
      <p:bldP spid="68" grpId="0"/>
      <p:bldP spid="69" grpId="0"/>
      <p:bldP spid="72" grpId="0" animBg="1"/>
      <p:bldP spid="73" grpId="0" animBg="1"/>
      <p:bldP spid="7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11" b="9548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073" y="2100031"/>
            <a:ext cx="5715000" cy="50673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8234955" y="2411822"/>
            <a:ext cx="3120905" cy="1281120"/>
            <a:chOff x="2390789" y="1992235"/>
            <a:chExt cx="3120905" cy="1281120"/>
          </a:xfrm>
        </p:grpSpPr>
        <p:sp>
          <p:nvSpPr>
            <p:cNvPr id="5" name="文本框 4"/>
            <p:cNvSpPr txBox="1"/>
            <p:nvPr/>
          </p:nvSpPr>
          <p:spPr>
            <a:xfrm>
              <a:off x="2390789" y="2453900"/>
              <a:ext cx="3120905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90789" y="1992235"/>
              <a:ext cx="2956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sz="16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8259669" y="4380022"/>
            <a:ext cx="3120905" cy="1281120"/>
            <a:chOff x="2390789" y="1992235"/>
            <a:chExt cx="3120905" cy="1281120"/>
          </a:xfrm>
        </p:grpSpPr>
        <p:sp>
          <p:nvSpPr>
            <p:cNvPr id="8" name="文本框 7"/>
            <p:cNvSpPr txBox="1"/>
            <p:nvPr/>
          </p:nvSpPr>
          <p:spPr>
            <a:xfrm>
              <a:off x="2390789" y="2453900"/>
              <a:ext cx="3120905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90789" y="1992235"/>
              <a:ext cx="29319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sz="16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556888" y="2457476"/>
            <a:ext cx="3120905" cy="1235466"/>
            <a:chOff x="2390789" y="2037889"/>
            <a:chExt cx="3120905" cy="1235466"/>
          </a:xfrm>
        </p:grpSpPr>
        <p:sp>
          <p:nvSpPr>
            <p:cNvPr id="11" name="文本框 10"/>
            <p:cNvSpPr txBox="1"/>
            <p:nvPr/>
          </p:nvSpPr>
          <p:spPr>
            <a:xfrm>
              <a:off x="2390789" y="2453900"/>
              <a:ext cx="3120905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571187" y="2037889"/>
              <a:ext cx="29405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695235">
                <a:lnSpc>
                  <a:spcPct val="150000"/>
                </a:lnSpc>
              </a:pPr>
              <a:r>
                <a:rPr lang="en-US" altLang="zh-CN" sz="16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/>
        </p:nvGrpSpPr>
        <p:grpSpPr>
          <a:xfrm>
            <a:off x="556888" y="4425676"/>
            <a:ext cx="3120905" cy="1235466"/>
            <a:chOff x="2390789" y="2037889"/>
            <a:chExt cx="3120905" cy="1235466"/>
          </a:xfrm>
        </p:grpSpPr>
        <p:sp>
          <p:nvSpPr>
            <p:cNvPr id="14" name="文本框 13"/>
            <p:cNvSpPr txBox="1"/>
            <p:nvPr/>
          </p:nvSpPr>
          <p:spPr>
            <a:xfrm>
              <a:off x="2390789" y="2453900"/>
              <a:ext cx="3120905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90789" y="2037889"/>
              <a:ext cx="31209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695235">
                <a:lnSpc>
                  <a:spcPct val="150000"/>
                </a:lnSpc>
              </a:pPr>
              <a:r>
                <a:rPr lang="en-US" altLang="zh-CN" sz="1600" b="1" dirty="0"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-4424" y="2820"/>
            <a:ext cx="12192586" cy="2662661"/>
            <a:chOff x="32648" y="-16662"/>
            <a:chExt cx="12192586" cy="2662661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9727" y="5339"/>
              <a:ext cx="2640660" cy="264066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6416" y="-16662"/>
              <a:ext cx="2640660" cy="264066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8953" y="0"/>
              <a:ext cx="2640660" cy="264066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4574" y="-16662"/>
              <a:ext cx="2640660" cy="264066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48" y="-9644"/>
              <a:ext cx="2640660" cy="26406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8290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71995" y="1039418"/>
            <a:ext cx="4833389" cy="954107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cs typeface="+mn-ea"/>
                <a:sym typeface="+mn-lt"/>
              </a:rPr>
              <a:t>ADD </a:t>
            </a:r>
          </a:p>
          <a:p>
            <a:r>
              <a:rPr lang="en-US" altLang="zh-CN" sz="2800" b="1" dirty="0">
                <a:cs typeface="+mn-ea"/>
                <a:sym typeface="+mn-lt"/>
              </a:rPr>
              <a:t>YOUR TITTLE HERE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1171995" y="2140391"/>
            <a:ext cx="6685407" cy="17851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100" dirty="0">
                <a:cs typeface="+mn-ea"/>
                <a:sym typeface="+mn-lt"/>
              </a:rPr>
              <a:t>I love you more than I've ever loved any woman. And I've waited longer for you than I've waited for any woman</a:t>
            </a:r>
            <a:r>
              <a:rPr lang="zh-CN" altLang="en-US" sz="1100" dirty="0" smtClean="0">
                <a:cs typeface="+mn-ea"/>
                <a:sym typeface="+mn-lt"/>
              </a:rPr>
              <a:t>.</a:t>
            </a:r>
            <a:r>
              <a:rPr lang="zh-CN" altLang="en-US" sz="1100" dirty="0">
                <a:cs typeface="+mn-ea"/>
                <a:sym typeface="+mn-lt"/>
              </a:rPr>
              <a:t> I love you more than I've ever loved any woman. And I've waited longer for you than I've waited for any woman</a:t>
            </a:r>
            <a:r>
              <a:rPr lang="zh-CN" altLang="en-US" sz="1100" dirty="0" smtClean="0">
                <a:cs typeface="+mn-ea"/>
                <a:sym typeface="+mn-lt"/>
              </a:rPr>
              <a:t>.</a:t>
            </a:r>
            <a:endParaRPr lang="zh-CN" altLang="en-US" sz="1100" dirty="0"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100" dirty="0"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1171996" y="4150711"/>
            <a:ext cx="5402624" cy="11079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100" dirty="0">
                <a:cs typeface="+mn-ea"/>
                <a:sym typeface="+mn-lt"/>
              </a:rPr>
              <a:t>I love you more than I've ever loved any woman. And I've waited longer for you than I've waited for any woman</a:t>
            </a:r>
            <a:r>
              <a:rPr lang="zh-CN" altLang="en-US" sz="1100" dirty="0" smtClean="0">
                <a:cs typeface="+mn-ea"/>
                <a:sym typeface="+mn-lt"/>
              </a:rPr>
              <a:t>.</a:t>
            </a:r>
            <a:r>
              <a:rPr lang="zh-CN" altLang="en-US" sz="1100" dirty="0">
                <a:cs typeface="+mn-ea"/>
                <a:sym typeface="+mn-lt"/>
              </a:rPr>
              <a:t> I love you more than I've ever loved any woman. 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72" b="89921" l="0" r="90000">
                        <a14:foregroundMark x1="31167" y1="27749" x2="31167" y2="27749"/>
                        <a14:foregroundMark x1="34000" y1="29188" x2="34000" y2="29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021" y="-154042"/>
            <a:ext cx="538586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5" b="39279"/>
          <a:stretch/>
        </p:blipFill>
        <p:spPr>
          <a:xfrm>
            <a:off x="2720269" y="5903868"/>
            <a:ext cx="3062416" cy="80009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5" b="39279"/>
          <a:stretch/>
        </p:blipFill>
        <p:spPr>
          <a:xfrm>
            <a:off x="5782685" y="5903868"/>
            <a:ext cx="3062416" cy="8000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5" b="39279"/>
          <a:stretch/>
        </p:blipFill>
        <p:spPr>
          <a:xfrm>
            <a:off x="8845101" y="5903868"/>
            <a:ext cx="3062416" cy="80009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6" t="34595" b="39279"/>
          <a:stretch/>
        </p:blipFill>
        <p:spPr>
          <a:xfrm>
            <a:off x="239885" y="5903867"/>
            <a:ext cx="2480384" cy="80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37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836" y="1228748"/>
            <a:ext cx="8355555" cy="497777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339016" y="3054599"/>
            <a:ext cx="4683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 smtClean="0">
                <a:cs typeface="+mn-ea"/>
                <a:sym typeface="+mn-lt"/>
              </a:rPr>
              <a:t>谢谢欣赏</a:t>
            </a:r>
            <a:endParaRPr lang="zh-CN" altLang="en-US" sz="6600" b="1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92495" y="3956655"/>
            <a:ext cx="441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cs typeface="+mn-ea"/>
                <a:sym typeface="+mn-lt"/>
              </a:rPr>
              <a:t>卡通</a:t>
            </a:r>
            <a:r>
              <a:rPr lang="zh-CN" altLang="en-US" dirty="0" smtClean="0">
                <a:cs typeface="+mn-ea"/>
                <a:sym typeface="+mn-lt"/>
              </a:rPr>
              <a:t>手绘清新</a:t>
            </a:r>
            <a:r>
              <a:rPr lang="zh-CN" altLang="en-US" dirty="0">
                <a:cs typeface="+mn-ea"/>
                <a:sym typeface="+mn-lt"/>
              </a:rPr>
              <a:t>儿童</a:t>
            </a:r>
            <a:r>
              <a:rPr lang="zh-CN" altLang="en-US" dirty="0" smtClean="0">
                <a:cs typeface="+mn-ea"/>
                <a:sym typeface="+mn-lt"/>
              </a:rPr>
              <a:t>通用</a:t>
            </a:r>
            <a:r>
              <a:rPr lang="en-US" altLang="zh-CN" dirty="0" smtClean="0">
                <a:cs typeface="+mn-ea"/>
                <a:sym typeface="+mn-lt"/>
              </a:rPr>
              <a:t>PPT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WatercolorSpong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12" t="27003" r="10999" b="41815"/>
          <a:stretch/>
        </p:blipFill>
        <p:spPr>
          <a:xfrm>
            <a:off x="8990961" y="2040064"/>
            <a:ext cx="2456638" cy="101205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20939" y="2245851"/>
            <a:ext cx="6388444" cy="4612148"/>
            <a:chOff x="-66801" y="1236943"/>
            <a:chExt cx="6825947" cy="44281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1700" l="1824" r="98936"/>
                      </a14:imgEffect>
                      <a14:imgEffect>
                        <a14:colorTemperature colorTemp="88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8" t="11724" r="5236" b="10489"/>
            <a:stretch/>
          </p:blipFill>
          <p:spPr>
            <a:xfrm>
              <a:off x="-66801" y="1236943"/>
              <a:ext cx="6825947" cy="4428143"/>
            </a:xfrm>
            <a:prstGeom prst="rect">
              <a:avLst/>
            </a:prstGeom>
          </p:spPr>
        </p:pic>
        <p:pic>
          <p:nvPicPr>
            <p:cNvPr id="1026" name="Picture 2" descr="卡通蘑菇图片画册免费下载-千图网www....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4783" b="100000" l="0" r="984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14" t="34080" r="37448" b="32565"/>
            <a:stretch/>
          </p:blipFill>
          <p:spPr bwMode="auto">
            <a:xfrm>
              <a:off x="2525013" y="4525416"/>
              <a:ext cx="946590" cy="815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73" y="277339"/>
            <a:ext cx="1208613" cy="16114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08" t="26708" r="18427" b="30997"/>
          <a:stretch/>
        </p:blipFill>
        <p:spPr>
          <a:xfrm>
            <a:off x="1415330" y="843617"/>
            <a:ext cx="2038865" cy="238596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55" y="418262"/>
            <a:ext cx="2005584" cy="1548384"/>
          </a:xfrm>
          <a:prstGeom prst="rect">
            <a:avLst/>
          </a:prstGeom>
        </p:spPr>
      </p:pic>
      <p:pic>
        <p:nvPicPr>
          <p:cNvPr id="22" name="Picture 2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783" b="71937" l="69231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86" t="34080" r="-3928" b="27837"/>
          <a:stretch/>
        </p:blipFill>
        <p:spPr bwMode="auto">
          <a:xfrm>
            <a:off x="9730994" y="651865"/>
            <a:ext cx="1172863" cy="93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783" b="100000" l="0" r="98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14" t="34080" r="37448" b="32565"/>
          <a:stretch/>
        </p:blipFill>
        <p:spPr bwMode="auto">
          <a:xfrm>
            <a:off x="9026132" y="709658"/>
            <a:ext cx="946590" cy="81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卡通蘑菇图片画册免费下载-千图网www....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379" b="100000" l="13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985" r="67690"/>
          <a:stretch/>
        </p:blipFill>
        <p:spPr bwMode="auto">
          <a:xfrm>
            <a:off x="8400462" y="907598"/>
            <a:ext cx="869091" cy="73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162267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汉仪乐喵体简" panose="020F0302020204030204"/>
        <a:ea typeface="汉仪乐喵体简"/>
        <a:cs typeface=""/>
      </a:majorFont>
      <a:minorFont>
        <a:latin typeface="汉仪乐喵体简" panose="020F0502020204030204"/>
        <a:ea typeface="汉仪乐喵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1700</Words>
  <Application>Microsoft Office PowerPoint</Application>
  <PresentationFormat>宽屏</PresentationFormat>
  <Paragraphs>99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汉仪乐喵体简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43</cp:revision>
  <dcterms:created xsi:type="dcterms:W3CDTF">2017-11-30T03:15:23Z</dcterms:created>
  <dcterms:modified xsi:type="dcterms:W3CDTF">2017-12-06T01:40:30Z</dcterms:modified>
</cp:coreProperties>
</file>