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16" r:id="rId2"/>
    <p:sldId id="363" r:id="rId3"/>
    <p:sldId id="364" r:id="rId4"/>
    <p:sldId id="445" r:id="rId5"/>
    <p:sldId id="424" r:id="rId6"/>
    <p:sldId id="434" r:id="rId7"/>
    <p:sldId id="409" r:id="rId8"/>
    <p:sldId id="365" r:id="rId9"/>
    <p:sldId id="406" r:id="rId10"/>
    <p:sldId id="438" r:id="rId11"/>
    <p:sldId id="426" r:id="rId12"/>
    <p:sldId id="437" r:id="rId13"/>
    <p:sldId id="366" r:id="rId14"/>
    <p:sldId id="420" r:id="rId15"/>
    <p:sldId id="435" r:id="rId16"/>
    <p:sldId id="436" r:id="rId17"/>
    <p:sldId id="439" r:id="rId18"/>
    <p:sldId id="440" r:id="rId19"/>
    <p:sldId id="367" r:id="rId20"/>
    <p:sldId id="441" r:id="rId21"/>
    <p:sldId id="442" r:id="rId22"/>
    <p:sldId id="443" r:id="rId23"/>
    <p:sldId id="444" r:id="rId24"/>
    <p:sldId id="446"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22" autoAdjust="0"/>
    <p:restoredTop sz="94660"/>
  </p:normalViewPr>
  <p:slideViewPr>
    <p:cSldViewPr>
      <p:cViewPr varScale="1">
        <p:scale>
          <a:sx n="64" d="100"/>
          <a:sy n="64" d="100"/>
        </p:scale>
        <p:origin x="222" y="7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12839466547"/>
          <c:y val="1.9316848786758805E-2"/>
        </c:manualLayout>
      </c:layout>
      <c:overlay val="0"/>
      <c:spPr>
        <a:noFill/>
        <a:ln w="25382">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noFill/>
            <a:ln w="25382">
              <a:noFill/>
            </a:ln>
          </c:spPr>
          <c:dPt>
            <c:idx val="0"/>
            <c:bubble3D val="0"/>
            <c:spPr>
              <a:solidFill>
                <a:schemeClr val="accent1">
                  <a:lumMod val="50000"/>
                </a:schemeClr>
              </a:solidFill>
              <a:ln w="25382">
                <a:noFill/>
              </a:ln>
            </c:spPr>
            <c:extLst>
              <c:ext xmlns:c16="http://schemas.microsoft.com/office/drawing/2014/chart" uri="{C3380CC4-5D6E-409C-BE32-E72D297353CC}">
                <c16:uniqueId val="{00000001-B6E4-46AD-8629-A257CE914DE9}"/>
              </c:ext>
            </c:extLst>
          </c:dPt>
          <c:dPt>
            <c:idx val="1"/>
            <c:bubble3D val="0"/>
            <c:spPr>
              <a:solidFill>
                <a:schemeClr val="accent1"/>
              </a:solidFill>
              <a:ln w="25382">
                <a:noFill/>
              </a:ln>
            </c:spPr>
            <c:extLst>
              <c:ext xmlns:c16="http://schemas.microsoft.com/office/drawing/2014/chart" uri="{C3380CC4-5D6E-409C-BE32-E72D297353CC}">
                <c16:uniqueId val="{00000003-B6E4-46AD-8629-A257CE914DE9}"/>
              </c:ext>
            </c:extLst>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B6E4-46AD-8629-A257CE914DE9}"/>
            </c:ext>
          </c:extLst>
        </c:ser>
        <c:dLbls>
          <c:showLegendKey val="0"/>
          <c:showVal val="0"/>
          <c:showCatName val="0"/>
          <c:showSerName val="0"/>
          <c:showPercent val="0"/>
          <c:showBubbleSize val="0"/>
          <c:showLeaderLines val="0"/>
        </c:dLbls>
        <c:firstSliceAng val="0"/>
      </c:pieChart>
      <c:spPr>
        <a:noFill/>
        <a:ln w="25382">
          <a:noFill/>
        </a:ln>
      </c:spPr>
    </c:plotArea>
    <c:plotVisOnly val="1"/>
    <c:dispBlanksAs val="zero"/>
    <c:showDLblsOverMax val="0"/>
  </c:chart>
  <c:spPr>
    <a:noFill/>
    <a:ln>
      <a:noFill/>
    </a:ln>
  </c:spPr>
  <c:txPr>
    <a:bodyPr/>
    <a:lstStyle/>
    <a:p>
      <a:pPr>
        <a:defRPr sz="3003"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93E-2"/>
        </c:manualLayout>
      </c:layout>
      <c:overlay val="0"/>
      <c:spPr>
        <a:noFill/>
        <a:ln w="25414">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chemeClr val="accent2"/>
            </a:solidFill>
            <a:ln w="25414">
              <a:noFill/>
            </a:ln>
          </c:spPr>
          <c:dPt>
            <c:idx val="0"/>
            <c:bubble3D val="0"/>
            <c:spPr>
              <a:solidFill>
                <a:schemeClr val="accent2">
                  <a:lumMod val="50000"/>
                </a:schemeClr>
              </a:solidFill>
              <a:ln w="25414">
                <a:noFill/>
              </a:ln>
            </c:spPr>
            <c:extLst>
              <c:ext xmlns:c16="http://schemas.microsoft.com/office/drawing/2014/chart" uri="{C3380CC4-5D6E-409C-BE32-E72D297353CC}">
                <c16:uniqueId val="{00000001-456C-4E57-9223-5712E43F7E76}"/>
              </c:ext>
            </c:extLst>
          </c:dPt>
          <c:val>
            <c:numRef>
              <c:f>Sheet1!$B$2:$C$2</c:f>
              <c:numCache>
                <c:formatCode>General</c:formatCode>
                <c:ptCount val="2"/>
                <c:pt idx="0">
                  <c:v>50</c:v>
                </c:pt>
                <c:pt idx="1">
                  <c:v>59</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3-456C-4E57-9223-5712E43F7E76}"/>
            </c:ext>
          </c:extLst>
        </c:ser>
        <c:dLbls>
          <c:showLegendKey val="0"/>
          <c:showVal val="0"/>
          <c:showCatName val="0"/>
          <c:showSerName val="0"/>
          <c:showPercent val="0"/>
          <c:showBubbleSize val="0"/>
          <c:showLeaderLines val="0"/>
        </c:dLbls>
        <c:firstSliceAng val="0"/>
      </c:pieChart>
      <c:spPr>
        <a:noFill/>
        <a:ln w="25414">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93E-2"/>
        </c:manualLayout>
      </c:layout>
      <c:overlay val="0"/>
      <c:spPr>
        <a:noFill/>
        <a:ln w="25416">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rgbClr val="2C2C2C"/>
            </a:solidFill>
            <a:ln w="25416">
              <a:noFill/>
            </a:ln>
          </c:spPr>
          <c:dPt>
            <c:idx val="0"/>
            <c:bubble3D val="0"/>
            <c:spPr>
              <a:solidFill>
                <a:schemeClr val="accent3">
                  <a:lumMod val="50000"/>
                </a:schemeClr>
              </a:solidFill>
              <a:ln w="25416">
                <a:noFill/>
              </a:ln>
            </c:spPr>
            <c:extLst>
              <c:ext xmlns:c16="http://schemas.microsoft.com/office/drawing/2014/chart" uri="{C3380CC4-5D6E-409C-BE32-E72D297353CC}">
                <c16:uniqueId val="{00000001-FE13-41DA-9772-84D66261E82C}"/>
              </c:ext>
            </c:extLst>
          </c:dPt>
          <c:dPt>
            <c:idx val="1"/>
            <c:bubble3D val="0"/>
            <c:spPr>
              <a:solidFill>
                <a:schemeClr val="accent3"/>
              </a:solidFill>
              <a:ln w="25416">
                <a:noFill/>
              </a:ln>
            </c:spPr>
            <c:extLst>
              <c:ext xmlns:c16="http://schemas.microsoft.com/office/drawing/2014/chart" uri="{C3380CC4-5D6E-409C-BE32-E72D297353CC}">
                <c16:uniqueId val="{00000003-FE13-41DA-9772-84D66261E82C}"/>
              </c:ext>
            </c:extLst>
          </c:dPt>
          <c:val>
            <c:numRef>
              <c:f>Sheet1!$B$2:$C$2</c:f>
              <c:numCache>
                <c:formatCode>General</c:formatCode>
                <c:ptCount val="2"/>
                <c:pt idx="0">
                  <c:v>30</c:v>
                </c:pt>
                <c:pt idx="1">
                  <c:v>70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FE13-41DA-9772-84D66261E82C}"/>
            </c:ext>
          </c:extLst>
        </c:ser>
        <c:dLbls>
          <c:showLegendKey val="0"/>
          <c:showVal val="0"/>
          <c:showCatName val="0"/>
          <c:showSerName val="0"/>
          <c:showPercent val="0"/>
          <c:showBubbleSize val="0"/>
          <c:showLeaderLines val="0"/>
        </c:dLbls>
        <c:firstSliceAng val="0"/>
      </c:pieChart>
      <c:spPr>
        <a:noFill/>
        <a:ln w="25416">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700985312"/>
          <c:y val="1.9316859890001207E-2"/>
        </c:manualLayout>
      </c:layout>
      <c:overlay val="0"/>
      <c:spPr>
        <a:noFill/>
        <a:ln w="25383">
          <a:noFill/>
        </a:ln>
      </c:spPr>
    </c:title>
    <c:autoTitleDeleted val="0"/>
    <c:plotArea>
      <c:layout>
        <c:manualLayout>
          <c:layoutTarget val="inner"/>
          <c:xMode val="edge"/>
          <c:yMode val="edge"/>
          <c:x val="7.4683544303797506E-2"/>
          <c:y val="1.4858841010401203E-3"/>
          <c:w val="0.85189873417721562"/>
          <c:h val="1"/>
        </c:manualLayout>
      </c:layout>
      <c:pieChart>
        <c:varyColors val="0"/>
        <c:ser>
          <c:idx val="0"/>
          <c:order val="0"/>
          <c:spPr>
            <a:solidFill>
              <a:srgbClr val="2C2C2C"/>
            </a:solidFill>
            <a:ln w="25383">
              <a:noFill/>
            </a:ln>
          </c:spPr>
          <c:dPt>
            <c:idx val="0"/>
            <c:bubble3D val="0"/>
            <c:spPr>
              <a:solidFill>
                <a:schemeClr val="accent4">
                  <a:lumMod val="50000"/>
                </a:schemeClr>
              </a:solidFill>
              <a:ln w="25383">
                <a:noFill/>
              </a:ln>
            </c:spPr>
            <c:extLst>
              <c:ext xmlns:c16="http://schemas.microsoft.com/office/drawing/2014/chart" uri="{C3380CC4-5D6E-409C-BE32-E72D297353CC}">
                <c16:uniqueId val="{00000001-7FDC-48A6-8A4E-D7545BD8E41F}"/>
              </c:ext>
            </c:extLst>
          </c:dPt>
          <c:dPt>
            <c:idx val="1"/>
            <c:bubble3D val="0"/>
            <c:spPr>
              <a:solidFill>
                <a:schemeClr val="accent4"/>
              </a:solidFill>
              <a:ln w="25383">
                <a:noFill/>
              </a:ln>
            </c:spPr>
            <c:extLst>
              <c:ext xmlns:c16="http://schemas.microsoft.com/office/drawing/2014/chart" uri="{C3380CC4-5D6E-409C-BE32-E72D297353CC}">
                <c16:uniqueId val="{00000003-7FDC-48A6-8A4E-D7545BD8E41F}"/>
              </c:ext>
            </c:extLst>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7FDC-48A6-8A4E-D7545BD8E41F}"/>
            </c:ext>
          </c:extLst>
        </c:ser>
        <c:dLbls>
          <c:showLegendKey val="0"/>
          <c:showVal val="0"/>
          <c:showCatName val="0"/>
          <c:showSerName val="0"/>
          <c:showPercent val="0"/>
          <c:showBubbleSize val="0"/>
          <c:showLeaderLines val="0"/>
        </c:dLbls>
        <c:firstSliceAng val="0"/>
      </c:pieChart>
      <c:spPr>
        <a:noFill/>
        <a:ln w="25383">
          <a:noFill/>
        </a:ln>
      </c:spPr>
    </c:plotArea>
    <c:plotVisOnly val="1"/>
    <c:dispBlanksAs val="zero"/>
    <c:showDLblsOverMax val="0"/>
  </c:chart>
  <c:spPr>
    <a:noFill/>
    <a:ln>
      <a:noFill/>
    </a:ln>
  </c:spPr>
  <c:txPr>
    <a:bodyPr/>
    <a:lstStyle/>
    <a:p>
      <a:pPr>
        <a:defRPr sz="299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2018/3/9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extLst>
      <p:ext uri="{BB962C8B-B14F-4D97-AF65-F5344CB8AC3E}">
        <p14:creationId xmlns:p14="http://schemas.microsoft.com/office/powerpoint/2010/main" val="2358292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extLst>
      <p:ext uri="{BB962C8B-B14F-4D97-AF65-F5344CB8AC3E}">
        <p14:creationId xmlns:p14="http://schemas.microsoft.com/office/powerpoint/2010/main" val="3990465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6757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7</a:t>
            </a:fld>
            <a:endParaRPr lang="zh-CN" altLang="en-US"/>
          </a:p>
        </p:txBody>
      </p:sp>
    </p:spTree>
    <p:extLst>
      <p:ext uri="{BB962C8B-B14F-4D97-AF65-F5344CB8AC3E}">
        <p14:creationId xmlns:p14="http://schemas.microsoft.com/office/powerpoint/2010/main" val="3402755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192295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F73B8E4-7711-4245-A930-FC36A44B4B6A}" type="slidenum">
              <a:rPr lang="zh-CN" altLang="en-US"/>
              <a:pPr/>
              <a:t>10</a:t>
            </a:fld>
            <a:endParaRPr lang="zh-CN" altLang="en-US"/>
          </a:p>
        </p:txBody>
      </p:sp>
    </p:spTree>
    <p:extLst>
      <p:ext uri="{BB962C8B-B14F-4D97-AF65-F5344CB8AC3E}">
        <p14:creationId xmlns:p14="http://schemas.microsoft.com/office/powerpoint/2010/main" val="320611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56328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12</a:t>
            </a:fld>
            <a:endParaRPr lang="zh-CN" altLang="en-US"/>
          </a:p>
        </p:txBody>
      </p:sp>
    </p:spTree>
    <p:extLst>
      <p:ext uri="{BB962C8B-B14F-4D97-AF65-F5344CB8AC3E}">
        <p14:creationId xmlns:p14="http://schemas.microsoft.com/office/powerpoint/2010/main" val="3929926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14</a:t>
            </a:fld>
            <a:endParaRPr lang="zh-CN" altLang="en-US"/>
          </a:p>
        </p:txBody>
      </p:sp>
    </p:spTree>
    <p:extLst>
      <p:ext uri="{BB962C8B-B14F-4D97-AF65-F5344CB8AC3E}">
        <p14:creationId xmlns:p14="http://schemas.microsoft.com/office/powerpoint/2010/main" val="2741779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17</a:t>
            </a:fld>
            <a:endParaRPr lang="zh-CN" altLang="en-US"/>
          </a:p>
        </p:txBody>
      </p:sp>
    </p:spTree>
    <p:extLst>
      <p:ext uri="{BB962C8B-B14F-4D97-AF65-F5344CB8AC3E}">
        <p14:creationId xmlns:p14="http://schemas.microsoft.com/office/powerpoint/2010/main" val="4097837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384720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8C9DA9-5835-4ACB-94B4-D96BDBFA3AB3}" type="slidenum">
              <a:rPr lang="zh-CN" altLang="en-US" smtClean="0"/>
              <a:t>20</a:t>
            </a:fld>
            <a:endParaRPr lang="zh-CN" altLang="en-US"/>
          </a:p>
        </p:txBody>
      </p:sp>
    </p:spTree>
    <p:extLst>
      <p:ext uri="{BB962C8B-B14F-4D97-AF65-F5344CB8AC3E}">
        <p14:creationId xmlns:p14="http://schemas.microsoft.com/office/powerpoint/2010/main" val="2923800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pPr/>
              <a:t>22</a:t>
            </a:fld>
            <a:endParaRPr lang="en-US"/>
          </a:p>
        </p:txBody>
      </p:sp>
    </p:spTree>
    <p:extLst>
      <p:ext uri="{BB962C8B-B14F-4D97-AF65-F5344CB8AC3E}">
        <p14:creationId xmlns:p14="http://schemas.microsoft.com/office/powerpoint/2010/main" val="1696039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634727"/>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2018/3/9</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1674384906"/>
      </p:ext>
    </p:extLst>
  </p:cSld>
  <p:clrMapOvr>
    <a:masterClrMapping/>
  </p:clrMapOvr>
  <p:transition spd="slow" advClick="0" advTm="0">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694139"/>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35348060"/>
      </p:ext>
    </p:extLst>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441415"/>
      </p:ext>
    </p:extLst>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9/03/2018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969991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2018/3/9</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 id="2147483671" r:id="rId20"/>
    <p:sldLayoutId id="2147483672" r:id="rId21"/>
    <p:sldLayoutId id="2147483673" r:id="rId22"/>
    <p:sldLayoutId id="2147483674" r:id="rId23"/>
    <p:sldLayoutId id="2147483675" r:id="rId24"/>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12.jpg"/><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11.jp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notesSlide" Target="../notesSlides/notesSlide8.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slideLayout" Target="../slideLayouts/slideLayout10.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C6EB741-8CEC-42C1-8ADA-59B98858E869}"/>
              </a:ext>
            </a:extLst>
          </p:cNvPr>
          <p:cNvPicPr>
            <a:picLocks noChangeAspect="1"/>
          </p:cNvPicPr>
          <p:nvPr/>
        </p:nvPicPr>
        <p:blipFill rotWithShape="1">
          <a:blip r:embed="rId4"/>
          <a:srcRect l="8639" t="8691"/>
          <a:stretch/>
        </p:blipFill>
        <p:spPr>
          <a:xfrm>
            <a:off x="9128" y="0"/>
            <a:ext cx="9144000" cy="5145088"/>
          </a:xfrm>
          <a:prstGeom prst="rect">
            <a:avLst/>
          </a:prstGeom>
        </p:spPr>
      </p:pic>
      <p:sp>
        <p:nvSpPr>
          <p:cNvPr id="11" name="矩形 10">
            <a:extLst>
              <a:ext uri="{FF2B5EF4-FFF2-40B4-BE49-F238E27FC236}">
                <a16:creationId xmlns:a16="http://schemas.microsoft.com/office/drawing/2014/main" id="{11BD9402-A61A-4F01-A352-EA2EA7541D61}"/>
              </a:ext>
            </a:extLst>
          </p:cNvPr>
          <p:cNvSpPr/>
          <p:nvPr/>
        </p:nvSpPr>
        <p:spPr>
          <a:xfrm>
            <a:off x="3707904" y="808348"/>
            <a:ext cx="5436096" cy="3672408"/>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476028" y="3557996"/>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lnSpc>
                <a:spcPct val="150000"/>
              </a:lnSpc>
            </a:pPr>
            <a:r>
              <a:rPr lang="en-US" altLang="zh-CN" sz="800" dirty="0">
                <a:solidFill>
                  <a:schemeClr val="tx1">
                    <a:lumMod val="75000"/>
                    <a:lumOff val="25000"/>
                  </a:schemeClr>
                </a:solidFill>
              </a:rPr>
              <a:t>Chinadaily.com.cn is the largest English portal in China, providing news, business information, BBS, learning materials. The Website has channels as China,</a:t>
            </a:r>
            <a:endParaRPr lang="id-ID" altLang="zh-CN" sz="600" dirty="0">
              <a:solidFill>
                <a:schemeClr val="tx1">
                  <a:lumMod val="75000"/>
                  <a:lumOff val="25000"/>
                </a:schemeClr>
              </a:solidFill>
              <a:latin typeface="Lato" pitchFamily="34" charset="0"/>
              <a:ea typeface="Clear Sans Light" pitchFamily="34" charset="0"/>
              <a:cs typeface="Clear Sans Light" pitchFamily="34" charset="0"/>
            </a:endParaRPr>
          </a:p>
        </p:txBody>
      </p:sp>
      <p:sp>
        <p:nvSpPr>
          <p:cNvPr id="6" name="TextBox 5"/>
          <p:cNvSpPr txBox="1"/>
          <p:nvPr/>
        </p:nvSpPr>
        <p:spPr>
          <a:xfrm>
            <a:off x="4284476" y="2269014"/>
            <a:ext cx="4860032" cy="96526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zh-CN" altLang="en-US" sz="4400" b="1">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美食糕点</a:t>
            </a:r>
            <a:r>
              <a:rPr lang="en-US" altLang="zh-CN" sz="4400" b="1"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400" b="1"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6"/>
          <p:cNvSpPr txBox="1">
            <a:spLocks noChangeArrowheads="1"/>
          </p:cNvSpPr>
          <p:nvPr/>
        </p:nvSpPr>
        <p:spPr bwMode="auto">
          <a:xfrm>
            <a:off x="4897052" y="3215058"/>
            <a:ext cx="4129539"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200" dirty="0">
                <a:solidFill>
                  <a:schemeClr val="tx1">
                    <a:lumMod val="75000"/>
                    <a:lumOff val="25000"/>
                  </a:schemeClr>
                </a:solidFill>
              </a:rPr>
              <a:t>总结计划</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框架完整</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精美大气</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可以编辑</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商业策划书</a:t>
            </a:r>
            <a:endParaRPr lang="en-US" altLang="zh-CN" sz="1200" dirty="0">
              <a:solidFill>
                <a:schemeClr val="tx1">
                  <a:lumMod val="75000"/>
                  <a:lumOff val="25000"/>
                </a:schemeClr>
              </a:solidFill>
            </a:endParaRPr>
          </a:p>
        </p:txBody>
      </p:sp>
      <p:pic>
        <p:nvPicPr>
          <p:cNvPr id="2" name="tears - 泪花">
            <a:hlinkClick r:id="" action="ppaction://media"/>
            <a:extLst>
              <a:ext uri="{FF2B5EF4-FFF2-40B4-BE49-F238E27FC236}">
                <a16:creationId xmlns:a16="http://schemas.microsoft.com/office/drawing/2014/main" id="{76510B27-FA77-47D2-B7B7-77261372038C}"/>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33980" y="1007458"/>
            <a:ext cx="609600" cy="609600"/>
          </a:xfrm>
          <a:prstGeom prst="rect">
            <a:avLst/>
          </a:prstGeom>
        </p:spPr>
      </p:pic>
      <p:sp>
        <p:nvSpPr>
          <p:cNvPr id="10" name="TextBox 5">
            <a:extLst>
              <a:ext uri="{FF2B5EF4-FFF2-40B4-BE49-F238E27FC236}">
                <a16:creationId xmlns:a16="http://schemas.microsoft.com/office/drawing/2014/main" id="{2568FE15-9736-4AB1-AF5E-BC86E08D47CC}"/>
              </a:ext>
            </a:extLst>
          </p:cNvPr>
          <p:cNvSpPr txBox="1"/>
          <p:nvPr/>
        </p:nvSpPr>
        <p:spPr>
          <a:xfrm>
            <a:off x="5400600" y="1102576"/>
            <a:ext cx="2195736" cy="140621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600" b="1" smtClean="0">
                <a:solidFill>
                  <a:schemeClr val="accent1"/>
                </a:solidFill>
                <a:latin typeface="Agency FB" panose="020B0503020202020204" pitchFamily="34" charset="0"/>
                <a:ea typeface="微软雅黑" panose="020B0503020204020204" pitchFamily="34" charset="-122"/>
                <a:cs typeface="Clear Sans Light" pitchFamily="34" charset="0"/>
              </a:rPr>
              <a:t>2018</a:t>
            </a:r>
            <a:endParaRPr lang="id-ID" altLang="zh-CN" sz="6600" b="1" dirty="0">
              <a:solidFill>
                <a:schemeClr val="accent1"/>
              </a:solidFill>
              <a:latin typeface="Agency FB" panose="020B0503020202020204" pitchFamily="34" charset="0"/>
              <a:ea typeface="微软雅黑" panose="020B0503020204020204" pitchFamily="34" charset="-122"/>
              <a:cs typeface="Clear Sans Light" pitchFamily="34" charset="0"/>
            </a:endParaRPr>
          </a:p>
        </p:txBody>
      </p:sp>
    </p:spTree>
    <p:extLst>
      <p:ext uri="{BB962C8B-B14F-4D97-AF65-F5344CB8AC3E}">
        <p14:creationId xmlns:p14="http://schemas.microsoft.com/office/powerpoint/2010/main" val="4175913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2"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500" fill="hold"/>
                                        <p:tgtEl>
                                          <p:spTgt spid="11"/>
                                        </p:tgtEl>
                                        <p:attrNameLst>
                                          <p:attrName>ppt_x</p:attrName>
                                        </p:attrNameLst>
                                      </p:cBhvr>
                                      <p:tavLst>
                                        <p:tav tm="0">
                                          <p:val>
                                            <p:strVal val="1+#ppt_w/2"/>
                                          </p:val>
                                        </p:tav>
                                        <p:tav tm="100000">
                                          <p:val>
                                            <p:strVal val="#ppt_x"/>
                                          </p:val>
                                        </p:tav>
                                      </p:tavLst>
                                    </p:anim>
                                    <p:anim calcmode="lin" valueType="num">
                                      <p:cBhvr additive="base">
                                        <p:cTn id="10" dur="500" fill="hold"/>
                                        <p:tgtEl>
                                          <p:spTgt spid="11"/>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52" presetClass="entr" presetSubtype="0" fill="hold" grpId="0" nodeType="after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Scale>
                                      <p:cBhvr>
                                        <p:cTn id="14"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0">
                                            <p:txEl>
                                              <p:pRg st="0" end="0"/>
                                            </p:txEl>
                                          </p:spTgt>
                                        </p:tgtEl>
                                        <p:attrNameLst>
                                          <p:attrName>ppt_x</p:attrName>
                                          <p:attrName>ppt_y</p:attrName>
                                        </p:attrNameLst>
                                      </p:cBhvr>
                                    </p:animMotion>
                                    <p:animEffect transition="in" filter="fade">
                                      <p:cBhvr>
                                        <p:cTn id="16" dur="1000"/>
                                        <p:tgtEl>
                                          <p:spTgt spid="10">
                                            <p:txEl>
                                              <p:pRg st="0" end="0"/>
                                            </p:txEl>
                                          </p:spTgt>
                                        </p:tgtEl>
                                      </p:cBhvr>
                                    </p:animEffect>
                                  </p:childTnLst>
                                </p:cTn>
                              </p:par>
                            </p:childTnLst>
                          </p:cTn>
                        </p:par>
                        <p:par>
                          <p:cTn id="17" fill="hold">
                            <p:stCondLst>
                              <p:cond delay="1500"/>
                            </p:stCondLst>
                            <p:childTnLst>
                              <p:par>
                                <p:cTn id="18" presetID="52" presetClass="entr" presetSubtype="0" fill="hold" grpId="0" nodeType="after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Scale>
                                      <p:cBhvr>
                                        <p:cTn id="20"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6">
                                            <p:txEl>
                                              <p:pRg st="0" end="0"/>
                                            </p:txEl>
                                          </p:spTgt>
                                        </p:tgtEl>
                                        <p:attrNameLst>
                                          <p:attrName>ppt_x</p:attrName>
                                          <p:attrName>ppt_y</p:attrName>
                                        </p:attrNameLst>
                                      </p:cBhvr>
                                    </p:animMotion>
                                    <p:animEffect transition="in" filter="fade">
                                      <p:cBhvr>
                                        <p:cTn id="22" dur="1000"/>
                                        <p:tgtEl>
                                          <p:spTgt spid="6">
                                            <p:txEl>
                                              <p:pRg st="0" end="0"/>
                                            </p:txEl>
                                          </p:spTgt>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3" repeatCount="indefinite" fill="hold" display="0">
                  <p:stCondLst>
                    <p:cond delay="indefinite"/>
                  </p:stCondLst>
                  <p:endCondLst>
                    <p:cond evt="onStopAudio" delay="0">
                      <p:tgtEl>
                        <p:sldTgt/>
                      </p:tgtEl>
                    </p:cond>
                  </p:endCondLst>
                </p:cTn>
                <p:tgtEl>
                  <p:spTgt spid="2"/>
                </p:tgtEl>
              </p:cMediaNode>
            </p:audio>
          </p:childTnLst>
        </p:cTn>
      </p:par>
    </p:tnLst>
    <p:bldLst>
      <p:bldP spid="11" grpId="0" animBg="1"/>
      <p:bldP spid="5" grpId="0"/>
      <p:bldP spid="6" grpId="0" build="p"/>
      <p:bldP spid="7" grpId="0"/>
      <p:bldP spid="1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id="{CCBE69A9-AA3E-41CF-BEF3-B7DC941940C8}"/>
              </a:ext>
            </a:extLst>
          </p:cNvPr>
          <p:cNvPicPr>
            <a:picLocks noChangeAspect="1"/>
          </p:cNvPicPr>
          <p:nvPr/>
        </p:nvPicPr>
        <p:blipFill rotWithShape="1">
          <a:blip r:embed="rId2"/>
          <a:srcRect l="-3977" r="62634"/>
          <a:stretch/>
        </p:blipFill>
        <p:spPr>
          <a:xfrm>
            <a:off x="-360548" y="1605"/>
            <a:ext cx="3780420" cy="5148082"/>
          </a:xfrm>
          <a:prstGeom prst="rect">
            <a:avLst/>
          </a:prstGeom>
        </p:spPr>
      </p:pic>
      <p:sp>
        <p:nvSpPr>
          <p:cNvPr id="26" name="矩形 25"/>
          <p:cNvSpPr/>
          <p:nvPr/>
        </p:nvSpPr>
        <p:spPr>
          <a:xfrm>
            <a:off x="0" y="2356520"/>
            <a:ext cx="3419736"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 name="菱形 2">
            <a:extLst>
              <a:ext uri="{FF2B5EF4-FFF2-40B4-BE49-F238E27FC236}">
                <a16:creationId xmlns:a16="http://schemas.microsoft.com/office/drawing/2014/main" id="{670E01A6-CCEF-4927-B0A8-AC3AB67907F7}"/>
              </a:ext>
            </a:extLst>
          </p:cNvPr>
          <p:cNvSpPr/>
          <p:nvPr/>
        </p:nvSpPr>
        <p:spPr>
          <a:xfrm>
            <a:off x="4341027" y="2298735"/>
            <a:ext cx="363438" cy="3635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350" dirty="0"/>
          </a:p>
        </p:txBody>
      </p:sp>
      <p:sp>
        <p:nvSpPr>
          <p:cNvPr id="4" name="文本框 3">
            <a:extLst>
              <a:ext uri="{FF2B5EF4-FFF2-40B4-BE49-F238E27FC236}">
                <a16:creationId xmlns:a16="http://schemas.microsoft.com/office/drawing/2014/main" id="{B3EE4237-22D0-4265-AD11-2B9E473A87C1}"/>
              </a:ext>
            </a:extLst>
          </p:cNvPr>
          <p:cNvSpPr txBox="1">
            <a:spLocks noChangeArrowheads="1"/>
          </p:cNvSpPr>
          <p:nvPr/>
        </p:nvSpPr>
        <p:spPr bwMode="auto">
          <a:xfrm>
            <a:off x="1007604" y="2275511"/>
            <a:ext cx="891183" cy="43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475" dirty="0">
                <a:solidFill>
                  <a:schemeClr val="bg1"/>
                </a:solidFill>
                <a:latin typeface="微软雅黑" pitchFamily="34" charset="-122"/>
                <a:ea typeface="微软雅黑" pitchFamily="34" charset="-122"/>
              </a:rPr>
              <a:t>目 录</a:t>
            </a:r>
          </a:p>
        </p:txBody>
      </p:sp>
      <p:sp>
        <p:nvSpPr>
          <p:cNvPr id="5" name="文本框 4">
            <a:extLst>
              <a:ext uri="{FF2B5EF4-FFF2-40B4-BE49-F238E27FC236}">
                <a16:creationId xmlns:a16="http://schemas.microsoft.com/office/drawing/2014/main" id="{4E8D2F2D-CD4F-4925-A7E8-5483E6BA744B}"/>
              </a:ext>
            </a:extLst>
          </p:cNvPr>
          <p:cNvSpPr txBox="1"/>
          <p:nvPr/>
        </p:nvSpPr>
        <p:spPr>
          <a:xfrm>
            <a:off x="3419736" y="2392524"/>
            <a:ext cx="1051024" cy="259687"/>
          </a:xfrm>
          <a:prstGeom prst="rect">
            <a:avLst/>
          </a:prstGeom>
          <a:noFill/>
        </p:spPr>
        <p:txBody>
          <a:bodyPr lIns="51435" tIns="25718" rIns="51435" bIns="25718">
            <a:spAutoFit/>
          </a:bodyPr>
          <a:lstStyle/>
          <a:p>
            <a:pPr>
              <a:defRPr/>
            </a:pPr>
            <a:r>
              <a:rPr lang="en-US" altLang="zh-CN" sz="1350" dirty="0">
                <a:solidFill>
                  <a:schemeClr val="accent2"/>
                </a:solidFill>
                <a:latin typeface="Impact" panose="020B0806030902050204" pitchFamily="34" charset="0"/>
              </a:rPr>
              <a:t>CONTENTS</a:t>
            </a:r>
            <a:endParaRPr lang="zh-CN" altLang="en-US" sz="1350" dirty="0">
              <a:solidFill>
                <a:schemeClr val="accent2"/>
              </a:solidFill>
              <a:latin typeface="Impact" panose="020B0806030902050204" pitchFamily="34" charset="0"/>
            </a:endParaRPr>
          </a:p>
        </p:txBody>
      </p:sp>
      <p:grpSp>
        <p:nvGrpSpPr>
          <p:cNvPr id="6" name="组合 93">
            <a:extLst>
              <a:ext uri="{FF2B5EF4-FFF2-40B4-BE49-F238E27FC236}">
                <a16:creationId xmlns:a16="http://schemas.microsoft.com/office/drawing/2014/main" id="{D427425D-5319-4558-8928-63906F72A87E}"/>
              </a:ext>
            </a:extLst>
          </p:cNvPr>
          <p:cNvGrpSpPr>
            <a:grpSpLocks/>
          </p:cNvGrpSpPr>
          <p:nvPr/>
        </p:nvGrpSpPr>
        <p:grpSpPr bwMode="auto">
          <a:xfrm>
            <a:off x="5436096" y="1330407"/>
            <a:ext cx="2260104" cy="476125"/>
            <a:chOff x="320318" y="607960"/>
            <a:chExt cx="4018359" cy="846889"/>
          </a:xfrm>
        </p:grpSpPr>
        <p:grpSp>
          <p:nvGrpSpPr>
            <p:cNvPr id="7" name="组合 91">
              <a:extLst>
                <a:ext uri="{FF2B5EF4-FFF2-40B4-BE49-F238E27FC236}">
                  <a16:creationId xmlns:a16="http://schemas.microsoft.com/office/drawing/2014/main" id="{E70C0159-55A5-4B68-BDBF-9C8984880587}"/>
                </a:ext>
              </a:extLst>
            </p:cNvPr>
            <p:cNvGrpSpPr>
              <a:grpSpLocks/>
            </p:cNvGrpSpPr>
            <p:nvPr/>
          </p:nvGrpSpPr>
          <p:grpSpPr bwMode="auto">
            <a:xfrm>
              <a:off x="320318" y="607960"/>
              <a:ext cx="883920" cy="824600"/>
              <a:chOff x="320318" y="607960"/>
              <a:chExt cx="883920" cy="824600"/>
            </a:xfrm>
          </p:grpSpPr>
          <p:sp>
            <p:nvSpPr>
              <p:cNvPr id="9" name="菱形 8">
                <a:extLst>
                  <a:ext uri="{FF2B5EF4-FFF2-40B4-BE49-F238E27FC236}">
                    <a16:creationId xmlns:a16="http://schemas.microsoft.com/office/drawing/2014/main" id="{CF94AC69-41FC-4068-954C-94254116F410}"/>
                  </a:ext>
                </a:extLst>
              </p:cNvPr>
              <p:cNvSpPr/>
              <p:nvPr/>
            </p:nvSpPr>
            <p:spPr>
              <a:xfrm>
                <a:off x="350483" y="607960"/>
                <a:ext cx="823994" cy="824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10" name="文本框 90">
                <a:extLst>
                  <a:ext uri="{FF2B5EF4-FFF2-40B4-BE49-F238E27FC236}">
                    <a16:creationId xmlns:a16="http://schemas.microsoft.com/office/drawing/2014/main" id="{A8421B05-79AC-4BC1-B502-F9080531A12C}"/>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微软雅黑" panose="020B0503020204020204" pitchFamily="34" charset="-122"/>
                    <a:ea typeface="微软雅黑" panose="020B0503020204020204" pitchFamily="34" charset="-122"/>
                  </a:rPr>
                  <a:t>01</a:t>
                </a: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8" name="文本框 92">
              <a:extLst>
                <a:ext uri="{FF2B5EF4-FFF2-40B4-BE49-F238E27FC236}">
                  <a16:creationId xmlns:a16="http://schemas.microsoft.com/office/drawing/2014/main" id="{508AF016-9B58-40A7-9564-41829197FB1D}"/>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99">
            <a:extLst>
              <a:ext uri="{FF2B5EF4-FFF2-40B4-BE49-F238E27FC236}">
                <a16:creationId xmlns:a16="http://schemas.microsoft.com/office/drawing/2014/main" id="{265B3962-56AA-46A1-8BFC-E57357188E63}"/>
              </a:ext>
            </a:extLst>
          </p:cNvPr>
          <p:cNvGrpSpPr>
            <a:grpSpLocks/>
          </p:cNvGrpSpPr>
          <p:nvPr/>
        </p:nvGrpSpPr>
        <p:grpSpPr bwMode="auto">
          <a:xfrm>
            <a:off x="5436096" y="1957465"/>
            <a:ext cx="2260104" cy="476125"/>
            <a:chOff x="320318" y="607960"/>
            <a:chExt cx="4018359" cy="846889"/>
          </a:xfrm>
        </p:grpSpPr>
        <p:grpSp>
          <p:nvGrpSpPr>
            <p:cNvPr id="12" name="组合 100">
              <a:extLst>
                <a:ext uri="{FF2B5EF4-FFF2-40B4-BE49-F238E27FC236}">
                  <a16:creationId xmlns:a16="http://schemas.microsoft.com/office/drawing/2014/main" id="{7EBDA547-2FEA-4308-A094-47B5925689A5}"/>
                </a:ext>
              </a:extLst>
            </p:cNvPr>
            <p:cNvGrpSpPr>
              <a:grpSpLocks/>
            </p:cNvGrpSpPr>
            <p:nvPr/>
          </p:nvGrpSpPr>
          <p:grpSpPr bwMode="auto">
            <a:xfrm>
              <a:off x="320318" y="607960"/>
              <a:ext cx="883920" cy="824600"/>
              <a:chOff x="320318" y="607960"/>
              <a:chExt cx="883920" cy="824600"/>
            </a:xfrm>
          </p:grpSpPr>
          <p:sp>
            <p:nvSpPr>
              <p:cNvPr id="14" name="菱形 13">
                <a:extLst>
                  <a:ext uri="{FF2B5EF4-FFF2-40B4-BE49-F238E27FC236}">
                    <a16:creationId xmlns:a16="http://schemas.microsoft.com/office/drawing/2014/main" id="{AA38070A-25B4-4958-A505-434DFAC0D0C8}"/>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15" name="文本框 103">
                <a:extLst>
                  <a:ext uri="{FF2B5EF4-FFF2-40B4-BE49-F238E27FC236}">
                    <a16:creationId xmlns:a16="http://schemas.microsoft.com/office/drawing/2014/main" id="{CF80F6BD-1791-485A-B6B9-6D502D729DE8}"/>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02</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13" name="文本框 101">
              <a:extLst>
                <a:ext uri="{FF2B5EF4-FFF2-40B4-BE49-F238E27FC236}">
                  <a16:creationId xmlns:a16="http://schemas.microsoft.com/office/drawing/2014/main" id="{3EEA79F2-7A79-471E-BB2B-442F4DB64896}"/>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09">
            <a:extLst>
              <a:ext uri="{FF2B5EF4-FFF2-40B4-BE49-F238E27FC236}">
                <a16:creationId xmlns:a16="http://schemas.microsoft.com/office/drawing/2014/main" id="{34D3AC4A-3C84-4F47-9B67-70D61737F1BA}"/>
              </a:ext>
            </a:extLst>
          </p:cNvPr>
          <p:cNvGrpSpPr>
            <a:grpSpLocks/>
          </p:cNvGrpSpPr>
          <p:nvPr/>
        </p:nvGrpSpPr>
        <p:grpSpPr bwMode="auto">
          <a:xfrm>
            <a:off x="5436096" y="2584523"/>
            <a:ext cx="2260104" cy="476125"/>
            <a:chOff x="320318" y="607960"/>
            <a:chExt cx="4018359" cy="846889"/>
          </a:xfrm>
        </p:grpSpPr>
        <p:grpSp>
          <p:nvGrpSpPr>
            <p:cNvPr id="17" name="组合 110">
              <a:extLst>
                <a:ext uri="{FF2B5EF4-FFF2-40B4-BE49-F238E27FC236}">
                  <a16:creationId xmlns:a16="http://schemas.microsoft.com/office/drawing/2014/main" id="{6BC7B16E-47C0-4FE3-B454-F415C50EA9DC}"/>
                </a:ext>
              </a:extLst>
            </p:cNvPr>
            <p:cNvGrpSpPr>
              <a:grpSpLocks/>
            </p:cNvGrpSpPr>
            <p:nvPr/>
          </p:nvGrpSpPr>
          <p:grpSpPr bwMode="auto">
            <a:xfrm>
              <a:off x="320318" y="607960"/>
              <a:ext cx="883920" cy="824600"/>
              <a:chOff x="320318" y="607960"/>
              <a:chExt cx="883920" cy="824600"/>
            </a:xfrm>
          </p:grpSpPr>
          <p:sp>
            <p:nvSpPr>
              <p:cNvPr id="19" name="菱形 18">
                <a:extLst>
                  <a:ext uri="{FF2B5EF4-FFF2-40B4-BE49-F238E27FC236}">
                    <a16:creationId xmlns:a16="http://schemas.microsoft.com/office/drawing/2014/main" id="{3CCF910B-A9DF-49DF-908C-EEDBDDE9351C}"/>
                  </a:ext>
                </a:extLst>
              </p:cNvPr>
              <p:cNvSpPr/>
              <p:nvPr/>
            </p:nvSpPr>
            <p:spPr>
              <a:xfrm>
                <a:off x="350483" y="607960"/>
                <a:ext cx="823994" cy="824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20" name="文本框 113">
                <a:extLst>
                  <a:ext uri="{FF2B5EF4-FFF2-40B4-BE49-F238E27FC236}">
                    <a16:creationId xmlns:a16="http://schemas.microsoft.com/office/drawing/2014/main" id="{EC5434D0-0C28-4616-9787-2A44B0B7D163}"/>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微软雅黑" panose="020B0503020204020204" pitchFamily="34" charset="-122"/>
                    <a:ea typeface="微软雅黑" panose="020B0503020204020204" pitchFamily="34" charset="-122"/>
                  </a:rPr>
                  <a:t>03</a:t>
                </a: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18" name="文本框 111">
              <a:extLst>
                <a:ext uri="{FF2B5EF4-FFF2-40B4-BE49-F238E27FC236}">
                  <a16:creationId xmlns:a16="http://schemas.microsoft.com/office/drawing/2014/main" id="{4D6734A6-4E2D-4321-9C22-E57E84B6687F}"/>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119">
            <a:extLst>
              <a:ext uri="{FF2B5EF4-FFF2-40B4-BE49-F238E27FC236}">
                <a16:creationId xmlns:a16="http://schemas.microsoft.com/office/drawing/2014/main" id="{BA52D146-F678-4C04-BCBA-682E72D971E4}"/>
              </a:ext>
            </a:extLst>
          </p:cNvPr>
          <p:cNvGrpSpPr>
            <a:grpSpLocks/>
          </p:cNvGrpSpPr>
          <p:nvPr/>
        </p:nvGrpSpPr>
        <p:grpSpPr bwMode="auto">
          <a:xfrm>
            <a:off x="5436096" y="3211580"/>
            <a:ext cx="2653392" cy="476125"/>
            <a:chOff x="320318" y="607960"/>
            <a:chExt cx="4717606" cy="846889"/>
          </a:xfrm>
        </p:grpSpPr>
        <p:grpSp>
          <p:nvGrpSpPr>
            <p:cNvPr id="22" name="组合 120">
              <a:extLst>
                <a:ext uri="{FF2B5EF4-FFF2-40B4-BE49-F238E27FC236}">
                  <a16:creationId xmlns:a16="http://schemas.microsoft.com/office/drawing/2014/main" id="{A609B115-5DA8-4027-AFDA-FFE5A5ABAA0A}"/>
                </a:ext>
              </a:extLst>
            </p:cNvPr>
            <p:cNvGrpSpPr>
              <a:grpSpLocks/>
            </p:cNvGrpSpPr>
            <p:nvPr/>
          </p:nvGrpSpPr>
          <p:grpSpPr bwMode="auto">
            <a:xfrm>
              <a:off x="320318" y="607960"/>
              <a:ext cx="883920" cy="824600"/>
              <a:chOff x="320318" y="607960"/>
              <a:chExt cx="883920" cy="824600"/>
            </a:xfrm>
          </p:grpSpPr>
          <p:sp>
            <p:nvSpPr>
              <p:cNvPr id="24" name="菱形 23">
                <a:extLst>
                  <a:ext uri="{FF2B5EF4-FFF2-40B4-BE49-F238E27FC236}">
                    <a16:creationId xmlns:a16="http://schemas.microsoft.com/office/drawing/2014/main" id="{21CF4B80-E99A-4C62-929A-177FBE43BEED}"/>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25" name="文本框 123">
                <a:extLst>
                  <a:ext uri="{FF2B5EF4-FFF2-40B4-BE49-F238E27FC236}">
                    <a16:creationId xmlns:a16="http://schemas.microsoft.com/office/drawing/2014/main" id="{9039D4F0-C871-4735-A50F-938461A55212}"/>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04</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23" name="文本框 121">
              <a:extLst>
                <a:ext uri="{FF2B5EF4-FFF2-40B4-BE49-F238E27FC236}">
                  <a16:creationId xmlns:a16="http://schemas.microsoft.com/office/drawing/2014/main" id="{BA5261FD-79AB-4FBC-AF54-343FFC1A74D9}"/>
                </a:ext>
              </a:extLst>
            </p:cNvPr>
            <p:cNvSpPr txBox="1">
              <a:spLocks noChangeArrowheads="1"/>
            </p:cNvSpPr>
            <p:nvPr/>
          </p:nvSpPr>
          <p:spPr bwMode="auto">
            <a:xfrm>
              <a:off x="1275715" y="797914"/>
              <a:ext cx="3762209"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43876730"/>
      </p:ext>
    </p:extLst>
  </p:cSld>
  <p:clrMapOvr>
    <a:masterClrMapping/>
  </p:clrMapOvr>
  <p:transition spd="slow" advClick="0"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 calcmode="lin" valueType="num">
                                      <p:cBhvr>
                                        <p:cTn id="20" dur="500" fill="hold"/>
                                        <p:tgtEl>
                                          <p:spTgt spid="3"/>
                                        </p:tgtEl>
                                        <p:attrNameLst>
                                          <p:attrName>style.rotation</p:attrName>
                                        </p:attrNameLst>
                                      </p:cBhvr>
                                      <p:tavLst>
                                        <p:tav tm="0">
                                          <p:val>
                                            <p:fltVal val="360"/>
                                          </p:val>
                                        </p:tav>
                                        <p:tav tm="100000">
                                          <p:val>
                                            <p:fltVal val="0"/>
                                          </p:val>
                                        </p:tav>
                                      </p:tavLst>
                                    </p:anim>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iterate type="lt">
                                    <p:tmPct val="10000"/>
                                  </p:iterate>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additive="base">
                                        <p:cTn id="2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0" end="0"/>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iterate type="lt">
                                    <p:tmPct val="10000"/>
                                  </p:iterate>
                                  <p:childTnLst>
                                    <p:set>
                                      <p:cBhvr>
                                        <p:cTn id="29" dur="1" fill="hold">
                                          <p:stCondLst>
                                            <p:cond delay="0"/>
                                          </p:stCondLst>
                                        </p:cTn>
                                        <p:tgtEl>
                                          <p:spTgt spid="5">
                                            <p:txEl>
                                              <p:pRg st="0" end="0"/>
                                            </p:txEl>
                                          </p:spTgt>
                                        </p:tgtEl>
                                        <p:attrNameLst>
                                          <p:attrName>style.visibility</p:attrName>
                                        </p:attrNameLst>
                                      </p:cBhvr>
                                      <p:to>
                                        <p:strVal val="visible"/>
                                      </p:to>
                                    </p:set>
                                    <p:anim calcmode="lin" valueType="num">
                                      <p:cBhvr additive="base">
                                        <p:cTn id="3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32" fill="hold">
                            <p:stCondLst>
                              <p:cond delay="850"/>
                            </p:stCondLst>
                            <p:childTnLst>
                              <p:par>
                                <p:cTn id="33" presetID="12" presetClass="entr" presetSubtype="4"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ppt_y</p:attrName>
                                        </p:attrNameLst>
                                      </p:cBhvr>
                                      <p:tavLst>
                                        <p:tav tm="0">
                                          <p:val>
                                            <p:strVal val="#ppt_y+#ppt_h*1.125000"/>
                                          </p:val>
                                        </p:tav>
                                        <p:tav tm="100000">
                                          <p:val>
                                            <p:strVal val="#ppt_y"/>
                                          </p:val>
                                        </p:tav>
                                      </p:tavLst>
                                    </p:anim>
                                    <p:animEffect transition="in" filter="wipe(up)">
                                      <p:cBhvr>
                                        <p:cTn id="36" dur="500"/>
                                        <p:tgtEl>
                                          <p:spTgt spid="6"/>
                                        </p:tgtEl>
                                      </p:cBhvr>
                                    </p:animEffect>
                                  </p:childTnLst>
                                </p:cTn>
                              </p:par>
                            </p:childTnLst>
                          </p:cTn>
                        </p:par>
                        <p:par>
                          <p:cTn id="37" fill="hold">
                            <p:stCondLst>
                              <p:cond delay="1350"/>
                            </p:stCondLst>
                            <p:childTnLst>
                              <p:par>
                                <p:cTn id="38" presetID="12" presetClass="entr" presetSubtype="4"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p:tgtEl>
                                          <p:spTgt spid="11"/>
                                        </p:tgtEl>
                                        <p:attrNameLst>
                                          <p:attrName>ppt_y</p:attrName>
                                        </p:attrNameLst>
                                      </p:cBhvr>
                                      <p:tavLst>
                                        <p:tav tm="0">
                                          <p:val>
                                            <p:strVal val="#ppt_y+#ppt_h*1.125000"/>
                                          </p:val>
                                        </p:tav>
                                        <p:tav tm="100000">
                                          <p:val>
                                            <p:strVal val="#ppt_y"/>
                                          </p:val>
                                        </p:tav>
                                      </p:tavLst>
                                    </p:anim>
                                    <p:animEffect transition="in" filter="wipe(up)">
                                      <p:cBhvr>
                                        <p:cTn id="41" dur="500"/>
                                        <p:tgtEl>
                                          <p:spTgt spid="11"/>
                                        </p:tgtEl>
                                      </p:cBhvr>
                                    </p:animEffect>
                                  </p:childTnLst>
                                </p:cTn>
                              </p:par>
                            </p:childTnLst>
                          </p:cTn>
                        </p:par>
                        <p:par>
                          <p:cTn id="42" fill="hold">
                            <p:stCondLst>
                              <p:cond delay="1850"/>
                            </p:stCondLst>
                            <p:childTnLst>
                              <p:par>
                                <p:cTn id="43" presetID="12" presetClass="entr" presetSubtype="4"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p:tgtEl>
                                          <p:spTgt spid="16"/>
                                        </p:tgtEl>
                                        <p:attrNameLst>
                                          <p:attrName>ppt_y</p:attrName>
                                        </p:attrNameLst>
                                      </p:cBhvr>
                                      <p:tavLst>
                                        <p:tav tm="0">
                                          <p:val>
                                            <p:strVal val="#ppt_y+#ppt_h*1.125000"/>
                                          </p:val>
                                        </p:tav>
                                        <p:tav tm="100000">
                                          <p:val>
                                            <p:strVal val="#ppt_y"/>
                                          </p:val>
                                        </p:tav>
                                      </p:tavLst>
                                    </p:anim>
                                    <p:animEffect transition="in" filter="wipe(up)">
                                      <p:cBhvr>
                                        <p:cTn id="46" dur="500"/>
                                        <p:tgtEl>
                                          <p:spTgt spid="16"/>
                                        </p:tgtEl>
                                      </p:cBhvr>
                                    </p:animEffect>
                                  </p:childTnLst>
                                </p:cTn>
                              </p:par>
                            </p:childTnLst>
                          </p:cTn>
                        </p:par>
                        <p:par>
                          <p:cTn id="47" fill="hold">
                            <p:stCondLst>
                              <p:cond delay="2350"/>
                            </p:stCondLst>
                            <p:childTnLst>
                              <p:par>
                                <p:cTn id="48" presetID="12" presetClass="entr" presetSubtype="4"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p:tgtEl>
                                          <p:spTgt spid="21"/>
                                        </p:tgtEl>
                                        <p:attrNameLst>
                                          <p:attrName>ppt_y</p:attrName>
                                        </p:attrNameLst>
                                      </p:cBhvr>
                                      <p:tavLst>
                                        <p:tav tm="0">
                                          <p:val>
                                            <p:strVal val="#ppt_y+#ppt_h*1.125000"/>
                                          </p:val>
                                        </p:tav>
                                        <p:tav tm="100000">
                                          <p:val>
                                            <p:strVal val="#ppt_y"/>
                                          </p:val>
                                        </p:tav>
                                      </p:tavLst>
                                    </p:anim>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animBg="1"/>
      <p:bldP spid="4"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87374160-91DA-429B-B6B7-C17C7FE0C24A}"/>
              </a:ext>
            </a:extLst>
          </p:cNvPr>
          <p:cNvPicPr>
            <a:picLocks noChangeAspect="1"/>
          </p:cNvPicPr>
          <p:nvPr/>
        </p:nvPicPr>
        <p:blipFill>
          <a:blip r:embed="rId2"/>
          <a:stretch>
            <a:fillRect/>
          </a:stretch>
        </p:blipFill>
        <p:spPr>
          <a:xfrm flipH="1">
            <a:off x="3311860" y="1240395"/>
            <a:ext cx="5832140" cy="3909291"/>
          </a:xfrm>
          <a:prstGeom prst="rtTriangle">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2303748" y="1708448"/>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01</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工作评价</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3199049" y="2389739"/>
            <a:ext cx="94247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4266664" y="2388065"/>
            <a:ext cx="1350343"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3199049" y="2582790"/>
            <a:ext cx="94247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4266664" y="2581952"/>
            <a:ext cx="1350343"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23078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7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8"/>
          <p:cNvSpPr>
            <a:spLocks/>
          </p:cNvSpPr>
          <p:nvPr/>
        </p:nvSpPr>
        <p:spPr bwMode="auto">
          <a:xfrm>
            <a:off x="2571818" y="1340076"/>
            <a:ext cx="1618021" cy="5516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fontScale="92500"/>
          </a:bodyPr>
          <a:lstStyle/>
          <a:p>
            <a:pPr algn="r">
              <a:lnSpc>
                <a:spcPct val="120000"/>
              </a:lnSpc>
            </a:pPr>
            <a:r>
              <a:rPr lang="zh-CN" altLang="en-US" sz="1100" dirty="0">
                <a:solidFill>
                  <a:srgbClr val="53585F"/>
                </a:solidFill>
              </a:rPr>
              <a:t>此部分内容作为文字排版占位显示（建议使用主题字体）</a:t>
            </a:r>
          </a:p>
        </p:txBody>
      </p:sp>
      <p:grpSp>
        <p:nvGrpSpPr>
          <p:cNvPr id="22" name="组合 21"/>
          <p:cNvGrpSpPr/>
          <p:nvPr/>
        </p:nvGrpSpPr>
        <p:grpSpPr>
          <a:xfrm>
            <a:off x="4353183" y="1224811"/>
            <a:ext cx="1068818" cy="1068817"/>
            <a:chOff x="4353170" y="1223943"/>
            <a:chExt cx="1068877" cy="1068876"/>
          </a:xfrm>
        </p:grpSpPr>
        <p:sp>
          <p:nvSpPr>
            <p:cNvPr id="4" name="Freeform: Shape 2"/>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280"/>
            </a:p>
          </p:txBody>
        </p:sp>
        <p:sp>
          <p:nvSpPr>
            <p:cNvPr id="11" name="Freeform: Shape 9"/>
            <p:cNvSpPr>
              <a:spLocks/>
            </p:cNvSpPr>
            <p:nvPr/>
          </p:nvSpPr>
          <p:spPr bwMode="auto">
            <a:xfrm>
              <a:off x="4926443" y="1790435"/>
              <a:ext cx="186776"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01</a:t>
              </a:r>
            </a:p>
          </p:txBody>
        </p:sp>
      </p:grpSp>
      <p:sp>
        <p:nvSpPr>
          <p:cNvPr id="12" name="Freeform: Shape 10"/>
          <p:cNvSpPr>
            <a:spLocks/>
          </p:cNvSpPr>
          <p:nvPr/>
        </p:nvSpPr>
        <p:spPr bwMode="auto">
          <a:xfrm>
            <a:off x="1684218" y="2150011"/>
            <a:ext cx="1618021" cy="5516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fontScale="92500"/>
          </a:bodyPr>
          <a:lstStyle/>
          <a:p>
            <a:pPr algn="r">
              <a:lnSpc>
                <a:spcPct val="120000"/>
              </a:lnSpc>
            </a:pPr>
            <a:r>
              <a:rPr lang="zh-CN" altLang="en-US" sz="1100">
                <a:solidFill>
                  <a:srgbClr val="53585F"/>
                </a:solidFill>
              </a:rPr>
              <a:t>此部分内容作为文字排版占位显示（建议使用主题字体）</a:t>
            </a:r>
          </a:p>
        </p:txBody>
      </p:sp>
      <p:sp>
        <p:nvSpPr>
          <p:cNvPr id="13" name="Freeform: Shape 11"/>
          <p:cNvSpPr>
            <a:spLocks/>
          </p:cNvSpPr>
          <p:nvPr/>
        </p:nvSpPr>
        <p:spPr bwMode="auto">
          <a:xfrm>
            <a:off x="953797" y="2959328"/>
            <a:ext cx="1618021" cy="5516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fontScale="92500"/>
          </a:bodyPr>
          <a:lstStyle/>
          <a:p>
            <a:pPr algn="r">
              <a:lnSpc>
                <a:spcPct val="120000"/>
              </a:lnSpc>
            </a:pPr>
            <a:r>
              <a:rPr lang="zh-CN" altLang="en-US" sz="1100">
                <a:solidFill>
                  <a:srgbClr val="53585F"/>
                </a:solidFill>
              </a:rPr>
              <a:t>此部分内容作为文字排版占位显示（建议使用主题字体）</a:t>
            </a:r>
          </a:p>
        </p:txBody>
      </p:sp>
      <p:sp>
        <p:nvSpPr>
          <p:cNvPr id="14" name="Freeform: Shape 12"/>
          <p:cNvSpPr>
            <a:spLocks/>
          </p:cNvSpPr>
          <p:nvPr/>
        </p:nvSpPr>
        <p:spPr bwMode="auto">
          <a:xfrm>
            <a:off x="6472328" y="1420823"/>
            <a:ext cx="1717876" cy="5713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a:lnSpc>
                <a:spcPct val="120000"/>
              </a:lnSpc>
            </a:pPr>
            <a:r>
              <a:rPr lang="zh-CN" altLang="en-US" sz="1100" dirty="0">
                <a:solidFill>
                  <a:srgbClr val="53585F"/>
                </a:solidFill>
              </a:rPr>
              <a:t>此部分内容作为文字排版占位显示（建议使用主题字体）</a:t>
            </a:r>
          </a:p>
        </p:txBody>
      </p:sp>
      <p:sp>
        <p:nvSpPr>
          <p:cNvPr id="15" name="Freeform: Shape 13"/>
          <p:cNvSpPr>
            <a:spLocks/>
          </p:cNvSpPr>
          <p:nvPr/>
        </p:nvSpPr>
        <p:spPr bwMode="auto">
          <a:xfrm>
            <a:off x="5799231" y="2276370"/>
            <a:ext cx="1717876" cy="5713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lnSpcReduction="10000"/>
          </a:bodyPr>
          <a:lstStyle/>
          <a:p>
            <a:pPr>
              <a:lnSpc>
                <a:spcPct val="120000"/>
              </a:lnSpc>
            </a:pPr>
            <a:r>
              <a:rPr lang="zh-CN" altLang="en-US" sz="1100">
                <a:solidFill>
                  <a:srgbClr val="53585F"/>
                </a:solidFill>
              </a:rPr>
              <a:t>此部分内容作为文字排版占位显示（建议使用主题字体）</a:t>
            </a:r>
          </a:p>
        </p:txBody>
      </p:sp>
      <p:sp>
        <p:nvSpPr>
          <p:cNvPr id="16" name="Freeform: Shape 14"/>
          <p:cNvSpPr>
            <a:spLocks/>
          </p:cNvSpPr>
          <p:nvPr/>
        </p:nvSpPr>
        <p:spPr bwMode="auto">
          <a:xfrm>
            <a:off x="5020116" y="3098016"/>
            <a:ext cx="1717260" cy="5713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lnSpcReduction="10000"/>
          </a:bodyPr>
          <a:lstStyle/>
          <a:p>
            <a:pPr>
              <a:lnSpc>
                <a:spcPct val="120000"/>
              </a:lnSpc>
            </a:pPr>
            <a:r>
              <a:rPr lang="zh-CN" altLang="en-US" sz="1100">
                <a:solidFill>
                  <a:srgbClr val="53585F"/>
                </a:solidFill>
              </a:rPr>
              <a:t>此部分内容作为文字排版占位显示（建议使用主题字体）</a:t>
            </a:r>
          </a:p>
        </p:txBody>
      </p:sp>
      <p:grpSp>
        <p:nvGrpSpPr>
          <p:cNvPr id="25" name="组合 24"/>
          <p:cNvGrpSpPr/>
          <p:nvPr/>
        </p:nvGrpSpPr>
        <p:grpSpPr>
          <a:xfrm>
            <a:off x="4353183" y="2037828"/>
            <a:ext cx="1068818" cy="1069434"/>
            <a:chOff x="4353170" y="2037004"/>
            <a:chExt cx="1068877" cy="1069493"/>
          </a:xfrm>
        </p:grpSpPr>
        <p:sp>
          <p:nvSpPr>
            <p:cNvPr id="6" name="Freeform: Shape 4"/>
            <p:cNvSpPr>
              <a:spLocks/>
            </p:cNvSpPr>
            <p:nvPr/>
          </p:nvSpPr>
          <p:spPr bwMode="auto">
            <a:xfrm>
              <a:off x="4353170" y="2037004"/>
              <a:ext cx="1068877" cy="10694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4"/>
            </a:solidFill>
            <a:ln w="19050">
              <a:solidFill>
                <a:schemeClr val="bg1"/>
              </a:solidFill>
            </a:ln>
            <a:effectLst/>
            <a:extLst/>
          </p:spPr>
          <p:txBody>
            <a:bodyPr anchor="ctr"/>
            <a:lstStyle/>
            <a:p>
              <a:pPr algn="ctr"/>
              <a:endParaRPr sz="1280"/>
            </a:p>
          </p:txBody>
        </p:sp>
        <p:sp>
          <p:nvSpPr>
            <p:cNvPr id="17" name="Freeform: Shape 15"/>
            <p:cNvSpPr>
              <a:spLocks/>
            </p:cNvSpPr>
            <p:nvPr/>
          </p:nvSpPr>
          <p:spPr bwMode="auto">
            <a:xfrm>
              <a:off x="4926443" y="2572058"/>
              <a:ext cx="186776" cy="20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04</a:t>
              </a:r>
            </a:p>
          </p:txBody>
        </p:sp>
      </p:grpSp>
      <p:grpSp>
        <p:nvGrpSpPr>
          <p:cNvPr id="24" name="组合 23"/>
          <p:cNvGrpSpPr/>
          <p:nvPr/>
        </p:nvGrpSpPr>
        <p:grpSpPr>
          <a:xfrm>
            <a:off x="3543247" y="2037828"/>
            <a:ext cx="1069434" cy="1069434"/>
            <a:chOff x="3543190" y="2037004"/>
            <a:chExt cx="1069493" cy="1069493"/>
          </a:xfrm>
        </p:grpSpPr>
        <p:sp>
          <p:nvSpPr>
            <p:cNvPr id="7" name="Freeform: Shape 5"/>
            <p:cNvSpPr>
              <a:spLocks/>
            </p:cNvSpPr>
            <p:nvPr/>
          </p:nvSpPr>
          <p:spPr bwMode="auto">
            <a:xfrm>
              <a:off x="3543190" y="2037004"/>
              <a:ext cx="1069493" cy="10694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3"/>
            </a:solidFill>
            <a:ln w="19050">
              <a:solidFill>
                <a:schemeClr val="bg1"/>
              </a:solidFill>
            </a:ln>
            <a:effectLst/>
            <a:extLst/>
          </p:spPr>
          <p:txBody>
            <a:bodyPr anchor="ctr"/>
            <a:lstStyle/>
            <a:p>
              <a:pPr algn="ctr"/>
              <a:endParaRPr sz="1280"/>
            </a:p>
          </p:txBody>
        </p:sp>
        <p:sp>
          <p:nvSpPr>
            <p:cNvPr id="18" name="Freeform: Shape 16"/>
            <p:cNvSpPr>
              <a:spLocks/>
            </p:cNvSpPr>
            <p:nvPr/>
          </p:nvSpPr>
          <p:spPr bwMode="auto">
            <a:xfrm>
              <a:off x="4129408" y="2572058"/>
              <a:ext cx="187393" cy="20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03</a:t>
              </a:r>
            </a:p>
          </p:txBody>
        </p:sp>
      </p:grpSp>
      <p:grpSp>
        <p:nvGrpSpPr>
          <p:cNvPr id="26" name="组合 25"/>
          <p:cNvGrpSpPr/>
          <p:nvPr/>
        </p:nvGrpSpPr>
        <p:grpSpPr>
          <a:xfrm>
            <a:off x="3543247" y="2851461"/>
            <a:ext cx="1069434" cy="1068818"/>
            <a:chOff x="3543190" y="2850681"/>
            <a:chExt cx="1069493" cy="1068877"/>
          </a:xfrm>
        </p:grpSpPr>
        <p:sp>
          <p:nvSpPr>
            <p:cNvPr id="8" name="Freeform: Shape 6"/>
            <p:cNvSpPr>
              <a:spLocks/>
            </p:cNvSpPr>
            <p:nvPr/>
          </p:nvSpPr>
          <p:spPr bwMode="auto">
            <a:xfrm>
              <a:off x="3543190" y="2850681"/>
              <a:ext cx="1069493" cy="10688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6"/>
            </a:solidFill>
            <a:ln w="19050">
              <a:solidFill>
                <a:schemeClr val="bg1"/>
              </a:solidFill>
            </a:ln>
            <a:effectLst/>
            <a:extLst/>
          </p:spPr>
          <p:txBody>
            <a:bodyPr anchor="ctr"/>
            <a:lstStyle/>
            <a:p>
              <a:pPr algn="ctr"/>
              <a:endParaRPr sz="1280"/>
            </a:p>
          </p:txBody>
        </p:sp>
        <p:sp>
          <p:nvSpPr>
            <p:cNvPr id="19" name="Freeform: Shape 17"/>
            <p:cNvSpPr>
              <a:spLocks/>
            </p:cNvSpPr>
            <p:nvPr/>
          </p:nvSpPr>
          <p:spPr bwMode="auto">
            <a:xfrm>
              <a:off x="4129408" y="3382654"/>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06</a:t>
              </a:r>
            </a:p>
          </p:txBody>
        </p:sp>
      </p:grpSp>
      <p:grpSp>
        <p:nvGrpSpPr>
          <p:cNvPr id="27" name="组合 26"/>
          <p:cNvGrpSpPr/>
          <p:nvPr/>
        </p:nvGrpSpPr>
        <p:grpSpPr>
          <a:xfrm>
            <a:off x="2733928" y="2851461"/>
            <a:ext cx="1068819" cy="1068818"/>
            <a:chOff x="2733827" y="2850681"/>
            <a:chExt cx="1068878" cy="1068877"/>
          </a:xfrm>
        </p:grpSpPr>
        <p:sp>
          <p:nvSpPr>
            <p:cNvPr id="9" name="Freeform: Shape 7"/>
            <p:cNvSpPr>
              <a:spLocks/>
            </p:cNvSpPr>
            <p:nvPr/>
          </p:nvSpPr>
          <p:spPr bwMode="auto">
            <a:xfrm>
              <a:off x="2733827" y="2850681"/>
              <a:ext cx="1068878" cy="10688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5"/>
            </a:solidFill>
            <a:ln w="19050">
              <a:solidFill>
                <a:schemeClr val="bg1"/>
              </a:solidFill>
            </a:ln>
            <a:effectLst/>
            <a:extLst/>
          </p:spPr>
          <p:txBody>
            <a:bodyPr anchor="ctr"/>
            <a:lstStyle/>
            <a:p>
              <a:pPr algn="ctr"/>
              <a:endParaRPr sz="1280"/>
            </a:p>
          </p:txBody>
        </p:sp>
        <p:sp>
          <p:nvSpPr>
            <p:cNvPr id="20" name="Freeform: Shape 18"/>
            <p:cNvSpPr>
              <a:spLocks/>
            </p:cNvSpPr>
            <p:nvPr/>
          </p:nvSpPr>
          <p:spPr bwMode="auto">
            <a:xfrm>
              <a:off x="3302169" y="3382654"/>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05</a:t>
              </a:r>
            </a:p>
          </p:txBody>
        </p:sp>
      </p:grpSp>
      <p:grpSp>
        <p:nvGrpSpPr>
          <p:cNvPr id="23" name="组合 22"/>
          <p:cNvGrpSpPr/>
          <p:nvPr/>
        </p:nvGrpSpPr>
        <p:grpSpPr>
          <a:xfrm>
            <a:off x="5162501" y="1224811"/>
            <a:ext cx="1069435" cy="1068817"/>
            <a:chOff x="5162533" y="1223943"/>
            <a:chExt cx="1069494" cy="1068876"/>
          </a:xfrm>
        </p:grpSpPr>
        <p:sp>
          <p:nvSpPr>
            <p:cNvPr id="5" name="Freeform: Shape 3"/>
            <p:cNvSpPr>
              <a:spLocks/>
            </p:cNvSpPr>
            <p:nvPr/>
          </p:nvSpPr>
          <p:spPr bwMode="auto">
            <a:xfrm>
              <a:off x="5162533" y="1223943"/>
              <a:ext cx="1069494"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2"/>
            </a:solidFill>
            <a:ln w="19050">
              <a:solidFill>
                <a:schemeClr val="bg1"/>
              </a:solidFill>
            </a:ln>
            <a:effectLst/>
            <a:extLst/>
          </p:spPr>
          <p:txBody>
            <a:bodyPr anchor="ctr"/>
            <a:lstStyle/>
            <a:p>
              <a:pPr algn="ctr"/>
              <a:endParaRPr sz="1280"/>
            </a:p>
          </p:txBody>
        </p:sp>
        <p:sp>
          <p:nvSpPr>
            <p:cNvPr id="21" name="Freeform: Shape 19"/>
            <p:cNvSpPr>
              <a:spLocks/>
            </p:cNvSpPr>
            <p:nvPr/>
          </p:nvSpPr>
          <p:spPr bwMode="auto">
            <a:xfrm>
              <a:off x="5738889" y="1790435"/>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200" b="1" dirty="0">
                  <a:solidFill>
                    <a:srgbClr val="FFFFFF"/>
                  </a:solidFill>
                </a:rPr>
                <a:t>02</a:t>
              </a:r>
            </a:p>
          </p:txBody>
        </p:sp>
      </p:grpSp>
      <p:sp>
        <p:nvSpPr>
          <p:cNvPr id="28" name="Title 1"/>
          <p:cNvSpPr txBox="1">
            <a:spLocks/>
          </p:cNvSpPr>
          <p:nvPr/>
        </p:nvSpPr>
        <p:spPr>
          <a:xfrm>
            <a:off x="611778" y="176569"/>
            <a:ext cx="2129827" cy="379456"/>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年度工作总结</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6190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1+#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1+#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2629"/>
          <a:stretch/>
        </p:blipFill>
        <p:spPr bwMode="auto">
          <a:xfrm>
            <a:off x="1384185" y="2294477"/>
            <a:ext cx="2095422" cy="1532071"/>
          </a:xfrm>
          <a:prstGeom prst="rect">
            <a:avLst/>
          </a:prstGeom>
          <a:noFill/>
          <a:ln w="9525">
            <a:noFill/>
            <a:miter lim="800000"/>
            <a:headEnd/>
            <a:tailEnd/>
          </a:ln>
        </p:spPr>
      </p:pic>
      <p:pic>
        <p:nvPicPr>
          <p:cNvPr id="4" name="图片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143"/>
          <a:stretch/>
        </p:blipFill>
        <p:spPr bwMode="auto">
          <a:xfrm>
            <a:off x="5718968" y="2289585"/>
            <a:ext cx="2222710" cy="1546094"/>
          </a:xfrm>
          <a:prstGeom prst="rect">
            <a:avLst/>
          </a:prstGeom>
          <a:noFill/>
          <a:ln w="9525">
            <a:noFill/>
            <a:miter lim="800000"/>
            <a:headEnd/>
            <a:tailEnd/>
          </a:ln>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4228" y="2294477"/>
            <a:ext cx="2110119" cy="1533134"/>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6" name="组合 18"/>
          <p:cNvGrpSpPr>
            <a:grpSpLocks/>
          </p:cNvGrpSpPr>
          <p:nvPr/>
        </p:nvGrpSpPr>
        <p:grpSpPr bwMode="auto">
          <a:xfrm>
            <a:off x="3960018" y="1195757"/>
            <a:ext cx="1719895" cy="553198"/>
            <a:chOff x="10715078" y="3672185"/>
            <a:chExt cx="4045197" cy="1271328"/>
          </a:xfrm>
        </p:grpSpPr>
        <p:sp>
          <p:nvSpPr>
            <p:cNvPr id="20" name="Rounded Rectangle 43"/>
            <p:cNvSpPr/>
            <p:nvPr/>
          </p:nvSpPr>
          <p:spPr>
            <a:xfrm>
              <a:off x="10731882" y="3672185"/>
              <a:ext cx="2229081" cy="558363"/>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id-ID" noProof="1"/>
            </a:p>
          </p:txBody>
        </p:sp>
        <p:sp>
          <p:nvSpPr>
            <p:cNvPr id="7192" name="TextBox 65"/>
            <p:cNvSpPr txBox="1">
              <a:spLocks noChangeArrowheads="1"/>
            </p:cNvSpPr>
            <p:nvPr/>
          </p:nvSpPr>
          <p:spPr bwMode="auto">
            <a:xfrm>
              <a:off x="10955509" y="3672185"/>
              <a:ext cx="1856198" cy="601217"/>
            </a:xfrm>
            <a:prstGeom prst="rect">
              <a:avLst/>
            </a:prstGeom>
            <a:noFill/>
            <a:ln w="9525">
              <a:noFill/>
              <a:miter lim="800000"/>
              <a:headEnd/>
              <a:tailEnd/>
            </a:ln>
          </p:spPr>
          <p:txBody>
            <a:bodyPr>
              <a:spAutoFit/>
            </a:bodyPr>
            <a:lstStyle/>
            <a:p>
              <a:r>
                <a:rPr lang="zh-CN" altLang="en-US" sz="1100" dirty="0">
                  <a:solidFill>
                    <a:schemeClr val="bg1"/>
                  </a:solidFill>
                  <a:latin typeface="思源黑体 CN Medium" pitchFamily="34" charset="-122"/>
                  <a:ea typeface="思源黑体 CN Medium" pitchFamily="34" charset="-122"/>
                </a:rPr>
                <a:t>对手列表</a:t>
              </a:r>
              <a:endParaRPr lang="id-ID" altLang="en-US" sz="1100" dirty="0">
                <a:solidFill>
                  <a:schemeClr val="bg1"/>
                </a:solidFill>
                <a:latin typeface="思源黑体 CN Medium" pitchFamily="34" charset="-122"/>
                <a:ea typeface="思源黑体 CN Medium" pitchFamily="34" charset="-122"/>
              </a:endParaRPr>
            </a:p>
          </p:txBody>
        </p:sp>
        <p:sp>
          <p:nvSpPr>
            <p:cNvPr id="7193" name="TextBox 66"/>
            <p:cNvSpPr txBox="1">
              <a:spLocks noChangeArrowheads="1"/>
            </p:cNvSpPr>
            <p:nvPr/>
          </p:nvSpPr>
          <p:spPr bwMode="auto">
            <a:xfrm>
              <a:off x="10715078" y="4342296"/>
              <a:ext cx="4045197" cy="601217"/>
            </a:xfrm>
            <a:prstGeom prst="rect">
              <a:avLst/>
            </a:prstGeom>
            <a:noFill/>
            <a:ln w="9525">
              <a:noFill/>
              <a:miter lim="800000"/>
              <a:headEnd/>
              <a:tailEnd/>
            </a:ln>
          </p:spPr>
          <p:txBody>
            <a:bodyPr wrap="square">
              <a:spAutoFit/>
            </a:bodyPr>
            <a:lstStyle/>
            <a:p>
              <a:r>
                <a:rPr lang="en-US" altLang="zh-CN" sz="1050" dirty="0">
                  <a:solidFill>
                    <a:schemeClr val="tx1">
                      <a:lumMod val="50000"/>
                      <a:lumOff val="50000"/>
                    </a:schemeClr>
                  </a:solidFill>
                  <a:latin typeface="方正兰亭纤黑_GBK" pitchFamily="2" charset="-122"/>
                  <a:ea typeface="方正兰亭纤黑_GBK" pitchFamily="2" charset="-122"/>
                </a:rPr>
                <a:t>Add Content</a:t>
              </a:r>
              <a:endParaRPr lang="zh-CN" altLang="en-US" sz="1050" dirty="0">
                <a:solidFill>
                  <a:schemeClr val="tx1">
                    <a:lumMod val="50000"/>
                    <a:lumOff val="50000"/>
                  </a:schemeClr>
                </a:solidFill>
                <a:latin typeface="方正兰亭纤黑_GBK" pitchFamily="2" charset="-122"/>
                <a:ea typeface="方正兰亭纤黑_GBK" pitchFamily="2" charset="-122"/>
              </a:endParaRPr>
            </a:p>
          </p:txBody>
        </p:sp>
      </p:grpSp>
      <p:sp>
        <p:nvSpPr>
          <p:cNvPr id="68" name="TextBox 67"/>
          <p:cNvSpPr txBox="1">
            <a:spLocks noChangeArrowheads="1"/>
          </p:cNvSpPr>
          <p:nvPr/>
        </p:nvSpPr>
        <p:spPr bwMode="auto">
          <a:xfrm>
            <a:off x="1655676" y="1859153"/>
            <a:ext cx="7834499" cy="245339"/>
          </a:xfrm>
          <a:prstGeom prst="rect">
            <a:avLst/>
          </a:prstGeom>
          <a:noFill/>
          <a:ln w="9525">
            <a:noFill/>
            <a:miter lim="800000"/>
            <a:headEnd/>
            <a:tailEnd/>
          </a:ln>
        </p:spPr>
        <p:txBody>
          <a:bodyPr wrap="square" lIns="37226" tIns="18613" rIns="37226" bIns="18613">
            <a:spAutoFit/>
          </a:bodyPr>
          <a:lstStyle/>
          <a:p>
            <a:pPr>
              <a:lnSpc>
                <a:spcPct val="150000"/>
              </a:lnSpc>
            </a:pPr>
            <a:r>
              <a:rPr lang="zh-CN" altLang="en-US" sz="9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900" dirty="0">
              <a:solidFill>
                <a:schemeClr val="bg1">
                  <a:lumMod val="65000"/>
                </a:schemeClr>
              </a:solidFill>
              <a:latin typeface="微软雅黑" pitchFamily="34" charset="-122"/>
              <a:ea typeface="微软雅黑" pitchFamily="34" charset="-122"/>
            </a:endParaRPr>
          </a:p>
        </p:txBody>
      </p:sp>
      <p:sp>
        <p:nvSpPr>
          <p:cNvPr id="69" name="Rounded Rectangle 43"/>
          <p:cNvSpPr/>
          <p:nvPr/>
        </p:nvSpPr>
        <p:spPr>
          <a:xfrm>
            <a:off x="2015716" y="4012704"/>
            <a:ext cx="948929" cy="241772"/>
          </a:xfrm>
          <a:prstGeom prst="roundRect">
            <a:avLst>
              <a:gd name="adj" fmla="val 468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id-ID" noProof="1"/>
          </a:p>
        </p:txBody>
      </p:sp>
      <p:sp>
        <p:nvSpPr>
          <p:cNvPr id="70" name="Rounded Rectangle 43"/>
          <p:cNvSpPr/>
          <p:nvPr/>
        </p:nvSpPr>
        <p:spPr>
          <a:xfrm>
            <a:off x="4093051" y="4012704"/>
            <a:ext cx="948928" cy="241772"/>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id-ID" noProof="1"/>
          </a:p>
        </p:txBody>
      </p:sp>
      <p:sp>
        <p:nvSpPr>
          <p:cNvPr id="71" name="Rounded Rectangle 43"/>
          <p:cNvSpPr/>
          <p:nvPr/>
        </p:nvSpPr>
        <p:spPr>
          <a:xfrm>
            <a:off x="6372200" y="3993419"/>
            <a:ext cx="948929" cy="241772"/>
          </a:xfrm>
          <a:prstGeom prst="roundRect">
            <a:avLst>
              <a:gd name="adj" fmla="val 468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id-ID" noProof="1"/>
          </a:p>
        </p:txBody>
      </p:sp>
      <p:sp>
        <p:nvSpPr>
          <p:cNvPr id="72" name="TextBox 71"/>
          <p:cNvSpPr txBox="1">
            <a:spLocks noChangeArrowheads="1"/>
          </p:cNvSpPr>
          <p:nvPr/>
        </p:nvSpPr>
        <p:spPr bwMode="auto">
          <a:xfrm>
            <a:off x="2234791" y="4012704"/>
            <a:ext cx="406004" cy="208424"/>
          </a:xfrm>
          <a:prstGeom prst="rect">
            <a:avLst/>
          </a:prstGeom>
          <a:noFill/>
          <a:ln w="9525">
            <a:noFill/>
            <a:miter lim="800000"/>
            <a:headEnd/>
            <a:tailEnd/>
          </a:ln>
        </p:spPr>
        <p:txBody>
          <a:bodyPr lIns="37226" tIns="18613" rIns="37226" bIns="18613">
            <a:spAutoFit/>
          </a:bodyPr>
          <a:lstStyle/>
          <a:p>
            <a:r>
              <a:rPr lang="zh-CN" altLang="en-US" sz="1100" dirty="0">
                <a:solidFill>
                  <a:schemeClr val="bg1"/>
                </a:solidFill>
                <a:latin typeface="思源黑体 CN Medium" pitchFamily="34" charset="-122"/>
                <a:ea typeface="思源黑体 CN Medium" pitchFamily="34" charset="-122"/>
              </a:rPr>
              <a:t>对手</a:t>
            </a:r>
            <a:endParaRPr lang="id-ID" altLang="en-US" sz="1100" dirty="0">
              <a:solidFill>
                <a:schemeClr val="bg1"/>
              </a:solidFill>
              <a:latin typeface="思源黑体 CN Medium" pitchFamily="34" charset="-122"/>
              <a:ea typeface="思源黑体 CN Medium" pitchFamily="34" charset="-122"/>
            </a:endParaRPr>
          </a:p>
        </p:txBody>
      </p:sp>
      <p:sp>
        <p:nvSpPr>
          <p:cNvPr id="73" name="TextBox 72"/>
          <p:cNvSpPr txBox="1">
            <a:spLocks noChangeArrowheads="1"/>
          </p:cNvSpPr>
          <p:nvPr/>
        </p:nvSpPr>
        <p:spPr bwMode="auto">
          <a:xfrm>
            <a:off x="4364513" y="4012704"/>
            <a:ext cx="406003" cy="208424"/>
          </a:xfrm>
          <a:prstGeom prst="rect">
            <a:avLst/>
          </a:prstGeom>
          <a:noFill/>
          <a:ln w="9525">
            <a:noFill/>
            <a:miter lim="800000"/>
            <a:headEnd/>
            <a:tailEnd/>
          </a:ln>
        </p:spPr>
        <p:txBody>
          <a:bodyPr lIns="37226" tIns="18613" rIns="37226" bIns="18613">
            <a:spAutoFit/>
          </a:bodyPr>
          <a:lstStyle/>
          <a:p>
            <a:r>
              <a:rPr lang="zh-CN" altLang="en-US" sz="1100" dirty="0">
                <a:solidFill>
                  <a:schemeClr val="bg1"/>
                </a:solidFill>
                <a:latin typeface="思源黑体 CN Medium" pitchFamily="34" charset="-122"/>
                <a:ea typeface="思源黑体 CN Medium" pitchFamily="34" charset="-122"/>
              </a:rPr>
              <a:t>对手</a:t>
            </a:r>
            <a:endParaRPr lang="id-ID" altLang="en-US" sz="1100" dirty="0">
              <a:solidFill>
                <a:schemeClr val="bg1"/>
              </a:solidFill>
              <a:latin typeface="思源黑体 CN Medium" pitchFamily="34" charset="-122"/>
              <a:ea typeface="思源黑体 CN Medium" pitchFamily="34" charset="-122"/>
            </a:endParaRPr>
          </a:p>
        </p:txBody>
      </p:sp>
      <p:sp>
        <p:nvSpPr>
          <p:cNvPr id="74" name="TextBox 73"/>
          <p:cNvSpPr txBox="1">
            <a:spLocks noChangeArrowheads="1"/>
          </p:cNvSpPr>
          <p:nvPr/>
        </p:nvSpPr>
        <p:spPr bwMode="auto">
          <a:xfrm>
            <a:off x="6643662" y="3993419"/>
            <a:ext cx="406004" cy="208424"/>
          </a:xfrm>
          <a:prstGeom prst="rect">
            <a:avLst/>
          </a:prstGeom>
          <a:noFill/>
          <a:ln w="9525">
            <a:noFill/>
            <a:miter lim="800000"/>
            <a:headEnd/>
            <a:tailEnd/>
          </a:ln>
        </p:spPr>
        <p:txBody>
          <a:bodyPr lIns="37226" tIns="18613" rIns="37226" bIns="18613">
            <a:spAutoFit/>
          </a:bodyPr>
          <a:lstStyle/>
          <a:p>
            <a:r>
              <a:rPr lang="zh-CN" altLang="en-US" sz="1100" dirty="0">
                <a:solidFill>
                  <a:schemeClr val="bg1"/>
                </a:solidFill>
                <a:latin typeface="思源黑体 CN Medium" pitchFamily="34" charset="-122"/>
                <a:ea typeface="思源黑体 CN Medium" pitchFamily="34" charset="-122"/>
              </a:rPr>
              <a:t>对手</a:t>
            </a:r>
            <a:endParaRPr lang="id-ID" altLang="en-US" sz="1100" dirty="0">
              <a:solidFill>
                <a:schemeClr val="bg1"/>
              </a:solidFill>
              <a:latin typeface="思源黑体 CN Medium" pitchFamily="34" charset="-122"/>
              <a:ea typeface="思源黑体 CN Medium" pitchFamily="34" charset="-122"/>
            </a:endParaRPr>
          </a:p>
        </p:txBody>
      </p:sp>
    </p:spTree>
    <p:extLst>
      <p:ext uri="{BB962C8B-B14F-4D97-AF65-F5344CB8AC3E}">
        <p14:creationId xmlns:p14="http://schemas.microsoft.com/office/powerpoint/2010/main" val="1461986096"/>
      </p:ext>
    </p:extLst>
  </p:cSld>
  <p:clrMapOvr>
    <a:masterClrMapping/>
  </p:clrMapOvr>
  <p:transition advClick="0"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randombar(horizontal)">
                                      <p:cBhvr>
                                        <p:cTn id="12" dur="500"/>
                                        <p:tgtEl>
                                          <p:spTgt spid="68"/>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anim calcmode="lin" valueType="num">
                                      <p:cBhvr>
                                        <p:cTn id="33" dur="1000" fill="hold"/>
                                        <p:tgtEl>
                                          <p:spTgt spid="69"/>
                                        </p:tgtEl>
                                        <p:attrNameLst>
                                          <p:attrName>ppt_x</p:attrName>
                                        </p:attrNameLst>
                                      </p:cBhvr>
                                      <p:tavLst>
                                        <p:tav tm="0">
                                          <p:val>
                                            <p:strVal val="#ppt_x"/>
                                          </p:val>
                                        </p:tav>
                                        <p:tav tm="100000">
                                          <p:val>
                                            <p:strVal val="#ppt_x"/>
                                          </p:val>
                                        </p:tav>
                                      </p:tavLst>
                                    </p:anim>
                                    <p:anim calcmode="lin" valueType="num">
                                      <p:cBhvr>
                                        <p:cTn id="34" dur="1000" fill="hold"/>
                                        <p:tgtEl>
                                          <p:spTgt spid="6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1000"/>
                                        <p:tgtEl>
                                          <p:spTgt spid="71"/>
                                        </p:tgtEl>
                                      </p:cBhvr>
                                    </p:animEffect>
                                    <p:anim calcmode="lin" valueType="num">
                                      <p:cBhvr>
                                        <p:cTn id="43" dur="1000" fill="hold"/>
                                        <p:tgtEl>
                                          <p:spTgt spid="71"/>
                                        </p:tgtEl>
                                        <p:attrNameLst>
                                          <p:attrName>ppt_x</p:attrName>
                                        </p:attrNameLst>
                                      </p:cBhvr>
                                      <p:tavLst>
                                        <p:tav tm="0">
                                          <p:val>
                                            <p:strVal val="#ppt_x"/>
                                          </p:val>
                                        </p:tav>
                                        <p:tav tm="100000">
                                          <p:val>
                                            <p:strVal val="#ppt_x"/>
                                          </p:val>
                                        </p:tav>
                                      </p:tavLst>
                                    </p:anim>
                                    <p:anim calcmode="lin" valueType="num">
                                      <p:cBhvr>
                                        <p:cTn id="44" dur="1000" fill="hold"/>
                                        <p:tgtEl>
                                          <p:spTgt spid="7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1000"/>
                                        <p:tgtEl>
                                          <p:spTgt spid="72"/>
                                        </p:tgtEl>
                                      </p:cBhvr>
                                    </p:animEffect>
                                    <p:anim calcmode="lin" valueType="num">
                                      <p:cBhvr>
                                        <p:cTn id="48" dur="1000" fill="hold"/>
                                        <p:tgtEl>
                                          <p:spTgt spid="72"/>
                                        </p:tgtEl>
                                        <p:attrNameLst>
                                          <p:attrName>ppt_x</p:attrName>
                                        </p:attrNameLst>
                                      </p:cBhvr>
                                      <p:tavLst>
                                        <p:tav tm="0">
                                          <p:val>
                                            <p:strVal val="#ppt_x"/>
                                          </p:val>
                                        </p:tav>
                                        <p:tav tm="100000">
                                          <p:val>
                                            <p:strVal val="#ppt_x"/>
                                          </p:val>
                                        </p:tav>
                                      </p:tavLst>
                                    </p:anim>
                                    <p:anim calcmode="lin" valueType="num">
                                      <p:cBhvr>
                                        <p:cTn id="49" dur="1000" fill="hold"/>
                                        <p:tgtEl>
                                          <p:spTgt spid="7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1000"/>
                                        <p:tgtEl>
                                          <p:spTgt spid="73"/>
                                        </p:tgtEl>
                                      </p:cBhvr>
                                    </p:animEffect>
                                    <p:anim calcmode="lin" valueType="num">
                                      <p:cBhvr>
                                        <p:cTn id="53" dur="1000" fill="hold"/>
                                        <p:tgtEl>
                                          <p:spTgt spid="73"/>
                                        </p:tgtEl>
                                        <p:attrNameLst>
                                          <p:attrName>ppt_x</p:attrName>
                                        </p:attrNameLst>
                                      </p:cBhvr>
                                      <p:tavLst>
                                        <p:tav tm="0">
                                          <p:val>
                                            <p:strVal val="#ppt_x"/>
                                          </p:val>
                                        </p:tav>
                                        <p:tav tm="100000">
                                          <p:val>
                                            <p:strVal val="#ppt_x"/>
                                          </p:val>
                                        </p:tav>
                                      </p:tavLst>
                                    </p:anim>
                                    <p:anim calcmode="lin" valueType="num">
                                      <p:cBhvr>
                                        <p:cTn id="54" dur="1000" fill="hold"/>
                                        <p:tgtEl>
                                          <p:spTgt spid="7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1000"/>
                                        <p:tgtEl>
                                          <p:spTgt spid="74"/>
                                        </p:tgtEl>
                                      </p:cBhvr>
                                    </p:animEffect>
                                    <p:anim calcmode="lin" valueType="num">
                                      <p:cBhvr>
                                        <p:cTn id="58" dur="1000" fill="hold"/>
                                        <p:tgtEl>
                                          <p:spTgt spid="74"/>
                                        </p:tgtEl>
                                        <p:attrNameLst>
                                          <p:attrName>ppt_x</p:attrName>
                                        </p:attrNameLst>
                                      </p:cBhvr>
                                      <p:tavLst>
                                        <p:tav tm="0">
                                          <p:val>
                                            <p:strVal val="#ppt_x"/>
                                          </p:val>
                                        </p:tav>
                                        <p:tav tm="100000">
                                          <p:val>
                                            <p:strVal val="#ppt_x"/>
                                          </p:val>
                                        </p:tav>
                                      </p:tavLst>
                                    </p:anim>
                                    <p:anim calcmode="lin" valueType="num">
                                      <p:cBhvr>
                                        <p:cTn id="5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bldLvl="0" animBg="1"/>
      <p:bldP spid="70" grpId="0" bldLvl="0" animBg="1"/>
      <p:bldP spid="71" grpId="0" bldLvl="0" animBg="1"/>
      <p:bldP spid="72" grpId="0"/>
      <p:bldP spid="73" grpId="0"/>
      <p:bldP spid="7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654180" y="5919748"/>
            <a:ext cx="815909" cy="338706"/>
          </a:xfrm>
          <a:prstGeom prst="rect">
            <a:avLst/>
          </a:prstGeom>
          <a:noFill/>
        </p:spPr>
        <p:txBody>
          <a:bodyPr wrap="none" lIns="61109" tIns="30555" rIns="61109" bIns="30555" rtlCol="0">
            <a:spAutoFit/>
          </a:bodyPr>
          <a:lstStyle/>
          <a:p>
            <a:r>
              <a:rPr lang="zh-CN" altLang="en-US" dirty="0"/>
              <a:t>延迟符</a:t>
            </a:r>
          </a:p>
        </p:txBody>
      </p:sp>
      <p:grpSp>
        <p:nvGrpSpPr>
          <p:cNvPr id="3" name="Group 12"/>
          <p:cNvGrpSpPr>
            <a:grpSpLocks/>
          </p:cNvGrpSpPr>
          <p:nvPr/>
        </p:nvGrpSpPr>
        <p:grpSpPr bwMode="auto">
          <a:xfrm>
            <a:off x="3463603" y="1192516"/>
            <a:ext cx="1149730" cy="1575286"/>
            <a:chOff x="7392144" y="2513032"/>
            <a:chExt cx="1529507" cy="2099244"/>
          </a:xfrm>
        </p:grpSpPr>
        <p:sp>
          <p:nvSpPr>
            <p:cNvPr id="24" name="Freeform 6"/>
            <p:cNvSpPr>
              <a:spLocks/>
            </p:cNvSpPr>
            <p:nvPr/>
          </p:nvSpPr>
          <p:spPr bwMode="auto">
            <a:xfrm>
              <a:off x="7392144" y="2513032"/>
              <a:ext cx="1201151" cy="700453"/>
            </a:xfrm>
            <a:custGeom>
              <a:avLst/>
              <a:gdLst>
                <a:gd name="T0" fmla="*/ 385 w 488"/>
                <a:gd name="T1" fmla="*/ 0 h 344"/>
                <a:gd name="T2" fmla="*/ 103 w 488"/>
                <a:gd name="T3" fmla="*/ 0 h 344"/>
                <a:gd name="T4" fmla="*/ 0 w 488"/>
                <a:gd name="T5" fmla="*/ 0 h 344"/>
                <a:gd name="T6" fmla="*/ 0 w 488"/>
                <a:gd name="T7" fmla="*/ 103 h 344"/>
                <a:gd name="T8" fmla="*/ 0 w 488"/>
                <a:gd name="T9" fmla="*/ 241 h 344"/>
                <a:gd name="T10" fmla="*/ 103 w 488"/>
                <a:gd name="T11" fmla="*/ 344 h 344"/>
                <a:gd name="T12" fmla="*/ 385 w 488"/>
                <a:gd name="T13" fmla="*/ 344 h 344"/>
                <a:gd name="T14" fmla="*/ 488 w 488"/>
                <a:gd name="T15" fmla="*/ 344 h 344"/>
                <a:gd name="T16" fmla="*/ 488 w 488"/>
                <a:gd name="T17" fmla="*/ 241 h 344"/>
                <a:gd name="T18" fmla="*/ 488 w 488"/>
                <a:gd name="T19" fmla="*/ 103 h 344"/>
                <a:gd name="T20" fmla="*/ 385 w 488"/>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344">
                  <a:moveTo>
                    <a:pt x="385" y="0"/>
                  </a:moveTo>
                  <a:cubicBezTo>
                    <a:pt x="103" y="0"/>
                    <a:pt x="103" y="0"/>
                    <a:pt x="103" y="0"/>
                  </a:cubicBezTo>
                  <a:cubicBezTo>
                    <a:pt x="0" y="0"/>
                    <a:pt x="0" y="0"/>
                    <a:pt x="0" y="0"/>
                  </a:cubicBezTo>
                  <a:cubicBezTo>
                    <a:pt x="0" y="103"/>
                    <a:pt x="0" y="103"/>
                    <a:pt x="0" y="103"/>
                  </a:cubicBezTo>
                  <a:cubicBezTo>
                    <a:pt x="0" y="241"/>
                    <a:pt x="0" y="241"/>
                    <a:pt x="0" y="241"/>
                  </a:cubicBezTo>
                  <a:cubicBezTo>
                    <a:pt x="0" y="298"/>
                    <a:pt x="46" y="344"/>
                    <a:pt x="103" y="344"/>
                  </a:cubicBezTo>
                  <a:cubicBezTo>
                    <a:pt x="385" y="344"/>
                    <a:pt x="385" y="344"/>
                    <a:pt x="385" y="344"/>
                  </a:cubicBezTo>
                  <a:cubicBezTo>
                    <a:pt x="488" y="344"/>
                    <a:pt x="488" y="344"/>
                    <a:pt x="488" y="344"/>
                  </a:cubicBezTo>
                  <a:cubicBezTo>
                    <a:pt x="488" y="241"/>
                    <a:pt x="488" y="241"/>
                    <a:pt x="488" y="241"/>
                  </a:cubicBezTo>
                  <a:cubicBezTo>
                    <a:pt x="488" y="103"/>
                    <a:pt x="488" y="103"/>
                    <a:pt x="488" y="103"/>
                  </a:cubicBezTo>
                  <a:cubicBezTo>
                    <a:pt x="488" y="46"/>
                    <a:pt x="442" y="0"/>
                    <a:pt x="385" y="0"/>
                  </a:cubicBezTo>
                  <a:close/>
                </a:path>
              </a:pathLst>
            </a:custGeom>
            <a:solidFill>
              <a:schemeClr val="accent3"/>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5" name="Freeform 10"/>
            <p:cNvSpPr>
              <a:spLocks/>
            </p:cNvSpPr>
            <p:nvPr/>
          </p:nvSpPr>
          <p:spPr bwMode="auto">
            <a:xfrm>
              <a:off x="8430175" y="3071702"/>
              <a:ext cx="351660" cy="1540574"/>
            </a:xfrm>
            <a:custGeom>
              <a:avLst/>
              <a:gdLst>
                <a:gd name="T0" fmla="*/ 172 w 172"/>
                <a:gd name="T1" fmla="*/ 757 h 757"/>
                <a:gd name="T2" fmla="*/ 172 w 172"/>
                <a:gd name="T3" fmla="*/ 102 h 757"/>
                <a:gd name="T4" fmla="*/ 70 w 172"/>
                <a:gd name="T5" fmla="*/ 0 h 757"/>
                <a:gd name="T6" fmla="*/ 0 w 172"/>
                <a:gd name="T7" fmla="*/ 0 h 757"/>
              </a:gdLst>
              <a:ahLst/>
              <a:cxnLst>
                <a:cxn ang="0">
                  <a:pos x="T0" y="T1"/>
                </a:cxn>
                <a:cxn ang="0">
                  <a:pos x="T2" y="T3"/>
                </a:cxn>
                <a:cxn ang="0">
                  <a:pos x="T4" y="T5"/>
                </a:cxn>
                <a:cxn ang="0">
                  <a:pos x="T6" y="T7"/>
                </a:cxn>
              </a:cxnLst>
              <a:rect l="0" t="0" r="r" b="b"/>
              <a:pathLst>
                <a:path w="172" h="757">
                  <a:moveTo>
                    <a:pt x="172" y="757"/>
                  </a:moveTo>
                  <a:cubicBezTo>
                    <a:pt x="172" y="102"/>
                    <a:pt x="172" y="102"/>
                    <a:pt x="172" y="102"/>
                  </a:cubicBezTo>
                  <a:cubicBezTo>
                    <a:pt x="172" y="46"/>
                    <a:pt x="126" y="0"/>
                    <a:pt x="70"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4" name="Group 87"/>
            <p:cNvGrpSpPr/>
            <p:nvPr/>
          </p:nvGrpSpPr>
          <p:grpSpPr>
            <a:xfrm>
              <a:off x="7484150" y="2679412"/>
              <a:ext cx="340042" cy="340042"/>
              <a:chOff x="191344" y="6369531"/>
              <a:chExt cx="340040" cy="340040"/>
            </a:xfrm>
            <a:solidFill>
              <a:srgbClr val="FFFFFF"/>
            </a:solidFill>
          </p:grpSpPr>
          <p:sp>
            <p:nvSpPr>
              <p:cNvPr id="28" name="Freeform 467"/>
              <p:cNvSpPr>
                <a:spLocks noEditPoints="1"/>
              </p:cNvSpPr>
              <p:nvPr/>
            </p:nvSpPr>
            <p:spPr bwMode="auto">
              <a:xfrm>
                <a:off x="191344" y="6369531"/>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9" name="Freeform 468"/>
              <p:cNvSpPr>
                <a:spLocks/>
              </p:cNvSpPr>
              <p:nvPr/>
            </p:nvSpPr>
            <p:spPr bwMode="auto">
              <a:xfrm>
                <a:off x="319178" y="6453901"/>
                <a:ext cx="84371" cy="171298"/>
              </a:xfrm>
              <a:custGeom>
                <a:avLst/>
                <a:gdLst>
                  <a:gd name="T0" fmla="*/ 19 w 32"/>
                  <a:gd name="T1" fmla="*/ 56 h 64"/>
                  <a:gd name="T2" fmla="*/ 19 w 32"/>
                  <a:gd name="T3" fmla="*/ 64 h 64"/>
                  <a:gd name="T4" fmla="*/ 13 w 32"/>
                  <a:gd name="T5" fmla="*/ 64 h 64"/>
                  <a:gd name="T6" fmla="*/ 13 w 32"/>
                  <a:gd name="T7" fmla="*/ 56 h 64"/>
                  <a:gd name="T8" fmla="*/ 0 w 32"/>
                  <a:gd name="T9" fmla="*/ 53 h 64"/>
                  <a:gd name="T10" fmla="*/ 2 w 32"/>
                  <a:gd name="T11" fmla="*/ 46 h 64"/>
                  <a:gd name="T12" fmla="*/ 14 w 32"/>
                  <a:gd name="T13" fmla="*/ 49 h 64"/>
                  <a:gd name="T14" fmla="*/ 22 w 32"/>
                  <a:gd name="T15" fmla="*/ 43 h 64"/>
                  <a:gd name="T16" fmla="*/ 14 w 32"/>
                  <a:gd name="T17" fmla="*/ 35 h 64"/>
                  <a:gd name="T18" fmla="*/ 1 w 32"/>
                  <a:gd name="T19" fmla="*/ 21 h 64"/>
                  <a:gd name="T20" fmla="*/ 13 w 32"/>
                  <a:gd name="T21" fmla="*/ 8 h 64"/>
                  <a:gd name="T22" fmla="*/ 13 w 32"/>
                  <a:gd name="T23" fmla="*/ 0 h 64"/>
                  <a:gd name="T24" fmla="*/ 19 w 32"/>
                  <a:gd name="T25" fmla="*/ 0 h 64"/>
                  <a:gd name="T26" fmla="*/ 19 w 32"/>
                  <a:gd name="T27" fmla="*/ 7 h 64"/>
                  <a:gd name="T28" fmla="*/ 30 w 32"/>
                  <a:gd name="T29" fmla="*/ 10 h 64"/>
                  <a:gd name="T30" fmla="*/ 28 w 32"/>
                  <a:gd name="T31" fmla="*/ 17 h 64"/>
                  <a:gd name="T32" fmla="*/ 17 w 32"/>
                  <a:gd name="T33" fmla="*/ 14 h 64"/>
                  <a:gd name="T34" fmla="*/ 10 w 32"/>
                  <a:gd name="T35" fmla="*/ 20 h 64"/>
                  <a:gd name="T36" fmla="*/ 20 w 32"/>
                  <a:gd name="T37" fmla="*/ 28 h 64"/>
                  <a:gd name="T38" fmla="*/ 32 w 32"/>
                  <a:gd name="T39" fmla="*/ 42 h 64"/>
                  <a:gd name="T40" fmla="*/ 19 w 32"/>
                  <a:gd name="T41"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64">
                    <a:moveTo>
                      <a:pt x="19" y="56"/>
                    </a:moveTo>
                    <a:cubicBezTo>
                      <a:pt x="19" y="64"/>
                      <a:pt x="19" y="64"/>
                      <a:pt x="19" y="64"/>
                    </a:cubicBezTo>
                    <a:cubicBezTo>
                      <a:pt x="13" y="64"/>
                      <a:pt x="13" y="64"/>
                      <a:pt x="13" y="64"/>
                    </a:cubicBezTo>
                    <a:cubicBezTo>
                      <a:pt x="13" y="56"/>
                      <a:pt x="13" y="56"/>
                      <a:pt x="13" y="56"/>
                    </a:cubicBezTo>
                    <a:cubicBezTo>
                      <a:pt x="8" y="56"/>
                      <a:pt x="3" y="55"/>
                      <a:pt x="0" y="53"/>
                    </a:cubicBezTo>
                    <a:cubicBezTo>
                      <a:pt x="2" y="46"/>
                      <a:pt x="2" y="46"/>
                      <a:pt x="2" y="46"/>
                    </a:cubicBezTo>
                    <a:cubicBezTo>
                      <a:pt x="5" y="47"/>
                      <a:pt x="9" y="49"/>
                      <a:pt x="14" y="49"/>
                    </a:cubicBezTo>
                    <a:cubicBezTo>
                      <a:pt x="19" y="49"/>
                      <a:pt x="22" y="47"/>
                      <a:pt x="22" y="43"/>
                    </a:cubicBezTo>
                    <a:cubicBezTo>
                      <a:pt x="22" y="39"/>
                      <a:pt x="20" y="37"/>
                      <a:pt x="14" y="35"/>
                    </a:cubicBezTo>
                    <a:cubicBezTo>
                      <a:pt x="6" y="32"/>
                      <a:pt x="1" y="28"/>
                      <a:pt x="1" y="21"/>
                    </a:cubicBezTo>
                    <a:cubicBezTo>
                      <a:pt x="1" y="14"/>
                      <a:pt x="5" y="9"/>
                      <a:pt x="13" y="8"/>
                    </a:cubicBezTo>
                    <a:cubicBezTo>
                      <a:pt x="13" y="0"/>
                      <a:pt x="13" y="0"/>
                      <a:pt x="13" y="0"/>
                    </a:cubicBezTo>
                    <a:cubicBezTo>
                      <a:pt x="19" y="0"/>
                      <a:pt x="19" y="0"/>
                      <a:pt x="19" y="0"/>
                    </a:cubicBezTo>
                    <a:cubicBezTo>
                      <a:pt x="19" y="7"/>
                      <a:pt x="19" y="7"/>
                      <a:pt x="19" y="7"/>
                    </a:cubicBezTo>
                    <a:cubicBezTo>
                      <a:pt x="24" y="7"/>
                      <a:pt x="28" y="9"/>
                      <a:pt x="30" y="10"/>
                    </a:cubicBezTo>
                    <a:cubicBezTo>
                      <a:pt x="28" y="17"/>
                      <a:pt x="28" y="17"/>
                      <a:pt x="28" y="17"/>
                    </a:cubicBezTo>
                    <a:cubicBezTo>
                      <a:pt x="26" y="16"/>
                      <a:pt x="23" y="14"/>
                      <a:pt x="17" y="14"/>
                    </a:cubicBezTo>
                    <a:cubicBezTo>
                      <a:pt x="12" y="14"/>
                      <a:pt x="10" y="17"/>
                      <a:pt x="10" y="20"/>
                    </a:cubicBezTo>
                    <a:cubicBezTo>
                      <a:pt x="10" y="23"/>
                      <a:pt x="13" y="25"/>
                      <a:pt x="20" y="28"/>
                    </a:cubicBezTo>
                    <a:cubicBezTo>
                      <a:pt x="28" y="31"/>
                      <a:pt x="32" y="35"/>
                      <a:pt x="32" y="42"/>
                    </a:cubicBezTo>
                    <a:cubicBezTo>
                      <a:pt x="32" y="49"/>
                      <a:pt x="27" y="55"/>
                      <a:pt x="19" y="56"/>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27" name="Text Placeholder 2"/>
            <p:cNvSpPr txBox="1">
              <a:spLocks/>
            </p:cNvSpPr>
            <p:nvPr/>
          </p:nvSpPr>
          <p:spPr bwMode="auto">
            <a:xfrm>
              <a:off x="7824192" y="2708920"/>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5" name="Group 11"/>
          <p:cNvGrpSpPr>
            <a:grpSpLocks/>
          </p:cNvGrpSpPr>
          <p:nvPr/>
        </p:nvGrpSpPr>
        <p:grpSpPr bwMode="auto">
          <a:xfrm>
            <a:off x="4505003" y="1448182"/>
            <a:ext cx="1447514" cy="908330"/>
            <a:chOff x="8781443" y="2852936"/>
            <a:chExt cx="1923069" cy="1211043"/>
          </a:xfrm>
        </p:grpSpPr>
        <p:sp>
          <p:nvSpPr>
            <p:cNvPr id="32" name="Freeform 15"/>
            <p:cNvSpPr>
              <a:spLocks/>
            </p:cNvSpPr>
            <p:nvPr/>
          </p:nvSpPr>
          <p:spPr bwMode="auto">
            <a:xfrm>
              <a:off x="8781443" y="3477513"/>
              <a:ext cx="723531" cy="586466"/>
            </a:xfrm>
            <a:custGeom>
              <a:avLst/>
              <a:gdLst>
                <a:gd name="T0" fmla="*/ 0 w 356"/>
                <a:gd name="T1" fmla="*/ 289 h 289"/>
                <a:gd name="T2" fmla="*/ 0 w 356"/>
                <a:gd name="T3" fmla="*/ 102 h 289"/>
                <a:gd name="T4" fmla="*/ 102 w 356"/>
                <a:gd name="T5" fmla="*/ 0 h 289"/>
                <a:gd name="T6" fmla="*/ 356 w 356"/>
                <a:gd name="T7" fmla="*/ 0 h 289"/>
              </a:gdLst>
              <a:ahLst/>
              <a:cxnLst>
                <a:cxn ang="0">
                  <a:pos x="T0" y="T1"/>
                </a:cxn>
                <a:cxn ang="0">
                  <a:pos x="T2" y="T3"/>
                </a:cxn>
                <a:cxn ang="0">
                  <a:pos x="T4" y="T5"/>
                </a:cxn>
                <a:cxn ang="0">
                  <a:pos x="T6" y="T7"/>
                </a:cxn>
              </a:cxnLst>
              <a:rect l="0" t="0" r="r" b="b"/>
              <a:pathLst>
                <a:path w="356" h="289">
                  <a:moveTo>
                    <a:pt x="0" y="289"/>
                  </a:moveTo>
                  <a:cubicBezTo>
                    <a:pt x="0" y="102"/>
                    <a:pt x="0" y="102"/>
                    <a:pt x="0" y="102"/>
                  </a:cubicBezTo>
                  <a:cubicBezTo>
                    <a:pt x="0" y="45"/>
                    <a:pt x="45" y="0"/>
                    <a:pt x="102" y="0"/>
                  </a:cubicBezTo>
                  <a:cubicBezTo>
                    <a:pt x="356" y="0"/>
                    <a:pt x="356" y="0"/>
                    <a:pt x="356"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1" name="Freeform 8"/>
            <p:cNvSpPr>
              <a:spLocks/>
            </p:cNvSpPr>
            <p:nvPr/>
          </p:nvSpPr>
          <p:spPr bwMode="auto">
            <a:xfrm>
              <a:off x="9342074" y="2852936"/>
              <a:ext cx="1362438" cy="700797"/>
            </a:xfrm>
            <a:custGeom>
              <a:avLst/>
              <a:gdLst>
                <a:gd name="T0" fmla="*/ 103 w 553"/>
                <a:gd name="T1" fmla="*/ 0 h 344"/>
                <a:gd name="T2" fmla="*/ 451 w 553"/>
                <a:gd name="T3" fmla="*/ 0 h 344"/>
                <a:gd name="T4" fmla="*/ 553 w 553"/>
                <a:gd name="T5" fmla="*/ 0 h 344"/>
                <a:gd name="T6" fmla="*/ 553 w 553"/>
                <a:gd name="T7" fmla="*/ 103 h 344"/>
                <a:gd name="T8" fmla="*/ 553 w 553"/>
                <a:gd name="T9" fmla="*/ 242 h 344"/>
                <a:gd name="T10" fmla="*/ 451 w 553"/>
                <a:gd name="T11" fmla="*/ 344 h 344"/>
                <a:gd name="T12" fmla="*/ 103 w 553"/>
                <a:gd name="T13" fmla="*/ 344 h 344"/>
                <a:gd name="T14" fmla="*/ 0 w 553"/>
                <a:gd name="T15" fmla="*/ 344 h 344"/>
                <a:gd name="T16" fmla="*/ 0 w 553"/>
                <a:gd name="T17" fmla="*/ 242 h 344"/>
                <a:gd name="T18" fmla="*/ 0 w 553"/>
                <a:gd name="T19" fmla="*/ 103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3"/>
                    <a:pt x="553" y="103"/>
                    <a:pt x="553" y="103"/>
                  </a:cubicBezTo>
                  <a:cubicBezTo>
                    <a:pt x="553" y="242"/>
                    <a:pt x="553" y="242"/>
                    <a:pt x="553" y="242"/>
                  </a:cubicBezTo>
                  <a:cubicBezTo>
                    <a:pt x="553" y="298"/>
                    <a:pt x="507" y="344"/>
                    <a:pt x="451" y="344"/>
                  </a:cubicBezTo>
                  <a:cubicBezTo>
                    <a:pt x="103" y="344"/>
                    <a:pt x="103" y="344"/>
                    <a:pt x="103" y="344"/>
                  </a:cubicBezTo>
                  <a:cubicBezTo>
                    <a:pt x="0" y="344"/>
                    <a:pt x="0" y="344"/>
                    <a:pt x="0" y="344"/>
                  </a:cubicBezTo>
                  <a:cubicBezTo>
                    <a:pt x="0" y="242"/>
                    <a:pt x="0" y="242"/>
                    <a:pt x="0" y="242"/>
                  </a:cubicBezTo>
                  <a:cubicBezTo>
                    <a:pt x="0" y="103"/>
                    <a:pt x="0" y="103"/>
                    <a:pt x="0" y="103"/>
                  </a:cubicBezTo>
                  <a:cubicBezTo>
                    <a:pt x="0" y="46"/>
                    <a:pt x="46" y="0"/>
                    <a:pt x="103" y="0"/>
                  </a:cubicBezTo>
                  <a:close/>
                </a:path>
              </a:pathLst>
            </a:custGeom>
            <a:solidFill>
              <a:schemeClr val="accent2"/>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3" name="Text Placeholder 2"/>
            <p:cNvSpPr txBox="1">
              <a:spLocks/>
            </p:cNvSpPr>
            <p:nvPr/>
          </p:nvSpPr>
          <p:spPr bwMode="auto">
            <a:xfrm>
              <a:off x="9293465" y="3068960"/>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lgn="r">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nvGrpSpPr>
            <p:cNvPr id="6" name="Group 84"/>
            <p:cNvGrpSpPr/>
            <p:nvPr/>
          </p:nvGrpSpPr>
          <p:grpSpPr>
            <a:xfrm>
              <a:off x="10200456" y="3039452"/>
              <a:ext cx="340042" cy="340042"/>
              <a:chOff x="777137" y="5867224"/>
              <a:chExt cx="281025" cy="281025"/>
            </a:xfrm>
            <a:solidFill>
              <a:srgbClr val="FFFFFF"/>
            </a:solidFill>
          </p:grpSpPr>
          <p:sp>
            <p:nvSpPr>
              <p:cNvPr id="35" name="Freeform 238"/>
              <p:cNvSpPr>
                <a:spLocks noEditPoints="1"/>
              </p:cNvSpPr>
              <p:nvPr/>
            </p:nvSpPr>
            <p:spPr bwMode="auto">
              <a:xfrm>
                <a:off x="777137" y="5867224"/>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6" name="Freeform 239"/>
              <p:cNvSpPr>
                <a:spLocks noEditPoints="1"/>
              </p:cNvSpPr>
              <p:nvPr/>
            </p:nvSpPr>
            <p:spPr bwMode="auto">
              <a:xfrm>
                <a:off x="855316" y="5947517"/>
                <a:ext cx="122552" cy="122552"/>
              </a:xfrm>
              <a:custGeom>
                <a:avLst/>
                <a:gdLst>
                  <a:gd name="T0" fmla="*/ 0 w 58"/>
                  <a:gd name="T1" fmla="*/ 58 h 58"/>
                  <a:gd name="T2" fmla="*/ 8 w 58"/>
                  <a:gd name="T3" fmla="*/ 58 h 58"/>
                  <a:gd name="T4" fmla="*/ 8 w 58"/>
                  <a:gd name="T5" fmla="*/ 0 h 58"/>
                  <a:gd name="T6" fmla="*/ 0 w 58"/>
                  <a:gd name="T7" fmla="*/ 0 h 58"/>
                  <a:gd name="T8" fmla="*/ 0 w 58"/>
                  <a:gd name="T9" fmla="*/ 58 h 58"/>
                  <a:gd name="T10" fmla="*/ 12 w 58"/>
                  <a:gd name="T11" fmla="*/ 58 h 58"/>
                  <a:gd name="T12" fmla="*/ 21 w 58"/>
                  <a:gd name="T13" fmla="*/ 58 h 58"/>
                  <a:gd name="T14" fmla="*/ 21 w 58"/>
                  <a:gd name="T15" fmla="*/ 49 h 58"/>
                  <a:gd name="T16" fmla="*/ 12 w 58"/>
                  <a:gd name="T17" fmla="*/ 49 h 58"/>
                  <a:gd name="T18" fmla="*/ 12 w 58"/>
                  <a:gd name="T19" fmla="*/ 58 h 58"/>
                  <a:gd name="T20" fmla="*/ 25 w 58"/>
                  <a:gd name="T21" fmla="*/ 58 h 58"/>
                  <a:gd name="T22" fmla="*/ 33 w 58"/>
                  <a:gd name="T23" fmla="*/ 58 h 58"/>
                  <a:gd name="T24" fmla="*/ 33 w 58"/>
                  <a:gd name="T25" fmla="*/ 29 h 58"/>
                  <a:gd name="T26" fmla="*/ 25 w 58"/>
                  <a:gd name="T27" fmla="*/ 29 h 58"/>
                  <a:gd name="T28" fmla="*/ 25 w 58"/>
                  <a:gd name="T29" fmla="*/ 58 h 58"/>
                  <a:gd name="T30" fmla="*/ 37 w 58"/>
                  <a:gd name="T31" fmla="*/ 58 h 58"/>
                  <a:gd name="T32" fmla="*/ 46 w 58"/>
                  <a:gd name="T33" fmla="*/ 58 h 58"/>
                  <a:gd name="T34" fmla="*/ 46 w 58"/>
                  <a:gd name="T35" fmla="*/ 12 h 58"/>
                  <a:gd name="T36" fmla="*/ 37 w 58"/>
                  <a:gd name="T37" fmla="*/ 12 h 58"/>
                  <a:gd name="T38" fmla="*/ 37 w 58"/>
                  <a:gd name="T39" fmla="*/ 58 h 58"/>
                  <a:gd name="T40" fmla="*/ 50 w 58"/>
                  <a:gd name="T41" fmla="*/ 37 h 58"/>
                  <a:gd name="T42" fmla="*/ 50 w 58"/>
                  <a:gd name="T43" fmla="*/ 58 h 58"/>
                  <a:gd name="T44" fmla="*/ 58 w 58"/>
                  <a:gd name="T45" fmla="*/ 58 h 58"/>
                  <a:gd name="T46" fmla="*/ 58 w 58"/>
                  <a:gd name="T47" fmla="*/ 37 h 58"/>
                  <a:gd name="T48" fmla="*/ 50 w 58"/>
                  <a:gd name="T49" fmla="*/ 3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8">
                    <a:moveTo>
                      <a:pt x="0" y="58"/>
                    </a:moveTo>
                    <a:lnTo>
                      <a:pt x="8" y="58"/>
                    </a:lnTo>
                    <a:lnTo>
                      <a:pt x="8" y="0"/>
                    </a:lnTo>
                    <a:lnTo>
                      <a:pt x="0" y="0"/>
                    </a:lnTo>
                    <a:lnTo>
                      <a:pt x="0" y="58"/>
                    </a:lnTo>
                    <a:close/>
                    <a:moveTo>
                      <a:pt x="12" y="58"/>
                    </a:moveTo>
                    <a:lnTo>
                      <a:pt x="21" y="58"/>
                    </a:lnTo>
                    <a:lnTo>
                      <a:pt x="21" y="49"/>
                    </a:lnTo>
                    <a:lnTo>
                      <a:pt x="12" y="49"/>
                    </a:lnTo>
                    <a:lnTo>
                      <a:pt x="12" y="58"/>
                    </a:lnTo>
                    <a:close/>
                    <a:moveTo>
                      <a:pt x="25" y="58"/>
                    </a:moveTo>
                    <a:lnTo>
                      <a:pt x="33" y="58"/>
                    </a:lnTo>
                    <a:lnTo>
                      <a:pt x="33" y="29"/>
                    </a:lnTo>
                    <a:lnTo>
                      <a:pt x="25" y="29"/>
                    </a:lnTo>
                    <a:lnTo>
                      <a:pt x="25" y="58"/>
                    </a:lnTo>
                    <a:close/>
                    <a:moveTo>
                      <a:pt x="37" y="58"/>
                    </a:moveTo>
                    <a:lnTo>
                      <a:pt x="46" y="58"/>
                    </a:lnTo>
                    <a:lnTo>
                      <a:pt x="46" y="12"/>
                    </a:lnTo>
                    <a:lnTo>
                      <a:pt x="37" y="12"/>
                    </a:lnTo>
                    <a:lnTo>
                      <a:pt x="37" y="58"/>
                    </a:lnTo>
                    <a:close/>
                    <a:moveTo>
                      <a:pt x="50" y="37"/>
                    </a:moveTo>
                    <a:lnTo>
                      <a:pt x="50" y="58"/>
                    </a:lnTo>
                    <a:lnTo>
                      <a:pt x="58" y="58"/>
                    </a:lnTo>
                    <a:lnTo>
                      <a:pt x="58" y="37"/>
                    </a:lnTo>
                    <a:lnTo>
                      <a:pt x="5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7" name="Group 10"/>
          <p:cNvGrpSpPr>
            <a:grpSpLocks/>
          </p:cNvGrpSpPr>
          <p:nvPr/>
        </p:nvGrpSpPr>
        <p:grpSpPr bwMode="auto">
          <a:xfrm>
            <a:off x="2969891" y="1772133"/>
            <a:ext cx="1539874" cy="1173525"/>
            <a:chOff x="6735012" y="3284984"/>
            <a:chExt cx="2046431" cy="1564538"/>
          </a:xfrm>
        </p:grpSpPr>
        <p:sp>
          <p:nvSpPr>
            <p:cNvPr id="38" name="Freeform 13"/>
            <p:cNvSpPr>
              <a:spLocks/>
            </p:cNvSpPr>
            <p:nvPr/>
          </p:nvSpPr>
          <p:spPr bwMode="auto">
            <a:xfrm>
              <a:off x="6735012" y="3284984"/>
              <a:ext cx="1240133" cy="724048"/>
            </a:xfrm>
            <a:custGeom>
              <a:avLst/>
              <a:gdLst>
                <a:gd name="T0" fmla="*/ 506 w 609"/>
                <a:gd name="T1" fmla="*/ 0 h 323"/>
                <a:gd name="T2" fmla="*/ 102 w 609"/>
                <a:gd name="T3" fmla="*/ 0 h 323"/>
                <a:gd name="T4" fmla="*/ 0 w 609"/>
                <a:gd name="T5" fmla="*/ 0 h 323"/>
                <a:gd name="T6" fmla="*/ 0 w 609"/>
                <a:gd name="T7" fmla="*/ 102 h 323"/>
                <a:gd name="T8" fmla="*/ 0 w 609"/>
                <a:gd name="T9" fmla="*/ 220 h 323"/>
                <a:gd name="T10" fmla="*/ 102 w 609"/>
                <a:gd name="T11" fmla="*/ 323 h 323"/>
                <a:gd name="T12" fmla="*/ 506 w 609"/>
                <a:gd name="T13" fmla="*/ 323 h 323"/>
                <a:gd name="T14" fmla="*/ 609 w 609"/>
                <a:gd name="T15" fmla="*/ 323 h 323"/>
                <a:gd name="T16" fmla="*/ 609 w 609"/>
                <a:gd name="T17" fmla="*/ 241 h 323"/>
                <a:gd name="T18" fmla="*/ 609 w 609"/>
                <a:gd name="T19" fmla="*/ 102 h 323"/>
                <a:gd name="T20" fmla="*/ 506 w 609"/>
                <a:gd name="T2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323">
                  <a:moveTo>
                    <a:pt x="506" y="0"/>
                  </a:moveTo>
                  <a:cubicBezTo>
                    <a:pt x="102" y="0"/>
                    <a:pt x="102" y="0"/>
                    <a:pt x="102" y="0"/>
                  </a:cubicBezTo>
                  <a:cubicBezTo>
                    <a:pt x="0" y="0"/>
                    <a:pt x="0" y="0"/>
                    <a:pt x="0" y="0"/>
                  </a:cubicBezTo>
                  <a:cubicBezTo>
                    <a:pt x="0" y="102"/>
                    <a:pt x="0" y="102"/>
                    <a:pt x="0" y="102"/>
                  </a:cubicBezTo>
                  <a:cubicBezTo>
                    <a:pt x="0" y="220"/>
                    <a:pt x="0" y="220"/>
                    <a:pt x="0" y="220"/>
                  </a:cubicBezTo>
                  <a:cubicBezTo>
                    <a:pt x="0" y="277"/>
                    <a:pt x="46" y="323"/>
                    <a:pt x="102" y="323"/>
                  </a:cubicBezTo>
                  <a:cubicBezTo>
                    <a:pt x="506" y="323"/>
                    <a:pt x="506" y="323"/>
                    <a:pt x="506" y="323"/>
                  </a:cubicBezTo>
                  <a:cubicBezTo>
                    <a:pt x="609" y="323"/>
                    <a:pt x="609" y="323"/>
                    <a:pt x="609" y="323"/>
                  </a:cubicBezTo>
                  <a:cubicBezTo>
                    <a:pt x="609" y="241"/>
                    <a:pt x="609" y="241"/>
                    <a:pt x="609" y="241"/>
                  </a:cubicBezTo>
                  <a:cubicBezTo>
                    <a:pt x="609" y="102"/>
                    <a:pt x="609" y="102"/>
                    <a:pt x="609" y="102"/>
                  </a:cubicBezTo>
                  <a:cubicBezTo>
                    <a:pt x="609" y="46"/>
                    <a:pt x="563" y="0"/>
                    <a:pt x="506" y="0"/>
                  </a:cubicBezTo>
                  <a:close/>
                </a:path>
              </a:pathLst>
            </a:custGeom>
            <a:solidFill>
              <a:schemeClr val="accent4"/>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9" name="Freeform 16"/>
            <p:cNvSpPr>
              <a:spLocks/>
            </p:cNvSpPr>
            <p:nvPr/>
          </p:nvSpPr>
          <p:spPr bwMode="auto">
            <a:xfrm>
              <a:off x="7975145" y="3915880"/>
              <a:ext cx="806298" cy="933642"/>
            </a:xfrm>
            <a:custGeom>
              <a:avLst/>
              <a:gdLst>
                <a:gd name="T0" fmla="*/ 396 w 396"/>
                <a:gd name="T1" fmla="*/ 459 h 459"/>
                <a:gd name="T2" fmla="*/ 396 w 396"/>
                <a:gd name="T3" fmla="*/ 102 h 459"/>
                <a:gd name="T4" fmla="*/ 294 w 396"/>
                <a:gd name="T5" fmla="*/ 0 h 459"/>
                <a:gd name="T6" fmla="*/ 0 w 396"/>
                <a:gd name="T7" fmla="*/ 0 h 459"/>
              </a:gdLst>
              <a:ahLst/>
              <a:cxnLst>
                <a:cxn ang="0">
                  <a:pos x="T0" y="T1"/>
                </a:cxn>
                <a:cxn ang="0">
                  <a:pos x="T2" y="T3"/>
                </a:cxn>
                <a:cxn ang="0">
                  <a:pos x="T4" y="T5"/>
                </a:cxn>
                <a:cxn ang="0">
                  <a:pos x="T6" y="T7"/>
                </a:cxn>
              </a:cxnLst>
              <a:rect l="0" t="0" r="r" b="b"/>
              <a:pathLst>
                <a:path w="396" h="459">
                  <a:moveTo>
                    <a:pt x="396" y="459"/>
                  </a:moveTo>
                  <a:cubicBezTo>
                    <a:pt x="396" y="102"/>
                    <a:pt x="396" y="102"/>
                    <a:pt x="396" y="102"/>
                  </a:cubicBezTo>
                  <a:cubicBezTo>
                    <a:pt x="396" y="45"/>
                    <a:pt x="350" y="0"/>
                    <a:pt x="294"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8" name="Group 77"/>
            <p:cNvGrpSpPr/>
            <p:nvPr/>
          </p:nvGrpSpPr>
          <p:grpSpPr>
            <a:xfrm>
              <a:off x="6836078" y="3471500"/>
              <a:ext cx="340042" cy="340042"/>
              <a:chOff x="638764" y="3247820"/>
              <a:chExt cx="340040" cy="340040"/>
            </a:xfrm>
            <a:solidFill>
              <a:srgbClr val="FFFFFF"/>
            </a:solidFill>
          </p:grpSpPr>
          <p:sp>
            <p:nvSpPr>
              <p:cNvPr id="42" name="Freeform 45"/>
              <p:cNvSpPr>
                <a:spLocks noEditPoints="1"/>
              </p:cNvSpPr>
              <p:nvPr/>
            </p:nvSpPr>
            <p:spPr bwMode="auto">
              <a:xfrm>
                <a:off x="638764" y="324782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3" name="Freeform 46"/>
              <p:cNvSpPr>
                <a:spLocks/>
              </p:cNvSpPr>
              <p:nvPr/>
            </p:nvSpPr>
            <p:spPr bwMode="auto">
              <a:xfrm>
                <a:off x="794721" y="3416562"/>
                <a:ext cx="97155" cy="74145"/>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4" name="Freeform 47"/>
              <p:cNvSpPr>
                <a:spLocks/>
              </p:cNvSpPr>
              <p:nvPr/>
            </p:nvSpPr>
            <p:spPr bwMode="auto">
              <a:xfrm>
                <a:off x="723134" y="3342417"/>
                <a:ext cx="168742" cy="138061"/>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41" name="Text Placeholder 2"/>
            <p:cNvSpPr txBox="1">
              <a:spLocks/>
            </p:cNvSpPr>
            <p:nvPr/>
          </p:nvSpPr>
          <p:spPr bwMode="auto">
            <a:xfrm>
              <a:off x="7176120" y="3501008"/>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9" name="Group 9"/>
          <p:cNvGrpSpPr>
            <a:grpSpLocks/>
          </p:cNvGrpSpPr>
          <p:nvPr/>
        </p:nvGrpSpPr>
        <p:grpSpPr bwMode="auto">
          <a:xfrm>
            <a:off x="4505003" y="2091319"/>
            <a:ext cx="1095588" cy="1062365"/>
            <a:chOff x="8781443" y="3710477"/>
            <a:chExt cx="1455923" cy="1417015"/>
          </a:xfrm>
        </p:grpSpPr>
        <p:sp>
          <p:nvSpPr>
            <p:cNvPr id="46" name="Freeform 7"/>
            <p:cNvSpPr>
              <a:spLocks/>
            </p:cNvSpPr>
            <p:nvPr/>
          </p:nvSpPr>
          <p:spPr bwMode="auto">
            <a:xfrm>
              <a:off x="9048080" y="3710477"/>
              <a:ext cx="1189286" cy="622724"/>
            </a:xfrm>
            <a:custGeom>
              <a:avLst/>
              <a:gdLst>
                <a:gd name="T0" fmla="*/ 92 w 531"/>
                <a:gd name="T1" fmla="*/ 0 h 306"/>
                <a:gd name="T2" fmla="*/ 439 w 531"/>
                <a:gd name="T3" fmla="*/ 0 h 306"/>
                <a:gd name="T4" fmla="*/ 531 w 531"/>
                <a:gd name="T5" fmla="*/ 0 h 306"/>
                <a:gd name="T6" fmla="*/ 531 w 531"/>
                <a:gd name="T7" fmla="*/ 91 h 306"/>
                <a:gd name="T8" fmla="*/ 531 w 531"/>
                <a:gd name="T9" fmla="*/ 215 h 306"/>
                <a:gd name="T10" fmla="*/ 439 w 531"/>
                <a:gd name="T11" fmla="*/ 306 h 306"/>
                <a:gd name="T12" fmla="*/ 92 w 531"/>
                <a:gd name="T13" fmla="*/ 306 h 306"/>
                <a:gd name="T14" fmla="*/ 0 w 531"/>
                <a:gd name="T15" fmla="*/ 306 h 306"/>
                <a:gd name="T16" fmla="*/ 0 w 531"/>
                <a:gd name="T17" fmla="*/ 215 h 306"/>
                <a:gd name="T18" fmla="*/ 0 w 531"/>
                <a:gd name="T19" fmla="*/ 91 h 306"/>
                <a:gd name="T20" fmla="*/ 92 w 531"/>
                <a:gd name="T21"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1" h="306">
                  <a:moveTo>
                    <a:pt x="92" y="0"/>
                  </a:moveTo>
                  <a:cubicBezTo>
                    <a:pt x="439" y="0"/>
                    <a:pt x="439" y="0"/>
                    <a:pt x="439" y="0"/>
                  </a:cubicBezTo>
                  <a:cubicBezTo>
                    <a:pt x="531" y="0"/>
                    <a:pt x="531" y="0"/>
                    <a:pt x="531" y="0"/>
                  </a:cubicBezTo>
                  <a:cubicBezTo>
                    <a:pt x="531" y="91"/>
                    <a:pt x="531" y="91"/>
                    <a:pt x="531" y="91"/>
                  </a:cubicBezTo>
                  <a:cubicBezTo>
                    <a:pt x="531" y="215"/>
                    <a:pt x="531" y="215"/>
                    <a:pt x="531" y="215"/>
                  </a:cubicBezTo>
                  <a:cubicBezTo>
                    <a:pt x="531" y="265"/>
                    <a:pt x="490" y="306"/>
                    <a:pt x="439" y="306"/>
                  </a:cubicBezTo>
                  <a:cubicBezTo>
                    <a:pt x="92" y="306"/>
                    <a:pt x="92" y="306"/>
                    <a:pt x="92" y="306"/>
                  </a:cubicBezTo>
                  <a:cubicBezTo>
                    <a:pt x="0" y="306"/>
                    <a:pt x="0" y="306"/>
                    <a:pt x="0" y="306"/>
                  </a:cubicBezTo>
                  <a:cubicBezTo>
                    <a:pt x="0" y="215"/>
                    <a:pt x="0" y="215"/>
                    <a:pt x="0" y="215"/>
                  </a:cubicBezTo>
                  <a:cubicBezTo>
                    <a:pt x="0" y="91"/>
                    <a:pt x="0" y="91"/>
                    <a:pt x="0" y="91"/>
                  </a:cubicBezTo>
                  <a:cubicBezTo>
                    <a:pt x="0" y="41"/>
                    <a:pt x="41" y="0"/>
                    <a:pt x="92" y="0"/>
                  </a:cubicBezTo>
                  <a:close/>
                </a:path>
              </a:pathLst>
            </a:custGeom>
            <a:solidFill>
              <a:schemeClr val="accent4"/>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7" name="Freeform 17"/>
            <p:cNvSpPr>
              <a:spLocks/>
            </p:cNvSpPr>
            <p:nvPr/>
          </p:nvSpPr>
          <p:spPr bwMode="auto">
            <a:xfrm>
              <a:off x="8781443" y="4261186"/>
              <a:ext cx="497300" cy="866306"/>
            </a:xfrm>
            <a:custGeom>
              <a:avLst/>
              <a:gdLst>
                <a:gd name="T0" fmla="*/ 0 w 245"/>
                <a:gd name="T1" fmla="*/ 425 h 425"/>
                <a:gd name="T2" fmla="*/ 0 w 245"/>
                <a:gd name="T3" fmla="*/ 102 h 425"/>
                <a:gd name="T4" fmla="*/ 102 w 245"/>
                <a:gd name="T5" fmla="*/ 0 h 425"/>
                <a:gd name="T6" fmla="*/ 245 w 245"/>
                <a:gd name="T7" fmla="*/ 0 h 425"/>
              </a:gdLst>
              <a:ahLst/>
              <a:cxnLst>
                <a:cxn ang="0">
                  <a:pos x="T0" y="T1"/>
                </a:cxn>
                <a:cxn ang="0">
                  <a:pos x="T2" y="T3"/>
                </a:cxn>
                <a:cxn ang="0">
                  <a:pos x="T4" y="T5"/>
                </a:cxn>
                <a:cxn ang="0">
                  <a:pos x="T6" y="T7"/>
                </a:cxn>
              </a:cxnLst>
              <a:rect l="0" t="0" r="r" b="b"/>
              <a:pathLst>
                <a:path w="245" h="425">
                  <a:moveTo>
                    <a:pt x="0" y="425"/>
                  </a:moveTo>
                  <a:cubicBezTo>
                    <a:pt x="0" y="102"/>
                    <a:pt x="0" y="102"/>
                    <a:pt x="0" y="102"/>
                  </a:cubicBezTo>
                  <a:cubicBezTo>
                    <a:pt x="0" y="45"/>
                    <a:pt x="45" y="0"/>
                    <a:pt x="102" y="0"/>
                  </a:cubicBezTo>
                  <a:cubicBezTo>
                    <a:pt x="245" y="0"/>
                    <a:pt x="245" y="0"/>
                    <a:pt x="245"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0" name="Group 90"/>
            <p:cNvGrpSpPr/>
            <p:nvPr/>
          </p:nvGrpSpPr>
          <p:grpSpPr>
            <a:xfrm>
              <a:off x="9716398" y="3831540"/>
              <a:ext cx="340042" cy="340042"/>
              <a:chOff x="5222114" y="5867223"/>
              <a:chExt cx="281025" cy="281025"/>
            </a:xfrm>
            <a:solidFill>
              <a:srgbClr val="FFFFFF"/>
            </a:solidFill>
          </p:grpSpPr>
          <p:sp>
            <p:nvSpPr>
              <p:cNvPr id="50" name="Freeform 950"/>
              <p:cNvSpPr>
                <a:spLocks noEditPoints="1"/>
              </p:cNvSpPr>
              <p:nvPr/>
            </p:nvSpPr>
            <p:spPr bwMode="auto">
              <a:xfrm>
                <a:off x="5222114" y="5867223"/>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1" name="Freeform 951"/>
              <p:cNvSpPr>
                <a:spLocks/>
              </p:cNvSpPr>
              <p:nvPr/>
            </p:nvSpPr>
            <p:spPr bwMode="auto">
              <a:xfrm>
                <a:off x="5370022" y="5936952"/>
                <a:ext cx="61277" cy="61277"/>
              </a:xfrm>
              <a:custGeom>
                <a:avLst/>
                <a:gdLst>
                  <a:gd name="T0" fmla="*/ 0 w 29"/>
                  <a:gd name="T1" fmla="*/ 9 h 29"/>
                  <a:gd name="T2" fmla="*/ 21 w 29"/>
                  <a:gd name="T3" fmla="*/ 9 h 29"/>
                  <a:gd name="T4" fmla="*/ 21 w 29"/>
                  <a:gd name="T5" fmla="*/ 29 h 29"/>
                  <a:gd name="T6" fmla="*/ 29 w 29"/>
                  <a:gd name="T7" fmla="*/ 29 h 29"/>
                  <a:gd name="T8" fmla="*/ 29 w 29"/>
                  <a:gd name="T9" fmla="*/ 0 h 29"/>
                  <a:gd name="T10" fmla="*/ 0 w 29"/>
                  <a:gd name="T11" fmla="*/ 0 h 29"/>
                  <a:gd name="T12" fmla="*/ 0 w 29"/>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0" y="9"/>
                    </a:moveTo>
                    <a:lnTo>
                      <a:pt x="21" y="9"/>
                    </a:lnTo>
                    <a:lnTo>
                      <a:pt x="21" y="29"/>
                    </a:lnTo>
                    <a:lnTo>
                      <a:pt x="29" y="29"/>
                    </a:lnTo>
                    <a:lnTo>
                      <a:pt x="29"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2" name="Freeform 952"/>
              <p:cNvSpPr>
                <a:spLocks/>
              </p:cNvSpPr>
              <p:nvPr/>
            </p:nvSpPr>
            <p:spPr bwMode="auto">
              <a:xfrm>
                <a:off x="5291841" y="5936952"/>
                <a:ext cx="61277" cy="61277"/>
              </a:xfrm>
              <a:custGeom>
                <a:avLst/>
                <a:gdLst>
                  <a:gd name="T0" fmla="*/ 8 w 29"/>
                  <a:gd name="T1" fmla="*/ 29 h 29"/>
                  <a:gd name="T2" fmla="*/ 8 w 29"/>
                  <a:gd name="T3" fmla="*/ 9 h 29"/>
                  <a:gd name="T4" fmla="*/ 29 w 29"/>
                  <a:gd name="T5" fmla="*/ 9 h 29"/>
                  <a:gd name="T6" fmla="*/ 29 w 29"/>
                  <a:gd name="T7" fmla="*/ 0 h 29"/>
                  <a:gd name="T8" fmla="*/ 0 w 29"/>
                  <a:gd name="T9" fmla="*/ 0 h 29"/>
                  <a:gd name="T10" fmla="*/ 0 w 29"/>
                  <a:gd name="T11" fmla="*/ 29 h 29"/>
                  <a:gd name="T12" fmla="*/ 8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8" y="29"/>
                    </a:moveTo>
                    <a:lnTo>
                      <a:pt x="8" y="9"/>
                    </a:lnTo>
                    <a:lnTo>
                      <a:pt x="29" y="9"/>
                    </a:lnTo>
                    <a:lnTo>
                      <a:pt x="29" y="0"/>
                    </a:lnTo>
                    <a:lnTo>
                      <a:pt x="0" y="0"/>
                    </a:lnTo>
                    <a:lnTo>
                      <a:pt x="0" y="29"/>
                    </a:lnTo>
                    <a:lnTo>
                      <a:pt x="8"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3" name="Freeform 953"/>
              <p:cNvSpPr>
                <a:spLocks/>
              </p:cNvSpPr>
              <p:nvPr/>
            </p:nvSpPr>
            <p:spPr bwMode="auto">
              <a:xfrm>
                <a:off x="5291841" y="6017244"/>
                <a:ext cx="61277" cy="61277"/>
              </a:xfrm>
              <a:custGeom>
                <a:avLst/>
                <a:gdLst>
                  <a:gd name="T0" fmla="*/ 29 w 29"/>
                  <a:gd name="T1" fmla="*/ 21 h 29"/>
                  <a:gd name="T2" fmla="*/ 8 w 29"/>
                  <a:gd name="T3" fmla="*/ 21 h 29"/>
                  <a:gd name="T4" fmla="*/ 8 w 29"/>
                  <a:gd name="T5" fmla="*/ 0 h 29"/>
                  <a:gd name="T6" fmla="*/ 0 w 29"/>
                  <a:gd name="T7" fmla="*/ 0 h 29"/>
                  <a:gd name="T8" fmla="*/ 0 w 29"/>
                  <a:gd name="T9" fmla="*/ 29 h 29"/>
                  <a:gd name="T10" fmla="*/ 29 w 29"/>
                  <a:gd name="T11" fmla="*/ 29 h 29"/>
                  <a:gd name="T12" fmla="*/ 29 w 29"/>
                  <a:gd name="T13" fmla="*/ 21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9" y="21"/>
                    </a:moveTo>
                    <a:lnTo>
                      <a:pt x="8" y="21"/>
                    </a:lnTo>
                    <a:lnTo>
                      <a:pt x="8" y="0"/>
                    </a:lnTo>
                    <a:lnTo>
                      <a:pt x="0" y="0"/>
                    </a:lnTo>
                    <a:lnTo>
                      <a:pt x="0" y="29"/>
                    </a:lnTo>
                    <a:lnTo>
                      <a:pt x="29" y="29"/>
                    </a:lnTo>
                    <a:lnTo>
                      <a:pt x="29"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4" name="Freeform 954"/>
              <p:cNvSpPr>
                <a:spLocks/>
              </p:cNvSpPr>
              <p:nvPr/>
            </p:nvSpPr>
            <p:spPr bwMode="auto">
              <a:xfrm>
                <a:off x="5370022" y="6017244"/>
                <a:ext cx="61277" cy="61277"/>
              </a:xfrm>
              <a:custGeom>
                <a:avLst/>
                <a:gdLst>
                  <a:gd name="T0" fmla="*/ 21 w 29"/>
                  <a:gd name="T1" fmla="*/ 0 h 29"/>
                  <a:gd name="T2" fmla="*/ 21 w 29"/>
                  <a:gd name="T3" fmla="*/ 21 h 29"/>
                  <a:gd name="T4" fmla="*/ 0 w 29"/>
                  <a:gd name="T5" fmla="*/ 21 h 29"/>
                  <a:gd name="T6" fmla="*/ 0 w 29"/>
                  <a:gd name="T7" fmla="*/ 29 h 29"/>
                  <a:gd name="T8" fmla="*/ 29 w 29"/>
                  <a:gd name="T9" fmla="*/ 29 h 29"/>
                  <a:gd name="T10" fmla="*/ 29 w 29"/>
                  <a:gd name="T11" fmla="*/ 0 h 29"/>
                  <a:gd name="T12" fmla="*/ 21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1" y="0"/>
                    </a:moveTo>
                    <a:lnTo>
                      <a:pt x="21" y="21"/>
                    </a:lnTo>
                    <a:lnTo>
                      <a:pt x="0" y="21"/>
                    </a:lnTo>
                    <a:lnTo>
                      <a:pt x="0" y="29"/>
                    </a:lnTo>
                    <a:lnTo>
                      <a:pt x="29" y="29"/>
                    </a:lnTo>
                    <a:lnTo>
                      <a:pt x="29"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5" name="Rectangle 955"/>
              <p:cNvSpPr>
                <a:spLocks noChangeArrowheads="1"/>
              </p:cNvSpPr>
              <p:nvPr/>
            </p:nvSpPr>
            <p:spPr bwMode="auto">
              <a:xfrm>
                <a:off x="5353118" y="5972871"/>
                <a:ext cx="16904" cy="697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6" name="Rectangle 956"/>
              <p:cNvSpPr>
                <a:spLocks noChangeArrowheads="1"/>
              </p:cNvSpPr>
              <p:nvPr/>
            </p:nvSpPr>
            <p:spPr bwMode="auto">
              <a:xfrm>
                <a:off x="5325649" y="5998227"/>
                <a:ext cx="71841" cy="190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49" name="Text Placeholder 2"/>
            <p:cNvSpPr txBox="1">
              <a:spLocks/>
            </p:cNvSpPr>
            <p:nvPr/>
          </p:nvSpPr>
          <p:spPr bwMode="auto">
            <a:xfrm>
              <a:off x="8832304" y="3861048"/>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lgn="r">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1" name="Group 8"/>
          <p:cNvGrpSpPr>
            <a:grpSpLocks/>
          </p:cNvGrpSpPr>
          <p:nvPr/>
        </p:nvGrpSpPr>
        <p:grpSpPr bwMode="auto">
          <a:xfrm>
            <a:off x="3282629" y="2366040"/>
            <a:ext cx="1226167" cy="844811"/>
            <a:chOff x="7151561" y="4077072"/>
            <a:chExt cx="1629882" cy="1125466"/>
          </a:xfrm>
        </p:grpSpPr>
        <p:sp>
          <p:nvSpPr>
            <p:cNvPr id="58" name="Freeform 12"/>
            <p:cNvSpPr>
              <a:spLocks/>
            </p:cNvSpPr>
            <p:nvPr/>
          </p:nvSpPr>
          <p:spPr bwMode="auto">
            <a:xfrm>
              <a:off x="7151561" y="4077072"/>
              <a:ext cx="1447843" cy="753131"/>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chemeClr val="accent3"/>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9" name="Freeform 18"/>
            <p:cNvSpPr>
              <a:spLocks/>
            </p:cNvSpPr>
            <p:nvPr/>
          </p:nvSpPr>
          <p:spPr bwMode="auto">
            <a:xfrm>
              <a:off x="8565537" y="4182849"/>
              <a:ext cx="215906" cy="1019689"/>
            </a:xfrm>
            <a:custGeom>
              <a:avLst/>
              <a:gdLst>
                <a:gd name="T0" fmla="*/ 106 w 106"/>
                <a:gd name="T1" fmla="*/ 501 h 501"/>
                <a:gd name="T2" fmla="*/ 106 w 106"/>
                <a:gd name="T3" fmla="*/ 102 h 501"/>
                <a:gd name="T4" fmla="*/ 4 w 106"/>
                <a:gd name="T5" fmla="*/ 0 h 501"/>
                <a:gd name="T6" fmla="*/ 0 w 106"/>
                <a:gd name="T7" fmla="*/ 0 h 501"/>
              </a:gdLst>
              <a:ahLst/>
              <a:cxnLst>
                <a:cxn ang="0">
                  <a:pos x="T0" y="T1"/>
                </a:cxn>
                <a:cxn ang="0">
                  <a:pos x="T2" y="T3"/>
                </a:cxn>
                <a:cxn ang="0">
                  <a:pos x="T4" y="T5"/>
                </a:cxn>
                <a:cxn ang="0">
                  <a:pos x="T6" y="T7"/>
                </a:cxn>
              </a:cxnLst>
              <a:rect l="0" t="0" r="r" b="b"/>
              <a:pathLst>
                <a:path w="106" h="501">
                  <a:moveTo>
                    <a:pt x="106" y="501"/>
                  </a:moveTo>
                  <a:cubicBezTo>
                    <a:pt x="106" y="102"/>
                    <a:pt x="106" y="102"/>
                    <a:pt x="106" y="102"/>
                  </a:cubicBezTo>
                  <a:cubicBezTo>
                    <a:pt x="106" y="46"/>
                    <a:pt x="60" y="0"/>
                    <a:pt x="4"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2" name="Group 74"/>
            <p:cNvGrpSpPr/>
            <p:nvPr/>
          </p:nvGrpSpPr>
          <p:grpSpPr>
            <a:xfrm>
              <a:off x="7302797" y="4263588"/>
              <a:ext cx="340042" cy="340042"/>
              <a:chOff x="10031183" y="4584965"/>
              <a:chExt cx="340040" cy="340040"/>
            </a:xfrm>
            <a:solidFill>
              <a:srgbClr val="FFFFFF"/>
            </a:solidFill>
          </p:grpSpPr>
          <p:sp>
            <p:nvSpPr>
              <p:cNvPr id="62" name="Freeform 765"/>
              <p:cNvSpPr>
                <a:spLocks noEditPoints="1"/>
              </p:cNvSpPr>
              <p:nvPr/>
            </p:nvSpPr>
            <p:spPr bwMode="auto">
              <a:xfrm>
                <a:off x="10031183"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766"/>
              <p:cNvSpPr>
                <a:spLocks noEditPoints="1"/>
              </p:cNvSpPr>
              <p:nvPr/>
            </p:nvSpPr>
            <p:spPr bwMode="auto">
              <a:xfrm>
                <a:off x="10118109" y="4669338"/>
                <a:ext cx="168742" cy="171298"/>
              </a:xfrm>
              <a:custGeom>
                <a:avLst/>
                <a:gdLst>
                  <a:gd name="T0" fmla="*/ 56 w 64"/>
                  <a:gd name="T1" fmla="*/ 0 h 64"/>
                  <a:gd name="T2" fmla="*/ 48 w 64"/>
                  <a:gd name="T3" fmla="*/ 8 h 64"/>
                  <a:gd name="T4" fmla="*/ 52 w 64"/>
                  <a:gd name="T5" fmla="*/ 15 h 64"/>
                  <a:gd name="T6" fmla="*/ 45 w 64"/>
                  <a:gd name="T7" fmla="*/ 40 h 64"/>
                  <a:gd name="T8" fmla="*/ 44 w 64"/>
                  <a:gd name="T9" fmla="*/ 40 h 64"/>
                  <a:gd name="T10" fmla="*/ 40 w 64"/>
                  <a:gd name="T11" fmla="*/ 41 h 64"/>
                  <a:gd name="T12" fmla="*/ 31 w 64"/>
                  <a:gd name="T13" fmla="*/ 31 h 64"/>
                  <a:gd name="T14" fmla="*/ 32 w 64"/>
                  <a:gd name="T15" fmla="*/ 28 h 64"/>
                  <a:gd name="T16" fmla="*/ 24 w 64"/>
                  <a:gd name="T17" fmla="*/ 20 h 64"/>
                  <a:gd name="T18" fmla="*/ 16 w 64"/>
                  <a:gd name="T19" fmla="*/ 28 h 64"/>
                  <a:gd name="T20" fmla="*/ 18 w 64"/>
                  <a:gd name="T21" fmla="*/ 34 h 64"/>
                  <a:gd name="T22" fmla="*/ 10 w 64"/>
                  <a:gd name="T23" fmla="*/ 48 h 64"/>
                  <a:gd name="T24" fmla="*/ 8 w 64"/>
                  <a:gd name="T25" fmla="*/ 48 h 64"/>
                  <a:gd name="T26" fmla="*/ 0 w 64"/>
                  <a:gd name="T27" fmla="*/ 56 h 64"/>
                  <a:gd name="T28" fmla="*/ 8 w 64"/>
                  <a:gd name="T29" fmla="*/ 64 h 64"/>
                  <a:gd name="T30" fmla="*/ 16 w 64"/>
                  <a:gd name="T31" fmla="*/ 56 h 64"/>
                  <a:gd name="T32" fmla="*/ 13 w 64"/>
                  <a:gd name="T33" fmla="*/ 50 h 64"/>
                  <a:gd name="T34" fmla="*/ 22 w 64"/>
                  <a:gd name="T35" fmla="*/ 36 h 64"/>
                  <a:gd name="T36" fmla="*/ 24 w 64"/>
                  <a:gd name="T37" fmla="*/ 36 h 64"/>
                  <a:gd name="T38" fmla="*/ 29 w 64"/>
                  <a:gd name="T39" fmla="*/ 34 h 64"/>
                  <a:gd name="T40" fmla="*/ 37 w 64"/>
                  <a:gd name="T41" fmla="*/ 44 h 64"/>
                  <a:gd name="T42" fmla="*/ 36 w 64"/>
                  <a:gd name="T43" fmla="*/ 48 h 64"/>
                  <a:gd name="T44" fmla="*/ 44 w 64"/>
                  <a:gd name="T45" fmla="*/ 56 h 64"/>
                  <a:gd name="T46" fmla="*/ 52 w 64"/>
                  <a:gd name="T47" fmla="*/ 48 h 64"/>
                  <a:gd name="T48" fmla="*/ 48 w 64"/>
                  <a:gd name="T49" fmla="*/ 41 h 64"/>
                  <a:gd name="T50" fmla="*/ 56 w 64"/>
                  <a:gd name="T51" fmla="*/ 16 h 64"/>
                  <a:gd name="T52" fmla="*/ 56 w 64"/>
                  <a:gd name="T53" fmla="*/ 16 h 64"/>
                  <a:gd name="T54" fmla="*/ 64 w 64"/>
                  <a:gd name="T55" fmla="*/ 8 h 64"/>
                  <a:gd name="T56" fmla="*/ 56 w 64"/>
                  <a:gd name="T57" fmla="*/ 0 h 64"/>
                  <a:gd name="T58" fmla="*/ 8 w 64"/>
                  <a:gd name="T59" fmla="*/ 60 h 64"/>
                  <a:gd name="T60" fmla="*/ 4 w 64"/>
                  <a:gd name="T61" fmla="*/ 56 h 64"/>
                  <a:gd name="T62" fmla="*/ 8 w 64"/>
                  <a:gd name="T63" fmla="*/ 52 h 64"/>
                  <a:gd name="T64" fmla="*/ 12 w 64"/>
                  <a:gd name="T65" fmla="*/ 56 h 64"/>
                  <a:gd name="T66" fmla="*/ 8 w 64"/>
                  <a:gd name="T67" fmla="*/ 60 h 64"/>
                  <a:gd name="T68" fmla="*/ 24 w 64"/>
                  <a:gd name="T69" fmla="*/ 32 h 64"/>
                  <a:gd name="T70" fmla="*/ 20 w 64"/>
                  <a:gd name="T71" fmla="*/ 28 h 64"/>
                  <a:gd name="T72" fmla="*/ 24 w 64"/>
                  <a:gd name="T73" fmla="*/ 24 h 64"/>
                  <a:gd name="T74" fmla="*/ 28 w 64"/>
                  <a:gd name="T75" fmla="*/ 28 h 64"/>
                  <a:gd name="T76" fmla="*/ 24 w 64"/>
                  <a:gd name="T77" fmla="*/ 32 h 64"/>
                  <a:gd name="T78" fmla="*/ 44 w 64"/>
                  <a:gd name="T79" fmla="*/ 52 h 64"/>
                  <a:gd name="T80" fmla="*/ 40 w 64"/>
                  <a:gd name="T81" fmla="*/ 48 h 64"/>
                  <a:gd name="T82" fmla="*/ 44 w 64"/>
                  <a:gd name="T83" fmla="*/ 44 h 64"/>
                  <a:gd name="T84" fmla="*/ 48 w 64"/>
                  <a:gd name="T85" fmla="*/ 48 h 64"/>
                  <a:gd name="T86" fmla="*/ 44 w 64"/>
                  <a:gd name="T87" fmla="*/ 52 h 64"/>
                  <a:gd name="T88" fmla="*/ 56 w 64"/>
                  <a:gd name="T89" fmla="*/ 12 h 64"/>
                  <a:gd name="T90" fmla="*/ 52 w 64"/>
                  <a:gd name="T91" fmla="*/ 8 h 64"/>
                  <a:gd name="T92" fmla="*/ 56 w 64"/>
                  <a:gd name="T93" fmla="*/ 4 h 64"/>
                  <a:gd name="T94" fmla="*/ 60 w 64"/>
                  <a:gd name="T95" fmla="*/ 8 h 64"/>
                  <a:gd name="T96" fmla="*/ 56 w 64"/>
                  <a:gd name="T9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64">
                    <a:moveTo>
                      <a:pt x="56" y="0"/>
                    </a:moveTo>
                    <a:cubicBezTo>
                      <a:pt x="52" y="0"/>
                      <a:pt x="48" y="4"/>
                      <a:pt x="48" y="8"/>
                    </a:cubicBezTo>
                    <a:cubicBezTo>
                      <a:pt x="48" y="11"/>
                      <a:pt x="50" y="14"/>
                      <a:pt x="52" y="15"/>
                    </a:cubicBezTo>
                    <a:cubicBezTo>
                      <a:pt x="45" y="40"/>
                      <a:pt x="45" y="40"/>
                      <a:pt x="45" y="40"/>
                    </a:cubicBezTo>
                    <a:cubicBezTo>
                      <a:pt x="44" y="40"/>
                      <a:pt x="44" y="40"/>
                      <a:pt x="44" y="40"/>
                    </a:cubicBezTo>
                    <a:cubicBezTo>
                      <a:pt x="43" y="40"/>
                      <a:pt x="41" y="40"/>
                      <a:pt x="40" y="41"/>
                    </a:cubicBezTo>
                    <a:cubicBezTo>
                      <a:pt x="31" y="31"/>
                      <a:pt x="31" y="31"/>
                      <a:pt x="31" y="31"/>
                    </a:cubicBezTo>
                    <a:cubicBezTo>
                      <a:pt x="32" y="30"/>
                      <a:pt x="32" y="29"/>
                      <a:pt x="32" y="28"/>
                    </a:cubicBezTo>
                    <a:cubicBezTo>
                      <a:pt x="32" y="24"/>
                      <a:pt x="28" y="20"/>
                      <a:pt x="24" y="20"/>
                    </a:cubicBezTo>
                    <a:cubicBezTo>
                      <a:pt x="20" y="20"/>
                      <a:pt x="16" y="24"/>
                      <a:pt x="16" y="28"/>
                    </a:cubicBezTo>
                    <a:cubicBezTo>
                      <a:pt x="16" y="30"/>
                      <a:pt x="17" y="32"/>
                      <a:pt x="18" y="34"/>
                    </a:cubicBezTo>
                    <a:cubicBezTo>
                      <a:pt x="10" y="48"/>
                      <a:pt x="10" y="48"/>
                      <a:pt x="10" y="48"/>
                    </a:cubicBezTo>
                    <a:cubicBezTo>
                      <a:pt x="9" y="48"/>
                      <a:pt x="9" y="48"/>
                      <a:pt x="8" y="48"/>
                    </a:cubicBezTo>
                    <a:cubicBezTo>
                      <a:pt x="4" y="48"/>
                      <a:pt x="0" y="52"/>
                      <a:pt x="0" y="56"/>
                    </a:cubicBezTo>
                    <a:cubicBezTo>
                      <a:pt x="0" y="60"/>
                      <a:pt x="4" y="64"/>
                      <a:pt x="8" y="64"/>
                    </a:cubicBezTo>
                    <a:cubicBezTo>
                      <a:pt x="12" y="64"/>
                      <a:pt x="16" y="60"/>
                      <a:pt x="16" y="56"/>
                    </a:cubicBezTo>
                    <a:cubicBezTo>
                      <a:pt x="16" y="54"/>
                      <a:pt x="15" y="52"/>
                      <a:pt x="13" y="50"/>
                    </a:cubicBezTo>
                    <a:cubicBezTo>
                      <a:pt x="22" y="36"/>
                      <a:pt x="22" y="36"/>
                      <a:pt x="22" y="36"/>
                    </a:cubicBezTo>
                    <a:cubicBezTo>
                      <a:pt x="22" y="36"/>
                      <a:pt x="23" y="36"/>
                      <a:pt x="24" y="36"/>
                    </a:cubicBezTo>
                    <a:cubicBezTo>
                      <a:pt x="26" y="36"/>
                      <a:pt x="27" y="35"/>
                      <a:pt x="29" y="34"/>
                    </a:cubicBezTo>
                    <a:cubicBezTo>
                      <a:pt x="37" y="44"/>
                      <a:pt x="37" y="44"/>
                      <a:pt x="37" y="44"/>
                    </a:cubicBezTo>
                    <a:cubicBezTo>
                      <a:pt x="36" y="45"/>
                      <a:pt x="36" y="46"/>
                      <a:pt x="36" y="48"/>
                    </a:cubicBezTo>
                    <a:cubicBezTo>
                      <a:pt x="36" y="52"/>
                      <a:pt x="40" y="56"/>
                      <a:pt x="44" y="56"/>
                    </a:cubicBezTo>
                    <a:cubicBezTo>
                      <a:pt x="48" y="56"/>
                      <a:pt x="52" y="52"/>
                      <a:pt x="52" y="48"/>
                    </a:cubicBezTo>
                    <a:cubicBezTo>
                      <a:pt x="52" y="45"/>
                      <a:pt x="51" y="43"/>
                      <a:pt x="48" y="41"/>
                    </a:cubicBezTo>
                    <a:cubicBezTo>
                      <a:pt x="56" y="16"/>
                      <a:pt x="56" y="16"/>
                      <a:pt x="56" y="16"/>
                    </a:cubicBezTo>
                    <a:cubicBezTo>
                      <a:pt x="56" y="16"/>
                      <a:pt x="56" y="16"/>
                      <a:pt x="56" y="16"/>
                    </a:cubicBezTo>
                    <a:cubicBezTo>
                      <a:pt x="60" y="16"/>
                      <a:pt x="64" y="12"/>
                      <a:pt x="64" y="8"/>
                    </a:cubicBezTo>
                    <a:cubicBezTo>
                      <a:pt x="64" y="4"/>
                      <a:pt x="60" y="0"/>
                      <a:pt x="56" y="0"/>
                    </a:cubicBezTo>
                    <a:close/>
                    <a:moveTo>
                      <a:pt x="8" y="60"/>
                    </a:moveTo>
                    <a:cubicBezTo>
                      <a:pt x="6" y="60"/>
                      <a:pt x="4" y="58"/>
                      <a:pt x="4" y="56"/>
                    </a:cubicBezTo>
                    <a:cubicBezTo>
                      <a:pt x="4" y="54"/>
                      <a:pt x="6" y="52"/>
                      <a:pt x="8" y="52"/>
                    </a:cubicBezTo>
                    <a:cubicBezTo>
                      <a:pt x="10" y="52"/>
                      <a:pt x="12" y="54"/>
                      <a:pt x="12" y="56"/>
                    </a:cubicBezTo>
                    <a:cubicBezTo>
                      <a:pt x="12" y="58"/>
                      <a:pt x="10" y="60"/>
                      <a:pt x="8" y="60"/>
                    </a:cubicBezTo>
                    <a:close/>
                    <a:moveTo>
                      <a:pt x="24" y="32"/>
                    </a:moveTo>
                    <a:cubicBezTo>
                      <a:pt x="22" y="32"/>
                      <a:pt x="20" y="30"/>
                      <a:pt x="20" y="28"/>
                    </a:cubicBezTo>
                    <a:cubicBezTo>
                      <a:pt x="20" y="26"/>
                      <a:pt x="22" y="24"/>
                      <a:pt x="24" y="24"/>
                    </a:cubicBezTo>
                    <a:cubicBezTo>
                      <a:pt x="26" y="24"/>
                      <a:pt x="28" y="26"/>
                      <a:pt x="28" y="28"/>
                    </a:cubicBezTo>
                    <a:cubicBezTo>
                      <a:pt x="28" y="30"/>
                      <a:pt x="26" y="32"/>
                      <a:pt x="24" y="32"/>
                    </a:cubicBezTo>
                    <a:close/>
                    <a:moveTo>
                      <a:pt x="44" y="52"/>
                    </a:moveTo>
                    <a:cubicBezTo>
                      <a:pt x="42" y="52"/>
                      <a:pt x="40" y="50"/>
                      <a:pt x="40" y="48"/>
                    </a:cubicBezTo>
                    <a:cubicBezTo>
                      <a:pt x="40" y="46"/>
                      <a:pt x="42" y="44"/>
                      <a:pt x="44" y="44"/>
                    </a:cubicBezTo>
                    <a:cubicBezTo>
                      <a:pt x="46" y="44"/>
                      <a:pt x="48" y="46"/>
                      <a:pt x="48" y="48"/>
                    </a:cubicBezTo>
                    <a:cubicBezTo>
                      <a:pt x="48" y="50"/>
                      <a:pt x="46" y="52"/>
                      <a:pt x="44" y="52"/>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61" name="Text Placeholder 2"/>
            <p:cNvSpPr txBox="1">
              <a:spLocks/>
            </p:cNvSpPr>
            <p:nvPr/>
          </p:nvSpPr>
          <p:spPr bwMode="auto">
            <a:xfrm>
              <a:off x="7662837" y="4293096"/>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3" name="Group 6"/>
          <p:cNvGrpSpPr>
            <a:grpSpLocks/>
          </p:cNvGrpSpPr>
          <p:nvPr/>
        </p:nvGrpSpPr>
        <p:grpSpPr bwMode="auto">
          <a:xfrm>
            <a:off x="4505003" y="2597888"/>
            <a:ext cx="1880654" cy="1063953"/>
            <a:chOff x="8781443" y="4385240"/>
            <a:chExt cx="2499133" cy="1417662"/>
          </a:xfrm>
        </p:grpSpPr>
        <p:sp>
          <p:nvSpPr>
            <p:cNvPr id="65" name="Freeform 14"/>
            <p:cNvSpPr>
              <a:spLocks/>
            </p:cNvSpPr>
            <p:nvPr/>
          </p:nvSpPr>
          <p:spPr bwMode="auto">
            <a:xfrm>
              <a:off x="10042648" y="4385240"/>
              <a:ext cx="1237928" cy="700368"/>
            </a:xfrm>
            <a:custGeom>
              <a:avLst/>
              <a:gdLst>
                <a:gd name="T0" fmla="*/ 103 w 553"/>
                <a:gd name="T1" fmla="*/ 0 h 344"/>
                <a:gd name="T2" fmla="*/ 451 w 553"/>
                <a:gd name="T3" fmla="*/ 0 h 344"/>
                <a:gd name="T4" fmla="*/ 553 w 553"/>
                <a:gd name="T5" fmla="*/ 0 h 344"/>
                <a:gd name="T6" fmla="*/ 553 w 553"/>
                <a:gd name="T7" fmla="*/ 102 h 344"/>
                <a:gd name="T8" fmla="*/ 553 w 553"/>
                <a:gd name="T9" fmla="*/ 241 h 344"/>
                <a:gd name="T10" fmla="*/ 451 w 553"/>
                <a:gd name="T11" fmla="*/ 344 h 344"/>
                <a:gd name="T12" fmla="*/ 103 w 553"/>
                <a:gd name="T13" fmla="*/ 344 h 344"/>
                <a:gd name="T14" fmla="*/ 0 w 553"/>
                <a:gd name="T15" fmla="*/ 344 h 344"/>
                <a:gd name="T16" fmla="*/ 0 w 553"/>
                <a:gd name="T17" fmla="*/ 241 h 344"/>
                <a:gd name="T18" fmla="*/ 0 w 553"/>
                <a:gd name="T19" fmla="*/ 102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2"/>
                    <a:pt x="553" y="102"/>
                    <a:pt x="553" y="102"/>
                  </a:cubicBezTo>
                  <a:cubicBezTo>
                    <a:pt x="553" y="241"/>
                    <a:pt x="553" y="241"/>
                    <a:pt x="553" y="241"/>
                  </a:cubicBezTo>
                  <a:cubicBezTo>
                    <a:pt x="553" y="298"/>
                    <a:pt x="507" y="344"/>
                    <a:pt x="451" y="344"/>
                  </a:cubicBezTo>
                  <a:cubicBezTo>
                    <a:pt x="103" y="344"/>
                    <a:pt x="103" y="344"/>
                    <a:pt x="103" y="344"/>
                  </a:cubicBezTo>
                  <a:cubicBezTo>
                    <a:pt x="0" y="344"/>
                    <a:pt x="0" y="344"/>
                    <a:pt x="0" y="344"/>
                  </a:cubicBezTo>
                  <a:cubicBezTo>
                    <a:pt x="0" y="241"/>
                    <a:pt x="0" y="241"/>
                    <a:pt x="0" y="241"/>
                  </a:cubicBezTo>
                  <a:cubicBezTo>
                    <a:pt x="0" y="102"/>
                    <a:pt x="0" y="102"/>
                    <a:pt x="0" y="102"/>
                  </a:cubicBezTo>
                  <a:cubicBezTo>
                    <a:pt x="0" y="46"/>
                    <a:pt x="46" y="0"/>
                    <a:pt x="103" y="0"/>
                  </a:cubicBezTo>
                  <a:close/>
                </a:path>
              </a:pathLst>
            </a:custGeom>
            <a:solidFill>
              <a:schemeClr val="accent3"/>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6" name="Freeform 19"/>
            <p:cNvSpPr>
              <a:spLocks/>
            </p:cNvSpPr>
            <p:nvPr/>
          </p:nvSpPr>
          <p:spPr bwMode="auto">
            <a:xfrm>
              <a:off x="8781443" y="4986159"/>
              <a:ext cx="1333153" cy="816743"/>
            </a:xfrm>
            <a:custGeom>
              <a:avLst/>
              <a:gdLst>
                <a:gd name="T0" fmla="*/ 0 w 655"/>
                <a:gd name="T1" fmla="*/ 401 h 401"/>
                <a:gd name="T2" fmla="*/ 0 w 655"/>
                <a:gd name="T3" fmla="*/ 102 h 401"/>
                <a:gd name="T4" fmla="*/ 102 w 655"/>
                <a:gd name="T5" fmla="*/ 0 h 401"/>
                <a:gd name="T6" fmla="*/ 655 w 655"/>
                <a:gd name="T7" fmla="*/ 0 h 401"/>
              </a:gdLst>
              <a:ahLst/>
              <a:cxnLst>
                <a:cxn ang="0">
                  <a:pos x="T0" y="T1"/>
                </a:cxn>
                <a:cxn ang="0">
                  <a:pos x="T2" y="T3"/>
                </a:cxn>
                <a:cxn ang="0">
                  <a:pos x="T4" y="T5"/>
                </a:cxn>
                <a:cxn ang="0">
                  <a:pos x="T6" y="T7"/>
                </a:cxn>
              </a:cxnLst>
              <a:rect l="0" t="0" r="r" b="b"/>
              <a:pathLst>
                <a:path w="655" h="401">
                  <a:moveTo>
                    <a:pt x="0" y="401"/>
                  </a:moveTo>
                  <a:cubicBezTo>
                    <a:pt x="0" y="102"/>
                    <a:pt x="0" y="102"/>
                    <a:pt x="0" y="102"/>
                  </a:cubicBezTo>
                  <a:cubicBezTo>
                    <a:pt x="0" y="46"/>
                    <a:pt x="45" y="0"/>
                    <a:pt x="102" y="0"/>
                  </a:cubicBezTo>
                  <a:cubicBezTo>
                    <a:pt x="655" y="0"/>
                    <a:pt x="655" y="0"/>
                    <a:pt x="655"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7" name="Text Placeholder 2"/>
            <p:cNvSpPr txBox="1">
              <a:spLocks/>
            </p:cNvSpPr>
            <p:nvPr/>
          </p:nvSpPr>
          <p:spPr bwMode="auto">
            <a:xfrm>
              <a:off x="9941537" y="4647819"/>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0" cap="none" spc="0" normalizeH="0" baseline="0" noProof="0">
                  <a:ln>
                    <a:noFill/>
                  </a:ln>
                  <a:solidFill>
                    <a:srgbClr val="FFFFFF"/>
                  </a:solidFill>
                  <a:effectLst/>
                  <a:uLnTx/>
                  <a:uFillTx/>
                  <a:latin typeface="Roboto" charset="0"/>
                  <a:ea typeface="MS PGothic" pitchFamily="34" charset="-128"/>
                </a:rPr>
                <a:t>Design</a:t>
              </a:r>
              <a:endParaRPr kumimoji="0" lang="en-AU" sz="900" b="0" i="0" u="none" strike="noStrike" kern="0" cap="none" spc="0" normalizeH="0" baseline="0" noProof="0">
                <a:ln>
                  <a:noFill/>
                </a:ln>
                <a:solidFill>
                  <a:srgbClr val="FFFFFF"/>
                </a:solidFill>
                <a:effectLst/>
                <a:uLnTx/>
                <a:uFillTx/>
                <a:latin typeface="Roboto" charset="0"/>
                <a:ea typeface="MS PGothic" pitchFamily="34" charset="-128"/>
              </a:endParaRPr>
            </a:p>
          </p:txBody>
        </p:sp>
        <p:grpSp>
          <p:nvGrpSpPr>
            <p:cNvPr id="14" name="Group 109"/>
            <p:cNvGrpSpPr/>
            <p:nvPr/>
          </p:nvGrpSpPr>
          <p:grpSpPr>
            <a:xfrm>
              <a:off x="10848528" y="4601126"/>
              <a:ext cx="340042" cy="340042"/>
              <a:chOff x="9138898" y="4584965"/>
              <a:chExt cx="340040" cy="340040"/>
            </a:xfrm>
            <a:solidFill>
              <a:srgbClr val="FFFFFF"/>
            </a:solidFill>
          </p:grpSpPr>
          <p:sp>
            <p:nvSpPr>
              <p:cNvPr id="69" name="Freeform 760"/>
              <p:cNvSpPr>
                <a:spLocks noEditPoints="1"/>
              </p:cNvSpPr>
              <p:nvPr/>
            </p:nvSpPr>
            <p:spPr bwMode="auto">
              <a:xfrm>
                <a:off x="9138898"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761"/>
              <p:cNvSpPr>
                <a:spLocks/>
              </p:cNvSpPr>
              <p:nvPr/>
            </p:nvSpPr>
            <p:spPr bwMode="auto">
              <a:xfrm>
                <a:off x="9236052" y="4669338"/>
                <a:ext cx="104825" cy="171298"/>
              </a:xfrm>
              <a:custGeom>
                <a:avLst/>
                <a:gdLst>
                  <a:gd name="T0" fmla="*/ 40 w 40"/>
                  <a:gd name="T1" fmla="*/ 44 h 64"/>
                  <a:gd name="T2" fmla="*/ 20 w 40"/>
                  <a:gd name="T3" fmla="*/ 64 h 64"/>
                  <a:gd name="T4" fmla="*/ 0 w 40"/>
                  <a:gd name="T5" fmla="*/ 44 h 64"/>
                  <a:gd name="T6" fmla="*/ 20 w 40"/>
                  <a:gd name="T7" fmla="*/ 0 h 64"/>
                  <a:gd name="T8" fmla="*/ 40 w 40"/>
                  <a:gd name="T9" fmla="*/ 44 h 64"/>
                </a:gdLst>
                <a:ahLst/>
                <a:cxnLst>
                  <a:cxn ang="0">
                    <a:pos x="T0" y="T1"/>
                  </a:cxn>
                  <a:cxn ang="0">
                    <a:pos x="T2" y="T3"/>
                  </a:cxn>
                  <a:cxn ang="0">
                    <a:pos x="T4" y="T5"/>
                  </a:cxn>
                  <a:cxn ang="0">
                    <a:pos x="T6" y="T7"/>
                  </a:cxn>
                  <a:cxn ang="0">
                    <a:pos x="T8" y="T9"/>
                  </a:cxn>
                </a:cxnLst>
                <a:rect l="0" t="0" r="r" b="b"/>
                <a:pathLst>
                  <a:path w="40" h="64">
                    <a:moveTo>
                      <a:pt x="40" y="44"/>
                    </a:moveTo>
                    <a:cubicBezTo>
                      <a:pt x="40" y="55"/>
                      <a:pt x="31" y="64"/>
                      <a:pt x="20" y="64"/>
                    </a:cubicBezTo>
                    <a:cubicBezTo>
                      <a:pt x="9" y="64"/>
                      <a:pt x="0" y="55"/>
                      <a:pt x="0" y="44"/>
                    </a:cubicBezTo>
                    <a:cubicBezTo>
                      <a:pt x="0" y="33"/>
                      <a:pt x="16" y="12"/>
                      <a:pt x="20" y="0"/>
                    </a:cubicBezTo>
                    <a:cubicBezTo>
                      <a:pt x="24" y="12"/>
                      <a:pt x="40" y="33"/>
                      <a:pt x="40" y="44"/>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762"/>
              <p:cNvSpPr>
                <a:spLocks/>
              </p:cNvSpPr>
              <p:nvPr/>
            </p:nvSpPr>
            <p:spPr bwMode="auto">
              <a:xfrm>
                <a:off x="9340878" y="4669338"/>
                <a:ext cx="43464" cy="63918"/>
              </a:xfrm>
              <a:custGeom>
                <a:avLst/>
                <a:gdLst>
                  <a:gd name="T0" fmla="*/ 16 w 16"/>
                  <a:gd name="T1" fmla="*/ 17 h 24"/>
                  <a:gd name="T2" fmla="*/ 8 w 16"/>
                  <a:gd name="T3" fmla="*/ 24 h 24"/>
                  <a:gd name="T4" fmla="*/ 0 w 16"/>
                  <a:gd name="T5" fmla="*/ 17 h 24"/>
                  <a:gd name="T6" fmla="*/ 8 w 16"/>
                  <a:gd name="T7" fmla="*/ 0 h 24"/>
                  <a:gd name="T8" fmla="*/ 16 w 16"/>
                  <a:gd name="T9" fmla="*/ 17 h 24"/>
                </a:gdLst>
                <a:ahLst/>
                <a:cxnLst>
                  <a:cxn ang="0">
                    <a:pos x="T0" y="T1"/>
                  </a:cxn>
                  <a:cxn ang="0">
                    <a:pos x="T2" y="T3"/>
                  </a:cxn>
                  <a:cxn ang="0">
                    <a:pos x="T4" y="T5"/>
                  </a:cxn>
                  <a:cxn ang="0">
                    <a:pos x="T6" y="T7"/>
                  </a:cxn>
                  <a:cxn ang="0">
                    <a:pos x="T8" y="T9"/>
                  </a:cxn>
                </a:cxnLst>
                <a:rect l="0" t="0" r="r" b="b"/>
                <a:pathLst>
                  <a:path w="16" h="24">
                    <a:moveTo>
                      <a:pt x="16" y="17"/>
                    </a:moveTo>
                    <a:cubicBezTo>
                      <a:pt x="16" y="21"/>
                      <a:pt x="12" y="24"/>
                      <a:pt x="8" y="24"/>
                    </a:cubicBezTo>
                    <a:cubicBezTo>
                      <a:pt x="4" y="24"/>
                      <a:pt x="0" y="21"/>
                      <a:pt x="0" y="17"/>
                    </a:cubicBezTo>
                    <a:cubicBezTo>
                      <a:pt x="0" y="12"/>
                      <a:pt x="6" y="5"/>
                      <a:pt x="8" y="0"/>
                    </a:cubicBezTo>
                    <a:cubicBezTo>
                      <a:pt x="10" y="5"/>
                      <a:pt x="16" y="12"/>
                      <a:pt x="16" y="17"/>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15" name="Group 7"/>
          <p:cNvGrpSpPr>
            <a:grpSpLocks/>
          </p:cNvGrpSpPr>
          <p:nvPr/>
        </p:nvGrpSpPr>
        <p:grpSpPr bwMode="auto">
          <a:xfrm>
            <a:off x="3025453" y="3067932"/>
            <a:ext cx="1484140" cy="1000434"/>
            <a:chOff x="6808762" y="5013176"/>
            <a:chExt cx="1972682" cy="1332361"/>
          </a:xfrm>
        </p:grpSpPr>
        <p:sp>
          <p:nvSpPr>
            <p:cNvPr id="73" name="Freeform 20"/>
            <p:cNvSpPr>
              <a:spLocks/>
            </p:cNvSpPr>
            <p:nvPr/>
          </p:nvSpPr>
          <p:spPr bwMode="auto">
            <a:xfrm>
              <a:off x="7488195" y="5127378"/>
              <a:ext cx="1293249" cy="1218159"/>
            </a:xfrm>
            <a:custGeom>
              <a:avLst/>
              <a:gdLst>
                <a:gd name="T0" fmla="*/ 635 w 635"/>
                <a:gd name="T1" fmla="*/ 599 h 599"/>
                <a:gd name="T2" fmla="*/ 635 w 635"/>
                <a:gd name="T3" fmla="*/ 102 h 599"/>
                <a:gd name="T4" fmla="*/ 533 w 635"/>
                <a:gd name="T5" fmla="*/ 0 h 599"/>
                <a:gd name="T6" fmla="*/ 0 w 635"/>
                <a:gd name="T7" fmla="*/ 0 h 599"/>
              </a:gdLst>
              <a:ahLst/>
              <a:cxnLst>
                <a:cxn ang="0">
                  <a:pos x="T0" y="T1"/>
                </a:cxn>
                <a:cxn ang="0">
                  <a:pos x="T2" y="T3"/>
                </a:cxn>
                <a:cxn ang="0">
                  <a:pos x="T4" y="T5"/>
                </a:cxn>
                <a:cxn ang="0">
                  <a:pos x="T6" y="T7"/>
                </a:cxn>
              </a:cxnLst>
              <a:rect l="0" t="0" r="r" b="b"/>
              <a:pathLst>
                <a:path w="635" h="599">
                  <a:moveTo>
                    <a:pt x="635" y="599"/>
                  </a:moveTo>
                  <a:cubicBezTo>
                    <a:pt x="635" y="102"/>
                    <a:pt x="635" y="102"/>
                    <a:pt x="635" y="102"/>
                  </a:cubicBezTo>
                  <a:cubicBezTo>
                    <a:pt x="635" y="46"/>
                    <a:pt x="589" y="0"/>
                    <a:pt x="533" y="0"/>
                  </a:cubicBezTo>
                  <a:cubicBezTo>
                    <a:pt x="0" y="0"/>
                    <a:pt x="0" y="0"/>
                    <a:pt x="0"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4" name="Freeform 12"/>
            <p:cNvSpPr>
              <a:spLocks/>
            </p:cNvSpPr>
            <p:nvPr/>
          </p:nvSpPr>
          <p:spPr bwMode="auto">
            <a:xfrm>
              <a:off x="6808762" y="5013176"/>
              <a:ext cx="1087938" cy="685214"/>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chemeClr val="accent2"/>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6" name="Group 71"/>
            <p:cNvGrpSpPr/>
            <p:nvPr/>
          </p:nvGrpSpPr>
          <p:grpSpPr>
            <a:xfrm>
              <a:off x="6960096" y="5199692"/>
              <a:ext cx="340042" cy="340042"/>
              <a:chOff x="407368" y="2182217"/>
              <a:chExt cx="281025" cy="281025"/>
            </a:xfrm>
            <a:solidFill>
              <a:srgbClr val="FFFFFF"/>
            </a:solidFill>
          </p:grpSpPr>
          <p:sp>
            <p:nvSpPr>
              <p:cNvPr id="77" name="Freeform 5"/>
              <p:cNvSpPr>
                <a:spLocks noEditPoints="1"/>
              </p:cNvSpPr>
              <p:nvPr/>
            </p:nvSpPr>
            <p:spPr bwMode="auto">
              <a:xfrm>
                <a:off x="477096" y="2251945"/>
                <a:ext cx="141569" cy="141569"/>
              </a:xfrm>
              <a:custGeom>
                <a:avLst/>
                <a:gdLst>
                  <a:gd name="T0" fmla="*/ 63 w 64"/>
                  <a:gd name="T1" fmla="*/ 57 h 64"/>
                  <a:gd name="T2" fmla="*/ 44 w 64"/>
                  <a:gd name="T3" fmla="*/ 38 h 64"/>
                  <a:gd name="T4" fmla="*/ 48 w 64"/>
                  <a:gd name="T5" fmla="*/ 24 h 64"/>
                  <a:gd name="T6" fmla="*/ 24 w 64"/>
                  <a:gd name="T7" fmla="*/ 0 h 64"/>
                  <a:gd name="T8" fmla="*/ 0 w 64"/>
                  <a:gd name="T9" fmla="*/ 24 h 64"/>
                  <a:gd name="T10" fmla="*/ 24 w 64"/>
                  <a:gd name="T11" fmla="*/ 48 h 64"/>
                  <a:gd name="T12" fmla="*/ 38 w 64"/>
                  <a:gd name="T13" fmla="*/ 44 h 64"/>
                  <a:gd name="T14" fmla="*/ 57 w 64"/>
                  <a:gd name="T15" fmla="*/ 63 h 64"/>
                  <a:gd name="T16" fmla="*/ 63 w 64"/>
                  <a:gd name="T17" fmla="*/ 63 h 64"/>
                  <a:gd name="T18" fmla="*/ 63 w 64"/>
                  <a:gd name="T19" fmla="*/ 57 h 64"/>
                  <a:gd name="T20" fmla="*/ 38 w 64"/>
                  <a:gd name="T21" fmla="*/ 32 h 64"/>
                  <a:gd name="T22" fmla="*/ 32 w 64"/>
                  <a:gd name="T23" fmla="*/ 38 h 64"/>
                  <a:gd name="T24" fmla="*/ 24 w 64"/>
                  <a:gd name="T25" fmla="*/ 40 h 64"/>
                  <a:gd name="T26" fmla="*/ 8 w 64"/>
                  <a:gd name="T27" fmla="*/ 24 h 64"/>
                  <a:gd name="T28" fmla="*/ 24 w 64"/>
                  <a:gd name="T29" fmla="*/ 8 h 64"/>
                  <a:gd name="T30" fmla="*/ 40 w 64"/>
                  <a:gd name="T31" fmla="*/ 24 h 64"/>
                  <a:gd name="T32" fmla="*/ 38 w 64"/>
                  <a:gd name="T3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4">
                    <a:moveTo>
                      <a:pt x="63" y="57"/>
                    </a:moveTo>
                    <a:cubicBezTo>
                      <a:pt x="44" y="38"/>
                      <a:pt x="44" y="38"/>
                      <a:pt x="44" y="38"/>
                    </a:cubicBezTo>
                    <a:cubicBezTo>
                      <a:pt x="46" y="34"/>
                      <a:pt x="48" y="29"/>
                      <a:pt x="48" y="24"/>
                    </a:cubicBezTo>
                    <a:cubicBezTo>
                      <a:pt x="48" y="11"/>
                      <a:pt x="37" y="0"/>
                      <a:pt x="24" y="0"/>
                    </a:cubicBezTo>
                    <a:cubicBezTo>
                      <a:pt x="11" y="0"/>
                      <a:pt x="0" y="11"/>
                      <a:pt x="0" y="24"/>
                    </a:cubicBezTo>
                    <a:cubicBezTo>
                      <a:pt x="0" y="37"/>
                      <a:pt x="11" y="48"/>
                      <a:pt x="24" y="48"/>
                    </a:cubicBezTo>
                    <a:cubicBezTo>
                      <a:pt x="29" y="48"/>
                      <a:pt x="34" y="46"/>
                      <a:pt x="38" y="44"/>
                    </a:cubicBezTo>
                    <a:cubicBezTo>
                      <a:pt x="57" y="63"/>
                      <a:pt x="57" y="63"/>
                      <a:pt x="57" y="63"/>
                    </a:cubicBezTo>
                    <a:cubicBezTo>
                      <a:pt x="59" y="64"/>
                      <a:pt x="61" y="64"/>
                      <a:pt x="63" y="63"/>
                    </a:cubicBezTo>
                    <a:cubicBezTo>
                      <a:pt x="64" y="61"/>
                      <a:pt x="64" y="59"/>
                      <a:pt x="63" y="57"/>
                    </a:cubicBezTo>
                    <a:close/>
                    <a:moveTo>
                      <a:pt x="38" y="32"/>
                    </a:moveTo>
                    <a:cubicBezTo>
                      <a:pt x="36" y="34"/>
                      <a:pt x="34" y="36"/>
                      <a:pt x="32" y="38"/>
                    </a:cubicBezTo>
                    <a:cubicBezTo>
                      <a:pt x="30" y="39"/>
                      <a:pt x="27" y="40"/>
                      <a:pt x="24" y="40"/>
                    </a:cubicBezTo>
                    <a:cubicBezTo>
                      <a:pt x="15" y="40"/>
                      <a:pt x="8" y="33"/>
                      <a:pt x="8" y="24"/>
                    </a:cubicBezTo>
                    <a:cubicBezTo>
                      <a:pt x="8" y="15"/>
                      <a:pt x="15" y="8"/>
                      <a:pt x="24" y="8"/>
                    </a:cubicBezTo>
                    <a:cubicBezTo>
                      <a:pt x="33" y="8"/>
                      <a:pt x="40" y="15"/>
                      <a:pt x="40" y="24"/>
                    </a:cubicBezTo>
                    <a:cubicBezTo>
                      <a:pt x="40" y="27"/>
                      <a:pt x="39" y="30"/>
                      <a:pt x="38" y="32"/>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8" name="Freeform 6"/>
              <p:cNvSpPr>
                <a:spLocks noEditPoints="1"/>
              </p:cNvSpPr>
              <p:nvPr/>
            </p:nvSpPr>
            <p:spPr bwMode="auto">
              <a:xfrm>
                <a:off x="407368" y="2182217"/>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76" name="Text Placeholder 2"/>
            <p:cNvSpPr txBox="1">
              <a:spLocks/>
            </p:cNvSpPr>
            <p:nvPr/>
          </p:nvSpPr>
          <p:spPr bwMode="auto">
            <a:xfrm>
              <a:off x="7320136" y="5229200"/>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7" name="Group 5"/>
          <p:cNvGrpSpPr>
            <a:grpSpLocks/>
          </p:cNvGrpSpPr>
          <p:nvPr/>
        </p:nvGrpSpPr>
        <p:grpSpPr bwMode="auto">
          <a:xfrm>
            <a:off x="4505004" y="3202912"/>
            <a:ext cx="1353561" cy="725711"/>
            <a:chOff x="8781443" y="5193059"/>
            <a:chExt cx="1798347" cy="965699"/>
          </a:xfrm>
        </p:grpSpPr>
        <p:sp>
          <p:nvSpPr>
            <p:cNvPr id="81" name="Freeform 21"/>
            <p:cNvSpPr>
              <a:spLocks/>
            </p:cNvSpPr>
            <p:nvPr/>
          </p:nvSpPr>
          <p:spPr bwMode="auto">
            <a:xfrm>
              <a:off x="8781443" y="5305054"/>
              <a:ext cx="435835" cy="853704"/>
            </a:xfrm>
            <a:custGeom>
              <a:avLst/>
              <a:gdLst>
                <a:gd name="T0" fmla="*/ 0 w 214"/>
                <a:gd name="T1" fmla="*/ 419 h 419"/>
                <a:gd name="T2" fmla="*/ 0 w 214"/>
                <a:gd name="T3" fmla="*/ 102 h 419"/>
                <a:gd name="T4" fmla="*/ 102 w 214"/>
                <a:gd name="T5" fmla="*/ 0 h 419"/>
                <a:gd name="T6" fmla="*/ 214 w 214"/>
                <a:gd name="T7" fmla="*/ 0 h 419"/>
              </a:gdLst>
              <a:ahLst/>
              <a:cxnLst>
                <a:cxn ang="0">
                  <a:pos x="T0" y="T1"/>
                </a:cxn>
                <a:cxn ang="0">
                  <a:pos x="T2" y="T3"/>
                </a:cxn>
                <a:cxn ang="0">
                  <a:pos x="T4" y="T5"/>
                </a:cxn>
                <a:cxn ang="0">
                  <a:pos x="T6" y="T7"/>
                </a:cxn>
              </a:cxnLst>
              <a:rect l="0" t="0" r="r" b="b"/>
              <a:pathLst>
                <a:path w="214" h="419">
                  <a:moveTo>
                    <a:pt x="0" y="419"/>
                  </a:moveTo>
                  <a:cubicBezTo>
                    <a:pt x="0" y="102"/>
                    <a:pt x="0" y="102"/>
                    <a:pt x="0" y="102"/>
                  </a:cubicBezTo>
                  <a:cubicBezTo>
                    <a:pt x="0" y="45"/>
                    <a:pt x="45" y="0"/>
                    <a:pt x="102" y="0"/>
                  </a:cubicBezTo>
                  <a:cubicBezTo>
                    <a:pt x="214" y="0"/>
                    <a:pt x="214" y="0"/>
                    <a:pt x="214" y="0"/>
                  </a:cubicBezTo>
                </a:path>
              </a:pathLst>
            </a:custGeom>
            <a:noFill/>
            <a:ln w="539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0" name="Freeform 9"/>
            <p:cNvSpPr>
              <a:spLocks/>
            </p:cNvSpPr>
            <p:nvPr/>
          </p:nvSpPr>
          <p:spPr bwMode="auto">
            <a:xfrm>
              <a:off x="9048021" y="5193059"/>
              <a:ext cx="1531769" cy="684654"/>
            </a:xfrm>
            <a:custGeom>
              <a:avLst/>
              <a:gdLst>
                <a:gd name="T0" fmla="*/ 102 w 622"/>
                <a:gd name="T1" fmla="*/ 306 h 306"/>
                <a:gd name="T2" fmla="*/ 520 w 622"/>
                <a:gd name="T3" fmla="*/ 306 h 306"/>
                <a:gd name="T4" fmla="*/ 622 w 622"/>
                <a:gd name="T5" fmla="*/ 306 h 306"/>
                <a:gd name="T6" fmla="*/ 622 w 622"/>
                <a:gd name="T7" fmla="*/ 203 h 306"/>
                <a:gd name="T8" fmla="*/ 622 w 622"/>
                <a:gd name="T9" fmla="*/ 103 h 306"/>
                <a:gd name="T10" fmla="*/ 520 w 622"/>
                <a:gd name="T11" fmla="*/ 0 h 306"/>
                <a:gd name="T12" fmla="*/ 102 w 622"/>
                <a:gd name="T13" fmla="*/ 0 h 306"/>
                <a:gd name="T14" fmla="*/ 0 w 622"/>
                <a:gd name="T15" fmla="*/ 0 h 306"/>
                <a:gd name="T16" fmla="*/ 0 w 622"/>
                <a:gd name="T17" fmla="*/ 103 h 306"/>
                <a:gd name="T18" fmla="*/ 0 w 622"/>
                <a:gd name="T19" fmla="*/ 203 h 306"/>
                <a:gd name="T20" fmla="*/ 102 w 622"/>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306">
                  <a:moveTo>
                    <a:pt x="102" y="306"/>
                  </a:moveTo>
                  <a:cubicBezTo>
                    <a:pt x="520" y="306"/>
                    <a:pt x="520" y="306"/>
                    <a:pt x="520" y="306"/>
                  </a:cubicBezTo>
                  <a:cubicBezTo>
                    <a:pt x="622" y="306"/>
                    <a:pt x="622" y="306"/>
                    <a:pt x="622" y="306"/>
                  </a:cubicBezTo>
                  <a:cubicBezTo>
                    <a:pt x="622" y="203"/>
                    <a:pt x="622" y="203"/>
                    <a:pt x="622" y="203"/>
                  </a:cubicBezTo>
                  <a:cubicBezTo>
                    <a:pt x="622" y="103"/>
                    <a:pt x="622" y="103"/>
                    <a:pt x="622" y="103"/>
                  </a:cubicBezTo>
                  <a:cubicBezTo>
                    <a:pt x="622" y="46"/>
                    <a:pt x="576" y="0"/>
                    <a:pt x="520" y="0"/>
                  </a:cubicBezTo>
                  <a:cubicBezTo>
                    <a:pt x="102" y="0"/>
                    <a:pt x="102" y="0"/>
                    <a:pt x="102" y="0"/>
                  </a:cubicBezTo>
                  <a:cubicBezTo>
                    <a:pt x="0" y="0"/>
                    <a:pt x="0" y="0"/>
                    <a:pt x="0" y="0"/>
                  </a:cubicBezTo>
                  <a:cubicBezTo>
                    <a:pt x="0" y="103"/>
                    <a:pt x="0" y="103"/>
                    <a:pt x="0" y="103"/>
                  </a:cubicBezTo>
                  <a:cubicBezTo>
                    <a:pt x="0" y="203"/>
                    <a:pt x="0" y="203"/>
                    <a:pt x="0" y="203"/>
                  </a:cubicBezTo>
                  <a:cubicBezTo>
                    <a:pt x="0" y="260"/>
                    <a:pt x="46" y="306"/>
                    <a:pt x="102" y="306"/>
                  </a:cubicBezTo>
                  <a:close/>
                </a:path>
              </a:pathLst>
            </a:custGeom>
            <a:solidFill>
              <a:schemeClr val="accent2"/>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8" name="Group 102"/>
            <p:cNvGrpSpPr/>
            <p:nvPr/>
          </p:nvGrpSpPr>
          <p:grpSpPr>
            <a:xfrm>
              <a:off x="10148446" y="5373216"/>
              <a:ext cx="340042" cy="340042"/>
              <a:chOff x="2423331" y="6369533"/>
              <a:chExt cx="340040" cy="340040"/>
            </a:xfrm>
            <a:solidFill>
              <a:srgbClr val="FFFFFF"/>
            </a:solidFill>
          </p:grpSpPr>
          <p:sp>
            <p:nvSpPr>
              <p:cNvPr id="84" name="Freeform 220"/>
              <p:cNvSpPr>
                <a:spLocks noEditPoints="1"/>
              </p:cNvSpPr>
              <p:nvPr/>
            </p:nvSpPr>
            <p:spPr bwMode="auto">
              <a:xfrm>
                <a:off x="2423331" y="6369533"/>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5" name="Freeform 221"/>
              <p:cNvSpPr>
                <a:spLocks noEditPoints="1"/>
              </p:cNvSpPr>
              <p:nvPr/>
            </p:nvSpPr>
            <p:spPr bwMode="auto">
              <a:xfrm>
                <a:off x="2507700" y="6448789"/>
                <a:ext cx="171298" cy="176412"/>
              </a:xfrm>
              <a:custGeom>
                <a:avLst/>
                <a:gdLst>
                  <a:gd name="T0" fmla="*/ 34 w 64"/>
                  <a:gd name="T1" fmla="*/ 8 h 66"/>
                  <a:gd name="T2" fmla="*/ 29 w 64"/>
                  <a:gd name="T3" fmla="*/ 9 h 66"/>
                  <a:gd name="T4" fmla="*/ 23 w 64"/>
                  <a:gd name="T5" fmla="*/ 5 h 66"/>
                  <a:gd name="T6" fmla="*/ 8 w 64"/>
                  <a:gd name="T7" fmla="*/ 4 h 66"/>
                  <a:gd name="T8" fmla="*/ 16 w 64"/>
                  <a:gd name="T9" fmla="*/ 15 h 66"/>
                  <a:gd name="T10" fmla="*/ 5 w 64"/>
                  <a:gd name="T11" fmla="*/ 28 h 66"/>
                  <a:gd name="T12" fmla="*/ 1 w 64"/>
                  <a:gd name="T13" fmla="*/ 30 h 66"/>
                  <a:gd name="T14" fmla="*/ 1 w 64"/>
                  <a:gd name="T15" fmla="*/ 42 h 66"/>
                  <a:gd name="T16" fmla="*/ 6 w 64"/>
                  <a:gd name="T17" fmla="*/ 44 h 66"/>
                  <a:gd name="T18" fmla="*/ 16 w 64"/>
                  <a:gd name="T19" fmla="*/ 56 h 66"/>
                  <a:gd name="T20" fmla="*/ 16 w 64"/>
                  <a:gd name="T21" fmla="*/ 65 h 66"/>
                  <a:gd name="T22" fmla="*/ 26 w 64"/>
                  <a:gd name="T23" fmla="*/ 65 h 66"/>
                  <a:gd name="T24" fmla="*/ 30 w 64"/>
                  <a:gd name="T25" fmla="*/ 61 h 66"/>
                  <a:gd name="T26" fmla="*/ 34 w 64"/>
                  <a:gd name="T27" fmla="*/ 61 h 66"/>
                  <a:gd name="T28" fmla="*/ 38 w 64"/>
                  <a:gd name="T29" fmla="*/ 61 h 66"/>
                  <a:gd name="T30" fmla="*/ 41 w 64"/>
                  <a:gd name="T31" fmla="*/ 65 h 66"/>
                  <a:gd name="T32" fmla="*/ 52 w 64"/>
                  <a:gd name="T33" fmla="*/ 65 h 66"/>
                  <a:gd name="T34" fmla="*/ 52 w 64"/>
                  <a:gd name="T35" fmla="*/ 56 h 66"/>
                  <a:gd name="T36" fmla="*/ 64 w 64"/>
                  <a:gd name="T37" fmla="*/ 35 h 66"/>
                  <a:gd name="T38" fmla="*/ 34 w 64"/>
                  <a:gd name="T39" fmla="*/ 8 h 66"/>
                  <a:gd name="T40" fmla="*/ 50 w 64"/>
                  <a:gd name="T41" fmla="*/ 53 h 66"/>
                  <a:gd name="T42" fmla="*/ 48 w 64"/>
                  <a:gd name="T43" fmla="*/ 54 h 66"/>
                  <a:gd name="T44" fmla="*/ 48 w 64"/>
                  <a:gd name="T45" fmla="*/ 56 h 66"/>
                  <a:gd name="T46" fmla="*/ 48 w 64"/>
                  <a:gd name="T47" fmla="*/ 62 h 66"/>
                  <a:gd name="T48" fmla="*/ 46 w 64"/>
                  <a:gd name="T49" fmla="*/ 62 h 66"/>
                  <a:gd name="T50" fmla="*/ 46 w 64"/>
                  <a:gd name="T51" fmla="*/ 62 h 66"/>
                  <a:gd name="T52" fmla="*/ 43 w 64"/>
                  <a:gd name="T53" fmla="*/ 62 h 66"/>
                  <a:gd name="T54" fmla="*/ 43 w 64"/>
                  <a:gd name="T55" fmla="*/ 62 h 66"/>
                  <a:gd name="T56" fmla="*/ 41 w 64"/>
                  <a:gd name="T57" fmla="*/ 58 h 66"/>
                  <a:gd name="T58" fmla="*/ 39 w 64"/>
                  <a:gd name="T59" fmla="*/ 57 h 66"/>
                  <a:gd name="T60" fmla="*/ 37 w 64"/>
                  <a:gd name="T61" fmla="*/ 57 h 66"/>
                  <a:gd name="T62" fmla="*/ 34 w 64"/>
                  <a:gd name="T63" fmla="*/ 57 h 66"/>
                  <a:gd name="T64" fmla="*/ 31 w 64"/>
                  <a:gd name="T65" fmla="*/ 57 h 66"/>
                  <a:gd name="T66" fmla="*/ 29 w 64"/>
                  <a:gd name="T67" fmla="*/ 57 h 66"/>
                  <a:gd name="T68" fmla="*/ 27 w 64"/>
                  <a:gd name="T69" fmla="*/ 58 h 66"/>
                  <a:gd name="T70" fmla="*/ 24 w 64"/>
                  <a:gd name="T71" fmla="*/ 62 h 66"/>
                  <a:gd name="T72" fmla="*/ 21 w 64"/>
                  <a:gd name="T73" fmla="*/ 62 h 66"/>
                  <a:gd name="T74" fmla="*/ 19 w 64"/>
                  <a:gd name="T75" fmla="*/ 62 h 66"/>
                  <a:gd name="T76" fmla="*/ 20 w 64"/>
                  <a:gd name="T77" fmla="*/ 56 h 66"/>
                  <a:gd name="T78" fmla="*/ 20 w 64"/>
                  <a:gd name="T79" fmla="*/ 54 h 66"/>
                  <a:gd name="T80" fmla="*/ 18 w 64"/>
                  <a:gd name="T81" fmla="*/ 52 h 66"/>
                  <a:gd name="T82" fmla="*/ 10 w 64"/>
                  <a:gd name="T83" fmla="*/ 42 h 66"/>
                  <a:gd name="T84" fmla="*/ 9 w 64"/>
                  <a:gd name="T85" fmla="*/ 41 h 66"/>
                  <a:gd name="T86" fmla="*/ 7 w 64"/>
                  <a:gd name="T87" fmla="*/ 40 h 66"/>
                  <a:gd name="T88" fmla="*/ 4 w 64"/>
                  <a:gd name="T89" fmla="*/ 39 h 66"/>
                  <a:gd name="T90" fmla="*/ 4 w 64"/>
                  <a:gd name="T91" fmla="*/ 33 h 66"/>
                  <a:gd name="T92" fmla="*/ 7 w 64"/>
                  <a:gd name="T93" fmla="*/ 32 h 66"/>
                  <a:gd name="T94" fmla="*/ 8 w 64"/>
                  <a:gd name="T95" fmla="*/ 31 h 66"/>
                  <a:gd name="T96" fmla="*/ 9 w 64"/>
                  <a:gd name="T97" fmla="*/ 30 h 66"/>
                  <a:gd name="T98" fmla="*/ 18 w 64"/>
                  <a:gd name="T99" fmla="*/ 18 h 66"/>
                  <a:gd name="T100" fmla="*/ 21 w 64"/>
                  <a:gd name="T101" fmla="*/ 15 h 66"/>
                  <a:gd name="T102" fmla="*/ 18 w 64"/>
                  <a:gd name="T103" fmla="*/ 12 h 66"/>
                  <a:gd name="T104" fmla="*/ 16 w 64"/>
                  <a:gd name="T105" fmla="*/ 7 h 66"/>
                  <a:gd name="T106" fmla="*/ 15 w 64"/>
                  <a:gd name="T107" fmla="*/ 7 h 66"/>
                  <a:gd name="T108" fmla="*/ 22 w 64"/>
                  <a:gd name="T109" fmla="*/ 8 h 66"/>
                  <a:gd name="T110" fmla="*/ 26 w 64"/>
                  <a:gd name="T111" fmla="*/ 11 h 66"/>
                  <a:gd name="T112" fmla="*/ 28 w 64"/>
                  <a:gd name="T113" fmla="*/ 13 h 66"/>
                  <a:gd name="T114" fmla="*/ 30 w 64"/>
                  <a:gd name="T115" fmla="*/ 13 h 66"/>
                  <a:gd name="T116" fmla="*/ 34 w 64"/>
                  <a:gd name="T117" fmla="*/ 12 h 66"/>
                  <a:gd name="T118" fmla="*/ 60 w 64"/>
                  <a:gd name="T119" fmla="*/ 35 h 66"/>
                  <a:gd name="T120" fmla="*/ 50 w 64"/>
                  <a:gd name="T121"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 h="66">
                    <a:moveTo>
                      <a:pt x="34" y="8"/>
                    </a:moveTo>
                    <a:cubicBezTo>
                      <a:pt x="33" y="8"/>
                      <a:pt x="31" y="9"/>
                      <a:pt x="29" y="9"/>
                    </a:cubicBezTo>
                    <a:cubicBezTo>
                      <a:pt x="28" y="7"/>
                      <a:pt x="26" y="5"/>
                      <a:pt x="23" y="5"/>
                    </a:cubicBezTo>
                    <a:cubicBezTo>
                      <a:pt x="18" y="3"/>
                      <a:pt x="8" y="0"/>
                      <a:pt x="8" y="4"/>
                    </a:cubicBezTo>
                    <a:cubicBezTo>
                      <a:pt x="10" y="5"/>
                      <a:pt x="13" y="12"/>
                      <a:pt x="16" y="15"/>
                    </a:cubicBezTo>
                    <a:cubicBezTo>
                      <a:pt x="11" y="18"/>
                      <a:pt x="8" y="23"/>
                      <a:pt x="5" y="28"/>
                    </a:cubicBezTo>
                    <a:cubicBezTo>
                      <a:pt x="5" y="28"/>
                      <a:pt x="2" y="29"/>
                      <a:pt x="1" y="30"/>
                    </a:cubicBezTo>
                    <a:cubicBezTo>
                      <a:pt x="0" y="31"/>
                      <a:pt x="0" y="41"/>
                      <a:pt x="1" y="42"/>
                    </a:cubicBezTo>
                    <a:cubicBezTo>
                      <a:pt x="2" y="43"/>
                      <a:pt x="6" y="44"/>
                      <a:pt x="6" y="44"/>
                    </a:cubicBezTo>
                    <a:cubicBezTo>
                      <a:pt x="8" y="49"/>
                      <a:pt x="11" y="53"/>
                      <a:pt x="16" y="56"/>
                    </a:cubicBezTo>
                    <a:cubicBezTo>
                      <a:pt x="15" y="59"/>
                      <a:pt x="15" y="65"/>
                      <a:pt x="16" y="65"/>
                    </a:cubicBezTo>
                    <a:cubicBezTo>
                      <a:pt x="17" y="66"/>
                      <a:pt x="25" y="66"/>
                      <a:pt x="26" y="65"/>
                    </a:cubicBezTo>
                    <a:cubicBezTo>
                      <a:pt x="27" y="65"/>
                      <a:pt x="29" y="63"/>
                      <a:pt x="30" y="61"/>
                    </a:cubicBezTo>
                    <a:cubicBezTo>
                      <a:pt x="32" y="61"/>
                      <a:pt x="33" y="61"/>
                      <a:pt x="34" y="61"/>
                    </a:cubicBezTo>
                    <a:cubicBezTo>
                      <a:pt x="36" y="61"/>
                      <a:pt x="37" y="61"/>
                      <a:pt x="38" y="61"/>
                    </a:cubicBezTo>
                    <a:cubicBezTo>
                      <a:pt x="39" y="63"/>
                      <a:pt x="41" y="65"/>
                      <a:pt x="41" y="65"/>
                    </a:cubicBezTo>
                    <a:cubicBezTo>
                      <a:pt x="42" y="66"/>
                      <a:pt x="51" y="66"/>
                      <a:pt x="52" y="65"/>
                    </a:cubicBezTo>
                    <a:cubicBezTo>
                      <a:pt x="52" y="65"/>
                      <a:pt x="52" y="59"/>
                      <a:pt x="52" y="56"/>
                    </a:cubicBezTo>
                    <a:cubicBezTo>
                      <a:pt x="59" y="51"/>
                      <a:pt x="64" y="44"/>
                      <a:pt x="64" y="35"/>
                    </a:cubicBezTo>
                    <a:cubicBezTo>
                      <a:pt x="64" y="20"/>
                      <a:pt x="51" y="8"/>
                      <a:pt x="34" y="8"/>
                    </a:cubicBezTo>
                    <a:close/>
                    <a:moveTo>
                      <a:pt x="50" y="53"/>
                    </a:moveTo>
                    <a:cubicBezTo>
                      <a:pt x="48" y="54"/>
                      <a:pt x="48" y="54"/>
                      <a:pt x="48" y="54"/>
                    </a:cubicBezTo>
                    <a:cubicBezTo>
                      <a:pt x="48" y="56"/>
                      <a:pt x="48" y="56"/>
                      <a:pt x="48" y="56"/>
                    </a:cubicBezTo>
                    <a:cubicBezTo>
                      <a:pt x="48" y="59"/>
                      <a:pt x="48" y="61"/>
                      <a:pt x="48" y="62"/>
                    </a:cubicBezTo>
                    <a:cubicBezTo>
                      <a:pt x="48" y="62"/>
                      <a:pt x="47" y="62"/>
                      <a:pt x="46" y="62"/>
                    </a:cubicBezTo>
                    <a:cubicBezTo>
                      <a:pt x="46" y="62"/>
                      <a:pt x="46" y="62"/>
                      <a:pt x="46" y="62"/>
                    </a:cubicBezTo>
                    <a:cubicBezTo>
                      <a:pt x="45" y="62"/>
                      <a:pt x="44" y="62"/>
                      <a:pt x="43" y="62"/>
                    </a:cubicBezTo>
                    <a:cubicBezTo>
                      <a:pt x="43" y="62"/>
                      <a:pt x="43" y="62"/>
                      <a:pt x="43" y="62"/>
                    </a:cubicBezTo>
                    <a:cubicBezTo>
                      <a:pt x="43" y="61"/>
                      <a:pt x="42" y="60"/>
                      <a:pt x="41" y="58"/>
                    </a:cubicBezTo>
                    <a:cubicBezTo>
                      <a:pt x="39" y="57"/>
                      <a:pt x="39" y="57"/>
                      <a:pt x="39" y="57"/>
                    </a:cubicBezTo>
                    <a:cubicBezTo>
                      <a:pt x="37" y="57"/>
                      <a:pt x="37" y="57"/>
                      <a:pt x="37" y="57"/>
                    </a:cubicBezTo>
                    <a:cubicBezTo>
                      <a:pt x="36" y="57"/>
                      <a:pt x="35" y="57"/>
                      <a:pt x="34" y="57"/>
                    </a:cubicBezTo>
                    <a:cubicBezTo>
                      <a:pt x="33" y="57"/>
                      <a:pt x="32" y="57"/>
                      <a:pt x="31" y="57"/>
                    </a:cubicBezTo>
                    <a:cubicBezTo>
                      <a:pt x="29" y="57"/>
                      <a:pt x="29" y="57"/>
                      <a:pt x="29" y="57"/>
                    </a:cubicBezTo>
                    <a:cubicBezTo>
                      <a:pt x="27" y="58"/>
                      <a:pt x="27" y="58"/>
                      <a:pt x="27" y="58"/>
                    </a:cubicBezTo>
                    <a:cubicBezTo>
                      <a:pt x="26" y="60"/>
                      <a:pt x="25" y="61"/>
                      <a:pt x="24" y="62"/>
                    </a:cubicBezTo>
                    <a:cubicBezTo>
                      <a:pt x="24" y="62"/>
                      <a:pt x="23" y="62"/>
                      <a:pt x="21" y="62"/>
                    </a:cubicBezTo>
                    <a:cubicBezTo>
                      <a:pt x="21" y="62"/>
                      <a:pt x="20" y="62"/>
                      <a:pt x="19" y="62"/>
                    </a:cubicBezTo>
                    <a:cubicBezTo>
                      <a:pt x="19" y="61"/>
                      <a:pt x="19" y="59"/>
                      <a:pt x="20" y="56"/>
                    </a:cubicBezTo>
                    <a:cubicBezTo>
                      <a:pt x="20" y="54"/>
                      <a:pt x="20" y="54"/>
                      <a:pt x="20" y="54"/>
                    </a:cubicBezTo>
                    <a:cubicBezTo>
                      <a:pt x="18" y="52"/>
                      <a:pt x="18" y="52"/>
                      <a:pt x="18" y="52"/>
                    </a:cubicBezTo>
                    <a:cubicBezTo>
                      <a:pt x="14" y="50"/>
                      <a:pt x="12" y="46"/>
                      <a:pt x="10" y="42"/>
                    </a:cubicBezTo>
                    <a:cubicBezTo>
                      <a:pt x="9" y="41"/>
                      <a:pt x="9" y="41"/>
                      <a:pt x="9" y="41"/>
                    </a:cubicBezTo>
                    <a:cubicBezTo>
                      <a:pt x="7" y="40"/>
                      <a:pt x="7" y="40"/>
                      <a:pt x="7" y="40"/>
                    </a:cubicBezTo>
                    <a:cubicBezTo>
                      <a:pt x="6" y="40"/>
                      <a:pt x="5" y="40"/>
                      <a:pt x="4" y="39"/>
                    </a:cubicBezTo>
                    <a:cubicBezTo>
                      <a:pt x="4" y="38"/>
                      <a:pt x="4" y="35"/>
                      <a:pt x="4" y="33"/>
                    </a:cubicBezTo>
                    <a:cubicBezTo>
                      <a:pt x="5" y="33"/>
                      <a:pt x="6" y="32"/>
                      <a:pt x="7" y="32"/>
                    </a:cubicBezTo>
                    <a:cubicBezTo>
                      <a:pt x="8" y="31"/>
                      <a:pt x="8" y="31"/>
                      <a:pt x="8" y="31"/>
                    </a:cubicBezTo>
                    <a:cubicBezTo>
                      <a:pt x="9" y="30"/>
                      <a:pt x="9" y="30"/>
                      <a:pt x="9" y="30"/>
                    </a:cubicBezTo>
                    <a:cubicBezTo>
                      <a:pt x="11" y="25"/>
                      <a:pt x="14" y="21"/>
                      <a:pt x="18" y="18"/>
                    </a:cubicBezTo>
                    <a:cubicBezTo>
                      <a:pt x="21" y="15"/>
                      <a:pt x="21" y="15"/>
                      <a:pt x="21" y="15"/>
                    </a:cubicBezTo>
                    <a:cubicBezTo>
                      <a:pt x="18" y="12"/>
                      <a:pt x="18" y="12"/>
                      <a:pt x="18" y="12"/>
                    </a:cubicBezTo>
                    <a:cubicBezTo>
                      <a:pt x="18" y="11"/>
                      <a:pt x="17" y="9"/>
                      <a:pt x="16" y="7"/>
                    </a:cubicBezTo>
                    <a:cubicBezTo>
                      <a:pt x="15" y="7"/>
                      <a:pt x="15" y="7"/>
                      <a:pt x="15" y="7"/>
                    </a:cubicBezTo>
                    <a:cubicBezTo>
                      <a:pt x="17" y="7"/>
                      <a:pt x="20" y="8"/>
                      <a:pt x="22" y="8"/>
                    </a:cubicBezTo>
                    <a:cubicBezTo>
                      <a:pt x="24" y="9"/>
                      <a:pt x="25" y="10"/>
                      <a:pt x="26" y="11"/>
                    </a:cubicBezTo>
                    <a:cubicBezTo>
                      <a:pt x="28" y="13"/>
                      <a:pt x="28" y="13"/>
                      <a:pt x="28" y="13"/>
                    </a:cubicBezTo>
                    <a:cubicBezTo>
                      <a:pt x="30" y="13"/>
                      <a:pt x="30" y="13"/>
                      <a:pt x="30" y="13"/>
                    </a:cubicBezTo>
                    <a:cubicBezTo>
                      <a:pt x="31" y="13"/>
                      <a:pt x="33" y="12"/>
                      <a:pt x="34" y="12"/>
                    </a:cubicBezTo>
                    <a:cubicBezTo>
                      <a:pt x="49" y="12"/>
                      <a:pt x="60" y="22"/>
                      <a:pt x="60" y="35"/>
                    </a:cubicBezTo>
                    <a:cubicBezTo>
                      <a:pt x="60" y="42"/>
                      <a:pt x="56" y="48"/>
                      <a:pt x="50" y="53"/>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6" name="Freeform 222"/>
              <p:cNvSpPr>
                <a:spLocks/>
              </p:cNvSpPr>
              <p:nvPr/>
            </p:nvSpPr>
            <p:spPr bwMode="auto">
              <a:xfrm>
                <a:off x="2594628" y="6494809"/>
                <a:ext cx="53691" cy="28124"/>
              </a:xfrm>
              <a:custGeom>
                <a:avLst/>
                <a:gdLst>
                  <a:gd name="T0" fmla="*/ 11 w 20"/>
                  <a:gd name="T1" fmla="*/ 1 h 11"/>
                  <a:gd name="T2" fmla="*/ 0 w 20"/>
                  <a:gd name="T3" fmla="*/ 3 h 11"/>
                  <a:gd name="T4" fmla="*/ 10 w 20"/>
                  <a:gd name="T5" fmla="*/ 4 h 11"/>
                  <a:gd name="T6" fmla="*/ 20 w 20"/>
                  <a:gd name="T7" fmla="*/ 10 h 11"/>
                  <a:gd name="T8" fmla="*/ 11 w 20"/>
                  <a:gd name="T9" fmla="*/ 1 h 11"/>
                </a:gdLst>
                <a:ahLst/>
                <a:cxnLst>
                  <a:cxn ang="0">
                    <a:pos x="T0" y="T1"/>
                  </a:cxn>
                  <a:cxn ang="0">
                    <a:pos x="T2" y="T3"/>
                  </a:cxn>
                  <a:cxn ang="0">
                    <a:pos x="T4" y="T5"/>
                  </a:cxn>
                  <a:cxn ang="0">
                    <a:pos x="T6" y="T7"/>
                  </a:cxn>
                  <a:cxn ang="0">
                    <a:pos x="T8" y="T9"/>
                  </a:cxn>
                </a:cxnLst>
                <a:rect l="0" t="0" r="r" b="b"/>
                <a:pathLst>
                  <a:path w="20" h="11">
                    <a:moveTo>
                      <a:pt x="11" y="1"/>
                    </a:moveTo>
                    <a:cubicBezTo>
                      <a:pt x="6" y="0"/>
                      <a:pt x="1" y="2"/>
                      <a:pt x="0" y="3"/>
                    </a:cubicBezTo>
                    <a:cubicBezTo>
                      <a:pt x="0" y="4"/>
                      <a:pt x="5" y="2"/>
                      <a:pt x="10" y="4"/>
                    </a:cubicBezTo>
                    <a:cubicBezTo>
                      <a:pt x="15" y="5"/>
                      <a:pt x="19" y="11"/>
                      <a:pt x="20" y="10"/>
                    </a:cubicBezTo>
                    <a:cubicBezTo>
                      <a:pt x="20" y="9"/>
                      <a:pt x="15" y="2"/>
                      <a:pt x="11" y="1"/>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7" name="Oval 223"/>
              <p:cNvSpPr>
                <a:spLocks noChangeArrowheads="1"/>
              </p:cNvSpPr>
              <p:nvPr/>
            </p:nvSpPr>
            <p:spPr bwMode="auto">
              <a:xfrm>
                <a:off x="2553720" y="6510149"/>
                <a:ext cx="12784" cy="12784"/>
              </a:xfrm>
              <a:prstGeom prst="ellipse">
                <a:avLst/>
              </a:pr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83" name="Text Placeholder 2"/>
            <p:cNvSpPr txBox="1">
              <a:spLocks/>
            </p:cNvSpPr>
            <p:nvPr/>
          </p:nvSpPr>
          <p:spPr bwMode="auto">
            <a:xfrm>
              <a:off x="9048328" y="5373216"/>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lvl="0" algn="r">
                <a:buClr>
                  <a:srgbClr val="1EA185"/>
                </a:buClr>
                <a:buSzPct val="80000"/>
                <a:defRPr/>
              </a:pPr>
              <a:r>
                <a:rPr lang="zh-CN" altLang="en-US" sz="900" kern="0" dirty="0">
                  <a:solidFill>
                    <a:schemeClr val="tx1">
                      <a:lumMod val="75000"/>
                      <a:lumOff val="25000"/>
                    </a:schemeClr>
                  </a:solidFill>
                  <a:latin typeface="微软雅黑" pitchFamily="34" charset="-122"/>
                  <a:ea typeface="微软雅黑" pitchFamily="34" charset="-122"/>
                  <a:cs typeface="Raleway"/>
                </a:rPr>
                <a:t>标题</a:t>
              </a:r>
              <a:endParaRPr kumimoji="0" lang="en-AU" sz="900" b="0" i="0" u="none" strike="noStrike" kern="0" cap="none" spc="0" normalizeH="0" baseline="0" noProof="0" dirty="0">
                <a:ln>
                  <a:noFill/>
                </a:ln>
                <a:solidFill>
                  <a:srgbClr val="FFFFFF"/>
                </a:solidFill>
                <a:effectLst/>
                <a:uLnTx/>
                <a:uFillTx/>
                <a:latin typeface="Roboto" charset="0"/>
                <a:ea typeface="MS PGothic" pitchFamily="34" charset="-128"/>
              </a:endParaRPr>
            </a:p>
          </p:txBody>
        </p:sp>
      </p:grpSp>
      <p:grpSp>
        <p:nvGrpSpPr>
          <p:cNvPr id="19" name="Group 4"/>
          <p:cNvGrpSpPr>
            <a:grpSpLocks/>
          </p:cNvGrpSpPr>
          <p:nvPr/>
        </p:nvGrpSpPr>
        <p:grpSpPr bwMode="auto">
          <a:xfrm>
            <a:off x="4177979" y="3907979"/>
            <a:ext cx="665633" cy="565324"/>
            <a:chOff x="8345602" y="6132042"/>
            <a:chExt cx="884671" cy="753342"/>
          </a:xfrm>
          <a:solidFill>
            <a:schemeClr val="accent1"/>
          </a:solidFill>
        </p:grpSpPr>
        <p:sp>
          <p:nvSpPr>
            <p:cNvPr id="89" name="Freeform 30"/>
            <p:cNvSpPr>
              <a:spLocks/>
            </p:cNvSpPr>
            <p:nvPr/>
          </p:nvSpPr>
          <p:spPr bwMode="auto">
            <a:xfrm>
              <a:off x="8385815" y="6309797"/>
              <a:ext cx="802129" cy="575587"/>
            </a:xfrm>
            <a:custGeom>
              <a:avLst/>
              <a:gdLst>
                <a:gd name="T0" fmla="*/ 449 w 556"/>
                <a:gd name="T1" fmla="*/ 399 h 399"/>
                <a:gd name="T2" fmla="*/ 109 w 556"/>
                <a:gd name="T3" fmla="*/ 399 h 399"/>
                <a:gd name="T4" fmla="*/ 0 w 556"/>
                <a:gd name="T5" fmla="*/ 0 h 399"/>
                <a:gd name="T6" fmla="*/ 556 w 556"/>
                <a:gd name="T7" fmla="*/ 0 h 399"/>
                <a:gd name="T8" fmla="*/ 449 w 556"/>
                <a:gd name="T9" fmla="*/ 399 h 399"/>
              </a:gdLst>
              <a:ahLst/>
              <a:cxnLst>
                <a:cxn ang="0">
                  <a:pos x="T0" y="T1"/>
                </a:cxn>
                <a:cxn ang="0">
                  <a:pos x="T2" y="T3"/>
                </a:cxn>
                <a:cxn ang="0">
                  <a:pos x="T4" y="T5"/>
                </a:cxn>
                <a:cxn ang="0">
                  <a:pos x="T6" y="T7"/>
                </a:cxn>
                <a:cxn ang="0">
                  <a:pos x="T8" y="T9"/>
                </a:cxn>
              </a:cxnLst>
              <a:rect l="0" t="0" r="r" b="b"/>
              <a:pathLst>
                <a:path w="556" h="399">
                  <a:moveTo>
                    <a:pt x="449" y="399"/>
                  </a:moveTo>
                  <a:lnTo>
                    <a:pt x="109" y="399"/>
                  </a:lnTo>
                  <a:lnTo>
                    <a:pt x="0" y="0"/>
                  </a:lnTo>
                  <a:lnTo>
                    <a:pt x="556" y="0"/>
                  </a:lnTo>
                  <a:lnTo>
                    <a:pt x="449" y="399"/>
                  </a:lnTo>
                  <a:close/>
                </a:path>
              </a:pathLst>
            </a:custGeom>
            <a:grp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0" name="Rectangle 29"/>
            <p:cNvSpPr>
              <a:spLocks noChangeArrowheads="1"/>
            </p:cNvSpPr>
            <p:nvPr/>
          </p:nvSpPr>
          <p:spPr bwMode="auto">
            <a:xfrm>
              <a:off x="8345602" y="6132042"/>
              <a:ext cx="884671" cy="249703"/>
            </a:xfrm>
            <a:prstGeom prst="rect">
              <a:avLst/>
            </a:prstGeom>
            <a:grpFill/>
            <a:ln>
              <a:noFill/>
            </a:ln>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a:ln>
                  <a:noFill/>
                </a:ln>
                <a:solidFill>
                  <a:sysClr val="windowText" lastClr="000000"/>
                </a:solidFill>
                <a:effectLst/>
                <a:uLnTx/>
                <a:uFillTx/>
              </a:endParaRPr>
            </a:p>
          </p:txBody>
        </p:sp>
      </p:grpSp>
      <p:sp>
        <p:nvSpPr>
          <p:cNvPr id="91" name="Text Placeholder 2"/>
          <p:cNvSpPr txBox="1">
            <a:spLocks/>
          </p:cNvSpPr>
          <p:nvPr/>
        </p:nvSpPr>
        <p:spPr>
          <a:xfrm>
            <a:off x="6385657" y="3328362"/>
            <a:ext cx="2141810" cy="71300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defTabSz="685663">
              <a:spcBef>
                <a:spcPct val="20000"/>
              </a:spcBef>
              <a:defRPr/>
            </a:pPr>
            <a:r>
              <a:rPr lang="zh-CN" altLang="en-US"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kern="0" dirty="0">
              <a:solidFill>
                <a:schemeClr val="tx1">
                  <a:lumMod val="75000"/>
                  <a:lumOff val="25000"/>
                </a:schemeClr>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92" name="Text Placeholder 2"/>
          <p:cNvSpPr txBox="1">
            <a:spLocks/>
          </p:cNvSpPr>
          <p:nvPr/>
        </p:nvSpPr>
        <p:spPr>
          <a:xfrm>
            <a:off x="439416" y="3328362"/>
            <a:ext cx="2140219" cy="71300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algn="r" defTabSz="685663">
              <a:spcBef>
                <a:spcPct val="20000"/>
              </a:spcBef>
              <a:defRPr/>
            </a:pPr>
            <a:r>
              <a:rPr lang="zh-CN" altLang="en-US"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kern="0" dirty="0">
              <a:solidFill>
                <a:schemeClr val="tx1">
                  <a:lumMod val="75000"/>
                  <a:lumOff val="25000"/>
                </a:schemeClr>
              </a:solidFill>
              <a:latin typeface="微软雅黑" pitchFamily="34" charset="-122"/>
              <a:ea typeface="微软雅黑" pitchFamily="34" charset="-122"/>
              <a:cs typeface="Raleway"/>
            </a:endParaRPr>
          </a:p>
          <a:p>
            <a:pPr algn="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259875450"/>
      </p:ext>
    </p:extLst>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1000"/>
                                        <p:tgtEl>
                                          <p:spTgt spid="9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fade">
                                      <p:cBhvr>
                                        <p:cTn id="59" dur="10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1102988" y="2251435"/>
            <a:ext cx="573205" cy="5732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14" name="椭圆 13"/>
          <p:cNvSpPr/>
          <p:nvPr/>
        </p:nvSpPr>
        <p:spPr>
          <a:xfrm>
            <a:off x="3178098" y="2251435"/>
            <a:ext cx="573205" cy="573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15" name="椭圆 14"/>
          <p:cNvSpPr/>
          <p:nvPr/>
        </p:nvSpPr>
        <p:spPr>
          <a:xfrm>
            <a:off x="5253208" y="2251435"/>
            <a:ext cx="573205" cy="5732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16" name="椭圆 15"/>
          <p:cNvSpPr/>
          <p:nvPr/>
        </p:nvSpPr>
        <p:spPr>
          <a:xfrm>
            <a:off x="7328318" y="2251435"/>
            <a:ext cx="573205" cy="5732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cxnSp>
        <p:nvCxnSpPr>
          <p:cNvPr id="17" name="直接连接符 16"/>
          <p:cNvCxnSpPr>
            <a:endCxn id="13" idx="2"/>
          </p:cNvCxnSpPr>
          <p:nvPr/>
        </p:nvCxnSpPr>
        <p:spPr>
          <a:xfrm>
            <a:off x="417186" y="2538037"/>
            <a:ext cx="685801" cy="0"/>
          </a:xfrm>
          <a:prstGeom prst="line">
            <a:avLst/>
          </a:prstGeom>
          <a:ln>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6"/>
          </p:cNvCxnSpPr>
          <p:nvPr/>
        </p:nvCxnSpPr>
        <p:spPr>
          <a:xfrm>
            <a:off x="7901522" y="2538037"/>
            <a:ext cx="685800" cy="0"/>
          </a:xfrm>
          <a:prstGeom prst="line">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3" idx="6"/>
            <a:endCxn id="14" idx="2"/>
          </p:cNvCxnSpPr>
          <p:nvPr/>
        </p:nvCxnSpPr>
        <p:spPr>
          <a:xfrm>
            <a:off x="1676193" y="2538037"/>
            <a:ext cx="15019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4" idx="6"/>
            <a:endCxn id="15" idx="2"/>
          </p:cNvCxnSpPr>
          <p:nvPr/>
        </p:nvCxnSpPr>
        <p:spPr>
          <a:xfrm>
            <a:off x="3751303" y="2538037"/>
            <a:ext cx="15019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5" idx="6"/>
            <a:endCxn id="16" idx="2"/>
          </p:cNvCxnSpPr>
          <p:nvPr/>
        </p:nvCxnSpPr>
        <p:spPr>
          <a:xfrm>
            <a:off x="5826414" y="2538037"/>
            <a:ext cx="15019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3" idx="0"/>
          </p:cNvCxnSpPr>
          <p:nvPr/>
        </p:nvCxnSpPr>
        <p:spPr>
          <a:xfrm flipV="1">
            <a:off x="1389590" y="1688464"/>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389591" y="1678227"/>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5" idx="0"/>
          </p:cNvCxnSpPr>
          <p:nvPr/>
        </p:nvCxnSpPr>
        <p:spPr>
          <a:xfrm flipV="1">
            <a:off x="5539809" y="1688464"/>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539811" y="1678227"/>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4" idx="4"/>
          </p:cNvCxnSpPr>
          <p:nvPr/>
        </p:nvCxnSpPr>
        <p:spPr>
          <a:xfrm>
            <a:off x="3464699" y="2824639"/>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0800000">
            <a:off x="3178099" y="3397845"/>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6" idx="4"/>
          </p:cNvCxnSpPr>
          <p:nvPr/>
        </p:nvCxnSpPr>
        <p:spPr>
          <a:xfrm>
            <a:off x="7614919" y="2824639"/>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0800000">
            <a:off x="7328318" y="3397845"/>
            <a:ext cx="28660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0" name="任意多边形 29"/>
          <p:cNvSpPr>
            <a:spLocks noChangeAspect="1"/>
          </p:cNvSpPr>
          <p:nvPr/>
        </p:nvSpPr>
        <p:spPr>
          <a:xfrm>
            <a:off x="5440935" y="2376037"/>
            <a:ext cx="197751" cy="324000"/>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p>
        </p:txBody>
      </p:sp>
      <p:sp>
        <p:nvSpPr>
          <p:cNvPr id="31" name="任意多边形 30"/>
          <p:cNvSpPr>
            <a:spLocks noChangeAspect="1"/>
          </p:cNvSpPr>
          <p:nvPr/>
        </p:nvSpPr>
        <p:spPr>
          <a:xfrm>
            <a:off x="7480160" y="2376037"/>
            <a:ext cx="269522" cy="324000"/>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solidFill>
                <a:schemeClr val="tx1"/>
              </a:solidFill>
            </a:endParaRPr>
          </a:p>
        </p:txBody>
      </p:sp>
      <p:sp>
        <p:nvSpPr>
          <p:cNvPr id="32" name="任意多边形 31"/>
          <p:cNvSpPr>
            <a:spLocks noChangeAspect="1"/>
          </p:cNvSpPr>
          <p:nvPr/>
        </p:nvSpPr>
        <p:spPr>
          <a:xfrm>
            <a:off x="3297689" y="2376037"/>
            <a:ext cx="324000" cy="324000"/>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solidFill>
                <a:schemeClr val="tx1"/>
              </a:solidFill>
            </a:endParaRPr>
          </a:p>
        </p:txBody>
      </p:sp>
      <p:sp>
        <p:nvSpPr>
          <p:cNvPr id="33" name="任意多边形 32"/>
          <p:cNvSpPr>
            <a:spLocks noChangeAspect="1"/>
          </p:cNvSpPr>
          <p:nvPr/>
        </p:nvSpPr>
        <p:spPr>
          <a:xfrm>
            <a:off x="1263576" y="2376037"/>
            <a:ext cx="252028" cy="324000"/>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a:solidFill>
                <a:schemeClr val="tx1"/>
              </a:solidFill>
            </a:endParaRPr>
          </a:p>
        </p:txBody>
      </p:sp>
      <p:sp>
        <p:nvSpPr>
          <p:cNvPr id="34" name="文本框 33"/>
          <p:cNvSpPr txBox="1"/>
          <p:nvPr/>
        </p:nvSpPr>
        <p:spPr>
          <a:xfrm>
            <a:off x="1799023" y="1360916"/>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5" name="文本框 34"/>
          <p:cNvSpPr txBox="1"/>
          <p:nvPr/>
        </p:nvSpPr>
        <p:spPr>
          <a:xfrm>
            <a:off x="1799023" y="1637918"/>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6" name="文本框 35"/>
          <p:cNvSpPr txBox="1"/>
          <p:nvPr/>
        </p:nvSpPr>
        <p:spPr>
          <a:xfrm>
            <a:off x="5949240" y="1360916"/>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7" name="文本框 36"/>
          <p:cNvSpPr txBox="1"/>
          <p:nvPr/>
        </p:nvSpPr>
        <p:spPr>
          <a:xfrm>
            <a:off x="5949240" y="1637918"/>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8" name="文本框 37"/>
          <p:cNvSpPr txBox="1"/>
          <p:nvPr/>
        </p:nvSpPr>
        <p:spPr>
          <a:xfrm>
            <a:off x="784604" y="3111241"/>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9" name="文本框 38"/>
          <p:cNvSpPr txBox="1"/>
          <p:nvPr/>
        </p:nvSpPr>
        <p:spPr>
          <a:xfrm>
            <a:off x="784604" y="3388242"/>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40" name="文本框 39"/>
          <p:cNvSpPr txBox="1"/>
          <p:nvPr/>
        </p:nvSpPr>
        <p:spPr>
          <a:xfrm>
            <a:off x="4998946" y="3111241"/>
            <a:ext cx="2160000" cy="253848"/>
          </a:xfrm>
          <a:prstGeom prst="rect">
            <a:avLst/>
          </a:prstGeom>
          <a:noFill/>
        </p:spPr>
        <p:txBody>
          <a:bodyPr wrap="square" lIns="68568" tIns="34285" rIns="68568" bIns="34285"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41" name="文本框 40"/>
          <p:cNvSpPr txBox="1"/>
          <p:nvPr/>
        </p:nvSpPr>
        <p:spPr>
          <a:xfrm>
            <a:off x="4998946" y="3388242"/>
            <a:ext cx="2160000" cy="270426"/>
          </a:xfrm>
          <a:prstGeom prst="roundRect">
            <a:avLst>
              <a:gd name="adj" fmla="val 50000"/>
            </a:avLst>
          </a:prstGeom>
          <a:noFill/>
          <a:ln>
            <a:solidFill>
              <a:schemeClr val="bg1">
                <a:lumMod val="75000"/>
              </a:schemeClr>
            </a:solidFill>
          </a:ln>
        </p:spPr>
        <p:txBody>
          <a:bodyPr wrap="square" lIns="68568" tIns="34285" rIns="68568" bIns="34285"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42" name="文本框 41"/>
          <p:cNvSpPr txBox="1"/>
          <p:nvPr/>
        </p:nvSpPr>
        <p:spPr>
          <a:xfrm>
            <a:off x="1260207" y="4012261"/>
            <a:ext cx="6623586" cy="530761"/>
          </a:xfrm>
          <a:prstGeom prst="rect">
            <a:avLst/>
          </a:prstGeom>
          <a:noFill/>
        </p:spPr>
        <p:txBody>
          <a:bodyPr wrap="square" lIns="68568" tIns="34285" rIns="68568" bIns="34285" rtlCol="0">
            <a:spAutoFit/>
          </a:bodyPr>
          <a:lstStyle/>
          <a:p>
            <a:pPr algn="ctr">
              <a:lnSpc>
                <a:spcPct val="125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93129274"/>
      </p:ext>
    </p:extLst>
  </p:cSld>
  <p:clrMapOvr>
    <a:masterClrMapping/>
  </p:clrMapOvr>
  <p:transition spd="slow" advClick="0" advTm="0">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ppt_w</p:attrName>
                                        </p:attrNameLst>
                                      </p:cBhvr>
                                      <p:tavLst>
                                        <p:tav tm="0">
                                          <p:val>
                                            <p:fltVal val="0"/>
                                          </p:val>
                                        </p:tav>
                                        <p:tav tm="100000">
                                          <p:val>
                                            <p:strVal val="#ppt_w"/>
                                          </p:val>
                                        </p:tav>
                                      </p:tavLst>
                                    </p:anim>
                                    <p:anim calcmode="lin" valueType="num">
                                      <p:cBhvr>
                                        <p:cTn id="12" dur="750" fill="hold"/>
                                        <p:tgtEl>
                                          <p:spTgt spid="13"/>
                                        </p:tgtEl>
                                        <p:attrNameLst>
                                          <p:attrName>ppt_h</p:attrName>
                                        </p:attrNameLst>
                                      </p:cBhvr>
                                      <p:tavLst>
                                        <p:tav tm="0">
                                          <p:val>
                                            <p:fltVal val="0"/>
                                          </p:val>
                                        </p:tav>
                                        <p:tav tm="100000">
                                          <p:val>
                                            <p:strVal val="#ppt_h"/>
                                          </p:val>
                                        </p:tav>
                                      </p:tavLst>
                                    </p:anim>
                                    <p:animEffect transition="in" filter="fade">
                                      <p:cBhvr>
                                        <p:cTn id="13" dur="750"/>
                                        <p:tgtEl>
                                          <p:spTgt spid="1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750" fill="hold"/>
                                        <p:tgtEl>
                                          <p:spTgt spid="33"/>
                                        </p:tgtEl>
                                        <p:attrNameLst>
                                          <p:attrName>ppt_w</p:attrName>
                                        </p:attrNameLst>
                                      </p:cBhvr>
                                      <p:tavLst>
                                        <p:tav tm="0">
                                          <p:val>
                                            <p:fltVal val="0"/>
                                          </p:val>
                                        </p:tav>
                                        <p:tav tm="100000">
                                          <p:val>
                                            <p:strVal val="#ppt_w"/>
                                          </p:val>
                                        </p:tav>
                                      </p:tavLst>
                                    </p:anim>
                                    <p:anim calcmode="lin" valueType="num">
                                      <p:cBhvr>
                                        <p:cTn id="17" dur="750" fill="hold"/>
                                        <p:tgtEl>
                                          <p:spTgt spid="33"/>
                                        </p:tgtEl>
                                        <p:attrNameLst>
                                          <p:attrName>ppt_h</p:attrName>
                                        </p:attrNameLst>
                                      </p:cBhvr>
                                      <p:tavLst>
                                        <p:tav tm="0">
                                          <p:val>
                                            <p:fltVal val="0"/>
                                          </p:val>
                                        </p:tav>
                                        <p:tav tm="100000">
                                          <p:val>
                                            <p:strVal val="#ppt_h"/>
                                          </p:val>
                                        </p:tav>
                                      </p:tavLst>
                                    </p:anim>
                                    <p:animEffect transition="in" filter="fade">
                                      <p:cBhvr>
                                        <p:cTn id="18" dur="750"/>
                                        <p:tgtEl>
                                          <p:spTgt spid="33"/>
                                        </p:tgtEl>
                                      </p:cBhvr>
                                    </p:animEffect>
                                  </p:childTnLst>
                                </p:cTn>
                              </p:par>
                            </p:childTnLst>
                          </p:cTn>
                        </p:par>
                        <p:par>
                          <p:cTn id="19" fill="hold">
                            <p:stCondLst>
                              <p:cond delay="1250"/>
                            </p:stCondLst>
                            <p:childTnLst>
                              <p:par>
                                <p:cTn id="20" presetID="22" presetClass="entr" presetSubtype="4"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250"/>
                                        <p:tgtEl>
                                          <p:spTgt spid="23"/>
                                        </p:tgtEl>
                                      </p:cBhvr>
                                    </p:animEffect>
                                  </p:childTnLst>
                                </p:cTn>
                              </p:par>
                            </p:childTnLst>
                          </p:cTn>
                        </p:par>
                        <p:par>
                          <p:cTn id="27" fill="hold">
                            <p:stCondLst>
                              <p:cond delay="20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85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par>
                          <p:cTn id="35" fill="hold">
                            <p:stCondLst>
                              <p:cond delay="3350"/>
                            </p:stCondLst>
                            <p:childTnLst>
                              <p:par>
                                <p:cTn id="36" presetID="22"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850"/>
                            </p:stCondLst>
                            <p:childTnLst>
                              <p:par>
                                <p:cTn id="40" presetID="53" presetClass="entr" presetSubtype="16"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750" fill="hold"/>
                                        <p:tgtEl>
                                          <p:spTgt spid="14"/>
                                        </p:tgtEl>
                                        <p:attrNameLst>
                                          <p:attrName>ppt_w</p:attrName>
                                        </p:attrNameLst>
                                      </p:cBhvr>
                                      <p:tavLst>
                                        <p:tav tm="0">
                                          <p:val>
                                            <p:fltVal val="0"/>
                                          </p:val>
                                        </p:tav>
                                        <p:tav tm="100000">
                                          <p:val>
                                            <p:strVal val="#ppt_w"/>
                                          </p:val>
                                        </p:tav>
                                      </p:tavLst>
                                    </p:anim>
                                    <p:anim calcmode="lin" valueType="num">
                                      <p:cBhvr>
                                        <p:cTn id="43" dur="750" fill="hold"/>
                                        <p:tgtEl>
                                          <p:spTgt spid="14"/>
                                        </p:tgtEl>
                                        <p:attrNameLst>
                                          <p:attrName>ppt_h</p:attrName>
                                        </p:attrNameLst>
                                      </p:cBhvr>
                                      <p:tavLst>
                                        <p:tav tm="0">
                                          <p:val>
                                            <p:fltVal val="0"/>
                                          </p:val>
                                        </p:tav>
                                        <p:tav tm="100000">
                                          <p:val>
                                            <p:strVal val="#ppt_h"/>
                                          </p:val>
                                        </p:tav>
                                      </p:tavLst>
                                    </p:anim>
                                    <p:animEffect transition="in" filter="fade">
                                      <p:cBhvr>
                                        <p:cTn id="44" dur="75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750" fill="hold"/>
                                        <p:tgtEl>
                                          <p:spTgt spid="32"/>
                                        </p:tgtEl>
                                        <p:attrNameLst>
                                          <p:attrName>ppt_w</p:attrName>
                                        </p:attrNameLst>
                                      </p:cBhvr>
                                      <p:tavLst>
                                        <p:tav tm="0">
                                          <p:val>
                                            <p:fltVal val="0"/>
                                          </p:val>
                                        </p:tav>
                                        <p:tav tm="100000">
                                          <p:val>
                                            <p:strVal val="#ppt_w"/>
                                          </p:val>
                                        </p:tav>
                                      </p:tavLst>
                                    </p:anim>
                                    <p:anim calcmode="lin" valueType="num">
                                      <p:cBhvr>
                                        <p:cTn id="48" dur="750" fill="hold"/>
                                        <p:tgtEl>
                                          <p:spTgt spid="32"/>
                                        </p:tgtEl>
                                        <p:attrNameLst>
                                          <p:attrName>ppt_h</p:attrName>
                                        </p:attrNameLst>
                                      </p:cBhvr>
                                      <p:tavLst>
                                        <p:tav tm="0">
                                          <p:val>
                                            <p:fltVal val="0"/>
                                          </p:val>
                                        </p:tav>
                                        <p:tav tm="100000">
                                          <p:val>
                                            <p:strVal val="#ppt_h"/>
                                          </p:val>
                                        </p:tav>
                                      </p:tavLst>
                                    </p:anim>
                                    <p:animEffect transition="in" filter="fade">
                                      <p:cBhvr>
                                        <p:cTn id="49" dur="750"/>
                                        <p:tgtEl>
                                          <p:spTgt spid="32"/>
                                        </p:tgtEl>
                                      </p:cBhvr>
                                    </p:animEffect>
                                  </p:childTnLst>
                                </p:cTn>
                              </p:par>
                            </p:childTnLst>
                          </p:cTn>
                        </p:par>
                        <p:par>
                          <p:cTn id="50" fill="hold">
                            <p:stCondLst>
                              <p:cond delay="4600"/>
                            </p:stCondLst>
                            <p:childTnLst>
                              <p:par>
                                <p:cTn id="51" presetID="2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up)">
                                      <p:cBhvr>
                                        <p:cTn id="53" dur="500"/>
                                        <p:tgtEl>
                                          <p:spTgt spid="26"/>
                                        </p:tgtEl>
                                      </p:cBhvr>
                                    </p:animEffect>
                                  </p:childTnLst>
                                </p:cTn>
                              </p:par>
                            </p:childTnLst>
                          </p:cTn>
                        </p:par>
                        <p:par>
                          <p:cTn id="54" fill="hold">
                            <p:stCondLst>
                              <p:cond delay="5100"/>
                            </p:stCondLst>
                            <p:childTnLst>
                              <p:par>
                                <p:cTn id="55" presetID="22" presetClass="entr" presetSubtype="2"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250"/>
                                        <p:tgtEl>
                                          <p:spTgt spid="27"/>
                                        </p:tgtEl>
                                      </p:cBhvr>
                                    </p:animEffect>
                                  </p:childTnLst>
                                </p:cTn>
                              </p:par>
                            </p:childTnLst>
                          </p:cTn>
                        </p:par>
                        <p:par>
                          <p:cTn id="58" fill="hold">
                            <p:stCondLst>
                              <p:cond delay="535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par>
                          <p:cTn id="62" fill="hold">
                            <p:stCondLst>
                              <p:cond delay="6200"/>
                            </p:stCondLst>
                            <p:childTnLst>
                              <p:par>
                                <p:cTn id="63" presetID="10" presetClass="entr" presetSubtype="0"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childTnLst>
                          </p:cTn>
                        </p:par>
                        <p:par>
                          <p:cTn id="66" fill="hold">
                            <p:stCondLst>
                              <p:cond delay="6700"/>
                            </p:stCondLst>
                            <p:childTnLst>
                              <p:par>
                                <p:cTn id="67" presetID="22" presetClass="entr" presetSubtype="8"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childTnLst>
                          </p:cTn>
                        </p:par>
                        <p:par>
                          <p:cTn id="70" fill="hold">
                            <p:stCondLst>
                              <p:cond delay="7200"/>
                            </p:stCondLst>
                            <p:childTnLst>
                              <p:par>
                                <p:cTn id="71" presetID="53" presetClass="entr" presetSubtype="16"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750" fill="hold"/>
                                        <p:tgtEl>
                                          <p:spTgt spid="15"/>
                                        </p:tgtEl>
                                        <p:attrNameLst>
                                          <p:attrName>ppt_w</p:attrName>
                                        </p:attrNameLst>
                                      </p:cBhvr>
                                      <p:tavLst>
                                        <p:tav tm="0">
                                          <p:val>
                                            <p:fltVal val="0"/>
                                          </p:val>
                                        </p:tav>
                                        <p:tav tm="100000">
                                          <p:val>
                                            <p:strVal val="#ppt_w"/>
                                          </p:val>
                                        </p:tav>
                                      </p:tavLst>
                                    </p:anim>
                                    <p:anim calcmode="lin" valueType="num">
                                      <p:cBhvr>
                                        <p:cTn id="74" dur="750" fill="hold"/>
                                        <p:tgtEl>
                                          <p:spTgt spid="15"/>
                                        </p:tgtEl>
                                        <p:attrNameLst>
                                          <p:attrName>ppt_h</p:attrName>
                                        </p:attrNameLst>
                                      </p:cBhvr>
                                      <p:tavLst>
                                        <p:tav tm="0">
                                          <p:val>
                                            <p:fltVal val="0"/>
                                          </p:val>
                                        </p:tav>
                                        <p:tav tm="100000">
                                          <p:val>
                                            <p:strVal val="#ppt_h"/>
                                          </p:val>
                                        </p:tav>
                                      </p:tavLst>
                                    </p:anim>
                                    <p:animEffect transition="in" filter="fade">
                                      <p:cBhvr>
                                        <p:cTn id="75" dur="75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p:cTn id="78" dur="750" fill="hold"/>
                                        <p:tgtEl>
                                          <p:spTgt spid="30"/>
                                        </p:tgtEl>
                                        <p:attrNameLst>
                                          <p:attrName>ppt_w</p:attrName>
                                        </p:attrNameLst>
                                      </p:cBhvr>
                                      <p:tavLst>
                                        <p:tav tm="0">
                                          <p:val>
                                            <p:fltVal val="0"/>
                                          </p:val>
                                        </p:tav>
                                        <p:tav tm="100000">
                                          <p:val>
                                            <p:strVal val="#ppt_w"/>
                                          </p:val>
                                        </p:tav>
                                      </p:tavLst>
                                    </p:anim>
                                    <p:anim calcmode="lin" valueType="num">
                                      <p:cBhvr>
                                        <p:cTn id="79" dur="750" fill="hold"/>
                                        <p:tgtEl>
                                          <p:spTgt spid="30"/>
                                        </p:tgtEl>
                                        <p:attrNameLst>
                                          <p:attrName>ppt_h</p:attrName>
                                        </p:attrNameLst>
                                      </p:cBhvr>
                                      <p:tavLst>
                                        <p:tav tm="0">
                                          <p:val>
                                            <p:fltVal val="0"/>
                                          </p:val>
                                        </p:tav>
                                        <p:tav tm="100000">
                                          <p:val>
                                            <p:strVal val="#ppt_h"/>
                                          </p:val>
                                        </p:tav>
                                      </p:tavLst>
                                    </p:anim>
                                    <p:animEffect transition="in" filter="fade">
                                      <p:cBhvr>
                                        <p:cTn id="80" dur="750"/>
                                        <p:tgtEl>
                                          <p:spTgt spid="30"/>
                                        </p:tgtEl>
                                      </p:cBhvr>
                                    </p:animEffect>
                                  </p:childTnLst>
                                </p:cTn>
                              </p:par>
                            </p:childTnLst>
                          </p:cTn>
                        </p:par>
                        <p:par>
                          <p:cTn id="81" fill="hold">
                            <p:stCondLst>
                              <p:cond delay="7950"/>
                            </p:stCondLst>
                            <p:childTnLst>
                              <p:par>
                                <p:cTn id="82" presetID="22" presetClass="entr" presetSubtype="4"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down)">
                                      <p:cBhvr>
                                        <p:cTn id="84" dur="500"/>
                                        <p:tgtEl>
                                          <p:spTgt spid="24"/>
                                        </p:tgtEl>
                                      </p:cBhvr>
                                    </p:animEffect>
                                  </p:childTnLst>
                                </p:cTn>
                              </p:par>
                            </p:childTnLst>
                          </p:cTn>
                        </p:par>
                        <p:par>
                          <p:cTn id="85" fill="hold">
                            <p:stCondLst>
                              <p:cond delay="8450"/>
                            </p:stCondLst>
                            <p:childTnLst>
                              <p:par>
                                <p:cTn id="86" presetID="22" presetClass="entr" presetSubtype="8" fill="hold"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left)">
                                      <p:cBhvr>
                                        <p:cTn id="88" dur="250"/>
                                        <p:tgtEl>
                                          <p:spTgt spid="25"/>
                                        </p:tgtEl>
                                      </p:cBhvr>
                                    </p:animEffect>
                                  </p:childTnLst>
                                </p:cTn>
                              </p:par>
                            </p:childTnLst>
                          </p:cTn>
                        </p:par>
                        <p:par>
                          <p:cTn id="89" fill="hold">
                            <p:stCondLst>
                              <p:cond delay="8700"/>
                            </p:stCondLst>
                            <p:childTnLst>
                              <p:par>
                                <p:cTn id="90" presetID="10" presetClass="entr" presetSubtype="0" fill="hold" grpId="0" nodeType="afterEffect">
                                  <p:stCondLst>
                                    <p:cond delay="0"/>
                                  </p:stCondLst>
                                  <p:iterate type="lt">
                                    <p:tmPct val="10000"/>
                                  </p:iterate>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9550"/>
                            </p:stCondLst>
                            <p:childTnLst>
                              <p:par>
                                <p:cTn id="94" presetID="10" presetClass="entr" presetSubtype="0" fill="hold" grpId="0"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childTnLst>
                          </p:cTn>
                        </p:par>
                        <p:par>
                          <p:cTn id="97" fill="hold">
                            <p:stCondLst>
                              <p:cond delay="10050"/>
                            </p:stCondLst>
                            <p:childTnLst>
                              <p:par>
                                <p:cTn id="98" presetID="22" presetClass="entr" presetSubtype="8"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left)">
                                      <p:cBhvr>
                                        <p:cTn id="100" dur="500"/>
                                        <p:tgtEl>
                                          <p:spTgt spid="21"/>
                                        </p:tgtEl>
                                      </p:cBhvr>
                                    </p:animEffect>
                                  </p:childTnLst>
                                </p:cTn>
                              </p:par>
                            </p:childTnLst>
                          </p:cTn>
                        </p:par>
                        <p:par>
                          <p:cTn id="101" fill="hold">
                            <p:stCondLst>
                              <p:cond delay="10550"/>
                            </p:stCondLst>
                            <p:childTnLst>
                              <p:par>
                                <p:cTn id="102" presetID="53" presetClass="entr" presetSubtype="16"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750" fill="hold"/>
                                        <p:tgtEl>
                                          <p:spTgt spid="16"/>
                                        </p:tgtEl>
                                        <p:attrNameLst>
                                          <p:attrName>ppt_w</p:attrName>
                                        </p:attrNameLst>
                                      </p:cBhvr>
                                      <p:tavLst>
                                        <p:tav tm="0">
                                          <p:val>
                                            <p:fltVal val="0"/>
                                          </p:val>
                                        </p:tav>
                                        <p:tav tm="100000">
                                          <p:val>
                                            <p:strVal val="#ppt_w"/>
                                          </p:val>
                                        </p:tav>
                                      </p:tavLst>
                                    </p:anim>
                                    <p:anim calcmode="lin" valueType="num">
                                      <p:cBhvr>
                                        <p:cTn id="105" dur="750" fill="hold"/>
                                        <p:tgtEl>
                                          <p:spTgt spid="16"/>
                                        </p:tgtEl>
                                        <p:attrNameLst>
                                          <p:attrName>ppt_h</p:attrName>
                                        </p:attrNameLst>
                                      </p:cBhvr>
                                      <p:tavLst>
                                        <p:tav tm="0">
                                          <p:val>
                                            <p:fltVal val="0"/>
                                          </p:val>
                                        </p:tav>
                                        <p:tav tm="100000">
                                          <p:val>
                                            <p:strVal val="#ppt_h"/>
                                          </p:val>
                                        </p:tav>
                                      </p:tavLst>
                                    </p:anim>
                                    <p:animEffect transition="in" filter="fade">
                                      <p:cBhvr>
                                        <p:cTn id="106" dur="750"/>
                                        <p:tgtEl>
                                          <p:spTgt spid="16"/>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750" fill="hold"/>
                                        <p:tgtEl>
                                          <p:spTgt spid="31"/>
                                        </p:tgtEl>
                                        <p:attrNameLst>
                                          <p:attrName>ppt_w</p:attrName>
                                        </p:attrNameLst>
                                      </p:cBhvr>
                                      <p:tavLst>
                                        <p:tav tm="0">
                                          <p:val>
                                            <p:fltVal val="0"/>
                                          </p:val>
                                        </p:tav>
                                        <p:tav tm="100000">
                                          <p:val>
                                            <p:strVal val="#ppt_w"/>
                                          </p:val>
                                        </p:tav>
                                      </p:tavLst>
                                    </p:anim>
                                    <p:anim calcmode="lin" valueType="num">
                                      <p:cBhvr>
                                        <p:cTn id="110" dur="750" fill="hold"/>
                                        <p:tgtEl>
                                          <p:spTgt spid="31"/>
                                        </p:tgtEl>
                                        <p:attrNameLst>
                                          <p:attrName>ppt_h</p:attrName>
                                        </p:attrNameLst>
                                      </p:cBhvr>
                                      <p:tavLst>
                                        <p:tav tm="0">
                                          <p:val>
                                            <p:fltVal val="0"/>
                                          </p:val>
                                        </p:tav>
                                        <p:tav tm="100000">
                                          <p:val>
                                            <p:strVal val="#ppt_h"/>
                                          </p:val>
                                        </p:tav>
                                      </p:tavLst>
                                    </p:anim>
                                    <p:animEffect transition="in" filter="fade">
                                      <p:cBhvr>
                                        <p:cTn id="111" dur="750"/>
                                        <p:tgtEl>
                                          <p:spTgt spid="31"/>
                                        </p:tgtEl>
                                      </p:cBhvr>
                                    </p:animEffect>
                                  </p:childTnLst>
                                </p:cTn>
                              </p:par>
                            </p:childTnLst>
                          </p:cTn>
                        </p:par>
                        <p:par>
                          <p:cTn id="112" fill="hold">
                            <p:stCondLst>
                              <p:cond delay="11300"/>
                            </p:stCondLst>
                            <p:childTnLst>
                              <p:par>
                                <p:cTn id="113" presetID="22" presetClass="entr" presetSubtype="1"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up)">
                                      <p:cBhvr>
                                        <p:cTn id="115" dur="500"/>
                                        <p:tgtEl>
                                          <p:spTgt spid="28"/>
                                        </p:tgtEl>
                                      </p:cBhvr>
                                    </p:animEffect>
                                  </p:childTnLst>
                                </p:cTn>
                              </p:par>
                            </p:childTnLst>
                          </p:cTn>
                        </p:par>
                        <p:par>
                          <p:cTn id="116" fill="hold">
                            <p:stCondLst>
                              <p:cond delay="11800"/>
                            </p:stCondLst>
                            <p:childTnLst>
                              <p:par>
                                <p:cTn id="117" presetID="22" presetClass="entr" presetSubtype="2" fill="hold"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right)">
                                      <p:cBhvr>
                                        <p:cTn id="119" dur="250"/>
                                        <p:tgtEl>
                                          <p:spTgt spid="29"/>
                                        </p:tgtEl>
                                      </p:cBhvr>
                                    </p:animEffect>
                                  </p:childTnLst>
                                </p:cTn>
                              </p:par>
                            </p:childTnLst>
                          </p:cTn>
                        </p:par>
                        <p:par>
                          <p:cTn id="120" fill="hold">
                            <p:stCondLst>
                              <p:cond delay="12050"/>
                            </p:stCondLst>
                            <p:childTnLst>
                              <p:par>
                                <p:cTn id="121" presetID="10" presetClass="entr" presetSubtype="0" fill="hold" grpId="0" nodeType="afterEffect">
                                  <p:stCondLst>
                                    <p:cond delay="0"/>
                                  </p:stCondLst>
                                  <p:iterate type="lt">
                                    <p:tmPct val="10000"/>
                                  </p:iterate>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childTnLst>
                          </p:cTn>
                        </p:par>
                        <p:par>
                          <p:cTn id="124" fill="hold">
                            <p:stCondLst>
                              <p:cond delay="12900"/>
                            </p:stCondLst>
                            <p:childTnLst>
                              <p:par>
                                <p:cTn id="125" presetID="10" presetClass="entr" presetSubtype="0"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500"/>
                                        <p:tgtEl>
                                          <p:spTgt spid="41"/>
                                        </p:tgtEl>
                                      </p:cBhvr>
                                    </p:animEffect>
                                  </p:childTnLst>
                                </p:cTn>
                              </p:par>
                            </p:childTnLst>
                          </p:cTn>
                        </p:par>
                        <p:par>
                          <p:cTn id="128" fill="hold">
                            <p:stCondLst>
                              <p:cond delay="13400"/>
                            </p:stCondLst>
                            <p:childTnLst>
                              <p:par>
                                <p:cTn id="129" presetID="22" presetClass="entr" presetSubtype="8" fill="hold" nodeType="afterEffect">
                                  <p:stCondLst>
                                    <p:cond delay="0"/>
                                  </p:stCondLst>
                                  <p:childTnLst>
                                    <p:set>
                                      <p:cBhvr>
                                        <p:cTn id="130" dur="1" fill="hold">
                                          <p:stCondLst>
                                            <p:cond delay="0"/>
                                          </p:stCondLst>
                                        </p:cTn>
                                        <p:tgtEl>
                                          <p:spTgt spid="18"/>
                                        </p:tgtEl>
                                        <p:attrNameLst>
                                          <p:attrName>style.visibility</p:attrName>
                                        </p:attrNameLst>
                                      </p:cBhvr>
                                      <p:to>
                                        <p:strVal val="visible"/>
                                      </p:to>
                                    </p:set>
                                    <p:animEffect transition="in" filter="wipe(left)">
                                      <p:cBhvr>
                                        <p:cTn id="131" dur="500"/>
                                        <p:tgtEl>
                                          <p:spTgt spid="18"/>
                                        </p:tgtEl>
                                      </p:cBhvr>
                                    </p:animEffect>
                                  </p:childTnLst>
                                </p:cTn>
                              </p:par>
                            </p:childTnLst>
                          </p:cTn>
                        </p:par>
                        <p:par>
                          <p:cTn id="132" fill="hold">
                            <p:stCondLst>
                              <p:cond delay="13900"/>
                            </p:stCondLst>
                            <p:childTnLst>
                              <p:par>
                                <p:cTn id="133" presetID="10" presetClass="entr" presetSubtype="0" fill="hold" grpId="0" nodeType="afterEffect">
                                  <p:stCondLst>
                                    <p:cond delay="0"/>
                                  </p:stCondLst>
                                  <p:iterate type="lt">
                                    <p:tmPct val="10000"/>
                                  </p:iterate>
                                  <p:childTnLst>
                                    <p:set>
                                      <p:cBhvr>
                                        <p:cTn id="134" dur="1" fill="hold">
                                          <p:stCondLst>
                                            <p:cond delay="0"/>
                                          </p:stCondLst>
                                        </p:cTn>
                                        <p:tgtEl>
                                          <p:spTgt spid="42"/>
                                        </p:tgtEl>
                                        <p:attrNameLst>
                                          <p:attrName>style.visibility</p:attrName>
                                        </p:attrNameLst>
                                      </p:cBhvr>
                                      <p:to>
                                        <p:strVal val="visible"/>
                                      </p:to>
                                    </p:set>
                                    <p:animEffect transition="in" filter="fade">
                                      <p:cBhvr>
                                        <p:cTn id="1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0" grpId="0" animBg="1"/>
      <p:bldP spid="31" grpId="0" animBg="1"/>
      <p:bldP spid="32" grpId="0" animBg="1"/>
      <p:bldP spid="33" grpId="0" animBg="1"/>
      <p:bldP spid="34" grpId="0"/>
      <p:bldP spid="35" grpId="0" animBg="1"/>
      <p:bldP spid="36" grpId="0"/>
      <p:bldP spid="37" grpId="0" animBg="1"/>
      <p:bldP spid="38" grpId="0"/>
      <p:bldP spid="39" grpId="0" animBg="1"/>
      <p:bldP spid="40" grpId="0"/>
      <p:bldP spid="41" grpId="0" animBg="1"/>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2411760"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02</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自我评价</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3307062" y="2564184"/>
            <a:ext cx="904898"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4374676" y="2597950"/>
            <a:ext cx="129649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3307062" y="2752564"/>
            <a:ext cx="904898"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4374676" y="2786330"/>
            <a:ext cx="129649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 11">
            <a:extLst>
              <a:ext uri="{FF2B5EF4-FFF2-40B4-BE49-F238E27FC236}">
                <a16:creationId xmlns:a16="http://schemas.microsoft.com/office/drawing/2014/main" id="{E35AB49B-D66E-4A5F-96AF-732DC370B6FA}"/>
              </a:ext>
            </a:extLst>
          </p:cNvPr>
          <p:cNvPicPr>
            <a:picLocks noChangeAspect="1"/>
          </p:cNvPicPr>
          <p:nvPr/>
        </p:nvPicPr>
        <p:blipFill>
          <a:blip r:embed="rId2"/>
          <a:stretch>
            <a:fillRect/>
          </a:stretch>
        </p:blipFill>
        <p:spPr>
          <a:xfrm flipH="1">
            <a:off x="3311860" y="1240395"/>
            <a:ext cx="5832140" cy="3909291"/>
          </a:xfrm>
          <a:prstGeom prst="rtTriangle">
            <a:avLst/>
          </a:prstGeom>
        </p:spPr>
      </p:pic>
    </p:spTree>
    <p:extLst>
      <p:ext uri="{BB962C8B-B14F-4D97-AF65-F5344CB8AC3E}">
        <p14:creationId xmlns:p14="http://schemas.microsoft.com/office/powerpoint/2010/main" val="1128446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nvPr>
        </p:nvGraphicFramePr>
        <p:xfrm>
          <a:off x="1298328" y="1583218"/>
          <a:ext cx="1697853" cy="1698383"/>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a:spLocks/>
          </p:cNvSpPr>
          <p:nvPr/>
        </p:nvSpPr>
        <p:spPr bwMode="auto">
          <a:xfrm>
            <a:off x="1590147" y="1902096"/>
            <a:ext cx="1086095" cy="108609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a:spLocks/>
          </p:cNvSpPr>
          <p:nvPr/>
        </p:nvSpPr>
        <p:spPr bwMode="auto">
          <a:xfrm>
            <a:off x="1499947"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a:spLocks/>
          </p:cNvSpPr>
          <p:nvPr/>
        </p:nvSpPr>
        <p:spPr bwMode="auto">
          <a:xfrm>
            <a:off x="1499947"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extLst/>
          </p:nvPr>
        </p:nvGraphicFramePr>
        <p:xfrm>
          <a:off x="2957450" y="1605503"/>
          <a:ext cx="1675569" cy="1675569"/>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a:spLocks/>
          </p:cNvSpPr>
          <p:nvPr/>
        </p:nvSpPr>
        <p:spPr bwMode="auto">
          <a:xfrm>
            <a:off x="3252451" y="1906871"/>
            <a:ext cx="1085565" cy="1086095"/>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a:spLocks/>
          </p:cNvSpPr>
          <p:nvPr/>
        </p:nvSpPr>
        <p:spPr bwMode="auto">
          <a:xfrm>
            <a:off x="3162252"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a:spLocks/>
          </p:cNvSpPr>
          <p:nvPr/>
        </p:nvSpPr>
        <p:spPr bwMode="auto">
          <a:xfrm>
            <a:off x="3162252"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extLst/>
          </p:nvPr>
        </p:nvGraphicFramePr>
        <p:xfrm>
          <a:off x="4567755" y="1604439"/>
          <a:ext cx="1677692" cy="1677692"/>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a:spLocks/>
          </p:cNvSpPr>
          <p:nvPr/>
        </p:nvSpPr>
        <p:spPr bwMode="auto">
          <a:xfrm>
            <a:off x="4863290" y="1906871"/>
            <a:ext cx="1086095" cy="1086095"/>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a:spLocks/>
          </p:cNvSpPr>
          <p:nvPr/>
        </p:nvSpPr>
        <p:spPr bwMode="auto">
          <a:xfrm>
            <a:off x="4773620"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a:spLocks/>
          </p:cNvSpPr>
          <p:nvPr/>
        </p:nvSpPr>
        <p:spPr bwMode="auto">
          <a:xfrm>
            <a:off x="4773620"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extLst/>
          </p:nvPr>
        </p:nvGraphicFramePr>
        <p:xfrm>
          <a:off x="6147820" y="1581095"/>
          <a:ext cx="1724383" cy="1724383"/>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a:spLocks/>
          </p:cNvSpPr>
          <p:nvPr/>
        </p:nvSpPr>
        <p:spPr bwMode="auto">
          <a:xfrm>
            <a:off x="6467229" y="1894668"/>
            <a:ext cx="1086095" cy="1086095"/>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p:spPr>
        <p:txBody>
          <a:bodyPr lIns="0" tIns="0" rIns="0" bIns="0"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a:spLocks/>
          </p:cNvSpPr>
          <p:nvPr/>
        </p:nvSpPr>
        <p:spPr bwMode="auto">
          <a:xfrm>
            <a:off x="6377030" y="3347890"/>
            <a:ext cx="1265962" cy="153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a:spLocks/>
          </p:cNvSpPr>
          <p:nvPr/>
        </p:nvSpPr>
        <p:spPr bwMode="auto">
          <a:xfrm>
            <a:off x="6377030" y="3527258"/>
            <a:ext cx="126596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68"/>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21"/>
          <p:cNvGrpSpPr>
            <a:grpSpLocks/>
          </p:cNvGrpSpPr>
          <p:nvPr/>
        </p:nvGrpSpPr>
        <p:grpSpPr bwMode="auto">
          <a:xfrm>
            <a:off x="1957839" y="2274562"/>
            <a:ext cx="5229387" cy="326837"/>
            <a:chOff x="0" y="-1"/>
            <a:chExt cx="15646569" cy="977781"/>
          </a:xfrm>
        </p:grpSpPr>
        <p:sp>
          <p:nvSpPr>
            <p:cNvPr id="64534" name="AutoShape 22"/>
            <p:cNvSpPr>
              <a:spLocks/>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a:spLocks/>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a:spLocks/>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a:spLocks/>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2734" tIns="12734" rIns="12734" bIns="12734" anchor="ctr"/>
            <a:lstStyle/>
            <a:p>
              <a:endParaRPr lang="zh-CN" altLang="en-US" sz="1141">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808211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200"/>
                            </p:stCondLst>
                            <p:childTnLst>
                              <p:par>
                                <p:cTn id="65" presetID="2" presetClass="entr" presetSubtype="4"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656035" y="857515"/>
            <a:ext cx="3106340" cy="31061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4" name="椭圆 43"/>
          <p:cNvSpPr/>
          <p:nvPr/>
        </p:nvSpPr>
        <p:spPr>
          <a:xfrm>
            <a:off x="3782616" y="1312474"/>
            <a:ext cx="313134" cy="3132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9" name="椭圆 38"/>
          <p:cNvSpPr/>
          <p:nvPr/>
        </p:nvSpPr>
        <p:spPr>
          <a:xfrm>
            <a:off x="3411141" y="1090949"/>
            <a:ext cx="246459" cy="24772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5" name="椭圆 44"/>
          <p:cNvSpPr/>
          <p:nvPr/>
        </p:nvSpPr>
        <p:spPr>
          <a:xfrm flipH="1">
            <a:off x="223837" y="1439911"/>
            <a:ext cx="415529" cy="41446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0" name="椭圆 29"/>
          <p:cNvSpPr/>
          <p:nvPr/>
        </p:nvSpPr>
        <p:spPr>
          <a:xfrm>
            <a:off x="3942160" y="2247404"/>
            <a:ext cx="154781" cy="1536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26" name="椭圆 25"/>
          <p:cNvSpPr/>
          <p:nvPr/>
        </p:nvSpPr>
        <p:spPr>
          <a:xfrm rot="11047877">
            <a:off x="1453754" y="4495998"/>
            <a:ext cx="123825" cy="1238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28" name="椭圆 27"/>
          <p:cNvSpPr/>
          <p:nvPr/>
        </p:nvSpPr>
        <p:spPr>
          <a:xfrm>
            <a:off x="996553" y="3809986"/>
            <a:ext cx="452438" cy="4525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29" name="椭圆 28"/>
          <p:cNvSpPr/>
          <p:nvPr/>
        </p:nvSpPr>
        <p:spPr>
          <a:xfrm flipV="1">
            <a:off x="1922860" y="4481705"/>
            <a:ext cx="509588" cy="5097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3" name="椭圆 32"/>
          <p:cNvSpPr/>
          <p:nvPr/>
        </p:nvSpPr>
        <p:spPr>
          <a:xfrm>
            <a:off x="432198" y="3865962"/>
            <a:ext cx="215503" cy="2155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5" name="椭圆 34"/>
          <p:cNvSpPr/>
          <p:nvPr/>
        </p:nvSpPr>
        <p:spPr>
          <a:xfrm flipH="1">
            <a:off x="2064544" y="4029128"/>
            <a:ext cx="226219" cy="22628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36" name="椭圆 35"/>
          <p:cNvSpPr/>
          <p:nvPr/>
        </p:nvSpPr>
        <p:spPr>
          <a:xfrm flipH="1">
            <a:off x="3312319" y="3899310"/>
            <a:ext cx="173831" cy="1750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42" name="椭圆 41"/>
          <p:cNvSpPr/>
          <p:nvPr/>
        </p:nvSpPr>
        <p:spPr>
          <a:xfrm>
            <a:off x="2707482" y="4186340"/>
            <a:ext cx="188119" cy="189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grpSp>
        <p:nvGrpSpPr>
          <p:cNvPr id="3" name="组合 54"/>
          <p:cNvGrpSpPr/>
          <p:nvPr/>
        </p:nvGrpSpPr>
        <p:grpSpPr>
          <a:xfrm>
            <a:off x="3404562" y="2527505"/>
            <a:ext cx="1256201" cy="1256588"/>
            <a:chOff x="4539416" y="3368966"/>
            <a:chExt cx="1674934" cy="1674934"/>
          </a:xfrm>
          <a:solidFill>
            <a:schemeClr val="accent2"/>
          </a:solidFill>
        </p:grpSpPr>
        <p:sp>
          <p:nvSpPr>
            <p:cNvPr id="32" name="椭圆 31"/>
            <p:cNvSpPr/>
            <p:nvPr/>
          </p:nvSpPr>
          <p:spPr>
            <a:xfrm>
              <a:off x="4539416" y="3368966"/>
              <a:ext cx="1674934" cy="16749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3" name="文本框 52"/>
            <p:cNvSpPr txBox="1"/>
            <p:nvPr/>
          </p:nvSpPr>
          <p:spPr>
            <a:xfrm>
              <a:off x="4666677" y="3974426"/>
              <a:ext cx="1477327" cy="369218"/>
            </a:xfrm>
            <a:prstGeom prst="rect">
              <a:avLst/>
            </a:prstGeom>
            <a:grpFill/>
          </p:spPr>
          <p:txBody>
            <a:bodyPr wrap="none">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rPr>
                <a:t>输入图片标题</a:t>
              </a:r>
            </a:p>
          </p:txBody>
        </p:sp>
      </p:grpSp>
      <p:sp>
        <p:nvSpPr>
          <p:cNvPr id="59" name="椭圆 58"/>
          <p:cNvSpPr/>
          <p:nvPr/>
        </p:nvSpPr>
        <p:spPr>
          <a:xfrm>
            <a:off x="-30956" y="2776205"/>
            <a:ext cx="707231" cy="7110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grpSp>
        <p:nvGrpSpPr>
          <p:cNvPr id="4" name="组合 84"/>
          <p:cNvGrpSpPr>
            <a:grpSpLocks/>
          </p:cNvGrpSpPr>
          <p:nvPr/>
        </p:nvGrpSpPr>
        <p:grpSpPr bwMode="auto">
          <a:xfrm>
            <a:off x="4979194" y="1162409"/>
            <a:ext cx="3615929" cy="781759"/>
            <a:chOff x="6639013" y="1549333"/>
            <a:chExt cx="4820607" cy="1041899"/>
          </a:xfrm>
        </p:grpSpPr>
        <p:sp>
          <p:nvSpPr>
            <p:cNvPr id="60" name="文本框 59"/>
            <p:cNvSpPr txBox="1"/>
            <p:nvPr/>
          </p:nvSpPr>
          <p:spPr>
            <a:xfrm>
              <a:off x="6639013" y="1549333"/>
              <a:ext cx="4820607" cy="369174"/>
            </a:xfrm>
            <a:prstGeom prst="rect">
              <a:avLst/>
            </a:prstGeom>
            <a:noFill/>
          </p:spPr>
          <p:txBody>
            <a:bodyPr>
              <a:spAutoFit/>
            </a:bodyPr>
            <a:lstStyle/>
            <a:p>
              <a:pPr marL="214313" indent="-214313">
                <a:buFont typeface="Wingdings" panose="05000000000000000000" pitchFamily="2" charset="2"/>
                <a:buChar char="l"/>
                <a:defRPr/>
              </a:pPr>
              <a:r>
                <a:rPr lang="zh-CN" altLang="en-US" sz="1200" dirty="0">
                  <a:solidFill>
                    <a:schemeClr val="tx1">
                      <a:lumMod val="75000"/>
                      <a:lumOff val="25000"/>
                    </a:schemeClr>
                  </a:solidFill>
                  <a:latin typeface="微软雅黑" pitchFamily="34" charset="-122"/>
                  <a:ea typeface="微软雅黑" pitchFamily="34" charset="-122"/>
                </a:rPr>
                <a:t>输入小标题</a:t>
              </a:r>
            </a:p>
          </p:txBody>
        </p:sp>
        <p:sp>
          <p:nvSpPr>
            <p:cNvPr id="62" name="矩形 61"/>
            <p:cNvSpPr/>
            <p:nvPr/>
          </p:nvSpPr>
          <p:spPr>
            <a:xfrm>
              <a:off x="6921551" y="1914414"/>
              <a:ext cx="4538069" cy="676818"/>
            </a:xfrm>
            <a:prstGeom prst="rect">
              <a:avLst/>
            </a:prstGeom>
          </p:spPr>
          <p:txBody>
            <a:bodyPr>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5" name="组合 83"/>
          <p:cNvGrpSpPr>
            <a:grpSpLocks/>
          </p:cNvGrpSpPr>
          <p:nvPr/>
        </p:nvGrpSpPr>
        <p:grpSpPr bwMode="auto">
          <a:xfrm>
            <a:off x="4979194" y="2054462"/>
            <a:ext cx="3615929" cy="742453"/>
            <a:chOff x="6639013" y="2635729"/>
            <a:chExt cx="4820607" cy="990030"/>
          </a:xfrm>
        </p:grpSpPr>
        <p:sp>
          <p:nvSpPr>
            <p:cNvPr id="63" name="矩形 62"/>
            <p:cNvSpPr/>
            <p:nvPr/>
          </p:nvSpPr>
          <p:spPr>
            <a:xfrm>
              <a:off x="6921551" y="2948588"/>
              <a:ext cx="4538069" cy="677171"/>
            </a:xfrm>
            <a:prstGeom prst="rect">
              <a:avLst/>
            </a:prstGeom>
          </p:spPr>
          <p:txBody>
            <a:bodyPr>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5" name="文本框 64"/>
            <p:cNvSpPr txBox="1"/>
            <p:nvPr/>
          </p:nvSpPr>
          <p:spPr>
            <a:xfrm>
              <a:off x="6639013" y="2635729"/>
              <a:ext cx="4820607" cy="369366"/>
            </a:xfrm>
            <a:prstGeom prst="rect">
              <a:avLst/>
            </a:prstGeom>
            <a:noFill/>
          </p:spPr>
          <p:txBody>
            <a:bodyPr>
              <a:spAutoFit/>
            </a:bodyPr>
            <a:lstStyle/>
            <a:p>
              <a:pPr marL="214313" indent="-214313">
                <a:buFont typeface="Wingdings" panose="05000000000000000000" pitchFamily="2" charset="2"/>
                <a:buChar char="l"/>
                <a:defRPr/>
              </a:pPr>
              <a:r>
                <a:rPr lang="zh-CN" altLang="en-US" sz="1200" dirty="0">
                  <a:solidFill>
                    <a:schemeClr val="tx1">
                      <a:lumMod val="75000"/>
                      <a:lumOff val="25000"/>
                    </a:schemeClr>
                  </a:solidFill>
                  <a:latin typeface="微软雅黑" pitchFamily="34" charset="-122"/>
                  <a:ea typeface="微软雅黑" pitchFamily="34" charset="-122"/>
                </a:rPr>
                <a:t>输入小标题</a:t>
              </a:r>
            </a:p>
          </p:txBody>
        </p:sp>
      </p:grpSp>
      <p:grpSp>
        <p:nvGrpSpPr>
          <p:cNvPr id="6" name="组合 82"/>
          <p:cNvGrpSpPr>
            <a:grpSpLocks/>
          </p:cNvGrpSpPr>
          <p:nvPr/>
        </p:nvGrpSpPr>
        <p:grpSpPr bwMode="auto">
          <a:xfrm>
            <a:off x="4979194" y="3229972"/>
            <a:ext cx="3615929" cy="750792"/>
            <a:chOff x="6639013" y="4154738"/>
            <a:chExt cx="4820607" cy="1000085"/>
          </a:xfrm>
        </p:grpSpPr>
        <p:sp>
          <p:nvSpPr>
            <p:cNvPr id="64" name="矩形 63"/>
            <p:cNvSpPr/>
            <p:nvPr/>
          </p:nvSpPr>
          <p:spPr>
            <a:xfrm>
              <a:off x="6921551" y="4478371"/>
              <a:ext cx="4538069" cy="676452"/>
            </a:xfrm>
            <a:prstGeom prst="rect">
              <a:avLst/>
            </a:prstGeom>
          </p:spPr>
          <p:txBody>
            <a:bodyPr>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8" name="文本框 67"/>
            <p:cNvSpPr txBox="1"/>
            <p:nvPr/>
          </p:nvSpPr>
          <p:spPr>
            <a:xfrm>
              <a:off x="6639013" y="4154738"/>
              <a:ext cx="4820607" cy="368974"/>
            </a:xfrm>
            <a:prstGeom prst="rect">
              <a:avLst/>
            </a:prstGeom>
            <a:noFill/>
          </p:spPr>
          <p:txBody>
            <a:bodyPr>
              <a:spAutoFit/>
            </a:bodyPr>
            <a:lstStyle/>
            <a:p>
              <a:pPr marL="214313" indent="-214313">
                <a:buFont typeface="Wingdings" panose="05000000000000000000" pitchFamily="2" charset="2"/>
                <a:buChar char="l"/>
                <a:defRPr/>
              </a:pPr>
              <a:r>
                <a:rPr lang="zh-CN" altLang="en-US" sz="1200" dirty="0">
                  <a:solidFill>
                    <a:schemeClr val="tx1">
                      <a:lumMod val="75000"/>
                      <a:lumOff val="25000"/>
                    </a:schemeClr>
                  </a:solidFill>
                  <a:latin typeface="微软雅黑" pitchFamily="34" charset="-122"/>
                  <a:ea typeface="微软雅黑" pitchFamily="34" charset="-122"/>
                </a:rPr>
                <a:t>输入小标题</a:t>
              </a:r>
            </a:p>
          </p:txBody>
        </p:sp>
      </p:grpSp>
      <p:pic>
        <p:nvPicPr>
          <p:cNvPr id="86" name="图片 85"/>
          <p:cNvPicPr>
            <a:picLocks noChangeAspect="1"/>
          </p:cNvPicPr>
          <p:nvPr/>
        </p:nvPicPr>
        <p:blipFill>
          <a:blip r:embed="rId3" cstate="print"/>
          <a:srcRect l="15987" t="309" r="20936" b="54406"/>
          <a:stretch>
            <a:fillRect/>
          </a:stretch>
        </p:blipFill>
        <p:spPr>
          <a:xfrm rot="1986105">
            <a:off x="3691867" y="2593975"/>
            <a:ext cx="1075053" cy="1075385"/>
          </a:xfrm>
          <a:custGeom>
            <a:avLst/>
            <a:gdLst>
              <a:gd name="connsiteX0" fmla="*/ 1238250 w 2476500"/>
              <a:gd name="connsiteY0" fmla="*/ 0 h 2476500"/>
              <a:gd name="connsiteX1" fmla="*/ 2476500 w 2476500"/>
              <a:gd name="connsiteY1" fmla="*/ 1238250 h 2476500"/>
              <a:gd name="connsiteX2" fmla="*/ 1238250 w 2476500"/>
              <a:gd name="connsiteY2" fmla="*/ 2476500 h 2476500"/>
              <a:gd name="connsiteX3" fmla="*/ 0 w 2476500"/>
              <a:gd name="connsiteY3" fmla="*/ 1238250 h 2476500"/>
              <a:gd name="connsiteX4" fmla="*/ 1238250 w 2476500"/>
              <a:gd name="connsiteY4" fmla="*/ 0 h 247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0" h="2476500">
                <a:moveTo>
                  <a:pt x="1238250" y="0"/>
                </a:moveTo>
                <a:cubicBezTo>
                  <a:pt x="1922117" y="0"/>
                  <a:pt x="2476500" y="554383"/>
                  <a:pt x="2476500" y="1238250"/>
                </a:cubicBezTo>
                <a:cubicBezTo>
                  <a:pt x="2476500" y="1922117"/>
                  <a:pt x="1922117" y="2476500"/>
                  <a:pt x="1238250" y="2476500"/>
                </a:cubicBezTo>
                <a:cubicBezTo>
                  <a:pt x="554383" y="2476500"/>
                  <a:pt x="0" y="1922117"/>
                  <a:pt x="0" y="1238250"/>
                </a:cubicBezTo>
                <a:cubicBezTo>
                  <a:pt x="0" y="554383"/>
                  <a:pt x="554383" y="0"/>
                  <a:pt x="1238250" y="0"/>
                </a:cubicBezTo>
                <a:close/>
              </a:path>
            </a:pathLst>
          </a:custGeom>
        </p:spPr>
      </p:pic>
      <p:pic>
        <p:nvPicPr>
          <p:cNvPr id="87" name="图片 86"/>
          <p:cNvPicPr>
            <a:picLocks noChangeAspect="1"/>
          </p:cNvPicPr>
          <p:nvPr/>
        </p:nvPicPr>
        <p:blipFill>
          <a:blip r:embed="rId4" cstate="print"/>
          <a:srcRect l="15987" t="309" r="20936" b="54406"/>
          <a:stretch>
            <a:fillRect/>
          </a:stretch>
        </p:blipFill>
        <p:spPr>
          <a:xfrm rot="2636422">
            <a:off x="543880" y="1397153"/>
            <a:ext cx="2609098" cy="2609903"/>
          </a:xfrm>
          <a:custGeom>
            <a:avLst/>
            <a:gdLst>
              <a:gd name="connsiteX0" fmla="*/ 1238250 w 2476500"/>
              <a:gd name="connsiteY0" fmla="*/ 0 h 2476500"/>
              <a:gd name="connsiteX1" fmla="*/ 2476500 w 2476500"/>
              <a:gd name="connsiteY1" fmla="*/ 1238250 h 2476500"/>
              <a:gd name="connsiteX2" fmla="*/ 1238250 w 2476500"/>
              <a:gd name="connsiteY2" fmla="*/ 2476500 h 2476500"/>
              <a:gd name="connsiteX3" fmla="*/ 0 w 2476500"/>
              <a:gd name="connsiteY3" fmla="*/ 1238250 h 2476500"/>
              <a:gd name="connsiteX4" fmla="*/ 1238250 w 2476500"/>
              <a:gd name="connsiteY4" fmla="*/ 0 h 247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0" h="2476500">
                <a:moveTo>
                  <a:pt x="1238250" y="0"/>
                </a:moveTo>
                <a:cubicBezTo>
                  <a:pt x="1922117" y="0"/>
                  <a:pt x="2476500" y="554383"/>
                  <a:pt x="2476500" y="1238250"/>
                </a:cubicBezTo>
                <a:cubicBezTo>
                  <a:pt x="2476500" y="1922117"/>
                  <a:pt x="1922117" y="2476500"/>
                  <a:pt x="1238250" y="2476500"/>
                </a:cubicBezTo>
                <a:cubicBezTo>
                  <a:pt x="554383" y="2476500"/>
                  <a:pt x="0" y="1922117"/>
                  <a:pt x="0" y="1238250"/>
                </a:cubicBezTo>
                <a:cubicBezTo>
                  <a:pt x="0" y="554383"/>
                  <a:pt x="554383" y="0"/>
                  <a:pt x="1238250" y="0"/>
                </a:cubicBezTo>
                <a:close/>
              </a:path>
            </a:pathLst>
          </a:cu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774" y="988368"/>
            <a:ext cx="2809164" cy="2845437"/>
          </a:xfrm>
          <a:prstGeom prst="ellipse">
            <a:avLst/>
          </a:prstGeom>
        </p:spPr>
      </p:pic>
    </p:spTree>
    <p:extLst>
      <p:ext uri="{BB962C8B-B14F-4D97-AF65-F5344CB8AC3E}">
        <p14:creationId xmlns:p14="http://schemas.microsoft.com/office/powerpoint/2010/main" val="25383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87"/>
                                        </p:tgtEl>
                                        <p:attrNameLst>
                                          <p:attrName>style.visibility</p:attrName>
                                        </p:attrNameLst>
                                      </p:cBhvr>
                                      <p:to>
                                        <p:strVal val="visible"/>
                                      </p:to>
                                    </p:set>
                                    <p:anim calcmode="lin" valueType="num">
                                      <p:cBhvr>
                                        <p:cTn id="15" dur="500" fill="hold"/>
                                        <p:tgtEl>
                                          <p:spTgt spid="87"/>
                                        </p:tgtEl>
                                        <p:attrNameLst>
                                          <p:attrName>ppt_w</p:attrName>
                                        </p:attrNameLst>
                                      </p:cBhvr>
                                      <p:tavLst>
                                        <p:tav tm="0">
                                          <p:val>
                                            <p:fltVal val="0"/>
                                          </p:val>
                                        </p:tav>
                                        <p:tav tm="100000">
                                          <p:val>
                                            <p:strVal val="#ppt_w"/>
                                          </p:val>
                                        </p:tav>
                                      </p:tavLst>
                                    </p:anim>
                                    <p:anim calcmode="lin" valueType="num">
                                      <p:cBhvr>
                                        <p:cTn id="16" dur="500" fill="hold"/>
                                        <p:tgtEl>
                                          <p:spTgt spid="87"/>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anim calcmode="lin" valueType="num">
                                      <p:cBhvr>
                                        <p:cTn id="23" dur="500" fill="hold"/>
                                        <p:tgtEl>
                                          <p:spTgt spid="86"/>
                                        </p:tgtEl>
                                        <p:attrNameLst>
                                          <p:attrName>ppt_w</p:attrName>
                                        </p:attrNameLst>
                                      </p:cBhvr>
                                      <p:tavLst>
                                        <p:tav tm="0">
                                          <p:val>
                                            <p:fltVal val="0"/>
                                          </p:val>
                                        </p:tav>
                                        <p:tav tm="100000">
                                          <p:val>
                                            <p:strVal val="#ppt_w"/>
                                          </p:val>
                                        </p:tav>
                                      </p:tavLst>
                                    </p:anim>
                                    <p:anim calcmode="lin" valueType="num">
                                      <p:cBhvr>
                                        <p:cTn id="24" dur="500" fill="hold"/>
                                        <p:tgtEl>
                                          <p:spTgt spid="8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30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30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3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3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3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60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60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60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60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60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30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fltVal val="0"/>
                                          </p:val>
                                        </p:tav>
                                        <p:tav tm="100000">
                                          <p:val>
                                            <p:strVal val="#ppt_w"/>
                                          </p:val>
                                        </p:tav>
                                      </p:tavLst>
                                    </p:anim>
                                    <p:anim calcmode="lin" valueType="num">
                                      <p:cBhvr>
                                        <p:cTn id="68" dur="500" fill="hold"/>
                                        <p:tgtEl>
                                          <p:spTgt spid="59"/>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300"/>
                                  </p:st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childTnLst>
                                </p:cTn>
                              </p:par>
                              <p:par>
                                <p:cTn id="73" presetID="22" presetClass="entr" presetSubtype="8" fill="hold" nodeType="withEffect">
                                  <p:stCondLst>
                                    <p:cond delay="90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2" presetClass="entr" presetSubtype="8" fill="hold" nodeType="withEffect">
                                  <p:stCondLst>
                                    <p:cond delay="1100"/>
                                  </p:stCondLst>
                                  <p:childTnLst>
                                    <p:set>
                                      <p:cBhvr>
                                        <p:cTn id="77" dur="1" fill="hold">
                                          <p:stCondLst>
                                            <p:cond delay="0"/>
                                          </p:stCondLst>
                                        </p:cTn>
                                        <p:tgtEl>
                                          <p:spTgt spid="5"/>
                                        </p:tgtEl>
                                        <p:attrNameLst>
                                          <p:attrName>style.visibility</p:attrName>
                                        </p:attrNameLst>
                                      </p:cBhvr>
                                      <p:to>
                                        <p:strVal val="visible"/>
                                      </p:to>
                                    </p:set>
                                    <p:animEffect transition="in" filter="wipe(left)">
                                      <p:cBhvr>
                                        <p:cTn id="78" dur="500"/>
                                        <p:tgtEl>
                                          <p:spTgt spid="5"/>
                                        </p:tgtEl>
                                      </p:cBhvr>
                                    </p:animEffect>
                                  </p:childTnLst>
                                </p:cTn>
                              </p:par>
                              <p:par>
                                <p:cTn id="79" presetID="22" presetClass="entr" presetSubtype="8" fill="hold" nodeType="withEffect">
                                  <p:stCondLst>
                                    <p:cond delay="1300"/>
                                  </p:stCondLst>
                                  <p:childTnLst>
                                    <p:set>
                                      <p:cBhvr>
                                        <p:cTn id="80" dur="1" fill="hold">
                                          <p:stCondLst>
                                            <p:cond delay="0"/>
                                          </p:stCondLst>
                                        </p:cTn>
                                        <p:tgtEl>
                                          <p:spTgt spid="6"/>
                                        </p:tgtEl>
                                        <p:attrNameLst>
                                          <p:attrName>style.visibility</p:attrName>
                                        </p:attrNameLst>
                                      </p:cBhvr>
                                      <p:to>
                                        <p:strVal val="visible"/>
                                      </p:to>
                                    </p:set>
                                    <p:animEffect transition="in" filter="wipe(left)">
                                      <p:cBhvr>
                                        <p:cTn id="8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animBg="1"/>
      <p:bldP spid="39" grpId="0" animBg="1"/>
      <p:bldP spid="45" grpId="0" animBg="1"/>
      <p:bldP spid="30" grpId="0" animBg="1"/>
      <p:bldP spid="26" grpId="0" animBg="1"/>
      <p:bldP spid="28" grpId="0" animBg="1"/>
      <p:bldP spid="29" grpId="0" animBg="1"/>
      <p:bldP spid="33" grpId="0" animBg="1"/>
      <p:bldP spid="35" grpId="0" animBg="1"/>
      <p:bldP spid="36" grpId="0" animBg="1"/>
      <p:bldP spid="42" grpId="0" animBg="1"/>
      <p:bldP spid="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3338109" y="1607462"/>
            <a:ext cx="2462445" cy="2401517"/>
            <a:chOff x="0" y="0"/>
            <a:chExt cx="7716441" cy="7523163"/>
          </a:xfrm>
        </p:grpSpPr>
        <p:sp>
          <p:nvSpPr>
            <p:cNvPr id="30726" name="AutoShape 6"/>
            <p:cNvSpPr>
              <a:spLocks/>
            </p:cNvSpPr>
            <p:nvPr/>
          </p:nvSpPr>
          <p:spPr bwMode="auto">
            <a:xfrm>
              <a:off x="3855839" y="0"/>
              <a:ext cx="3117690" cy="2341563"/>
            </a:xfrm>
            <a:custGeom>
              <a:avLst/>
              <a:gdLst>
                <a:gd name="T0" fmla="*/ 1558845 w 21600"/>
                <a:gd name="T1" fmla="*/ 1170782 h 21600"/>
                <a:gd name="T2" fmla="*/ 1558845 w 21600"/>
                <a:gd name="T3" fmla="*/ 1170782 h 21600"/>
                <a:gd name="T4" fmla="*/ 1558845 w 21600"/>
                <a:gd name="T5" fmla="*/ 1170782 h 21600"/>
                <a:gd name="T6" fmla="*/ 1558845 w 21600"/>
                <a:gd name="T7" fmla="*/ 11707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7" name="AutoShape 7"/>
            <p:cNvSpPr>
              <a:spLocks/>
            </p:cNvSpPr>
            <p:nvPr/>
          </p:nvSpPr>
          <p:spPr bwMode="auto">
            <a:xfrm>
              <a:off x="5994092" y="1504950"/>
              <a:ext cx="1719174" cy="3317875"/>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8" name="AutoShape 8"/>
            <p:cNvSpPr>
              <a:spLocks/>
            </p:cNvSpPr>
            <p:nvPr/>
          </p:nvSpPr>
          <p:spPr bwMode="auto">
            <a:xfrm>
              <a:off x="5049578" y="4598988"/>
              <a:ext cx="2666863" cy="2924175"/>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9" name="AutoShape 9"/>
            <p:cNvSpPr>
              <a:spLocks/>
            </p:cNvSpPr>
            <p:nvPr/>
          </p:nvSpPr>
          <p:spPr bwMode="auto">
            <a:xfrm>
              <a:off x="2128728" y="6403975"/>
              <a:ext cx="3446286" cy="1119188"/>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0" name="AutoShape 10"/>
            <p:cNvSpPr>
              <a:spLocks/>
            </p:cNvSpPr>
            <p:nvPr/>
          </p:nvSpPr>
          <p:spPr bwMode="auto">
            <a:xfrm>
              <a:off x="0" y="4597400"/>
              <a:ext cx="2735122" cy="2911475"/>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1" name="AutoShape 11"/>
            <p:cNvSpPr>
              <a:spLocks/>
            </p:cNvSpPr>
            <p:nvPr/>
          </p:nvSpPr>
          <p:spPr bwMode="auto">
            <a:xfrm>
              <a:off x="0" y="1477963"/>
              <a:ext cx="1776321" cy="3359150"/>
            </a:xfrm>
            <a:custGeom>
              <a:avLst/>
              <a:gdLst>
                <a:gd name="T0" fmla="*/ 888161 w 21600"/>
                <a:gd name="T1" fmla="*/ 1679575 h 21600"/>
                <a:gd name="T2" fmla="*/ 888161 w 21600"/>
                <a:gd name="T3" fmla="*/ 1679575 h 21600"/>
                <a:gd name="T4" fmla="*/ 888161 w 21600"/>
                <a:gd name="T5" fmla="*/ 1679575 h 21600"/>
                <a:gd name="T6" fmla="*/ 888161 w 21600"/>
                <a:gd name="T7" fmla="*/ 1679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2" name="AutoShape 12"/>
            <p:cNvSpPr>
              <a:spLocks/>
            </p:cNvSpPr>
            <p:nvPr/>
          </p:nvSpPr>
          <p:spPr bwMode="auto">
            <a:xfrm>
              <a:off x="769897" y="1588"/>
              <a:ext cx="3122453" cy="2292350"/>
            </a:xfrm>
            <a:custGeom>
              <a:avLst/>
              <a:gdLst>
                <a:gd name="T0" fmla="*/ 1561227 w 21600"/>
                <a:gd name="T1" fmla="*/ 1146175 h 21600"/>
                <a:gd name="T2" fmla="*/ 1561227 w 21600"/>
                <a:gd name="T3" fmla="*/ 1146175 h 21600"/>
                <a:gd name="T4" fmla="*/ 1561227 w 21600"/>
                <a:gd name="T5" fmla="*/ 1146175 h 21600"/>
                <a:gd name="T6" fmla="*/ 1561227 w 21600"/>
                <a:gd name="T7" fmla="*/ 1146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749" name="AutoShape 29"/>
          <p:cNvSpPr>
            <a:spLocks/>
          </p:cNvSpPr>
          <p:nvPr/>
        </p:nvSpPr>
        <p:spPr bwMode="auto">
          <a:xfrm>
            <a:off x="5166748" y="3427834"/>
            <a:ext cx="248827"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0" name="AutoShape 30"/>
          <p:cNvSpPr>
            <a:spLocks/>
          </p:cNvSpPr>
          <p:nvPr/>
        </p:nvSpPr>
        <p:spPr bwMode="auto">
          <a:xfrm>
            <a:off x="4005951" y="1885933"/>
            <a:ext cx="221445"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1" name="AutoShape 31"/>
          <p:cNvSpPr>
            <a:spLocks/>
          </p:cNvSpPr>
          <p:nvPr/>
        </p:nvSpPr>
        <p:spPr bwMode="auto">
          <a:xfrm>
            <a:off x="4932695" y="1885732"/>
            <a:ext cx="235135"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2" name="AutoShape 32"/>
          <p:cNvSpPr>
            <a:spLocks/>
          </p:cNvSpPr>
          <p:nvPr/>
        </p:nvSpPr>
        <p:spPr bwMode="auto">
          <a:xfrm>
            <a:off x="3737986" y="3376621"/>
            <a:ext cx="221445"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3" name="AutoShape 33"/>
          <p:cNvSpPr>
            <a:spLocks/>
          </p:cNvSpPr>
          <p:nvPr/>
        </p:nvSpPr>
        <p:spPr bwMode="auto">
          <a:xfrm>
            <a:off x="4414857" y="3744638"/>
            <a:ext cx="338714"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4" name="AutoShape 34"/>
          <p:cNvSpPr>
            <a:spLocks/>
          </p:cNvSpPr>
          <p:nvPr/>
        </p:nvSpPr>
        <p:spPr bwMode="auto">
          <a:xfrm>
            <a:off x="5376287" y="2512557"/>
            <a:ext cx="248827"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5" name="AutoShape 35"/>
          <p:cNvSpPr>
            <a:spLocks/>
          </p:cNvSpPr>
          <p:nvPr/>
        </p:nvSpPr>
        <p:spPr bwMode="auto">
          <a:xfrm>
            <a:off x="3489160" y="2498265"/>
            <a:ext cx="248827" cy="244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91" tIns="26791" rIns="26791" bIns="26791"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6" name="AutoShape 36"/>
          <p:cNvSpPr>
            <a:spLocks/>
          </p:cNvSpPr>
          <p:nvPr/>
        </p:nvSpPr>
        <p:spPr bwMode="auto">
          <a:xfrm>
            <a:off x="1116217" y="1922418"/>
            <a:ext cx="1792412"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7" name="AutoShape 37"/>
          <p:cNvSpPr>
            <a:spLocks/>
          </p:cNvSpPr>
          <p:nvPr/>
        </p:nvSpPr>
        <p:spPr bwMode="auto">
          <a:xfrm>
            <a:off x="1728178" y="1744452"/>
            <a:ext cx="1181640" cy="136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8" name="AutoShape 38"/>
          <p:cNvSpPr>
            <a:spLocks/>
          </p:cNvSpPr>
          <p:nvPr/>
        </p:nvSpPr>
        <p:spPr bwMode="auto">
          <a:xfrm>
            <a:off x="2988394" y="173960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lgn="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59" name="AutoShape 39"/>
          <p:cNvSpPr>
            <a:spLocks/>
          </p:cNvSpPr>
          <p:nvPr/>
        </p:nvSpPr>
        <p:spPr bwMode="auto">
          <a:xfrm>
            <a:off x="6247621" y="1922418"/>
            <a:ext cx="1744165"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0" name="AutoShape 40"/>
          <p:cNvSpPr>
            <a:spLocks/>
          </p:cNvSpPr>
          <p:nvPr/>
        </p:nvSpPr>
        <p:spPr bwMode="auto">
          <a:xfrm>
            <a:off x="6248732" y="1748610"/>
            <a:ext cx="1214482" cy="152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1" name="AutoShape 41"/>
          <p:cNvSpPr>
            <a:spLocks/>
          </p:cNvSpPr>
          <p:nvPr/>
        </p:nvSpPr>
        <p:spPr bwMode="auto">
          <a:xfrm>
            <a:off x="6030593" y="173960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2" name="AutoShape 42"/>
          <p:cNvSpPr>
            <a:spLocks/>
          </p:cNvSpPr>
          <p:nvPr/>
        </p:nvSpPr>
        <p:spPr bwMode="auto">
          <a:xfrm>
            <a:off x="1117407" y="2805540"/>
            <a:ext cx="1792412"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3" name="AutoShape 43"/>
          <p:cNvSpPr>
            <a:spLocks/>
          </p:cNvSpPr>
          <p:nvPr/>
        </p:nvSpPr>
        <p:spPr bwMode="auto">
          <a:xfrm>
            <a:off x="1730518" y="2627573"/>
            <a:ext cx="1184061" cy="136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4" name="AutoShape 44"/>
          <p:cNvSpPr>
            <a:spLocks/>
          </p:cNvSpPr>
          <p:nvPr/>
        </p:nvSpPr>
        <p:spPr bwMode="auto">
          <a:xfrm>
            <a:off x="2989585" y="262272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lgn="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5" name="AutoShape 45"/>
          <p:cNvSpPr>
            <a:spLocks/>
          </p:cNvSpPr>
          <p:nvPr/>
        </p:nvSpPr>
        <p:spPr bwMode="auto">
          <a:xfrm>
            <a:off x="6227576" y="2805540"/>
            <a:ext cx="1743447"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r>
              <a:rPr lang="en-US" altLang="zh-CN" sz="8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6" name="AutoShape 46"/>
          <p:cNvSpPr>
            <a:spLocks/>
          </p:cNvSpPr>
          <p:nvPr/>
        </p:nvSpPr>
        <p:spPr bwMode="auto">
          <a:xfrm>
            <a:off x="6227897" y="2631730"/>
            <a:ext cx="1214482" cy="152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7" name="AutoShape 47"/>
          <p:cNvSpPr>
            <a:spLocks/>
          </p:cNvSpPr>
          <p:nvPr/>
        </p:nvSpPr>
        <p:spPr bwMode="auto">
          <a:xfrm>
            <a:off x="6009759" y="2622723"/>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8" name="AutoShape 48"/>
          <p:cNvSpPr>
            <a:spLocks/>
          </p:cNvSpPr>
          <p:nvPr/>
        </p:nvSpPr>
        <p:spPr bwMode="auto">
          <a:xfrm>
            <a:off x="1117407" y="3681514"/>
            <a:ext cx="1792412"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9" name="AutoShape 49"/>
          <p:cNvSpPr>
            <a:spLocks/>
          </p:cNvSpPr>
          <p:nvPr/>
        </p:nvSpPr>
        <p:spPr bwMode="auto">
          <a:xfrm>
            <a:off x="1729631" y="3504143"/>
            <a:ext cx="1180186" cy="136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0" name="AutoShape 50"/>
          <p:cNvSpPr>
            <a:spLocks/>
          </p:cNvSpPr>
          <p:nvPr/>
        </p:nvSpPr>
        <p:spPr bwMode="auto">
          <a:xfrm>
            <a:off x="2989585" y="3498698"/>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lgn="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71" name="AutoShape 51"/>
          <p:cNvSpPr>
            <a:spLocks/>
          </p:cNvSpPr>
          <p:nvPr/>
        </p:nvSpPr>
        <p:spPr bwMode="auto">
          <a:xfrm>
            <a:off x="6227576" y="3681514"/>
            <a:ext cx="1743447" cy="3906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s-ES" altLang="zh-CN" sz="900" b="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2" name="AutoShape 52"/>
          <p:cNvSpPr>
            <a:spLocks/>
          </p:cNvSpPr>
          <p:nvPr/>
        </p:nvSpPr>
        <p:spPr bwMode="auto">
          <a:xfrm>
            <a:off x="6227897" y="3508301"/>
            <a:ext cx="1214482" cy="152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9" tIns="14289" rIns="14289" bIns="14289"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00" b="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3" name="AutoShape 53"/>
          <p:cNvSpPr>
            <a:spLocks/>
          </p:cNvSpPr>
          <p:nvPr/>
        </p:nvSpPr>
        <p:spPr bwMode="auto">
          <a:xfrm>
            <a:off x="6009759" y="3498698"/>
            <a:ext cx="161917" cy="1619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219084">
              <a:lnSpc>
                <a:spcPct val="120000"/>
              </a:lnSpc>
              <a:defRPr/>
            </a:pPr>
            <a:endParaRPr lang="es-ES" sz="15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extLst>
      <p:ext uri="{BB962C8B-B14F-4D97-AF65-F5344CB8AC3E}">
        <p14:creationId xmlns:p14="http://schemas.microsoft.com/office/powerpoint/2010/main" val="1536651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1100"/>
                            </p:stCondLst>
                            <p:childTnLst>
                              <p:par>
                                <p:cTn id="10" presetID="9" presetClass="entr" presetSubtype="0" fill="hold" grpId="0" nodeType="afterEffect">
                                  <p:stCondLst>
                                    <p:cond delay="100"/>
                                  </p:stCondLst>
                                  <p:childTnLst>
                                    <p:set>
                                      <p:cBhvr>
                                        <p:cTn id="11" dur="1" fill="hold">
                                          <p:stCondLst>
                                            <p:cond delay="0"/>
                                          </p:stCondLst>
                                        </p:cTn>
                                        <p:tgtEl>
                                          <p:spTgt spid="30750"/>
                                        </p:tgtEl>
                                        <p:attrNameLst>
                                          <p:attrName>style.visibility</p:attrName>
                                        </p:attrNameLst>
                                      </p:cBhvr>
                                      <p:to>
                                        <p:strVal val="visible"/>
                                      </p:to>
                                    </p:set>
                                    <p:animEffect transition="in" filter="dissolve">
                                      <p:cBhvr>
                                        <p:cTn id="12" dur="500"/>
                                        <p:tgtEl>
                                          <p:spTgt spid="30750"/>
                                        </p:tgtEl>
                                      </p:cBhvr>
                                    </p:animEffect>
                                  </p:childTnLst>
                                </p:cTn>
                              </p:par>
                            </p:childTnLst>
                          </p:cTn>
                        </p:par>
                        <p:par>
                          <p:cTn id="13" fill="hold" nodeType="afterGroup">
                            <p:stCondLst>
                              <p:cond delay="1700"/>
                            </p:stCondLst>
                            <p:childTnLst>
                              <p:par>
                                <p:cTn id="14" presetID="9" presetClass="entr" presetSubtype="0" fill="hold" grpId="0" nodeType="afterEffect">
                                  <p:stCondLst>
                                    <p:cond delay="100"/>
                                  </p:stCondLst>
                                  <p:childTnLst>
                                    <p:set>
                                      <p:cBhvr>
                                        <p:cTn id="15" dur="1" fill="hold">
                                          <p:stCondLst>
                                            <p:cond delay="0"/>
                                          </p:stCondLst>
                                        </p:cTn>
                                        <p:tgtEl>
                                          <p:spTgt spid="30751"/>
                                        </p:tgtEl>
                                        <p:attrNameLst>
                                          <p:attrName>style.visibility</p:attrName>
                                        </p:attrNameLst>
                                      </p:cBhvr>
                                      <p:to>
                                        <p:strVal val="visible"/>
                                      </p:to>
                                    </p:set>
                                    <p:animEffect transition="in" filter="dissolve">
                                      <p:cBhvr>
                                        <p:cTn id="16" dur="500"/>
                                        <p:tgtEl>
                                          <p:spTgt spid="30751"/>
                                        </p:tgtEl>
                                      </p:cBhvr>
                                    </p:animEffect>
                                  </p:childTnLst>
                                </p:cTn>
                              </p:par>
                            </p:childTnLst>
                          </p:cTn>
                        </p:par>
                        <p:par>
                          <p:cTn id="17" fill="hold" nodeType="afterGroup">
                            <p:stCondLst>
                              <p:cond delay="2300"/>
                            </p:stCondLst>
                            <p:childTnLst>
                              <p:par>
                                <p:cTn id="18" presetID="9" presetClass="entr" presetSubtype="0" fill="hold" grpId="0" nodeType="afterEffect">
                                  <p:stCondLst>
                                    <p:cond delay="0"/>
                                  </p:stCondLst>
                                  <p:childTnLst>
                                    <p:set>
                                      <p:cBhvr>
                                        <p:cTn id="19" dur="1" fill="hold">
                                          <p:stCondLst>
                                            <p:cond delay="0"/>
                                          </p:stCondLst>
                                        </p:cTn>
                                        <p:tgtEl>
                                          <p:spTgt spid="30754"/>
                                        </p:tgtEl>
                                        <p:attrNameLst>
                                          <p:attrName>style.visibility</p:attrName>
                                        </p:attrNameLst>
                                      </p:cBhvr>
                                      <p:to>
                                        <p:strVal val="visible"/>
                                      </p:to>
                                    </p:set>
                                    <p:animEffect transition="in" filter="dissolve">
                                      <p:cBhvr>
                                        <p:cTn id="20" dur="500"/>
                                        <p:tgtEl>
                                          <p:spTgt spid="30754"/>
                                        </p:tgtEl>
                                      </p:cBhvr>
                                    </p:animEffect>
                                  </p:childTnLst>
                                </p:cTn>
                              </p:par>
                            </p:childTnLst>
                          </p:cTn>
                        </p:par>
                        <p:par>
                          <p:cTn id="21" fill="hold">
                            <p:stCondLst>
                              <p:cond delay="2800"/>
                            </p:stCondLst>
                            <p:childTnLst>
                              <p:par>
                                <p:cTn id="22" presetID="9" presetClass="entr" presetSubtype="0" fill="hold" grpId="0" nodeType="afterEffect">
                                  <p:stCondLst>
                                    <p:cond delay="0"/>
                                  </p:stCondLst>
                                  <p:childTnLst>
                                    <p:set>
                                      <p:cBhvr>
                                        <p:cTn id="23" dur="1" fill="hold">
                                          <p:stCondLst>
                                            <p:cond delay="0"/>
                                          </p:stCondLst>
                                        </p:cTn>
                                        <p:tgtEl>
                                          <p:spTgt spid="30749"/>
                                        </p:tgtEl>
                                        <p:attrNameLst>
                                          <p:attrName>style.visibility</p:attrName>
                                        </p:attrNameLst>
                                      </p:cBhvr>
                                      <p:to>
                                        <p:strVal val="visible"/>
                                      </p:to>
                                    </p:set>
                                    <p:animEffect transition="in" filter="dissolve">
                                      <p:cBhvr>
                                        <p:cTn id="24" dur="500"/>
                                        <p:tgtEl>
                                          <p:spTgt spid="30749"/>
                                        </p:tgtEl>
                                      </p:cBhvr>
                                    </p:animEffect>
                                  </p:childTnLst>
                                </p:cTn>
                              </p:par>
                            </p:childTnLst>
                          </p:cTn>
                        </p:par>
                        <p:par>
                          <p:cTn id="25" fill="hold">
                            <p:stCondLst>
                              <p:cond delay="3300"/>
                            </p:stCondLst>
                            <p:childTnLst>
                              <p:par>
                                <p:cTn id="26" presetID="9" presetClass="entr" presetSubtype="0" fill="hold" grpId="0" nodeType="afterEffect">
                                  <p:stCondLst>
                                    <p:cond delay="0"/>
                                  </p:stCondLst>
                                  <p:childTnLst>
                                    <p:set>
                                      <p:cBhvr>
                                        <p:cTn id="27" dur="1" fill="hold">
                                          <p:stCondLst>
                                            <p:cond delay="0"/>
                                          </p:stCondLst>
                                        </p:cTn>
                                        <p:tgtEl>
                                          <p:spTgt spid="30753"/>
                                        </p:tgtEl>
                                        <p:attrNameLst>
                                          <p:attrName>style.visibility</p:attrName>
                                        </p:attrNameLst>
                                      </p:cBhvr>
                                      <p:to>
                                        <p:strVal val="visible"/>
                                      </p:to>
                                    </p:set>
                                    <p:animEffect transition="in" filter="dissolve">
                                      <p:cBhvr>
                                        <p:cTn id="28" dur="500"/>
                                        <p:tgtEl>
                                          <p:spTgt spid="30753"/>
                                        </p:tgtEl>
                                      </p:cBhvr>
                                    </p:animEffect>
                                  </p:childTnLst>
                                </p:cTn>
                              </p:par>
                            </p:childTnLst>
                          </p:cTn>
                        </p:par>
                        <p:par>
                          <p:cTn id="29" fill="hold">
                            <p:stCondLst>
                              <p:cond delay="3800"/>
                            </p:stCondLst>
                            <p:childTnLst>
                              <p:par>
                                <p:cTn id="30" presetID="9" presetClass="entr" presetSubtype="0" fill="hold" grpId="0" nodeType="afterEffect">
                                  <p:stCondLst>
                                    <p:cond delay="100"/>
                                  </p:stCondLst>
                                  <p:childTnLst>
                                    <p:set>
                                      <p:cBhvr>
                                        <p:cTn id="31" dur="1" fill="hold">
                                          <p:stCondLst>
                                            <p:cond delay="0"/>
                                          </p:stCondLst>
                                        </p:cTn>
                                        <p:tgtEl>
                                          <p:spTgt spid="30752"/>
                                        </p:tgtEl>
                                        <p:attrNameLst>
                                          <p:attrName>style.visibility</p:attrName>
                                        </p:attrNameLst>
                                      </p:cBhvr>
                                      <p:to>
                                        <p:strVal val="visible"/>
                                      </p:to>
                                    </p:set>
                                    <p:animEffect transition="in" filter="dissolve">
                                      <p:cBhvr>
                                        <p:cTn id="32" dur="500"/>
                                        <p:tgtEl>
                                          <p:spTgt spid="30752"/>
                                        </p:tgtEl>
                                      </p:cBhvr>
                                    </p:animEffect>
                                  </p:childTnLst>
                                </p:cTn>
                              </p:par>
                            </p:childTnLst>
                          </p:cTn>
                        </p:par>
                        <p:par>
                          <p:cTn id="33" fill="hold" nodeType="afterGroup">
                            <p:stCondLst>
                              <p:cond delay="4400"/>
                            </p:stCondLst>
                            <p:childTnLst>
                              <p:par>
                                <p:cTn id="34" presetID="9" presetClass="entr" presetSubtype="0" fill="hold" grpId="0" nodeType="afterEffect">
                                  <p:stCondLst>
                                    <p:cond delay="100"/>
                                  </p:stCondLst>
                                  <p:childTnLst>
                                    <p:set>
                                      <p:cBhvr>
                                        <p:cTn id="35" dur="1" fill="hold">
                                          <p:stCondLst>
                                            <p:cond delay="0"/>
                                          </p:stCondLst>
                                        </p:cTn>
                                        <p:tgtEl>
                                          <p:spTgt spid="30755"/>
                                        </p:tgtEl>
                                        <p:attrNameLst>
                                          <p:attrName>style.visibility</p:attrName>
                                        </p:attrNameLst>
                                      </p:cBhvr>
                                      <p:to>
                                        <p:strVal val="visible"/>
                                      </p:to>
                                    </p:set>
                                    <p:animEffect transition="in" filter="dissolve">
                                      <p:cBhvr>
                                        <p:cTn id="36" dur="500"/>
                                        <p:tgtEl>
                                          <p:spTgt spid="30755"/>
                                        </p:tgtEl>
                                      </p:cBhvr>
                                    </p:animEffect>
                                  </p:childTnLst>
                                </p:cTn>
                              </p:par>
                            </p:childTnLst>
                          </p:cTn>
                        </p:par>
                        <p:par>
                          <p:cTn id="37" fill="hold" nodeType="afterGroup">
                            <p:stCondLst>
                              <p:cond delay="5000"/>
                            </p:stCondLst>
                            <p:childTnLst>
                              <p:par>
                                <p:cTn id="38" presetID="2" presetClass="entr" presetSubtype="8" fill="hold" grpId="0" nodeType="afterEffect">
                                  <p:stCondLst>
                                    <p:cond delay="100"/>
                                  </p:stCondLst>
                                  <p:childTnLst>
                                    <p:set>
                                      <p:cBhvr>
                                        <p:cTn id="39" dur="1" fill="hold">
                                          <p:stCondLst>
                                            <p:cond delay="0"/>
                                          </p:stCondLst>
                                        </p:cTn>
                                        <p:tgtEl>
                                          <p:spTgt spid="30757"/>
                                        </p:tgtEl>
                                        <p:attrNameLst>
                                          <p:attrName>style.visibility</p:attrName>
                                        </p:attrNameLst>
                                      </p:cBhvr>
                                      <p:to>
                                        <p:strVal val="visible"/>
                                      </p:to>
                                    </p:set>
                                    <p:anim calcmode="lin" valueType="num">
                                      <p:cBhvr additive="base">
                                        <p:cTn id="40" dur="500" fill="hold"/>
                                        <p:tgtEl>
                                          <p:spTgt spid="30757"/>
                                        </p:tgtEl>
                                        <p:attrNameLst>
                                          <p:attrName>ppt_x</p:attrName>
                                        </p:attrNameLst>
                                      </p:cBhvr>
                                      <p:tavLst>
                                        <p:tav tm="0">
                                          <p:val>
                                            <p:strVal val="0-#ppt_w/2"/>
                                          </p:val>
                                        </p:tav>
                                        <p:tav tm="100000">
                                          <p:val>
                                            <p:strVal val="#ppt_x"/>
                                          </p:val>
                                        </p:tav>
                                      </p:tavLst>
                                    </p:anim>
                                    <p:anim calcmode="lin" valueType="num">
                                      <p:cBhvr additive="base">
                                        <p:cTn id="41" dur="500" fill="hold"/>
                                        <p:tgtEl>
                                          <p:spTgt spid="30757"/>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5600"/>
                            </p:stCondLst>
                            <p:childTnLst>
                              <p:par>
                                <p:cTn id="43" presetID="2" presetClass="entr" presetSubtype="8" fill="hold" grpId="0" nodeType="afterEffect">
                                  <p:stCondLst>
                                    <p:cond delay="100"/>
                                  </p:stCondLst>
                                  <p:childTnLst>
                                    <p:set>
                                      <p:cBhvr>
                                        <p:cTn id="44" dur="1" fill="hold">
                                          <p:stCondLst>
                                            <p:cond delay="0"/>
                                          </p:stCondLst>
                                        </p:cTn>
                                        <p:tgtEl>
                                          <p:spTgt spid="30756"/>
                                        </p:tgtEl>
                                        <p:attrNameLst>
                                          <p:attrName>style.visibility</p:attrName>
                                        </p:attrNameLst>
                                      </p:cBhvr>
                                      <p:to>
                                        <p:strVal val="visible"/>
                                      </p:to>
                                    </p:set>
                                    <p:anim calcmode="lin" valueType="num">
                                      <p:cBhvr additive="base">
                                        <p:cTn id="45" dur="500" fill="hold"/>
                                        <p:tgtEl>
                                          <p:spTgt spid="30756"/>
                                        </p:tgtEl>
                                        <p:attrNameLst>
                                          <p:attrName>ppt_x</p:attrName>
                                        </p:attrNameLst>
                                      </p:cBhvr>
                                      <p:tavLst>
                                        <p:tav tm="0">
                                          <p:val>
                                            <p:strVal val="0-#ppt_w/2"/>
                                          </p:val>
                                        </p:tav>
                                        <p:tav tm="100000">
                                          <p:val>
                                            <p:strVal val="#ppt_x"/>
                                          </p:val>
                                        </p:tav>
                                      </p:tavLst>
                                    </p:anim>
                                    <p:anim calcmode="lin" valueType="num">
                                      <p:cBhvr additive="base">
                                        <p:cTn id="46" dur="500" fill="hold"/>
                                        <p:tgtEl>
                                          <p:spTgt spid="30756"/>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6200"/>
                            </p:stCondLst>
                            <p:childTnLst>
                              <p:par>
                                <p:cTn id="48" presetID="9" presetClass="entr" presetSubtype="0" fill="hold" nodeType="afterEffect">
                                  <p:stCondLst>
                                    <p:cond delay="100"/>
                                  </p:stCondLst>
                                  <p:childTnLst>
                                    <p:set>
                                      <p:cBhvr>
                                        <p:cTn id="49" dur="1" fill="hold">
                                          <p:stCondLst>
                                            <p:cond delay="0"/>
                                          </p:stCondLst>
                                        </p:cTn>
                                        <p:tgtEl>
                                          <p:spTgt spid="30758"/>
                                        </p:tgtEl>
                                        <p:attrNameLst>
                                          <p:attrName>style.visibility</p:attrName>
                                        </p:attrNameLst>
                                      </p:cBhvr>
                                      <p:to>
                                        <p:strVal val="visible"/>
                                      </p:to>
                                    </p:set>
                                    <p:animEffect transition="in" filter="dissolve">
                                      <p:cBhvr>
                                        <p:cTn id="50" dur="500"/>
                                        <p:tgtEl>
                                          <p:spTgt spid="30758"/>
                                        </p:tgtEl>
                                      </p:cBhvr>
                                    </p:animEffect>
                                  </p:childTnLst>
                                </p:cTn>
                              </p:par>
                            </p:childTnLst>
                          </p:cTn>
                        </p:par>
                        <p:par>
                          <p:cTn id="51" fill="hold" nodeType="afterGroup">
                            <p:stCondLst>
                              <p:cond delay="6800"/>
                            </p:stCondLst>
                            <p:childTnLst>
                              <p:par>
                                <p:cTn id="52" presetID="2" presetClass="entr" presetSubtype="2" fill="hold" grpId="0" nodeType="afterEffect">
                                  <p:stCondLst>
                                    <p:cond delay="100"/>
                                  </p:stCondLst>
                                  <p:childTnLst>
                                    <p:set>
                                      <p:cBhvr>
                                        <p:cTn id="53" dur="1" fill="hold">
                                          <p:stCondLst>
                                            <p:cond delay="0"/>
                                          </p:stCondLst>
                                        </p:cTn>
                                        <p:tgtEl>
                                          <p:spTgt spid="30760"/>
                                        </p:tgtEl>
                                        <p:attrNameLst>
                                          <p:attrName>style.visibility</p:attrName>
                                        </p:attrNameLst>
                                      </p:cBhvr>
                                      <p:to>
                                        <p:strVal val="visible"/>
                                      </p:to>
                                    </p:set>
                                    <p:anim calcmode="lin" valueType="num">
                                      <p:cBhvr additive="base">
                                        <p:cTn id="54" dur="500" fill="hold"/>
                                        <p:tgtEl>
                                          <p:spTgt spid="30760"/>
                                        </p:tgtEl>
                                        <p:attrNameLst>
                                          <p:attrName>ppt_x</p:attrName>
                                        </p:attrNameLst>
                                      </p:cBhvr>
                                      <p:tavLst>
                                        <p:tav tm="0">
                                          <p:val>
                                            <p:strVal val="1+#ppt_w/2"/>
                                          </p:val>
                                        </p:tav>
                                        <p:tav tm="100000">
                                          <p:val>
                                            <p:strVal val="#ppt_x"/>
                                          </p:val>
                                        </p:tav>
                                      </p:tavLst>
                                    </p:anim>
                                    <p:anim calcmode="lin" valueType="num">
                                      <p:cBhvr additive="base">
                                        <p:cTn id="55" dur="500" fill="hold"/>
                                        <p:tgtEl>
                                          <p:spTgt spid="30760"/>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7400"/>
                            </p:stCondLst>
                            <p:childTnLst>
                              <p:par>
                                <p:cTn id="57" presetID="2" presetClass="entr" presetSubtype="2" fill="hold" grpId="0" nodeType="afterEffect">
                                  <p:stCondLst>
                                    <p:cond delay="100"/>
                                  </p:stCondLst>
                                  <p:childTnLst>
                                    <p:set>
                                      <p:cBhvr>
                                        <p:cTn id="58" dur="1" fill="hold">
                                          <p:stCondLst>
                                            <p:cond delay="0"/>
                                          </p:stCondLst>
                                        </p:cTn>
                                        <p:tgtEl>
                                          <p:spTgt spid="30759"/>
                                        </p:tgtEl>
                                        <p:attrNameLst>
                                          <p:attrName>style.visibility</p:attrName>
                                        </p:attrNameLst>
                                      </p:cBhvr>
                                      <p:to>
                                        <p:strVal val="visible"/>
                                      </p:to>
                                    </p:set>
                                    <p:anim calcmode="lin" valueType="num">
                                      <p:cBhvr additive="base">
                                        <p:cTn id="59" dur="500" fill="hold"/>
                                        <p:tgtEl>
                                          <p:spTgt spid="30759"/>
                                        </p:tgtEl>
                                        <p:attrNameLst>
                                          <p:attrName>ppt_x</p:attrName>
                                        </p:attrNameLst>
                                      </p:cBhvr>
                                      <p:tavLst>
                                        <p:tav tm="0">
                                          <p:val>
                                            <p:strVal val="1+#ppt_w/2"/>
                                          </p:val>
                                        </p:tav>
                                        <p:tav tm="100000">
                                          <p:val>
                                            <p:strVal val="#ppt_x"/>
                                          </p:val>
                                        </p:tav>
                                      </p:tavLst>
                                    </p:anim>
                                    <p:anim calcmode="lin" valueType="num">
                                      <p:cBhvr additive="base">
                                        <p:cTn id="60" dur="500" fill="hold"/>
                                        <p:tgtEl>
                                          <p:spTgt spid="30759"/>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8000"/>
                            </p:stCondLst>
                            <p:childTnLst>
                              <p:par>
                                <p:cTn id="62" presetID="9" presetClass="entr" presetSubtype="0" fill="hold" nodeType="afterEffect">
                                  <p:stCondLst>
                                    <p:cond delay="100"/>
                                  </p:stCondLst>
                                  <p:childTnLst>
                                    <p:set>
                                      <p:cBhvr>
                                        <p:cTn id="63" dur="1" fill="hold">
                                          <p:stCondLst>
                                            <p:cond delay="0"/>
                                          </p:stCondLst>
                                        </p:cTn>
                                        <p:tgtEl>
                                          <p:spTgt spid="30761"/>
                                        </p:tgtEl>
                                        <p:attrNameLst>
                                          <p:attrName>style.visibility</p:attrName>
                                        </p:attrNameLst>
                                      </p:cBhvr>
                                      <p:to>
                                        <p:strVal val="visible"/>
                                      </p:to>
                                    </p:set>
                                    <p:animEffect transition="in" filter="dissolve">
                                      <p:cBhvr>
                                        <p:cTn id="64" dur="500"/>
                                        <p:tgtEl>
                                          <p:spTgt spid="30761"/>
                                        </p:tgtEl>
                                      </p:cBhvr>
                                    </p:animEffect>
                                  </p:childTnLst>
                                </p:cTn>
                              </p:par>
                            </p:childTnLst>
                          </p:cTn>
                        </p:par>
                        <p:par>
                          <p:cTn id="65" fill="hold" nodeType="afterGroup">
                            <p:stCondLst>
                              <p:cond delay="8600"/>
                            </p:stCondLst>
                            <p:childTnLst>
                              <p:par>
                                <p:cTn id="66" presetID="2" presetClass="entr" presetSubtype="8" fill="hold" grpId="0" nodeType="afterEffect">
                                  <p:stCondLst>
                                    <p:cond delay="100"/>
                                  </p:stCondLst>
                                  <p:childTnLst>
                                    <p:set>
                                      <p:cBhvr>
                                        <p:cTn id="67" dur="1" fill="hold">
                                          <p:stCondLst>
                                            <p:cond delay="0"/>
                                          </p:stCondLst>
                                        </p:cTn>
                                        <p:tgtEl>
                                          <p:spTgt spid="30763"/>
                                        </p:tgtEl>
                                        <p:attrNameLst>
                                          <p:attrName>style.visibility</p:attrName>
                                        </p:attrNameLst>
                                      </p:cBhvr>
                                      <p:to>
                                        <p:strVal val="visible"/>
                                      </p:to>
                                    </p:set>
                                    <p:anim calcmode="lin" valueType="num">
                                      <p:cBhvr additive="base">
                                        <p:cTn id="68" dur="500" fill="hold"/>
                                        <p:tgtEl>
                                          <p:spTgt spid="30763"/>
                                        </p:tgtEl>
                                        <p:attrNameLst>
                                          <p:attrName>ppt_x</p:attrName>
                                        </p:attrNameLst>
                                      </p:cBhvr>
                                      <p:tavLst>
                                        <p:tav tm="0">
                                          <p:val>
                                            <p:strVal val="0-#ppt_w/2"/>
                                          </p:val>
                                        </p:tav>
                                        <p:tav tm="100000">
                                          <p:val>
                                            <p:strVal val="#ppt_x"/>
                                          </p:val>
                                        </p:tav>
                                      </p:tavLst>
                                    </p:anim>
                                    <p:anim calcmode="lin" valueType="num">
                                      <p:cBhvr additive="base">
                                        <p:cTn id="69" dur="500" fill="hold"/>
                                        <p:tgtEl>
                                          <p:spTgt spid="30763"/>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9200"/>
                            </p:stCondLst>
                            <p:childTnLst>
                              <p:par>
                                <p:cTn id="71" presetID="2" presetClass="entr" presetSubtype="8" fill="hold" grpId="0" nodeType="afterEffect">
                                  <p:stCondLst>
                                    <p:cond delay="100"/>
                                  </p:stCondLst>
                                  <p:childTnLst>
                                    <p:set>
                                      <p:cBhvr>
                                        <p:cTn id="72" dur="1" fill="hold">
                                          <p:stCondLst>
                                            <p:cond delay="0"/>
                                          </p:stCondLst>
                                        </p:cTn>
                                        <p:tgtEl>
                                          <p:spTgt spid="30762"/>
                                        </p:tgtEl>
                                        <p:attrNameLst>
                                          <p:attrName>style.visibility</p:attrName>
                                        </p:attrNameLst>
                                      </p:cBhvr>
                                      <p:to>
                                        <p:strVal val="visible"/>
                                      </p:to>
                                    </p:set>
                                    <p:anim calcmode="lin" valueType="num">
                                      <p:cBhvr additive="base">
                                        <p:cTn id="73" dur="500" fill="hold"/>
                                        <p:tgtEl>
                                          <p:spTgt spid="30762"/>
                                        </p:tgtEl>
                                        <p:attrNameLst>
                                          <p:attrName>ppt_x</p:attrName>
                                        </p:attrNameLst>
                                      </p:cBhvr>
                                      <p:tavLst>
                                        <p:tav tm="0">
                                          <p:val>
                                            <p:strVal val="0-#ppt_w/2"/>
                                          </p:val>
                                        </p:tav>
                                        <p:tav tm="100000">
                                          <p:val>
                                            <p:strVal val="#ppt_x"/>
                                          </p:val>
                                        </p:tav>
                                      </p:tavLst>
                                    </p:anim>
                                    <p:anim calcmode="lin" valueType="num">
                                      <p:cBhvr additive="base">
                                        <p:cTn id="74" dur="500" fill="hold"/>
                                        <p:tgtEl>
                                          <p:spTgt spid="30762"/>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9800"/>
                            </p:stCondLst>
                            <p:childTnLst>
                              <p:par>
                                <p:cTn id="76" presetID="9" presetClass="entr" presetSubtype="0" fill="hold" nodeType="afterEffect">
                                  <p:stCondLst>
                                    <p:cond delay="100"/>
                                  </p:stCondLst>
                                  <p:childTnLst>
                                    <p:set>
                                      <p:cBhvr>
                                        <p:cTn id="77" dur="1" fill="hold">
                                          <p:stCondLst>
                                            <p:cond delay="0"/>
                                          </p:stCondLst>
                                        </p:cTn>
                                        <p:tgtEl>
                                          <p:spTgt spid="30764"/>
                                        </p:tgtEl>
                                        <p:attrNameLst>
                                          <p:attrName>style.visibility</p:attrName>
                                        </p:attrNameLst>
                                      </p:cBhvr>
                                      <p:to>
                                        <p:strVal val="visible"/>
                                      </p:to>
                                    </p:set>
                                    <p:animEffect transition="in" filter="dissolve">
                                      <p:cBhvr>
                                        <p:cTn id="78" dur="500"/>
                                        <p:tgtEl>
                                          <p:spTgt spid="30764"/>
                                        </p:tgtEl>
                                      </p:cBhvr>
                                    </p:animEffect>
                                  </p:childTnLst>
                                </p:cTn>
                              </p:par>
                            </p:childTnLst>
                          </p:cTn>
                        </p:par>
                        <p:par>
                          <p:cTn id="79" fill="hold" nodeType="afterGroup">
                            <p:stCondLst>
                              <p:cond delay="10400"/>
                            </p:stCondLst>
                            <p:childTnLst>
                              <p:par>
                                <p:cTn id="80" presetID="2" presetClass="entr" presetSubtype="2" fill="hold" grpId="0" nodeType="afterEffect">
                                  <p:stCondLst>
                                    <p:cond delay="100"/>
                                  </p:stCondLst>
                                  <p:childTnLst>
                                    <p:set>
                                      <p:cBhvr>
                                        <p:cTn id="81" dur="1" fill="hold">
                                          <p:stCondLst>
                                            <p:cond delay="0"/>
                                          </p:stCondLst>
                                        </p:cTn>
                                        <p:tgtEl>
                                          <p:spTgt spid="30766"/>
                                        </p:tgtEl>
                                        <p:attrNameLst>
                                          <p:attrName>style.visibility</p:attrName>
                                        </p:attrNameLst>
                                      </p:cBhvr>
                                      <p:to>
                                        <p:strVal val="visible"/>
                                      </p:to>
                                    </p:set>
                                    <p:anim calcmode="lin" valueType="num">
                                      <p:cBhvr additive="base">
                                        <p:cTn id="82" dur="500" fill="hold"/>
                                        <p:tgtEl>
                                          <p:spTgt spid="30766"/>
                                        </p:tgtEl>
                                        <p:attrNameLst>
                                          <p:attrName>ppt_x</p:attrName>
                                        </p:attrNameLst>
                                      </p:cBhvr>
                                      <p:tavLst>
                                        <p:tav tm="0">
                                          <p:val>
                                            <p:strVal val="1+#ppt_w/2"/>
                                          </p:val>
                                        </p:tav>
                                        <p:tav tm="100000">
                                          <p:val>
                                            <p:strVal val="#ppt_x"/>
                                          </p:val>
                                        </p:tav>
                                      </p:tavLst>
                                    </p:anim>
                                    <p:anim calcmode="lin" valueType="num">
                                      <p:cBhvr additive="base">
                                        <p:cTn id="83" dur="500" fill="hold"/>
                                        <p:tgtEl>
                                          <p:spTgt spid="30766"/>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11000"/>
                            </p:stCondLst>
                            <p:childTnLst>
                              <p:par>
                                <p:cTn id="85" presetID="2" presetClass="entr" presetSubtype="2" fill="hold" grpId="0" nodeType="afterEffect">
                                  <p:stCondLst>
                                    <p:cond delay="100"/>
                                  </p:stCondLst>
                                  <p:childTnLst>
                                    <p:set>
                                      <p:cBhvr>
                                        <p:cTn id="86" dur="1" fill="hold">
                                          <p:stCondLst>
                                            <p:cond delay="0"/>
                                          </p:stCondLst>
                                        </p:cTn>
                                        <p:tgtEl>
                                          <p:spTgt spid="30765"/>
                                        </p:tgtEl>
                                        <p:attrNameLst>
                                          <p:attrName>style.visibility</p:attrName>
                                        </p:attrNameLst>
                                      </p:cBhvr>
                                      <p:to>
                                        <p:strVal val="visible"/>
                                      </p:to>
                                    </p:set>
                                    <p:anim calcmode="lin" valueType="num">
                                      <p:cBhvr additive="base">
                                        <p:cTn id="87" dur="500" fill="hold"/>
                                        <p:tgtEl>
                                          <p:spTgt spid="30765"/>
                                        </p:tgtEl>
                                        <p:attrNameLst>
                                          <p:attrName>ppt_x</p:attrName>
                                        </p:attrNameLst>
                                      </p:cBhvr>
                                      <p:tavLst>
                                        <p:tav tm="0">
                                          <p:val>
                                            <p:strVal val="1+#ppt_w/2"/>
                                          </p:val>
                                        </p:tav>
                                        <p:tav tm="100000">
                                          <p:val>
                                            <p:strVal val="#ppt_x"/>
                                          </p:val>
                                        </p:tav>
                                      </p:tavLst>
                                    </p:anim>
                                    <p:anim calcmode="lin" valueType="num">
                                      <p:cBhvr additive="base">
                                        <p:cTn id="88" dur="500" fill="hold"/>
                                        <p:tgtEl>
                                          <p:spTgt spid="30765"/>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11600"/>
                            </p:stCondLst>
                            <p:childTnLst>
                              <p:par>
                                <p:cTn id="90" presetID="9" presetClass="entr" presetSubtype="0" fill="hold" nodeType="afterEffect">
                                  <p:stCondLst>
                                    <p:cond delay="100"/>
                                  </p:stCondLst>
                                  <p:childTnLst>
                                    <p:set>
                                      <p:cBhvr>
                                        <p:cTn id="91" dur="1" fill="hold">
                                          <p:stCondLst>
                                            <p:cond delay="0"/>
                                          </p:stCondLst>
                                        </p:cTn>
                                        <p:tgtEl>
                                          <p:spTgt spid="30767"/>
                                        </p:tgtEl>
                                        <p:attrNameLst>
                                          <p:attrName>style.visibility</p:attrName>
                                        </p:attrNameLst>
                                      </p:cBhvr>
                                      <p:to>
                                        <p:strVal val="visible"/>
                                      </p:to>
                                    </p:set>
                                    <p:animEffect transition="in" filter="dissolve">
                                      <p:cBhvr>
                                        <p:cTn id="92" dur="500"/>
                                        <p:tgtEl>
                                          <p:spTgt spid="30767"/>
                                        </p:tgtEl>
                                      </p:cBhvr>
                                    </p:animEffect>
                                  </p:childTnLst>
                                </p:cTn>
                              </p:par>
                            </p:childTnLst>
                          </p:cTn>
                        </p:par>
                        <p:par>
                          <p:cTn id="93" fill="hold" nodeType="afterGroup">
                            <p:stCondLst>
                              <p:cond delay="12200"/>
                            </p:stCondLst>
                            <p:childTnLst>
                              <p:par>
                                <p:cTn id="94" presetID="2" presetClass="entr" presetSubtype="8" fill="hold" grpId="0" nodeType="afterEffect">
                                  <p:stCondLst>
                                    <p:cond delay="100"/>
                                  </p:stCondLst>
                                  <p:childTnLst>
                                    <p:set>
                                      <p:cBhvr>
                                        <p:cTn id="95" dur="1" fill="hold">
                                          <p:stCondLst>
                                            <p:cond delay="0"/>
                                          </p:stCondLst>
                                        </p:cTn>
                                        <p:tgtEl>
                                          <p:spTgt spid="30769"/>
                                        </p:tgtEl>
                                        <p:attrNameLst>
                                          <p:attrName>style.visibility</p:attrName>
                                        </p:attrNameLst>
                                      </p:cBhvr>
                                      <p:to>
                                        <p:strVal val="visible"/>
                                      </p:to>
                                    </p:set>
                                    <p:anim calcmode="lin" valueType="num">
                                      <p:cBhvr additive="base">
                                        <p:cTn id="96" dur="500" fill="hold"/>
                                        <p:tgtEl>
                                          <p:spTgt spid="30769"/>
                                        </p:tgtEl>
                                        <p:attrNameLst>
                                          <p:attrName>ppt_x</p:attrName>
                                        </p:attrNameLst>
                                      </p:cBhvr>
                                      <p:tavLst>
                                        <p:tav tm="0">
                                          <p:val>
                                            <p:strVal val="0-#ppt_w/2"/>
                                          </p:val>
                                        </p:tav>
                                        <p:tav tm="100000">
                                          <p:val>
                                            <p:strVal val="#ppt_x"/>
                                          </p:val>
                                        </p:tav>
                                      </p:tavLst>
                                    </p:anim>
                                    <p:anim calcmode="lin" valueType="num">
                                      <p:cBhvr additive="base">
                                        <p:cTn id="97" dur="500" fill="hold"/>
                                        <p:tgtEl>
                                          <p:spTgt spid="30769"/>
                                        </p:tgtEl>
                                        <p:attrNameLst>
                                          <p:attrName>ppt_y</p:attrName>
                                        </p:attrNameLst>
                                      </p:cBhvr>
                                      <p:tavLst>
                                        <p:tav tm="0">
                                          <p:val>
                                            <p:strVal val="#ppt_y"/>
                                          </p:val>
                                        </p:tav>
                                        <p:tav tm="100000">
                                          <p:val>
                                            <p:strVal val="#ppt_y"/>
                                          </p:val>
                                        </p:tav>
                                      </p:tavLst>
                                    </p:anim>
                                  </p:childTnLst>
                                </p:cTn>
                              </p:par>
                            </p:childTnLst>
                          </p:cTn>
                        </p:par>
                        <p:par>
                          <p:cTn id="98" fill="hold" nodeType="afterGroup">
                            <p:stCondLst>
                              <p:cond delay="12800"/>
                            </p:stCondLst>
                            <p:childTnLst>
                              <p:par>
                                <p:cTn id="99" presetID="2" presetClass="entr" presetSubtype="8" fill="hold" grpId="0" nodeType="afterEffect">
                                  <p:stCondLst>
                                    <p:cond delay="100"/>
                                  </p:stCondLst>
                                  <p:childTnLst>
                                    <p:set>
                                      <p:cBhvr>
                                        <p:cTn id="100" dur="1" fill="hold">
                                          <p:stCondLst>
                                            <p:cond delay="0"/>
                                          </p:stCondLst>
                                        </p:cTn>
                                        <p:tgtEl>
                                          <p:spTgt spid="30768"/>
                                        </p:tgtEl>
                                        <p:attrNameLst>
                                          <p:attrName>style.visibility</p:attrName>
                                        </p:attrNameLst>
                                      </p:cBhvr>
                                      <p:to>
                                        <p:strVal val="visible"/>
                                      </p:to>
                                    </p:set>
                                    <p:anim calcmode="lin" valueType="num">
                                      <p:cBhvr additive="base">
                                        <p:cTn id="101" dur="500" fill="hold"/>
                                        <p:tgtEl>
                                          <p:spTgt spid="30768"/>
                                        </p:tgtEl>
                                        <p:attrNameLst>
                                          <p:attrName>ppt_x</p:attrName>
                                        </p:attrNameLst>
                                      </p:cBhvr>
                                      <p:tavLst>
                                        <p:tav tm="0">
                                          <p:val>
                                            <p:strVal val="0-#ppt_w/2"/>
                                          </p:val>
                                        </p:tav>
                                        <p:tav tm="100000">
                                          <p:val>
                                            <p:strVal val="#ppt_x"/>
                                          </p:val>
                                        </p:tav>
                                      </p:tavLst>
                                    </p:anim>
                                    <p:anim calcmode="lin" valueType="num">
                                      <p:cBhvr additive="base">
                                        <p:cTn id="102" dur="500" fill="hold"/>
                                        <p:tgtEl>
                                          <p:spTgt spid="30768"/>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13400"/>
                            </p:stCondLst>
                            <p:childTnLst>
                              <p:par>
                                <p:cTn id="104" presetID="9" presetClass="entr" presetSubtype="0" fill="hold" nodeType="afterEffect">
                                  <p:stCondLst>
                                    <p:cond delay="100"/>
                                  </p:stCondLst>
                                  <p:childTnLst>
                                    <p:set>
                                      <p:cBhvr>
                                        <p:cTn id="105" dur="1" fill="hold">
                                          <p:stCondLst>
                                            <p:cond delay="0"/>
                                          </p:stCondLst>
                                        </p:cTn>
                                        <p:tgtEl>
                                          <p:spTgt spid="30770"/>
                                        </p:tgtEl>
                                        <p:attrNameLst>
                                          <p:attrName>style.visibility</p:attrName>
                                        </p:attrNameLst>
                                      </p:cBhvr>
                                      <p:to>
                                        <p:strVal val="visible"/>
                                      </p:to>
                                    </p:set>
                                    <p:animEffect transition="in" filter="dissolve">
                                      <p:cBhvr>
                                        <p:cTn id="106" dur="500"/>
                                        <p:tgtEl>
                                          <p:spTgt spid="30770"/>
                                        </p:tgtEl>
                                      </p:cBhvr>
                                    </p:animEffect>
                                  </p:childTnLst>
                                </p:cTn>
                              </p:par>
                            </p:childTnLst>
                          </p:cTn>
                        </p:par>
                        <p:par>
                          <p:cTn id="107" fill="hold" nodeType="afterGroup">
                            <p:stCondLst>
                              <p:cond delay="14000"/>
                            </p:stCondLst>
                            <p:childTnLst>
                              <p:par>
                                <p:cTn id="108" presetID="2" presetClass="entr" presetSubtype="2" fill="hold" grpId="0" nodeType="afterEffect">
                                  <p:stCondLst>
                                    <p:cond delay="100"/>
                                  </p:stCondLst>
                                  <p:childTnLst>
                                    <p:set>
                                      <p:cBhvr>
                                        <p:cTn id="109" dur="1" fill="hold">
                                          <p:stCondLst>
                                            <p:cond delay="0"/>
                                          </p:stCondLst>
                                        </p:cTn>
                                        <p:tgtEl>
                                          <p:spTgt spid="30772"/>
                                        </p:tgtEl>
                                        <p:attrNameLst>
                                          <p:attrName>style.visibility</p:attrName>
                                        </p:attrNameLst>
                                      </p:cBhvr>
                                      <p:to>
                                        <p:strVal val="visible"/>
                                      </p:to>
                                    </p:set>
                                    <p:anim calcmode="lin" valueType="num">
                                      <p:cBhvr additive="base">
                                        <p:cTn id="110" dur="500" fill="hold"/>
                                        <p:tgtEl>
                                          <p:spTgt spid="30772"/>
                                        </p:tgtEl>
                                        <p:attrNameLst>
                                          <p:attrName>ppt_x</p:attrName>
                                        </p:attrNameLst>
                                      </p:cBhvr>
                                      <p:tavLst>
                                        <p:tav tm="0">
                                          <p:val>
                                            <p:strVal val="1+#ppt_w/2"/>
                                          </p:val>
                                        </p:tav>
                                        <p:tav tm="100000">
                                          <p:val>
                                            <p:strVal val="#ppt_x"/>
                                          </p:val>
                                        </p:tav>
                                      </p:tavLst>
                                    </p:anim>
                                    <p:anim calcmode="lin" valueType="num">
                                      <p:cBhvr additive="base">
                                        <p:cTn id="111" dur="500" fill="hold"/>
                                        <p:tgtEl>
                                          <p:spTgt spid="30772"/>
                                        </p:tgtEl>
                                        <p:attrNameLst>
                                          <p:attrName>ppt_y</p:attrName>
                                        </p:attrNameLst>
                                      </p:cBhvr>
                                      <p:tavLst>
                                        <p:tav tm="0">
                                          <p:val>
                                            <p:strVal val="#ppt_y"/>
                                          </p:val>
                                        </p:tav>
                                        <p:tav tm="100000">
                                          <p:val>
                                            <p:strVal val="#ppt_y"/>
                                          </p:val>
                                        </p:tav>
                                      </p:tavLst>
                                    </p:anim>
                                  </p:childTnLst>
                                </p:cTn>
                              </p:par>
                            </p:childTnLst>
                          </p:cTn>
                        </p:par>
                        <p:par>
                          <p:cTn id="112" fill="hold" nodeType="afterGroup">
                            <p:stCondLst>
                              <p:cond delay="14600"/>
                            </p:stCondLst>
                            <p:childTnLst>
                              <p:par>
                                <p:cTn id="113" presetID="2" presetClass="entr" presetSubtype="2" fill="hold" grpId="0" nodeType="afterEffect">
                                  <p:stCondLst>
                                    <p:cond delay="100"/>
                                  </p:stCondLst>
                                  <p:childTnLst>
                                    <p:set>
                                      <p:cBhvr>
                                        <p:cTn id="114" dur="1" fill="hold">
                                          <p:stCondLst>
                                            <p:cond delay="0"/>
                                          </p:stCondLst>
                                        </p:cTn>
                                        <p:tgtEl>
                                          <p:spTgt spid="30771"/>
                                        </p:tgtEl>
                                        <p:attrNameLst>
                                          <p:attrName>style.visibility</p:attrName>
                                        </p:attrNameLst>
                                      </p:cBhvr>
                                      <p:to>
                                        <p:strVal val="visible"/>
                                      </p:to>
                                    </p:set>
                                    <p:anim calcmode="lin" valueType="num">
                                      <p:cBhvr additive="base">
                                        <p:cTn id="115" dur="500" fill="hold"/>
                                        <p:tgtEl>
                                          <p:spTgt spid="30771"/>
                                        </p:tgtEl>
                                        <p:attrNameLst>
                                          <p:attrName>ppt_x</p:attrName>
                                        </p:attrNameLst>
                                      </p:cBhvr>
                                      <p:tavLst>
                                        <p:tav tm="0">
                                          <p:val>
                                            <p:strVal val="1+#ppt_w/2"/>
                                          </p:val>
                                        </p:tav>
                                        <p:tav tm="100000">
                                          <p:val>
                                            <p:strVal val="#ppt_x"/>
                                          </p:val>
                                        </p:tav>
                                      </p:tavLst>
                                    </p:anim>
                                    <p:anim calcmode="lin" valueType="num">
                                      <p:cBhvr additive="base">
                                        <p:cTn id="116" dur="500" fill="hold"/>
                                        <p:tgtEl>
                                          <p:spTgt spid="30771"/>
                                        </p:tgtEl>
                                        <p:attrNameLst>
                                          <p:attrName>ppt_y</p:attrName>
                                        </p:attrNameLst>
                                      </p:cBhvr>
                                      <p:tavLst>
                                        <p:tav tm="0">
                                          <p:val>
                                            <p:strVal val="#ppt_y"/>
                                          </p:val>
                                        </p:tav>
                                        <p:tav tm="100000">
                                          <p:val>
                                            <p:strVal val="#ppt_y"/>
                                          </p:val>
                                        </p:tav>
                                      </p:tavLst>
                                    </p:anim>
                                  </p:childTnLst>
                                </p:cTn>
                              </p:par>
                            </p:childTnLst>
                          </p:cTn>
                        </p:par>
                        <p:par>
                          <p:cTn id="117" fill="hold" nodeType="afterGroup">
                            <p:stCondLst>
                              <p:cond delay="15200"/>
                            </p:stCondLst>
                            <p:childTnLst>
                              <p:par>
                                <p:cTn id="118" presetID="9" presetClass="entr" presetSubtype="0" fill="hold" nodeType="afterEffect">
                                  <p:stCondLst>
                                    <p:cond delay="100"/>
                                  </p:stCondLst>
                                  <p:childTnLst>
                                    <p:set>
                                      <p:cBhvr>
                                        <p:cTn id="119" dur="1" fill="hold">
                                          <p:stCondLst>
                                            <p:cond delay="0"/>
                                          </p:stCondLst>
                                        </p:cTn>
                                        <p:tgtEl>
                                          <p:spTgt spid="30773"/>
                                        </p:tgtEl>
                                        <p:attrNameLst>
                                          <p:attrName>style.visibility</p:attrName>
                                        </p:attrNameLst>
                                      </p:cBhvr>
                                      <p:to>
                                        <p:strVal val="visible"/>
                                      </p:to>
                                    </p:set>
                                    <p:animEffect transition="in" filter="dissolve">
                                      <p:cBhvr>
                                        <p:cTn id="120" dur="500"/>
                                        <p:tgtEl>
                                          <p:spTgt spid="30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9" grpId="0" autoUpdateAnimBg="0"/>
      <p:bldP spid="30750" grpId="0" autoUpdateAnimBg="0"/>
      <p:bldP spid="30751" grpId="0" autoUpdateAnimBg="0"/>
      <p:bldP spid="30752" grpId="0" autoUpdateAnimBg="0"/>
      <p:bldP spid="30753" grpId="0" autoUpdateAnimBg="0"/>
      <p:bldP spid="30754" grpId="0" autoUpdateAnimBg="0"/>
      <p:bldP spid="30755" grpId="0" autoUpdateAnimBg="0"/>
      <p:bldP spid="30756" grpId="0" autoUpdateAnimBg="0"/>
      <p:bldP spid="30757" grpId="0" autoUpdateAnimBg="0"/>
      <p:bldP spid="30759" grpId="0" autoUpdateAnimBg="0"/>
      <p:bldP spid="30760" grpId="0" autoUpdateAnimBg="0"/>
      <p:bldP spid="30762" grpId="0" autoUpdateAnimBg="0"/>
      <p:bldP spid="30763" grpId="0" autoUpdateAnimBg="0"/>
      <p:bldP spid="30765" grpId="0" autoUpdateAnimBg="0"/>
      <p:bldP spid="30766" grpId="0" autoUpdateAnimBg="0"/>
      <p:bldP spid="30768" grpId="0" autoUpdateAnimBg="0"/>
      <p:bldP spid="30769" grpId="0" autoUpdateAnimBg="0"/>
      <p:bldP spid="30771" grpId="0" autoUpdateAnimBg="0"/>
      <p:bldP spid="3077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94302" y="3060948"/>
            <a:ext cx="6587462" cy="430874"/>
            <a:chOff x="1990876" y="4080204"/>
            <a:chExt cx="8784850" cy="574498"/>
          </a:xfrm>
        </p:grpSpPr>
        <p:sp>
          <p:nvSpPr>
            <p:cNvPr id="4" name="矩形 3"/>
            <p:cNvSpPr/>
            <p:nvPr/>
          </p:nvSpPr>
          <p:spPr>
            <a:xfrm>
              <a:off x="1990876" y="4080204"/>
              <a:ext cx="8784850" cy="574498"/>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 name="Freeform 464"/>
            <p:cNvSpPr>
              <a:spLocks noEditPoints="1"/>
            </p:cNvSpPr>
            <p:nvPr/>
          </p:nvSpPr>
          <p:spPr bwMode="auto">
            <a:xfrm>
              <a:off x="2166491" y="4203176"/>
              <a:ext cx="346389" cy="381916"/>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a:extLst/>
          </p:spPr>
          <p:txBody>
            <a:bodyPr vert="horz" wrap="square" lIns="91412" tIns="45706" rIns="91412" bIns="45706" numCol="1" anchor="t" anchorCtr="0" compatLnSpc="1">
              <a:prstTxWarp prst="textNoShape">
                <a:avLst/>
              </a:prstTxWarp>
            </a:bodyPr>
            <a:lstStyle/>
            <a:p>
              <a:endParaRPr lang="zh-CN" altLang="en-US" sz="1799"/>
            </a:p>
          </p:txBody>
        </p:sp>
        <p:sp>
          <p:nvSpPr>
            <p:cNvPr id="6" name="矩形 5"/>
            <p:cNvSpPr/>
            <p:nvPr/>
          </p:nvSpPr>
          <p:spPr>
            <a:xfrm>
              <a:off x="2698369" y="4080204"/>
              <a:ext cx="557147" cy="574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75000"/>
                      <a:lumOff val="25000"/>
                    </a:schemeClr>
                  </a:solidFill>
                </a:rPr>
                <a:t>01</a:t>
              </a:r>
              <a:endParaRPr lang="zh-CN" altLang="en-US" sz="1600" dirty="0">
                <a:solidFill>
                  <a:schemeClr val="tx1">
                    <a:lumMod val="75000"/>
                    <a:lumOff val="25000"/>
                  </a:schemeClr>
                </a:solidFill>
              </a:endParaRPr>
            </a:p>
          </p:txBody>
        </p:sp>
      </p:grpSp>
      <p:grpSp>
        <p:nvGrpSpPr>
          <p:cNvPr id="7" name="组合 6"/>
          <p:cNvGrpSpPr/>
          <p:nvPr/>
        </p:nvGrpSpPr>
        <p:grpSpPr>
          <a:xfrm>
            <a:off x="1489482" y="3599834"/>
            <a:ext cx="6587462" cy="433055"/>
            <a:chOff x="1984448" y="4798718"/>
            <a:chExt cx="8784850" cy="577407"/>
          </a:xfrm>
        </p:grpSpPr>
        <p:sp>
          <p:nvSpPr>
            <p:cNvPr id="8" name="矩形 7"/>
            <p:cNvSpPr/>
            <p:nvPr/>
          </p:nvSpPr>
          <p:spPr>
            <a:xfrm>
              <a:off x="1984448" y="4798718"/>
              <a:ext cx="8784850" cy="574498"/>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 name="Freeform 471"/>
            <p:cNvSpPr>
              <a:spLocks noEditPoints="1"/>
            </p:cNvSpPr>
            <p:nvPr/>
          </p:nvSpPr>
          <p:spPr bwMode="auto">
            <a:xfrm>
              <a:off x="2139198" y="4927072"/>
              <a:ext cx="438166" cy="367112"/>
            </a:xfrm>
            <a:custGeom>
              <a:avLst/>
              <a:gdLst>
                <a:gd name="T0" fmla="*/ 139 w 148"/>
                <a:gd name="T1" fmla="*/ 0 h 124"/>
                <a:gd name="T2" fmla="*/ 148 w 148"/>
                <a:gd name="T3" fmla="*/ 5 h 124"/>
                <a:gd name="T4" fmla="*/ 148 w 148"/>
                <a:gd name="T5" fmla="*/ 18 h 124"/>
                <a:gd name="T6" fmla="*/ 148 w 148"/>
                <a:gd name="T7" fmla="*/ 86 h 124"/>
                <a:gd name="T8" fmla="*/ 147 w 148"/>
                <a:gd name="T9" fmla="*/ 91 h 124"/>
                <a:gd name="T10" fmla="*/ 128 w 148"/>
                <a:gd name="T11" fmla="*/ 95 h 124"/>
                <a:gd name="T12" fmla="*/ 134 w 148"/>
                <a:gd name="T13" fmla="*/ 86 h 124"/>
                <a:gd name="T14" fmla="*/ 134 w 148"/>
                <a:gd name="T15" fmla="*/ 14 h 124"/>
                <a:gd name="T16" fmla="*/ 130 w 148"/>
                <a:gd name="T17" fmla="*/ 9 h 124"/>
                <a:gd name="T18" fmla="*/ 42 w 148"/>
                <a:gd name="T19" fmla="*/ 9 h 124"/>
                <a:gd name="T20" fmla="*/ 33 w 148"/>
                <a:gd name="T21" fmla="*/ 51 h 124"/>
                <a:gd name="T22" fmla="*/ 33 w 148"/>
                <a:gd name="T23" fmla="*/ 35 h 124"/>
                <a:gd name="T24" fmla="*/ 31 w 148"/>
                <a:gd name="T25" fmla="*/ 33 h 124"/>
                <a:gd name="T26" fmla="*/ 27 w 148"/>
                <a:gd name="T27" fmla="*/ 51 h 124"/>
                <a:gd name="T28" fmla="*/ 24 w 148"/>
                <a:gd name="T29" fmla="*/ 9 h 124"/>
                <a:gd name="T30" fmla="*/ 29 w 148"/>
                <a:gd name="T31" fmla="*/ 0 h 124"/>
                <a:gd name="T32" fmla="*/ 47 w 148"/>
                <a:gd name="T33" fmla="*/ 0 h 124"/>
                <a:gd name="T34" fmla="*/ 132 w 148"/>
                <a:gd name="T35" fmla="*/ 0 h 124"/>
                <a:gd name="T36" fmla="*/ 9 w 148"/>
                <a:gd name="T37" fmla="*/ 112 h 124"/>
                <a:gd name="T38" fmla="*/ 38 w 148"/>
                <a:gd name="T39" fmla="*/ 112 h 124"/>
                <a:gd name="T40" fmla="*/ 2 w 148"/>
                <a:gd name="T41" fmla="*/ 69 h 124"/>
                <a:gd name="T42" fmla="*/ 0 w 148"/>
                <a:gd name="T43" fmla="*/ 79 h 124"/>
                <a:gd name="T44" fmla="*/ 33 w 148"/>
                <a:gd name="T45" fmla="*/ 110 h 124"/>
                <a:gd name="T46" fmla="*/ 36 w 148"/>
                <a:gd name="T47" fmla="*/ 99 h 124"/>
                <a:gd name="T48" fmla="*/ 35 w 148"/>
                <a:gd name="T49" fmla="*/ 88 h 124"/>
                <a:gd name="T50" fmla="*/ 27 w 148"/>
                <a:gd name="T51" fmla="*/ 57 h 124"/>
                <a:gd name="T52" fmla="*/ 25 w 148"/>
                <a:gd name="T53" fmla="*/ 73 h 124"/>
                <a:gd name="T54" fmla="*/ 16 w 148"/>
                <a:gd name="T55" fmla="*/ 53 h 124"/>
                <a:gd name="T56" fmla="*/ 125 w 148"/>
                <a:gd name="T57" fmla="*/ 106 h 124"/>
                <a:gd name="T58" fmla="*/ 126 w 148"/>
                <a:gd name="T59" fmla="*/ 115 h 124"/>
                <a:gd name="T60" fmla="*/ 103 w 148"/>
                <a:gd name="T61" fmla="*/ 40 h 124"/>
                <a:gd name="T62" fmla="*/ 97 w 148"/>
                <a:gd name="T63" fmla="*/ 40 h 124"/>
                <a:gd name="T64" fmla="*/ 93 w 148"/>
                <a:gd name="T65" fmla="*/ 75 h 124"/>
                <a:gd name="T66" fmla="*/ 88 w 148"/>
                <a:gd name="T67" fmla="*/ 68 h 124"/>
                <a:gd name="T68" fmla="*/ 93 w 148"/>
                <a:gd name="T69" fmla="*/ 101 h 124"/>
                <a:gd name="T70" fmla="*/ 117 w 148"/>
                <a:gd name="T71" fmla="*/ 104 h 124"/>
                <a:gd name="T72" fmla="*/ 125 w 148"/>
                <a:gd name="T73" fmla="*/ 75 h 124"/>
                <a:gd name="T74" fmla="*/ 121 w 148"/>
                <a:gd name="T75" fmla="*/ 73 h 124"/>
                <a:gd name="T76" fmla="*/ 117 w 148"/>
                <a:gd name="T77" fmla="*/ 68 h 124"/>
                <a:gd name="T78" fmla="*/ 114 w 148"/>
                <a:gd name="T79" fmla="*/ 69 h 124"/>
                <a:gd name="T80" fmla="*/ 114 w 148"/>
                <a:gd name="T81" fmla="*/ 62 h 124"/>
                <a:gd name="T82" fmla="*/ 106 w 148"/>
                <a:gd name="T83" fmla="*/ 66 h 124"/>
                <a:gd name="T84" fmla="*/ 104 w 148"/>
                <a:gd name="T85" fmla="*/ 66 h 124"/>
                <a:gd name="T86" fmla="*/ 103 w 148"/>
                <a:gd name="T87" fmla="*/ 40 h 124"/>
                <a:gd name="T88" fmla="*/ 82 w 148"/>
                <a:gd name="T89" fmla="*/ 86 h 124"/>
                <a:gd name="T90" fmla="*/ 42 w 148"/>
                <a:gd name="T91" fmla="*/ 88 h 124"/>
                <a:gd name="T92" fmla="*/ 84 w 148"/>
                <a:gd name="T93" fmla="*/ 9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24">
                  <a:moveTo>
                    <a:pt x="132" y="0"/>
                  </a:moveTo>
                  <a:lnTo>
                    <a:pt x="139" y="0"/>
                  </a:lnTo>
                  <a:lnTo>
                    <a:pt x="139" y="0"/>
                  </a:lnTo>
                  <a:lnTo>
                    <a:pt x="143" y="0"/>
                  </a:lnTo>
                  <a:lnTo>
                    <a:pt x="147" y="2"/>
                  </a:lnTo>
                  <a:lnTo>
                    <a:pt x="148" y="5"/>
                  </a:lnTo>
                  <a:lnTo>
                    <a:pt x="148" y="9"/>
                  </a:lnTo>
                  <a:lnTo>
                    <a:pt x="148" y="11"/>
                  </a:lnTo>
                  <a:lnTo>
                    <a:pt x="148" y="18"/>
                  </a:lnTo>
                  <a:lnTo>
                    <a:pt x="148" y="57"/>
                  </a:lnTo>
                  <a:lnTo>
                    <a:pt x="148" y="77"/>
                  </a:lnTo>
                  <a:lnTo>
                    <a:pt x="148" y="86"/>
                  </a:lnTo>
                  <a:lnTo>
                    <a:pt x="148" y="86"/>
                  </a:lnTo>
                  <a:lnTo>
                    <a:pt x="148" y="90"/>
                  </a:lnTo>
                  <a:lnTo>
                    <a:pt x="147" y="91"/>
                  </a:lnTo>
                  <a:lnTo>
                    <a:pt x="143" y="93"/>
                  </a:lnTo>
                  <a:lnTo>
                    <a:pt x="139" y="95"/>
                  </a:lnTo>
                  <a:lnTo>
                    <a:pt x="128" y="95"/>
                  </a:lnTo>
                  <a:lnTo>
                    <a:pt x="128" y="95"/>
                  </a:lnTo>
                  <a:lnTo>
                    <a:pt x="130" y="86"/>
                  </a:lnTo>
                  <a:lnTo>
                    <a:pt x="134" y="86"/>
                  </a:lnTo>
                  <a:lnTo>
                    <a:pt x="134" y="77"/>
                  </a:lnTo>
                  <a:lnTo>
                    <a:pt x="134" y="62"/>
                  </a:lnTo>
                  <a:lnTo>
                    <a:pt x="134" y="14"/>
                  </a:lnTo>
                  <a:lnTo>
                    <a:pt x="134" y="11"/>
                  </a:lnTo>
                  <a:lnTo>
                    <a:pt x="134" y="9"/>
                  </a:lnTo>
                  <a:lnTo>
                    <a:pt x="130" y="9"/>
                  </a:lnTo>
                  <a:lnTo>
                    <a:pt x="128" y="9"/>
                  </a:lnTo>
                  <a:lnTo>
                    <a:pt x="47" y="9"/>
                  </a:lnTo>
                  <a:lnTo>
                    <a:pt x="42" y="9"/>
                  </a:lnTo>
                  <a:lnTo>
                    <a:pt x="35" y="9"/>
                  </a:lnTo>
                  <a:lnTo>
                    <a:pt x="35" y="51"/>
                  </a:lnTo>
                  <a:lnTo>
                    <a:pt x="33" y="51"/>
                  </a:lnTo>
                  <a:lnTo>
                    <a:pt x="33" y="35"/>
                  </a:lnTo>
                  <a:lnTo>
                    <a:pt x="33" y="35"/>
                  </a:lnTo>
                  <a:lnTo>
                    <a:pt x="33" y="35"/>
                  </a:lnTo>
                  <a:lnTo>
                    <a:pt x="31" y="33"/>
                  </a:lnTo>
                  <a:lnTo>
                    <a:pt x="31" y="33"/>
                  </a:lnTo>
                  <a:lnTo>
                    <a:pt x="31" y="33"/>
                  </a:lnTo>
                  <a:lnTo>
                    <a:pt x="29" y="35"/>
                  </a:lnTo>
                  <a:lnTo>
                    <a:pt x="27" y="35"/>
                  </a:lnTo>
                  <a:lnTo>
                    <a:pt x="27" y="51"/>
                  </a:lnTo>
                  <a:lnTo>
                    <a:pt x="24" y="51"/>
                  </a:lnTo>
                  <a:lnTo>
                    <a:pt x="24" y="9"/>
                  </a:lnTo>
                  <a:lnTo>
                    <a:pt x="24" y="9"/>
                  </a:lnTo>
                  <a:lnTo>
                    <a:pt x="25" y="5"/>
                  </a:lnTo>
                  <a:lnTo>
                    <a:pt x="27" y="2"/>
                  </a:lnTo>
                  <a:lnTo>
                    <a:pt x="29" y="0"/>
                  </a:lnTo>
                  <a:lnTo>
                    <a:pt x="33" y="0"/>
                  </a:lnTo>
                  <a:lnTo>
                    <a:pt x="42" y="0"/>
                  </a:lnTo>
                  <a:lnTo>
                    <a:pt x="47" y="0"/>
                  </a:lnTo>
                  <a:lnTo>
                    <a:pt x="128" y="0"/>
                  </a:lnTo>
                  <a:lnTo>
                    <a:pt x="130" y="0"/>
                  </a:lnTo>
                  <a:lnTo>
                    <a:pt x="132" y="0"/>
                  </a:lnTo>
                  <a:lnTo>
                    <a:pt x="132" y="0"/>
                  </a:lnTo>
                  <a:close/>
                  <a:moveTo>
                    <a:pt x="38" y="112"/>
                  </a:moveTo>
                  <a:lnTo>
                    <a:pt x="9" y="112"/>
                  </a:lnTo>
                  <a:lnTo>
                    <a:pt x="9" y="124"/>
                  </a:lnTo>
                  <a:lnTo>
                    <a:pt x="38" y="124"/>
                  </a:lnTo>
                  <a:lnTo>
                    <a:pt x="38" y="112"/>
                  </a:lnTo>
                  <a:lnTo>
                    <a:pt x="38" y="112"/>
                  </a:lnTo>
                  <a:close/>
                  <a:moveTo>
                    <a:pt x="2" y="69"/>
                  </a:moveTo>
                  <a:lnTo>
                    <a:pt x="2" y="69"/>
                  </a:lnTo>
                  <a:lnTo>
                    <a:pt x="0" y="73"/>
                  </a:lnTo>
                  <a:lnTo>
                    <a:pt x="0" y="79"/>
                  </a:lnTo>
                  <a:lnTo>
                    <a:pt x="0" y="79"/>
                  </a:lnTo>
                  <a:lnTo>
                    <a:pt x="7" y="93"/>
                  </a:lnTo>
                  <a:lnTo>
                    <a:pt x="14" y="110"/>
                  </a:lnTo>
                  <a:lnTo>
                    <a:pt x="33" y="110"/>
                  </a:lnTo>
                  <a:lnTo>
                    <a:pt x="33" y="110"/>
                  </a:lnTo>
                  <a:lnTo>
                    <a:pt x="36" y="104"/>
                  </a:lnTo>
                  <a:lnTo>
                    <a:pt x="36" y="99"/>
                  </a:lnTo>
                  <a:lnTo>
                    <a:pt x="36" y="93"/>
                  </a:lnTo>
                  <a:lnTo>
                    <a:pt x="35" y="88"/>
                  </a:lnTo>
                  <a:lnTo>
                    <a:pt x="35" y="88"/>
                  </a:lnTo>
                  <a:lnTo>
                    <a:pt x="36" y="73"/>
                  </a:lnTo>
                  <a:lnTo>
                    <a:pt x="35" y="57"/>
                  </a:lnTo>
                  <a:lnTo>
                    <a:pt x="27" y="57"/>
                  </a:lnTo>
                  <a:lnTo>
                    <a:pt x="27" y="57"/>
                  </a:lnTo>
                  <a:lnTo>
                    <a:pt x="25" y="66"/>
                  </a:lnTo>
                  <a:lnTo>
                    <a:pt x="25" y="73"/>
                  </a:lnTo>
                  <a:lnTo>
                    <a:pt x="16" y="73"/>
                  </a:lnTo>
                  <a:lnTo>
                    <a:pt x="16" y="53"/>
                  </a:lnTo>
                  <a:lnTo>
                    <a:pt x="16" y="53"/>
                  </a:lnTo>
                  <a:lnTo>
                    <a:pt x="2" y="69"/>
                  </a:lnTo>
                  <a:lnTo>
                    <a:pt x="2" y="69"/>
                  </a:lnTo>
                  <a:close/>
                  <a:moveTo>
                    <a:pt x="125" y="106"/>
                  </a:moveTo>
                  <a:lnTo>
                    <a:pt x="93" y="113"/>
                  </a:lnTo>
                  <a:lnTo>
                    <a:pt x="95" y="123"/>
                  </a:lnTo>
                  <a:lnTo>
                    <a:pt x="126" y="115"/>
                  </a:lnTo>
                  <a:lnTo>
                    <a:pt x="125" y="106"/>
                  </a:lnTo>
                  <a:lnTo>
                    <a:pt x="125" y="106"/>
                  </a:lnTo>
                  <a:close/>
                  <a:moveTo>
                    <a:pt x="103" y="40"/>
                  </a:moveTo>
                  <a:lnTo>
                    <a:pt x="103" y="40"/>
                  </a:lnTo>
                  <a:lnTo>
                    <a:pt x="97" y="40"/>
                  </a:lnTo>
                  <a:lnTo>
                    <a:pt x="97" y="40"/>
                  </a:lnTo>
                  <a:lnTo>
                    <a:pt x="95" y="57"/>
                  </a:lnTo>
                  <a:lnTo>
                    <a:pt x="97" y="73"/>
                  </a:lnTo>
                  <a:lnTo>
                    <a:pt x="93" y="75"/>
                  </a:lnTo>
                  <a:lnTo>
                    <a:pt x="93" y="62"/>
                  </a:lnTo>
                  <a:lnTo>
                    <a:pt x="88" y="68"/>
                  </a:lnTo>
                  <a:lnTo>
                    <a:pt x="88" y="68"/>
                  </a:lnTo>
                  <a:lnTo>
                    <a:pt x="88" y="80"/>
                  </a:lnTo>
                  <a:lnTo>
                    <a:pt x="90" y="91"/>
                  </a:lnTo>
                  <a:lnTo>
                    <a:pt x="93" y="101"/>
                  </a:lnTo>
                  <a:lnTo>
                    <a:pt x="97" y="108"/>
                  </a:lnTo>
                  <a:lnTo>
                    <a:pt x="97" y="108"/>
                  </a:lnTo>
                  <a:lnTo>
                    <a:pt x="117" y="104"/>
                  </a:lnTo>
                  <a:lnTo>
                    <a:pt x="117" y="104"/>
                  </a:lnTo>
                  <a:lnTo>
                    <a:pt x="123" y="91"/>
                  </a:lnTo>
                  <a:lnTo>
                    <a:pt x="125" y="75"/>
                  </a:lnTo>
                  <a:lnTo>
                    <a:pt x="125" y="75"/>
                  </a:lnTo>
                  <a:lnTo>
                    <a:pt x="121" y="73"/>
                  </a:lnTo>
                  <a:lnTo>
                    <a:pt x="121" y="73"/>
                  </a:lnTo>
                  <a:lnTo>
                    <a:pt x="121" y="68"/>
                  </a:lnTo>
                  <a:lnTo>
                    <a:pt x="121" y="68"/>
                  </a:lnTo>
                  <a:lnTo>
                    <a:pt x="117" y="68"/>
                  </a:lnTo>
                  <a:lnTo>
                    <a:pt x="117" y="68"/>
                  </a:lnTo>
                  <a:lnTo>
                    <a:pt x="115" y="69"/>
                  </a:lnTo>
                  <a:lnTo>
                    <a:pt x="114" y="69"/>
                  </a:lnTo>
                  <a:lnTo>
                    <a:pt x="114" y="69"/>
                  </a:lnTo>
                  <a:lnTo>
                    <a:pt x="114" y="62"/>
                  </a:lnTo>
                  <a:lnTo>
                    <a:pt x="114" y="62"/>
                  </a:lnTo>
                  <a:lnTo>
                    <a:pt x="108" y="62"/>
                  </a:lnTo>
                  <a:lnTo>
                    <a:pt x="108" y="62"/>
                  </a:lnTo>
                  <a:lnTo>
                    <a:pt x="106" y="66"/>
                  </a:lnTo>
                  <a:lnTo>
                    <a:pt x="106" y="66"/>
                  </a:lnTo>
                  <a:lnTo>
                    <a:pt x="104" y="66"/>
                  </a:lnTo>
                  <a:lnTo>
                    <a:pt x="104" y="66"/>
                  </a:lnTo>
                  <a:lnTo>
                    <a:pt x="104" y="53"/>
                  </a:lnTo>
                  <a:lnTo>
                    <a:pt x="103" y="40"/>
                  </a:lnTo>
                  <a:lnTo>
                    <a:pt x="103" y="40"/>
                  </a:lnTo>
                  <a:close/>
                  <a:moveTo>
                    <a:pt x="84" y="95"/>
                  </a:moveTo>
                  <a:lnTo>
                    <a:pt x="84" y="95"/>
                  </a:lnTo>
                  <a:lnTo>
                    <a:pt x="82" y="86"/>
                  </a:lnTo>
                  <a:lnTo>
                    <a:pt x="42" y="86"/>
                  </a:lnTo>
                  <a:lnTo>
                    <a:pt x="42" y="86"/>
                  </a:lnTo>
                  <a:lnTo>
                    <a:pt x="42" y="88"/>
                  </a:lnTo>
                  <a:lnTo>
                    <a:pt x="42" y="88"/>
                  </a:lnTo>
                  <a:lnTo>
                    <a:pt x="44" y="95"/>
                  </a:lnTo>
                  <a:lnTo>
                    <a:pt x="84" y="95"/>
                  </a:lnTo>
                  <a:close/>
                </a:path>
              </a:pathLst>
            </a:custGeom>
            <a:solidFill>
              <a:schemeClr val="bg1"/>
            </a:solidFill>
            <a:ln>
              <a:noFill/>
            </a:ln>
            <a:extLst/>
          </p:spPr>
          <p:txBody>
            <a:bodyPr vert="horz" wrap="square" lIns="91412" tIns="45706" rIns="91412" bIns="45706" numCol="1" anchor="t" anchorCtr="0" compatLnSpc="1">
              <a:prstTxWarp prst="textNoShape">
                <a:avLst/>
              </a:prstTxWarp>
            </a:bodyPr>
            <a:lstStyle/>
            <a:p>
              <a:endParaRPr lang="zh-CN" altLang="en-US" sz="1799"/>
            </a:p>
          </p:txBody>
        </p:sp>
        <p:sp>
          <p:nvSpPr>
            <p:cNvPr id="10" name="矩形 9"/>
            <p:cNvSpPr/>
            <p:nvPr/>
          </p:nvSpPr>
          <p:spPr>
            <a:xfrm>
              <a:off x="2698368" y="4801627"/>
              <a:ext cx="557147" cy="574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75000"/>
                      <a:lumOff val="25000"/>
                    </a:schemeClr>
                  </a:solidFill>
                </a:rPr>
                <a:t>02</a:t>
              </a:r>
              <a:endParaRPr lang="zh-CN" altLang="en-US" sz="1600" dirty="0">
                <a:solidFill>
                  <a:schemeClr val="tx1">
                    <a:lumMod val="75000"/>
                    <a:lumOff val="25000"/>
                  </a:schemeClr>
                </a:solidFill>
              </a:endParaRPr>
            </a:p>
          </p:txBody>
        </p:sp>
      </p:grpSp>
      <p:grpSp>
        <p:nvGrpSpPr>
          <p:cNvPr id="11" name="组合 10"/>
          <p:cNvGrpSpPr/>
          <p:nvPr/>
        </p:nvGrpSpPr>
        <p:grpSpPr>
          <a:xfrm>
            <a:off x="1489482" y="4139893"/>
            <a:ext cx="6587462" cy="430874"/>
            <a:chOff x="1984448" y="5518798"/>
            <a:chExt cx="8784850" cy="574498"/>
          </a:xfrm>
        </p:grpSpPr>
        <p:sp>
          <p:nvSpPr>
            <p:cNvPr id="12" name="矩形 11"/>
            <p:cNvSpPr/>
            <p:nvPr/>
          </p:nvSpPr>
          <p:spPr>
            <a:xfrm>
              <a:off x="1984448" y="5518798"/>
              <a:ext cx="8784850" cy="574498"/>
            </a:xfrm>
            <a:prstGeom prst="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3" name="Freeform 468"/>
            <p:cNvSpPr>
              <a:spLocks noEditPoints="1"/>
            </p:cNvSpPr>
            <p:nvPr/>
          </p:nvSpPr>
          <p:spPr bwMode="auto">
            <a:xfrm>
              <a:off x="2219134" y="5626931"/>
              <a:ext cx="411519" cy="358230"/>
            </a:xfrm>
            <a:custGeom>
              <a:avLst/>
              <a:gdLst>
                <a:gd name="T0" fmla="*/ 139 w 139"/>
                <a:gd name="T1" fmla="*/ 112 h 121"/>
                <a:gd name="T2" fmla="*/ 0 w 139"/>
                <a:gd name="T3" fmla="*/ 112 h 121"/>
                <a:gd name="T4" fmla="*/ 117 w 139"/>
                <a:gd name="T5" fmla="*/ 66 h 121"/>
                <a:gd name="T6" fmla="*/ 33 w 139"/>
                <a:gd name="T7" fmla="*/ 95 h 121"/>
                <a:gd name="T8" fmla="*/ 33 w 139"/>
                <a:gd name="T9" fmla="*/ 95 h 121"/>
                <a:gd name="T10" fmla="*/ 24 w 139"/>
                <a:gd name="T11" fmla="*/ 95 h 121"/>
                <a:gd name="T12" fmla="*/ 40 w 139"/>
                <a:gd name="T13" fmla="*/ 101 h 121"/>
                <a:gd name="T14" fmla="*/ 53 w 139"/>
                <a:gd name="T15" fmla="*/ 95 h 121"/>
                <a:gd name="T16" fmla="*/ 57 w 139"/>
                <a:gd name="T17" fmla="*/ 95 h 121"/>
                <a:gd name="T18" fmla="*/ 33 w 139"/>
                <a:gd name="T19" fmla="*/ 24 h 121"/>
                <a:gd name="T20" fmla="*/ 33 w 139"/>
                <a:gd name="T21" fmla="*/ 24 h 121"/>
                <a:gd name="T22" fmla="*/ 29 w 139"/>
                <a:gd name="T23" fmla="*/ 29 h 121"/>
                <a:gd name="T24" fmla="*/ 46 w 139"/>
                <a:gd name="T25" fmla="*/ 24 h 121"/>
                <a:gd name="T26" fmla="*/ 40 w 139"/>
                <a:gd name="T27" fmla="*/ 24 h 121"/>
                <a:gd name="T28" fmla="*/ 50 w 139"/>
                <a:gd name="T29" fmla="*/ 29 h 121"/>
                <a:gd name="T30" fmla="*/ 61 w 139"/>
                <a:gd name="T31" fmla="*/ 24 h 121"/>
                <a:gd name="T32" fmla="*/ 33 w 139"/>
                <a:gd name="T33" fmla="*/ 38 h 121"/>
                <a:gd name="T34" fmla="*/ 33 w 139"/>
                <a:gd name="T35" fmla="*/ 44 h 121"/>
                <a:gd name="T36" fmla="*/ 29 w 139"/>
                <a:gd name="T37" fmla="*/ 44 h 121"/>
                <a:gd name="T38" fmla="*/ 40 w 139"/>
                <a:gd name="T39" fmla="*/ 38 h 121"/>
                <a:gd name="T40" fmla="*/ 40 w 139"/>
                <a:gd name="T41" fmla="*/ 38 h 121"/>
                <a:gd name="T42" fmla="*/ 53 w 139"/>
                <a:gd name="T43" fmla="*/ 44 h 121"/>
                <a:gd name="T44" fmla="*/ 61 w 139"/>
                <a:gd name="T45" fmla="*/ 38 h 121"/>
                <a:gd name="T46" fmla="*/ 57 w 139"/>
                <a:gd name="T47" fmla="*/ 38 h 121"/>
                <a:gd name="T48" fmla="*/ 33 w 139"/>
                <a:gd name="T49" fmla="*/ 58 h 121"/>
                <a:gd name="T50" fmla="*/ 29 w 139"/>
                <a:gd name="T51" fmla="*/ 51 h 121"/>
                <a:gd name="T52" fmla="*/ 40 w 139"/>
                <a:gd name="T53" fmla="*/ 51 h 121"/>
                <a:gd name="T54" fmla="*/ 40 w 139"/>
                <a:gd name="T55" fmla="*/ 58 h 121"/>
                <a:gd name="T56" fmla="*/ 53 w 139"/>
                <a:gd name="T57" fmla="*/ 58 h 121"/>
                <a:gd name="T58" fmla="*/ 57 w 139"/>
                <a:gd name="T59" fmla="*/ 51 h 121"/>
                <a:gd name="T60" fmla="*/ 57 w 139"/>
                <a:gd name="T61" fmla="*/ 51 h 121"/>
                <a:gd name="T62" fmla="*/ 37 w 139"/>
                <a:gd name="T63" fmla="*/ 71 h 121"/>
                <a:gd name="T64" fmla="*/ 29 w 139"/>
                <a:gd name="T65" fmla="*/ 66 h 121"/>
                <a:gd name="T66" fmla="*/ 24 w 139"/>
                <a:gd name="T67" fmla="*/ 66 h 121"/>
                <a:gd name="T68" fmla="*/ 40 w 139"/>
                <a:gd name="T69" fmla="*/ 71 h 121"/>
                <a:gd name="T70" fmla="*/ 53 w 139"/>
                <a:gd name="T71" fmla="*/ 66 h 121"/>
                <a:gd name="T72" fmla="*/ 57 w 139"/>
                <a:gd name="T73" fmla="*/ 66 h 121"/>
                <a:gd name="T74" fmla="*/ 57 w 139"/>
                <a:gd name="T75" fmla="*/ 71 h 121"/>
                <a:gd name="T76" fmla="*/ 37 w 139"/>
                <a:gd name="T77" fmla="*/ 86 h 121"/>
                <a:gd name="T78" fmla="*/ 24 w 139"/>
                <a:gd name="T79" fmla="*/ 80 h 121"/>
                <a:gd name="T80" fmla="*/ 24 w 139"/>
                <a:gd name="T81" fmla="*/ 80 h 121"/>
                <a:gd name="T82" fmla="*/ 46 w 139"/>
                <a:gd name="T83" fmla="*/ 86 h 121"/>
                <a:gd name="T84" fmla="*/ 53 w 139"/>
                <a:gd name="T85" fmla="*/ 80 h 121"/>
                <a:gd name="T86" fmla="*/ 50 w 139"/>
                <a:gd name="T87" fmla="*/ 80 h 121"/>
                <a:gd name="T88" fmla="*/ 57 w 139"/>
                <a:gd name="T89" fmla="*/ 86 h 121"/>
                <a:gd name="T90" fmla="*/ 37 w 139"/>
                <a:gd name="T91" fmla="*/ 9 h 121"/>
                <a:gd name="T92" fmla="*/ 24 w 139"/>
                <a:gd name="T93" fmla="*/ 9 h 121"/>
                <a:gd name="T94" fmla="*/ 40 w 139"/>
                <a:gd name="T95" fmla="*/ 9 h 121"/>
                <a:gd name="T96" fmla="*/ 40 w 139"/>
                <a:gd name="T97" fmla="*/ 9 h 121"/>
                <a:gd name="T98" fmla="*/ 53 w 139"/>
                <a:gd name="T99" fmla="*/ 14 h 121"/>
                <a:gd name="T100" fmla="*/ 61 w 139"/>
                <a:gd name="T101" fmla="*/ 14 h 121"/>
                <a:gd name="T102" fmla="*/ 77 w 139"/>
                <a:gd name="T103" fmla="*/ 55 h 121"/>
                <a:gd name="T104" fmla="*/ 117 w 139"/>
                <a:gd name="T105" fmla="*/ 77 h 121"/>
                <a:gd name="T106" fmla="*/ 77 w 139"/>
                <a:gd name="T107" fmla="*/ 84 h 121"/>
                <a:gd name="T108" fmla="*/ 77 w 139"/>
                <a:gd name="T109" fmla="*/ 8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 h="121">
                  <a:moveTo>
                    <a:pt x="0" y="121"/>
                  </a:moveTo>
                  <a:lnTo>
                    <a:pt x="15" y="121"/>
                  </a:lnTo>
                  <a:lnTo>
                    <a:pt x="66" y="121"/>
                  </a:lnTo>
                  <a:lnTo>
                    <a:pt x="72" y="121"/>
                  </a:lnTo>
                  <a:lnTo>
                    <a:pt x="127" y="121"/>
                  </a:lnTo>
                  <a:lnTo>
                    <a:pt x="139" y="121"/>
                  </a:lnTo>
                  <a:lnTo>
                    <a:pt x="139" y="112"/>
                  </a:lnTo>
                  <a:lnTo>
                    <a:pt x="127" y="112"/>
                  </a:lnTo>
                  <a:lnTo>
                    <a:pt x="127" y="40"/>
                  </a:lnTo>
                  <a:lnTo>
                    <a:pt x="72" y="40"/>
                  </a:lnTo>
                  <a:lnTo>
                    <a:pt x="72" y="0"/>
                  </a:lnTo>
                  <a:lnTo>
                    <a:pt x="15" y="0"/>
                  </a:lnTo>
                  <a:lnTo>
                    <a:pt x="15" y="112"/>
                  </a:lnTo>
                  <a:lnTo>
                    <a:pt x="0" y="112"/>
                  </a:lnTo>
                  <a:lnTo>
                    <a:pt x="0" y="121"/>
                  </a:lnTo>
                  <a:lnTo>
                    <a:pt x="0" y="121"/>
                  </a:lnTo>
                  <a:close/>
                  <a:moveTo>
                    <a:pt x="77" y="60"/>
                  </a:moveTo>
                  <a:lnTo>
                    <a:pt x="77" y="60"/>
                  </a:lnTo>
                  <a:lnTo>
                    <a:pt x="117" y="60"/>
                  </a:lnTo>
                  <a:lnTo>
                    <a:pt x="117" y="60"/>
                  </a:lnTo>
                  <a:lnTo>
                    <a:pt x="117" y="66"/>
                  </a:lnTo>
                  <a:lnTo>
                    <a:pt x="117" y="66"/>
                  </a:lnTo>
                  <a:lnTo>
                    <a:pt x="77" y="66"/>
                  </a:lnTo>
                  <a:lnTo>
                    <a:pt x="77" y="66"/>
                  </a:lnTo>
                  <a:lnTo>
                    <a:pt x="77" y="60"/>
                  </a:lnTo>
                  <a:lnTo>
                    <a:pt x="77" y="60"/>
                  </a:lnTo>
                  <a:close/>
                  <a:moveTo>
                    <a:pt x="33" y="95"/>
                  </a:moveTo>
                  <a:lnTo>
                    <a:pt x="33" y="95"/>
                  </a:lnTo>
                  <a:lnTo>
                    <a:pt x="37" y="95"/>
                  </a:lnTo>
                  <a:lnTo>
                    <a:pt x="37" y="95"/>
                  </a:lnTo>
                  <a:lnTo>
                    <a:pt x="37" y="101"/>
                  </a:lnTo>
                  <a:lnTo>
                    <a:pt x="37" y="101"/>
                  </a:lnTo>
                  <a:lnTo>
                    <a:pt x="33" y="101"/>
                  </a:lnTo>
                  <a:lnTo>
                    <a:pt x="33" y="101"/>
                  </a:lnTo>
                  <a:lnTo>
                    <a:pt x="33" y="95"/>
                  </a:lnTo>
                  <a:lnTo>
                    <a:pt x="33" y="95"/>
                  </a:lnTo>
                  <a:close/>
                  <a:moveTo>
                    <a:pt x="24" y="95"/>
                  </a:moveTo>
                  <a:lnTo>
                    <a:pt x="29" y="95"/>
                  </a:lnTo>
                  <a:lnTo>
                    <a:pt x="29" y="101"/>
                  </a:lnTo>
                  <a:lnTo>
                    <a:pt x="24" y="101"/>
                  </a:lnTo>
                  <a:lnTo>
                    <a:pt x="24" y="95"/>
                  </a:lnTo>
                  <a:lnTo>
                    <a:pt x="24" y="95"/>
                  </a:lnTo>
                  <a:close/>
                  <a:moveTo>
                    <a:pt x="40" y="95"/>
                  </a:moveTo>
                  <a:lnTo>
                    <a:pt x="40" y="95"/>
                  </a:lnTo>
                  <a:lnTo>
                    <a:pt x="46" y="95"/>
                  </a:lnTo>
                  <a:lnTo>
                    <a:pt x="46" y="95"/>
                  </a:lnTo>
                  <a:lnTo>
                    <a:pt x="46" y="101"/>
                  </a:lnTo>
                  <a:lnTo>
                    <a:pt x="46" y="101"/>
                  </a:lnTo>
                  <a:lnTo>
                    <a:pt x="40" y="101"/>
                  </a:lnTo>
                  <a:lnTo>
                    <a:pt x="40" y="101"/>
                  </a:lnTo>
                  <a:lnTo>
                    <a:pt x="40" y="95"/>
                  </a:lnTo>
                  <a:lnTo>
                    <a:pt x="40" y="95"/>
                  </a:lnTo>
                  <a:close/>
                  <a:moveTo>
                    <a:pt x="50" y="95"/>
                  </a:moveTo>
                  <a:lnTo>
                    <a:pt x="50" y="95"/>
                  </a:lnTo>
                  <a:lnTo>
                    <a:pt x="53" y="95"/>
                  </a:lnTo>
                  <a:lnTo>
                    <a:pt x="53" y="95"/>
                  </a:lnTo>
                  <a:lnTo>
                    <a:pt x="53" y="101"/>
                  </a:lnTo>
                  <a:lnTo>
                    <a:pt x="53" y="101"/>
                  </a:lnTo>
                  <a:lnTo>
                    <a:pt x="50" y="101"/>
                  </a:lnTo>
                  <a:lnTo>
                    <a:pt x="50" y="101"/>
                  </a:lnTo>
                  <a:lnTo>
                    <a:pt x="50" y="95"/>
                  </a:lnTo>
                  <a:lnTo>
                    <a:pt x="50" y="95"/>
                  </a:lnTo>
                  <a:close/>
                  <a:moveTo>
                    <a:pt x="57" y="95"/>
                  </a:moveTo>
                  <a:lnTo>
                    <a:pt x="61" y="95"/>
                  </a:lnTo>
                  <a:lnTo>
                    <a:pt x="61" y="101"/>
                  </a:lnTo>
                  <a:lnTo>
                    <a:pt x="57" y="101"/>
                  </a:lnTo>
                  <a:lnTo>
                    <a:pt x="57" y="95"/>
                  </a:lnTo>
                  <a:lnTo>
                    <a:pt x="57" y="95"/>
                  </a:lnTo>
                  <a:close/>
                  <a:moveTo>
                    <a:pt x="33" y="24"/>
                  </a:moveTo>
                  <a:lnTo>
                    <a:pt x="33" y="24"/>
                  </a:lnTo>
                  <a:lnTo>
                    <a:pt x="37" y="24"/>
                  </a:lnTo>
                  <a:lnTo>
                    <a:pt x="37" y="24"/>
                  </a:lnTo>
                  <a:lnTo>
                    <a:pt x="37" y="29"/>
                  </a:lnTo>
                  <a:lnTo>
                    <a:pt x="37" y="29"/>
                  </a:lnTo>
                  <a:lnTo>
                    <a:pt x="33" y="29"/>
                  </a:lnTo>
                  <a:lnTo>
                    <a:pt x="33" y="29"/>
                  </a:lnTo>
                  <a:lnTo>
                    <a:pt x="33" y="24"/>
                  </a:lnTo>
                  <a:lnTo>
                    <a:pt x="33" y="24"/>
                  </a:lnTo>
                  <a:close/>
                  <a:moveTo>
                    <a:pt x="24" y="24"/>
                  </a:moveTo>
                  <a:lnTo>
                    <a:pt x="24" y="24"/>
                  </a:lnTo>
                  <a:lnTo>
                    <a:pt x="29" y="24"/>
                  </a:lnTo>
                  <a:lnTo>
                    <a:pt x="29" y="24"/>
                  </a:lnTo>
                  <a:lnTo>
                    <a:pt x="29" y="29"/>
                  </a:lnTo>
                  <a:lnTo>
                    <a:pt x="29" y="29"/>
                  </a:lnTo>
                  <a:lnTo>
                    <a:pt x="24" y="29"/>
                  </a:lnTo>
                  <a:lnTo>
                    <a:pt x="24" y="29"/>
                  </a:lnTo>
                  <a:lnTo>
                    <a:pt x="24" y="24"/>
                  </a:lnTo>
                  <a:lnTo>
                    <a:pt x="24" y="24"/>
                  </a:lnTo>
                  <a:close/>
                  <a:moveTo>
                    <a:pt x="40" y="24"/>
                  </a:moveTo>
                  <a:lnTo>
                    <a:pt x="40" y="24"/>
                  </a:lnTo>
                  <a:lnTo>
                    <a:pt x="46" y="24"/>
                  </a:lnTo>
                  <a:lnTo>
                    <a:pt x="46" y="24"/>
                  </a:lnTo>
                  <a:lnTo>
                    <a:pt x="46" y="29"/>
                  </a:lnTo>
                  <a:lnTo>
                    <a:pt x="46" y="29"/>
                  </a:lnTo>
                  <a:lnTo>
                    <a:pt x="40" y="29"/>
                  </a:lnTo>
                  <a:lnTo>
                    <a:pt x="40" y="29"/>
                  </a:lnTo>
                  <a:lnTo>
                    <a:pt x="40" y="24"/>
                  </a:lnTo>
                  <a:lnTo>
                    <a:pt x="40" y="24"/>
                  </a:lnTo>
                  <a:close/>
                  <a:moveTo>
                    <a:pt x="50" y="24"/>
                  </a:moveTo>
                  <a:lnTo>
                    <a:pt x="50" y="24"/>
                  </a:lnTo>
                  <a:lnTo>
                    <a:pt x="53" y="24"/>
                  </a:lnTo>
                  <a:lnTo>
                    <a:pt x="53" y="24"/>
                  </a:lnTo>
                  <a:lnTo>
                    <a:pt x="53" y="29"/>
                  </a:lnTo>
                  <a:lnTo>
                    <a:pt x="53" y="29"/>
                  </a:lnTo>
                  <a:lnTo>
                    <a:pt x="50" y="29"/>
                  </a:lnTo>
                  <a:lnTo>
                    <a:pt x="50" y="29"/>
                  </a:lnTo>
                  <a:lnTo>
                    <a:pt x="50" y="24"/>
                  </a:lnTo>
                  <a:lnTo>
                    <a:pt x="50" y="24"/>
                  </a:lnTo>
                  <a:close/>
                  <a:moveTo>
                    <a:pt x="57" y="24"/>
                  </a:moveTo>
                  <a:lnTo>
                    <a:pt x="57" y="24"/>
                  </a:lnTo>
                  <a:lnTo>
                    <a:pt x="61" y="24"/>
                  </a:lnTo>
                  <a:lnTo>
                    <a:pt x="61" y="24"/>
                  </a:lnTo>
                  <a:lnTo>
                    <a:pt x="61" y="29"/>
                  </a:lnTo>
                  <a:lnTo>
                    <a:pt x="61" y="29"/>
                  </a:lnTo>
                  <a:lnTo>
                    <a:pt x="57" y="29"/>
                  </a:lnTo>
                  <a:lnTo>
                    <a:pt x="57" y="29"/>
                  </a:lnTo>
                  <a:lnTo>
                    <a:pt x="57" y="24"/>
                  </a:lnTo>
                  <a:lnTo>
                    <a:pt x="57" y="24"/>
                  </a:lnTo>
                  <a:close/>
                  <a:moveTo>
                    <a:pt x="33" y="38"/>
                  </a:moveTo>
                  <a:lnTo>
                    <a:pt x="33" y="38"/>
                  </a:lnTo>
                  <a:lnTo>
                    <a:pt x="37" y="38"/>
                  </a:lnTo>
                  <a:lnTo>
                    <a:pt x="37" y="38"/>
                  </a:lnTo>
                  <a:lnTo>
                    <a:pt x="37" y="44"/>
                  </a:lnTo>
                  <a:lnTo>
                    <a:pt x="37" y="44"/>
                  </a:lnTo>
                  <a:lnTo>
                    <a:pt x="33" y="44"/>
                  </a:lnTo>
                  <a:lnTo>
                    <a:pt x="33" y="44"/>
                  </a:lnTo>
                  <a:lnTo>
                    <a:pt x="33" y="38"/>
                  </a:lnTo>
                  <a:lnTo>
                    <a:pt x="33" y="38"/>
                  </a:lnTo>
                  <a:close/>
                  <a:moveTo>
                    <a:pt x="24" y="38"/>
                  </a:moveTo>
                  <a:lnTo>
                    <a:pt x="24" y="38"/>
                  </a:lnTo>
                  <a:lnTo>
                    <a:pt x="29" y="38"/>
                  </a:lnTo>
                  <a:lnTo>
                    <a:pt x="29" y="38"/>
                  </a:lnTo>
                  <a:lnTo>
                    <a:pt x="29" y="44"/>
                  </a:lnTo>
                  <a:lnTo>
                    <a:pt x="29" y="44"/>
                  </a:lnTo>
                  <a:lnTo>
                    <a:pt x="24" y="44"/>
                  </a:lnTo>
                  <a:lnTo>
                    <a:pt x="24" y="44"/>
                  </a:lnTo>
                  <a:lnTo>
                    <a:pt x="24" y="38"/>
                  </a:lnTo>
                  <a:lnTo>
                    <a:pt x="24" y="38"/>
                  </a:lnTo>
                  <a:close/>
                  <a:moveTo>
                    <a:pt x="40" y="38"/>
                  </a:moveTo>
                  <a:lnTo>
                    <a:pt x="40" y="38"/>
                  </a:lnTo>
                  <a:lnTo>
                    <a:pt x="46" y="38"/>
                  </a:lnTo>
                  <a:lnTo>
                    <a:pt x="46" y="38"/>
                  </a:lnTo>
                  <a:lnTo>
                    <a:pt x="46" y="44"/>
                  </a:lnTo>
                  <a:lnTo>
                    <a:pt x="46" y="44"/>
                  </a:lnTo>
                  <a:lnTo>
                    <a:pt x="40" y="44"/>
                  </a:lnTo>
                  <a:lnTo>
                    <a:pt x="40" y="44"/>
                  </a:lnTo>
                  <a:lnTo>
                    <a:pt x="40" y="38"/>
                  </a:lnTo>
                  <a:lnTo>
                    <a:pt x="40" y="38"/>
                  </a:lnTo>
                  <a:close/>
                  <a:moveTo>
                    <a:pt x="50" y="38"/>
                  </a:moveTo>
                  <a:lnTo>
                    <a:pt x="50" y="38"/>
                  </a:lnTo>
                  <a:lnTo>
                    <a:pt x="53" y="38"/>
                  </a:lnTo>
                  <a:lnTo>
                    <a:pt x="53" y="38"/>
                  </a:lnTo>
                  <a:lnTo>
                    <a:pt x="53" y="44"/>
                  </a:lnTo>
                  <a:lnTo>
                    <a:pt x="53" y="44"/>
                  </a:lnTo>
                  <a:lnTo>
                    <a:pt x="50" y="44"/>
                  </a:lnTo>
                  <a:lnTo>
                    <a:pt x="50" y="44"/>
                  </a:lnTo>
                  <a:lnTo>
                    <a:pt x="50" y="38"/>
                  </a:lnTo>
                  <a:lnTo>
                    <a:pt x="50" y="38"/>
                  </a:lnTo>
                  <a:close/>
                  <a:moveTo>
                    <a:pt x="57" y="38"/>
                  </a:moveTo>
                  <a:lnTo>
                    <a:pt x="57" y="38"/>
                  </a:lnTo>
                  <a:lnTo>
                    <a:pt x="61" y="38"/>
                  </a:lnTo>
                  <a:lnTo>
                    <a:pt x="61" y="38"/>
                  </a:lnTo>
                  <a:lnTo>
                    <a:pt x="61" y="44"/>
                  </a:lnTo>
                  <a:lnTo>
                    <a:pt x="61" y="44"/>
                  </a:lnTo>
                  <a:lnTo>
                    <a:pt x="57" y="44"/>
                  </a:lnTo>
                  <a:lnTo>
                    <a:pt x="57" y="44"/>
                  </a:lnTo>
                  <a:lnTo>
                    <a:pt x="57" y="38"/>
                  </a:lnTo>
                  <a:lnTo>
                    <a:pt x="57" y="38"/>
                  </a:lnTo>
                  <a:close/>
                  <a:moveTo>
                    <a:pt x="33" y="51"/>
                  </a:moveTo>
                  <a:lnTo>
                    <a:pt x="33" y="51"/>
                  </a:lnTo>
                  <a:lnTo>
                    <a:pt x="37" y="51"/>
                  </a:lnTo>
                  <a:lnTo>
                    <a:pt x="37" y="51"/>
                  </a:lnTo>
                  <a:lnTo>
                    <a:pt x="37" y="58"/>
                  </a:lnTo>
                  <a:lnTo>
                    <a:pt x="37" y="58"/>
                  </a:lnTo>
                  <a:lnTo>
                    <a:pt x="33" y="58"/>
                  </a:lnTo>
                  <a:lnTo>
                    <a:pt x="33" y="58"/>
                  </a:lnTo>
                  <a:lnTo>
                    <a:pt x="33" y="51"/>
                  </a:lnTo>
                  <a:lnTo>
                    <a:pt x="33" y="51"/>
                  </a:lnTo>
                  <a:close/>
                  <a:moveTo>
                    <a:pt x="24" y="51"/>
                  </a:moveTo>
                  <a:lnTo>
                    <a:pt x="24" y="51"/>
                  </a:lnTo>
                  <a:lnTo>
                    <a:pt x="29" y="51"/>
                  </a:lnTo>
                  <a:lnTo>
                    <a:pt x="29" y="51"/>
                  </a:lnTo>
                  <a:lnTo>
                    <a:pt x="29" y="58"/>
                  </a:lnTo>
                  <a:lnTo>
                    <a:pt x="29" y="58"/>
                  </a:lnTo>
                  <a:lnTo>
                    <a:pt x="24" y="58"/>
                  </a:lnTo>
                  <a:lnTo>
                    <a:pt x="24" y="58"/>
                  </a:lnTo>
                  <a:lnTo>
                    <a:pt x="24" y="51"/>
                  </a:lnTo>
                  <a:lnTo>
                    <a:pt x="24" y="51"/>
                  </a:lnTo>
                  <a:close/>
                  <a:moveTo>
                    <a:pt x="40" y="51"/>
                  </a:moveTo>
                  <a:lnTo>
                    <a:pt x="40" y="51"/>
                  </a:lnTo>
                  <a:lnTo>
                    <a:pt x="46" y="51"/>
                  </a:lnTo>
                  <a:lnTo>
                    <a:pt x="46" y="51"/>
                  </a:lnTo>
                  <a:lnTo>
                    <a:pt x="46" y="58"/>
                  </a:lnTo>
                  <a:lnTo>
                    <a:pt x="46" y="58"/>
                  </a:lnTo>
                  <a:lnTo>
                    <a:pt x="40" y="58"/>
                  </a:lnTo>
                  <a:lnTo>
                    <a:pt x="40" y="58"/>
                  </a:lnTo>
                  <a:lnTo>
                    <a:pt x="40" y="51"/>
                  </a:lnTo>
                  <a:lnTo>
                    <a:pt x="40" y="51"/>
                  </a:lnTo>
                  <a:close/>
                  <a:moveTo>
                    <a:pt x="50" y="51"/>
                  </a:moveTo>
                  <a:lnTo>
                    <a:pt x="50" y="51"/>
                  </a:lnTo>
                  <a:lnTo>
                    <a:pt x="53" y="51"/>
                  </a:lnTo>
                  <a:lnTo>
                    <a:pt x="53" y="51"/>
                  </a:lnTo>
                  <a:lnTo>
                    <a:pt x="53" y="58"/>
                  </a:lnTo>
                  <a:lnTo>
                    <a:pt x="53" y="58"/>
                  </a:lnTo>
                  <a:lnTo>
                    <a:pt x="50" y="58"/>
                  </a:lnTo>
                  <a:lnTo>
                    <a:pt x="50" y="58"/>
                  </a:lnTo>
                  <a:lnTo>
                    <a:pt x="50" y="51"/>
                  </a:lnTo>
                  <a:lnTo>
                    <a:pt x="50" y="51"/>
                  </a:lnTo>
                  <a:close/>
                  <a:moveTo>
                    <a:pt x="57" y="51"/>
                  </a:moveTo>
                  <a:lnTo>
                    <a:pt x="57" y="51"/>
                  </a:lnTo>
                  <a:lnTo>
                    <a:pt x="61" y="51"/>
                  </a:lnTo>
                  <a:lnTo>
                    <a:pt x="61" y="51"/>
                  </a:lnTo>
                  <a:lnTo>
                    <a:pt x="61" y="58"/>
                  </a:lnTo>
                  <a:lnTo>
                    <a:pt x="61" y="58"/>
                  </a:lnTo>
                  <a:lnTo>
                    <a:pt x="57" y="58"/>
                  </a:lnTo>
                  <a:lnTo>
                    <a:pt x="57" y="58"/>
                  </a:lnTo>
                  <a:lnTo>
                    <a:pt x="57" y="51"/>
                  </a:lnTo>
                  <a:lnTo>
                    <a:pt x="57" y="51"/>
                  </a:lnTo>
                  <a:close/>
                  <a:moveTo>
                    <a:pt x="33" y="66"/>
                  </a:moveTo>
                  <a:lnTo>
                    <a:pt x="33" y="66"/>
                  </a:lnTo>
                  <a:lnTo>
                    <a:pt x="37" y="66"/>
                  </a:lnTo>
                  <a:lnTo>
                    <a:pt x="37" y="66"/>
                  </a:lnTo>
                  <a:lnTo>
                    <a:pt x="37" y="71"/>
                  </a:lnTo>
                  <a:lnTo>
                    <a:pt x="37" y="71"/>
                  </a:lnTo>
                  <a:lnTo>
                    <a:pt x="33" y="71"/>
                  </a:lnTo>
                  <a:lnTo>
                    <a:pt x="33" y="71"/>
                  </a:lnTo>
                  <a:lnTo>
                    <a:pt x="33" y="66"/>
                  </a:lnTo>
                  <a:lnTo>
                    <a:pt x="33" y="66"/>
                  </a:lnTo>
                  <a:close/>
                  <a:moveTo>
                    <a:pt x="24" y="66"/>
                  </a:moveTo>
                  <a:lnTo>
                    <a:pt x="24" y="66"/>
                  </a:lnTo>
                  <a:lnTo>
                    <a:pt x="29" y="66"/>
                  </a:lnTo>
                  <a:lnTo>
                    <a:pt x="29" y="66"/>
                  </a:lnTo>
                  <a:lnTo>
                    <a:pt x="29" y="71"/>
                  </a:lnTo>
                  <a:lnTo>
                    <a:pt x="29" y="71"/>
                  </a:lnTo>
                  <a:lnTo>
                    <a:pt x="24" y="71"/>
                  </a:lnTo>
                  <a:lnTo>
                    <a:pt x="24" y="71"/>
                  </a:lnTo>
                  <a:lnTo>
                    <a:pt x="24" y="66"/>
                  </a:lnTo>
                  <a:lnTo>
                    <a:pt x="24" y="66"/>
                  </a:lnTo>
                  <a:close/>
                  <a:moveTo>
                    <a:pt x="40" y="66"/>
                  </a:moveTo>
                  <a:lnTo>
                    <a:pt x="40" y="66"/>
                  </a:lnTo>
                  <a:lnTo>
                    <a:pt x="46" y="66"/>
                  </a:lnTo>
                  <a:lnTo>
                    <a:pt x="46" y="66"/>
                  </a:lnTo>
                  <a:lnTo>
                    <a:pt x="46" y="71"/>
                  </a:lnTo>
                  <a:lnTo>
                    <a:pt x="46" y="71"/>
                  </a:lnTo>
                  <a:lnTo>
                    <a:pt x="40" y="71"/>
                  </a:lnTo>
                  <a:lnTo>
                    <a:pt x="40" y="71"/>
                  </a:lnTo>
                  <a:lnTo>
                    <a:pt x="40" y="66"/>
                  </a:lnTo>
                  <a:lnTo>
                    <a:pt x="40" y="66"/>
                  </a:lnTo>
                  <a:close/>
                  <a:moveTo>
                    <a:pt x="50" y="66"/>
                  </a:moveTo>
                  <a:lnTo>
                    <a:pt x="50" y="66"/>
                  </a:lnTo>
                  <a:lnTo>
                    <a:pt x="53" y="66"/>
                  </a:lnTo>
                  <a:lnTo>
                    <a:pt x="53" y="66"/>
                  </a:lnTo>
                  <a:lnTo>
                    <a:pt x="53" y="71"/>
                  </a:lnTo>
                  <a:lnTo>
                    <a:pt x="53" y="71"/>
                  </a:lnTo>
                  <a:lnTo>
                    <a:pt x="50" y="71"/>
                  </a:lnTo>
                  <a:lnTo>
                    <a:pt x="50" y="71"/>
                  </a:lnTo>
                  <a:lnTo>
                    <a:pt x="50" y="66"/>
                  </a:lnTo>
                  <a:lnTo>
                    <a:pt x="50" y="66"/>
                  </a:lnTo>
                  <a:close/>
                  <a:moveTo>
                    <a:pt x="57" y="66"/>
                  </a:moveTo>
                  <a:lnTo>
                    <a:pt x="57" y="66"/>
                  </a:lnTo>
                  <a:lnTo>
                    <a:pt x="61" y="66"/>
                  </a:lnTo>
                  <a:lnTo>
                    <a:pt x="61" y="66"/>
                  </a:lnTo>
                  <a:lnTo>
                    <a:pt x="61" y="71"/>
                  </a:lnTo>
                  <a:lnTo>
                    <a:pt x="61" y="71"/>
                  </a:lnTo>
                  <a:lnTo>
                    <a:pt x="57" y="71"/>
                  </a:lnTo>
                  <a:lnTo>
                    <a:pt x="57" y="71"/>
                  </a:lnTo>
                  <a:lnTo>
                    <a:pt x="57" y="66"/>
                  </a:lnTo>
                  <a:lnTo>
                    <a:pt x="57" y="66"/>
                  </a:lnTo>
                  <a:close/>
                  <a:moveTo>
                    <a:pt x="33" y="80"/>
                  </a:moveTo>
                  <a:lnTo>
                    <a:pt x="33" y="80"/>
                  </a:lnTo>
                  <a:lnTo>
                    <a:pt x="37" y="80"/>
                  </a:lnTo>
                  <a:lnTo>
                    <a:pt x="37" y="80"/>
                  </a:lnTo>
                  <a:lnTo>
                    <a:pt x="37" y="86"/>
                  </a:lnTo>
                  <a:lnTo>
                    <a:pt x="37" y="86"/>
                  </a:lnTo>
                  <a:lnTo>
                    <a:pt x="33" y="86"/>
                  </a:lnTo>
                  <a:lnTo>
                    <a:pt x="33" y="86"/>
                  </a:lnTo>
                  <a:lnTo>
                    <a:pt x="33" y="80"/>
                  </a:lnTo>
                  <a:lnTo>
                    <a:pt x="33" y="80"/>
                  </a:lnTo>
                  <a:close/>
                  <a:moveTo>
                    <a:pt x="24" y="80"/>
                  </a:moveTo>
                  <a:lnTo>
                    <a:pt x="24" y="80"/>
                  </a:lnTo>
                  <a:lnTo>
                    <a:pt x="29" y="80"/>
                  </a:lnTo>
                  <a:lnTo>
                    <a:pt x="29" y="80"/>
                  </a:lnTo>
                  <a:lnTo>
                    <a:pt x="29" y="86"/>
                  </a:lnTo>
                  <a:lnTo>
                    <a:pt x="29" y="86"/>
                  </a:lnTo>
                  <a:lnTo>
                    <a:pt x="24" y="86"/>
                  </a:lnTo>
                  <a:lnTo>
                    <a:pt x="24" y="86"/>
                  </a:lnTo>
                  <a:lnTo>
                    <a:pt x="24" y="80"/>
                  </a:lnTo>
                  <a:lnTo>
                    <a:pt x="24" y="80"/>
                  </a:lnTo>
                  <a:close/>
                  <a:moveTo>
                    <a:pt x="40" y="80"/>
                  </a:moveTo>
                  <a:lnTo>
                    <a:pt x="40" y="80"/>
                  </a:lnTo>
                  <a:lnTo>
                    <a:pt x="46" y="80"/>
                  </a:lnTo>
                  <a:lnTo>
                    <a:pt x="46" y="80"/>
                  </a:lnTo>
                  <a:lnTo>
                    <a:pt x="46" y="86"/>
                  </a:lnTo>
                  <a:lnTo>
                    <a:pt x="46" y="86"/>
                  </a:lnTo>
                  <a:lnTo>
                    <a:pt x="40" y="86"/>
                  </a:lnTo>
                  <a:lnTo>
                    <a:pt x="40" y="86"/>
                  </a:lnTo>
                  <a:lnTo>
                    <a:pt x="40" y="80"/>
                  </a:lnTo>
                  <a:lnTo>
                    <a:pt x="40" y="80"/>
                  </a:lnTo>
                  <a:close/>
                  <a:moveTo>
                    <a:pt x="50" y="80"/>
                  </a:moveTo>
                  <a:lnTo>
                    <a:pt x="50" y="80"/>
                  </a:lnTo>
                  <a:lnTo>
                    <a:pt x="53" y="80"/>
                  </a:lnTo>
                  <a:lnTo>
                    <a:pt x="53" y="80"/>
                  </a:lnTo>
                  <a:lnTo>
                    <a:pt x="53" y="86"/>
                  </a:lnTo>
                  <a:lnTo>
                    <a:pt x="53" y="86"/>
                  </a:lnTo>
                  <a:lnTo>
                    <a:pt x="50" y="86"/>
                  </a:lnTo>
                  <a:lnTo>
                    <a:pt x="50" y="86"/>
                  </a:lnTo>
                  <a:lnTo>
                    <a:pt x="50" y="80"/>
                  </a:lnTo>
                  <a:lnTo>
                    <a:pt x="50" y="80"/>
                  </a:lnTo>
                  <a:close/>
                  <a:moveTo>
                    <a:pt x="57" y="80"/>
                  </a:moveTo>
                  <a:lnTo>
                    <a:pt x="57" y="80"/>
                  </a:lnTo>
                  <a:lnTo>
                    <a:pt x="61" y="80"/>
                  </a:lnTo>
                  <a:lnTo>
                    <a:pt x="61" y="80"/>
                  </a:lnTo>
                  <a:lnTo>
                    <a:pt x="61" y="86"/>
                  </a:lnTo>
                  <a:lnTo>
                    <a:pt x="61" y="86"/>
                  </a:lnTo>
                  <a:lnTo>
                    <a:pt x="57" y="86"/>
                  </a:lnTo>
                  <a:lnTo>
                    <a:pt x="57" y="86"/>
                  </a:lnTo>
                  <a:lnTo>
                    <a:pt x="57" y="80"/>
                  </a:lnTo>
                  <a:lnTo>
                    <a:pt x="57" y="80"/>
                  </a:lnTo>
                  <a:close/>
                  <a:moveTo>
                    <a:pt x="33" y="9"/>
                  </a:moveTo>
                  <a:lnTo>
                    <a:pt x="33" y="9"/>
                  </a:lnTo>
                  <a:lnTo>
                    <a:pt x="37" y="9"/>
                  </a:lnTo>
                  <a:lnTo>
                    <a:pt x="37" y="9"/>
                  </a:lnTo>
                  <a:lnTo>
                    <a:pt x="37" y="14"/>
                  </a:lnTo>
                  <a:lnTo>
                    <a:pt x="37" y="14"/>
                  </a:lnTo>
                  <a:lnTo>
                    <a:pt x="33" y="14"/>
                  </a:lnTo>
                  <a:lnTo>
                    <a:pt x="33" y="14"/>
                  </a:lnTo>
                  <a:lnTo>
                    <a:pt x="33" y="9"/>
                  </a:lnTo>
                  <a:lnTo>
                    <a:pt x="33" y="9"/>
                  </a:lnTo>
                  <a:close/>
                  <a:moveTo>
                    <a:pt x="24" y="9"/>
                  </a:moveTo>
                  <a:lnTo>
                    <a:pt x="29" y="9"/>
                  </a:lnTo>
                  <a:lnTo>
                    <a:pt x="29" y="14"/>
                  </a:lnTo>
                  <a:lnTo>
                    <a:pt x="24" y="14"/>
                  </a:lnTo>
                  <a:lnTo>
                    <a:pt x="24" y="9"/>
                  </a:lnTo>
                  <a:lnTo>
                    <a:pt x="24" y="9"/>
                  </a:lnTo>
                  <a:close/>
                  <a:moveTo>
                    <a:pt x="40" y="9"/>
                  </a:moveTo>
                  <a:lnTo>
                    <a:pt x="40" y="9"/>
                  </a:lnTo>
                  <a:lnTo>
                    <a:pt x="46" y="9"/>
                  </a:lnTo>
                  <a:lnTo>
                    <a:pt x="46" y="9"/>
                  </a:lnTo>
                  <a:lnTo>
                    <a:pt x="46" y="14"/>
                  </a:lnTo>
                  <a:lnTo>
                    <a:pt x="46" y="14"/>
                  </a:lnTo>
                  <a:lnTo>
                    <a:pt x="40" y="14"/>
                  </a:lnTo>
                  <a:lnTo>
                    <a:pt x="40" y="14"/>
                  </a:lnTo>
                  <a:lnTo>
                    <a:pt x="40" y="9"/>
                  </a:lnTo>
                  <a:lnTo>
                    <a:pt x="40" y="9"/>
                  </a:lnTo>
                  <a:close/>
                  <a:moveTo>
                    <a:pt x="50" y="9"/>
                  </a:moveTo>
                  <a:lnTo>
                    <a:pt x="50" y="9"/>
                  </a:lnTo>
                  <a:lnTo>
                    <a:pt x="53" y="9"/>
                  </a:lnTo>
                  <a:lnTo>
                    <a:pt x="53" y="9"/>
                  </a:lnTo>
                  <a:lnTo>
                    <a:pt x="53" y="14"/>
                  </a:lnTo>
                  <a:lnTo>
                    <a:pt x="53" y="14"/>
                  </a:lnTo>
                  <a:lnTo>
                    <a:pt x="50" y="14"/>
                  </a:lnTo>
                  <a:lnTo>
                    <a:pt x="50" y="14"/>
                  </a:lnTo>
                  <a:lnTo>
                    <a:pt x="50" y="9"/>
                  </a:lnTo>
                  <a:lnTo>
                    <a:pt x="50" y="9"/>
                  </a:lnTo>
                  <a:close/>
                  <a:moveTo>
                    <a:pt x="57" y="9"/>
                  </a:moveTo>
                  <a:lnTo>
                    <a:pt x="61" y="9"/>
                  </a:lnTo>
                  <a:lnTo>
                    <a:pt x="61" y="14"/>
                  </a:lnTo>
                  <a:lnTo>
                    <a:pt x="57" y="14"/>
                  </a:lnTo>
                  <a:lnTo>
                    <a:pt x="57" y="9"/>
                  </a:lnTo>
                  <a:lnTo>
                    <a:pt x="57" y="9"/>
                  </a:lnTo>
                  <a:close/>
                  <a:moveTo>
                    <a:pt x="77" y="49"/>
                  </a:moveTo>
                  <a:lnTo>
                    <a:pt x="117" y="49"/>
                  </a:lnTo>
                  <a:lnTo>
                    <a:pt x="117" y="55"/>
                  </a:lnTo>
                  <a:lnTo>
                    <a:pt x="77" y="55"/>
                  </a:lnTo>
                  <a:lnTo>
                    <a:pt x="77" y="49"/>
                  </a:lnTo>
                  <a:lnTo>
                    <a:pt x="77" y="49"/>
                  </a:lnTo>
                  <a:close/>
                  <a:moveTo>
                    <a:pt x="77" y="71"/>
                  </a:moveTo>
                  <a:lnTo>
                    <a:pt x="77" y="71"/>
                  </a:lnTo>
                  <a:lnTo>
                    <a:pt x="117" y="71"/>
                  </a:lnTo>
                  <a:lnTo>
                    <a:pt x="117" y="71"/>
                  </a:lnTo>
                  <a:lnTo>
                    <a:pt x="117" y="77"/>
                  </a:lnTo>
                  <a:lnTo>
                    <a:pt x="117" y="77"/>
                  </a:lnTo>
                  <a:lnTo>
                    <a:pt x="77" y="77"/>
                  </a:lnTo>
                  <a:lnTo>
                    <a:pt x="77" y="77"/>
                  </a:lnTo>
                  <a:lnTo>
                    <a:pt x="77" y="71"/>
                  </a:lnTo>
                  <a:lnTo>
                    <a:pt x="77" y="71"/>
                  </a:lnTo>
                  <a:close/>
                  <a:moveTo>
                    <a:pt x="77" y="84"/>
                  </a:moveTo>
                  <a:lnTo>
                    <a:pt x="77" y="84"/>
                  </a:lnTo>
                  <a:lnTo>
                    <a:pt x="117" y="84"/>
                  </a:lnTo>
                  <a:lnTo>
                    <a:pt x="117" y="84"/>
                  </a:lnTo>
                  <a:lnTo>
                    <a:pt x="117" y="90"/>
                  </a:lnTo>
                  <a:lnTo>
                    <a:pt x="117" y="90"/>
                  </a:lnTo>
                  <a:lnTo>
                    <a:pt x="77" y="90"/>
                  </a:lnTo>
                  <a:lnTo>
                    <a:pt x="77" y="90"/>
                  </a:lnTo>
                  <a:lnTo>
                    <a:pt x="77" y="84"/>
                  </a:lnTo>
                  <a:lnTo>
                    <a:pt x="77" y="84"/>
                  </a:lnTo>
                  <a:close/>
                  <a:moveTo>
                    <a:pt x="77" y="95"/>
                  </a:moveTo>
                  <a:lnTo>
                    <a:pt x="117" y="95"/>
                  </a:lnTo>
                  <a:lnTo>
                    <a:pt x="117" y="101"/>
                  </a:lnTo>
                  <a:lnTo>
                    <a:pt x="77" y="101"/>
                  </a:lnTo>
                  <a:lnTo>
                    <a:pt x="77" y="95"/>
                  </a:lnTo>
                  <a:close/>
                </a:path>
              </a:pathLst>
            </a:custGeom>
            <a:solidFill>
              <a:schemeClr val="bg1"/>
            </a:solidFill>
            <a:ln>
              <a:noFill/>
            </a:ln>
            <a:extLst/>
          </p:spPr>
          <p:txBody>
            <a:bodyPr vert="horz" wrap="square" lIns="91412" tIns="45706" rIns="91412" bIns="45706" numCol="1" anchor="t" anchorCtr="0" compatLnSpc="1">
              <a:prstTxWarp prst="textNoShape">
                <a:avLst/>
              </a:prstTxWarp>
            </a:bodyPr>
            <a:lstStyle/>
            <a:p>
              <a:endParaRPr lang="zh-CN" altLang="en-US" sz="1799"/>
            </a:p>
          </p:txBody>
        </p:sp>
        <p:sp>
          <p:nvSpPr>
            <p:cNvPr id="14" name="矩形 13"/>
            <p:cNvSpPr/>
            <p:nvPr/>
          </p:nvSpPr>
          <p:spPr>
            <a:xfrm>
              <a:off x="2698368" y="5518798"/>
              <a:ext cx="557147" cy="574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lumMod val="75000"/>
                      <a:lumOff val="25000"/>
                    </a:schemeClr>
                  </a:solidFill>
                </a:rPr>
                <a:t>03</a:t>
              </a:r>
              <a:endParaRPr lang="zh-CN" altLang="en-US" sz="1600" dirty="0">
                <a:solidFill>
                  <a:schemeClr val="tx1">
                    <a:lumMod val="75000"/>
                    <a:lumOff val="25000"/>
                  </a:schemeClr>
                </a:solidFill>
              </a:endParaRPr>
            </a:p>
          </p:txBody>
        </p:sp>
      </p:grpSp>
      <p:sp>
        <p:nvSpPr>
          <p:cNvPr id="15" name="矩形 14"/>
          <p:cNvSpPr/>
          <p:nvPr/>
        </p:nvSpPr>
        <p:spPr>
          <a:xfrm>
            <a:off x="1494301" y="1115556"/>
            <a:ext cx="1326055" cy="1638455"/>
          </a:xfrm>
          <a:prstGeom prst="rect">
            <a:avLst/>
          </a:prstGeom>
          <a:gradFill flip="none" rotWithShape="1">
            <a:gsLst>
              <a:gs pos="89000">
                <a:schemeClr val="bg1">
                  <a:lumMod val="85000"/>
                  <a:alpha val="18000"/>
                </a:schemeClr>
              </a:gs>
              <a:gs pos="0">
                <a:schemeClr val="bg1">
                  <a:alpha val="31000"/>
                </a:schemeClr>
              </a:gs>
            </a:gsLst>
            <a:lin ang="18900000" scaled="1"/>
            <a:tileRect/>
          </a:gra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anchor="ctr"/>
          <a:lstStyle/>
          <a:p>
            <a:pPr algn="ctr" defTabSz="534821">
              <a:defRPr/>
            </a:pPr>
            <a:endParaRPr lang="zh-CN" altLang="en-US" sz="1100" dirty="0"/>
          </a:p>
        </p:txBody>
      </p:sp>
      <p:sp>
        <p:nvSpPr>
          <p:cNvPr id="16" name="Freeform 45"/>
          <p:cNvSpPr>
            <a:spLocks noEditPoints="1"/>
          </p:cNvSpPr>
          <p:nvPr/>
        </p:nvSpPr>
        <p:spPr bwMode="auto">
          <a:xfrm flipH="1">
            <a:off x="1625990" y="2025600"/>
            <a:ext cx="816623" cy="728662"/>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799"/>
          </a:p>
        </p:txBody>
      </p:sp>
      <p:sp>
        <p:nvSpPr>
          <p:cNvPr id="17" name="Freeform 45"/>
          <p:cNvSpPr>
            <a:spLocks noEditPoints="1"/>
          </p:cNvSpPr>
          <p:nvPr/>
        </p:nvSpPr>
        <p:spPr bwMode="auto">
          <a:xfrm>
            <a:off x="2034302" y="1451719"/>
            <a:ext cx="1410638" cy="1341835"/>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799"/>
          </a:p>
        </p:txBody>
      </p:sp>
      <p:pic>
        <p:nvPicPr>
          <p:cNvPr id="18" name="Picture 3"/>
          <p:cNvPicPr>
            <a:picLocks noChangeAspect="1" noChangeArrowheads="1"/>
          </p:cNvPicPr>
          <p:nvPr/>
        </p:nvPicPr>
        <p:blipFill>
          <a:blip r:embed="rId3" cstate="print"/>
          <a:srcRect l="2766" t="57680" r="7205"/>
          <a:stretch>
            <a:fillRect/>
          </a:stretch>
        </p:blipFill>
        <p:spPr bwMode="auto">
          <a:xfrm>
            <a:off x="1360528" y="2770931"/>
            <a:ext cx="6937222" cy="45705"/>
          </a:xfrm>
          <a:prstGeom prst="rect">
            <a:avLst/>
          </a:prstGeom>
          <a:noFill/>
          <a:ln w="9525">
            <a:noFill/>
            <a:miter lim="800000"/>
            <a:headEnd/>
            <a:tailEnd/>
          </a:ln>
        </p:spPr>
      </p:pic>
      <p:sp>
        <p:nvSpPr>
          <p:cNvPr id="19" name="矩形 18"/>
          <p:cNvSpPr/>
          <p:nvPr/>
        </p:nvSpPr>
        <p:spPr>
          <a:xfrm>
            <a:off x="3604305" y="1575476"/>
            <a:ext cx="4127421" cy="900236"/>
          </a:xfrm>
          <a:prstGeom prst="rect">
            <a:avLst/>
          </a:prstGeom>
        </p:spPr>
        <p:txBody>
          <a:bodyPr wrap="square" lIns="68568" tIns="34285" rIns="68568" bIns="3428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输入您的内容或者通过右键复制粘贴您的内容。输入您的内容或者通过右键复制粘贴您的内容。</a:t>
            </a: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2929659" y="3153177"/>
            <a:ext cx="5282028" cy="235439"/>
          </a:xfrm>
          <a:prstGeom prst="rect">
            <a:avLst/>
          </a:prstGeom>
        </p:spPr>
        <p:txBody>
          <a:bodyPr wrap="square" lIns="68568" tIns="34285" rIns="68568" bIns="34285">
            <a:spAutoFit/>
          </a:bodyPr>
          <a:lstStyle/>
          <a:p>
            <a:pPr>
              <a:lnSpc>
                <a:spcPct val="12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p>
        </p:txBody>
      </p:sp>
      <p:sp>
        <p:nvSpPr>
          <p:cNvPr id="21" name="矩形 20"/>
          <p:cNvSpPr/>
          <p:nvPr/>
        </p:nvSpPr>
        <p:spPr>
          <a:xfrm>
            <a:off x="2906743" y="3692063"/>
            <a:ext cx="5282028" cy="235439"/>
          </a:xfrm>
          <a:prstGeom prst="rect">
            <a:avLst/>
          </a:prstGeom>
        </p:spPr>
        <p:txBody>
          <a:bodyPr wrap="square" lIns="68568" tIns="34285" rIns="68568" bIns="34285">
            <a:spAutoFit/>
          </a:bodyPr>
          <a:lstStyle/>
          <a:p>
            <a:pPr>
              <a:lnSpc>
                <a:spcPct val="12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p>
        </p:txBody>
      </p:sp>
      <p:sp>
        <p:nvSpPr>
          <p:cNvPr id="22" name="矩形 21"/>
          <p:cNvSpPr/>
          <p:nvPr/>
        </p:nvSpPr>
        <p:spPr>
          <a:xfrm>
            <a:off x="2898113" y="4232124"/>
            <a:ext cx="5282028" cy="235439"/>
          </a:xfrm>
          <a:prstGeom prst="rect">
            <a:avLst/>
          </a:prstGeom>
        </p:spPr>
        <p:txBody>
          <a:bodyPr wrap="square" lIns="68568" tIns="34285" rIns="68568" bIns="34285">
            <a:spAutoFit/>
          </a:bodyPr>
          <a:lstStyle/>
          <a:p>
            <a:pPr>
              <a:lnSpc>
                <a:spcPct val="12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p>
        </p:txBody>
      </p:sp>
    </p:spTree>
    <p:extLst>
      <p:ext uri="{BB962C8B-B14F-4D97-AF65-F5344CB8AC3E}">
        <p14:creationId xmlns:p14="http://schemas.microsoft.com/office/powerpoint/2010/main" val="2353868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ppt_x</p:attrName>
                                        </p:attrNameLst>
                                      </p:cBhvr>
                                      <p:tavLst>
                                        <p:tav tm="0">
                                          <p:val>
                                            <p:strVal val="#ppt_x-#ppt_w*1.125000"/>
                                          </p:val>
                                        </p:tav>
                                        <p:tav tm="100000">
                                          <p:val>
                                            <p:strVal val="#ppt_x"/>
                                          </p:val>
                                        </p:tav>
                                      </p:tavLst>
                                    </p:anim>
                                    <p:animEffect transition="in" filter="wipe(right)">
                                      <p:cBhvr>
                                        <p:cTn id="14" dur="500"/>
                                        <p:tgtEl>
                                          <p:spTgt spid="16"/>
                                        </p:tgtEl>
                                      </p:cBhvr>
                                    </p:animEffect>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ppt_x</p:attrName>
                                        </p:attrNameLst>
                                      </p:cBhvr>
                                      <p:tavLst>
                                        <p:tav tm="0">
                                          <p:val>
                                            <p:strVal val="#ppt_x+#ppt_w*1.125000"/>
                                          </p:val>
                                        </p:tav>
                                        <p:tav tm="100000">
                                          <p:val>
                                            <p:strVal val="#ppt_x"/>
                                          </p:val>
                                        </p:tav>
                                      </p:tavLst>
                                    </p:anim>
                                    <p:animEffect transition="in" filter="wipe(left)">
                                      <p:cBhvr>
                                        <p:cTn id="19" dur="500"/>
                                        <p:tgtEl>
                                          <p:spTgt spid="17"/>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14" presetClass="entr" presetSubtype="1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randombar(horizontal)">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2015716"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03</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工作体会</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2911018" y="2614009"/>
            <a:ext cx="86889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3978633" y="2615139"/>
            <a:ext cx="124491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2911018" y="2802389"/>
            <a:ext cx="86889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3978633" y="2803519"/>
            <a:ext cx="124491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 11">
            <a:extLst>
              <a:ext uri="{FF2B5EF4-FFF2-40B4-BE49-F238E27FC236}">
                <a16:creationId xmlns:a16="http://schemas.microsoft.com/office/drawing/2014/main" id="{8B30D9FE-166F-40A7-BF50-64B9DC5FD01A}"/>
              </a:ext>
            </a:extLst>
          </p:cNvPr>
          <p:cNvPicPr>
            <a:picLocks noChangeAspect="1"/>
          </p:cNvPicPr>
          <p:nvPr/>
        </p:nvPicPr>
        <p:blipFill>
          <a:blip r:embed="rId2"/>
          <a:stretch>
            <a:fillRect/>
          </a:stretch>
        </p:blipFill>
        <p:spPr>
          <a:xfrm flipH="1">
            <a:off x="3311860" y="1240395"/>
            <a:ext cx="5832140" cy="3909291"/>
          </a:xfrm>
          <a:prstGeom prst="rtTriangle">
            <a:avLst/>
          </a:prstGeom>
        </p:spPr>
      </p:pic>
    </p:spTree>
    <p:extLst>
      <p:ext uri="{BB962C8B-B14F-4D97-AF65-F5344CB8AC3E}">
        <p14:creationId xmlns:p14="http://schemas.microsoft.com/office/powerpoint/2010/main" val="3302719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5">
            <a:extLst>
              <a:ext uri="{28A0092B-C50C-407E-A947-70E740481C1C}">
                <a14:useLocalDpi xmlns:a14="http://schemas.microsoft.com/office/drawing/2010/main" val="0"/>
              </a:ext>
            </a:extLst>
          </a:blip>
          <a:srcRect b="8265"/>
          <a:stretch/>
        </p:blipFill>
        <p:spPr bwMode="auto">
          <a:xfrm>
            <a:off x="240829" y="1181639"/>
            <a:ext cx="2769367" cy="1873156"/>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226249" y="1196484"/>
            <a:ext cx="2779561" cy="1853135"/>
          </a:xfrm>
          <a:prstGeom prst="rect">
            <a:avLst/>
          </a:prstGeom>
        </p:spPr>
      </p:pic>
      <p:pic>
        <p:nvPicPr>
          <p:cNvPr id="5" name="Picture 2"/>
          <p:cNvPicPr>
            <a:picLocks noChangeAspect="1" noChangeArrowheads="1"/>
          </p:cNvPicPr>
          <p:nvPr/>
        </p:nvPicPr>
        <p:blipFill>
          <a:blip r:embed="rId27" cstate="print">
            <a:extLst>
              <a:ext uri="{28A0092B-C50C-407E-A947-70E740481C1C}">
                <a14:useLocalDpi xmlns:a14="http://schemas.microsoft.com/office/drawing/2010/main" val="0"/>
              </a:ext>
            </a:extLst>
          </a:blip>
          <a:stretch>
            <a:fillRect/>
          </a:stretch>
        </p:blipFill>
        <p:spPr bwMode="auto">
          <a:xfrm>
            <a:off x="6221862" y="1185354"/>
            <a:ext cx="2779207" cy="185024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custDataLst>
              <p:tags r:id="rId1"/>
            </p:custDataLst>
          </p:nvPr>
        </p:nvSpPr>
        <p:spPr>
          <a:xfrm>
            <a:off x="241183" y="3043731"/>
            <a:ext cx="2779207" cy="684387"/>
          </a:xfrm>
          <a:prstGeom prst="rect">
            <a:avLst/>
          </a:prstGeom>
          <a:solidFill>
            <a:schemeClr val="accent1"/>
          </a:solidFill>
          <a:ln w="12700" cap="flat" cmpd="sng" algn="ctr">
            <a:noFill/>
            <a:prstDash val="solid"/>
            <a:miter lim="800000"/>
          </a:ln>
          <a:effectLst/>
        </p:spPr>
        <p:txBody>
          <a:bodyPr lIns="68582" tIns="34291" rIns="68582" bIns="34291" rtlCol="0" anchor="ctr"/>
          <a:lstStyle/>
          <a:p>
            <a:pPr algn="ctr">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7" name="文本框 25"/>
          <p:cNvSpPr txBox="1"/>
          <p:nvPr>
            <p:custDataLst>
              <p:tags r:id="rId2"/>
            </p:custDataLst>
          </p:nvPr>
        </p:nvSpPr>
        <p:spPr>
          <a:xfrm>
            <a:off x="704748" y="3248931"/>
            <a:ext cx="1852075" cy="300176"/>
          </a:xfrm>
          <a:prstGeom prst="rect">
            <a:avLst/>
          </a:prstGeom>
          <a:noFill/>
        </p:spPr>
        <p:txBody>
          <a:bodyPr wrap="square" lIns="68582" tIns="34291" rIns="68582" bIns="34291" rtlCol="0">
            <a:spAutoFit/>
          </a:bodyPr>
          <a:lstStyle/>
          <a:p>
            <a:pPr algn="ctr"/>
            <a:r>
              <a:rPr lang="zh-CN" altLang="en-US" sz="1500" b="1" dirty="0">
                <a:solidFill>
                  <a:prstClr val="white"/>
                </a:solidFill>
                <a:latin typeface="微软雅黑" panose="020B0503020204020204" pitchFamily="34" charset="-122"/>
                <a:ea typeface="微软雅黑" panose="020B0503020204020204" pitchFamily="34" charset="-122"/>
              </a:rPr>
              <a:t>在此输入标题</a:t>
            </a:r>
            <a:endParaRPr lang="en-US" altLang="zh-CN" sz="1500" b="1"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p:custDataLst>
              <p:tags r:id="rId3"/>
            </p:custDataLst>
          </p:nvPr>
        </p:nvSpPr>
        <p:spPr>
          <a:xfrm>
            <a:off x="3226603" y="3054795"/>
            <a:ext cx="2779207" cy="684387"/>
          </a:xfrm>
          <a:prstGeom prst="rect">
            <a:avLst/>
          </a:prstGeom>
          <a:solidFill>
            <a:schemeClr val="accent2"/>
          </a:solidFill>
          <a:ln w="12700" cap="flat" cmpd="sng" algn="ctr">
            <a:noFill/>
            <a:prstDash val="solid"/>
            <a:miter lim="800000"/>
          </a:ln>
          <a:effectLst/>
        </p:spPr>
        <p:txBody>
          <a:bodyPr lIns="68582" tIns="34291" rIns="68582" bIns="34291" rtlCol="0" anchor="ctr"/>
          <a:lstStyle/>
          <a:p>
            <a:pPr algn="ctr">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9" name="文本框 25"/>
          <p:cNvSpPr txBox="1"/>
          <p:nvPr>
            <p:custDataLst>
              <p:tags r:id="rId4"/>
            </p:custDataLst>
          </p:nvPr>
        </p:nvSpPr>
        <p:spPr>
          <a:xfrm>
            <a:off x="3690168" y="3248931"/>
            <a:ext cx="1852075" cy="300176"/>
          </a:xfrm>
          <a:prstGeom prst="rect">
            <a:avLst/>
          </a:prstGeom>
          <a:noFill/>
        </p:spPr>
        <p:txBody>
          <a:bodyPr wrap="square" lIns="68582" tIns="34291" rIns="68582" bIns="34291" rtlCol="0">
            <a:spAutoFit/>
          </a:bodyPr>
          <a:lstStyle/>
          <a:p>
            <a:pPr algn="ctr"/>
            <a:r>
              <a:rPr lang="zh-CN" altLang="en-US" sz="1500" b="1" dirty="0">
                <a:solidFill>
                  <a:prstClr val="white"/>
                </a:solidFill>
                <a:latin typeface="微软雅黑" panose="020B0503020204020204" pitchFamily="34" charset="-122"/>
                <a:ea typeface="微软雅黑" panose="020B0503020204020204" pitchFamily="34" charset="-122"/>
              </a:rPr>
              <a:t>在此输入标题</a:t>
            </a:r>
            <a:endParaRPr lang="en-US" altLang="zh-CN" sz="1500" b="1" dirty="0">
              <a:solidFill>
                <a:prstClr val="white"/>
              </a:solidFill>
              <a:latin typeface="微软雅黑" panose="020B0503020204020204" pitchFamily="34" charset="-122"/>
              <a:ea typeface="微软雅黑" panose="020B0503020204020204" pitchFamily="34" charset="-122"/>
            </a:endParaRPr>
          </a:p>
        </p:txBody>
      </p:sp>
      <p:sp>
        <p:nvSpPr>
          <p:cNvPr id="10" name="矩形 9"/>
          <p:cNvSpPr/>
          <p:nvPr>
            <p:custDataLst>
              <p:tags r:id="rId5"/>
            </p:custDataLst>
          </p:nvPr>
        </p:nvSpPr>
        <p:spPr>
          <a:xfrm>
            <a:off x="6221863" y="3031567"/>
            <a:ext cx="2779207" cy="684387"/>
          </a:xfrm>
          <a:prstGeom prst="rect">
            <a:avLst/>
          </a:prstGeom>
          <a:solidFill>
            <a:schemeClr val="accent3"/>
          </a:solidFill>
          <a:ln w="12700" cap="flat" cmpd="sng" algn="ctr">
            <a:noFill/>
            <a:prstDash val="solid"/>
            <a:miter lim="800000"/>
          </a:ln>
          <a:effectLst/>
        </p:spPr>
        <p:txBody>
          <a:bodyPr lIns="68582" tIns="34291" rIns="68582" bIns="34291" rtlCol="0" anchor="ctr"/>
          <a:lstStyle/>
          <a:p>
            <a:pPr algn="ctr">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11" name="文本框 25"/>
          <p:cNvSpPr txBox="1"/>
          <p:nvPr>
            <p:custDataLst>
              <p:tags r:id="rId6"/>
            </p:custDataLst>
          </p:nvPr>
        </p:nvSpPr>
        <p:spPr>
          <a:xfrm>
            <a:off x="6685428" y="3224971"/>
            <a:ext cx="1852075" cy="300176"/>
          </a:xfrm>
          <a:prstGeom prst="rect">
            <a:avLst/>
          </a:prstGeom>
          <a:noFill/>
        </p:spPr>
        <p:txBody>
          <a:bodyPr wrap="square" lIns="68582" tIns="34291" rIns="68582" bIns="34291" rtlCol="0">
            <a:spAutoFit/>
          </a:bodyPr>
          <a:lstStyle/>
          <a:p>
            <a:pPr algn="ctr"/>
            <a:r>
              <a:rPr lang="zh-CN" altLang="en-US" sz="1500" b="1" dirty="0">
                <a:solidFill>
                  <a:prstClr val="white"/>
                </a:solidFill>
                <a:latin typeface="微软雅黑" panose="020B0503020204020204" pitchFamily="34" charset="-122"/>
                <a:ea typeface="微软雅黑" panose="020B0503020204020204" pitchFamily="34" charset="-122"/>
              </a:rPr>
              <a:t>在此输入标题</a:t>
            </a:r>
            <a:endParaRPr lang="en-US" altLang="zh-CN" sz="1500" b="1" dirty="0">
              <a:solidFill>
                <a:prstClr val="white"/>
              </a:solidFill>
              <a:latin typeface="微软雅黑" panose="020B0503020204020204" pitchFamily="34" charset="-122"/>
              <a:ea typeface="微软雅黑" panose="020B0503020204020204" pitchFamily="34" charset="-122"/>
            </a:endParaRPr>
          </a:p>
        </p:txBody>
      </p:sp>
      <p:sp>
        <p:nvSpPr>
          <p:cNvPr id="12" name="矩形 11"/>
          <p:cNvSpPr/>
          <p:nvPr/>
        </p:nvSpPr>
        <p:spPr>
          <a:xfrm>
            <a:off x="369609" y="3880749"/>
            <a:ext cx="2650781" cy="609400"/>
          </a:xfrm>
          <a:prstGeom prst="rect">
            <a:avLst/>
          </a:prstGeom>
        </p:spPr>
        <p:txBody>
          <a:bodyPr wrap="square" lIns="68582" tIns="34291" rIns="68582" bIns="34291">
            <a:spAutoFit/>
          </a:bodyPr>
          <a:lstStyle/>
          <a:p>
            <a:pP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a:t>
            </a:r>
          </a:p>
        </p:txBody>
      </p:sp>
      <p:sp>
        <p:nvSpPr>
          <p:cNvPr id="13" name="矩形 12"/>
          <p:cNvSpPr/>
          <p:nvPr/>
        </p:nvSpPr>
        <p:spPr>
          <a:xfrm>
            <a:off x="3282412" y="3862567"/>
            <a:ext cx="2650781" cy="609400"/>
          </a:xfrm>
          <a:prstGeom prst="rect">
            <a:avLst/>
          </a:prstGeom>
        </p:spPr>
        <p:txBody>
          <a:bodyPr wrap="square" lIns="68582" tIns="34291" rIns="68582" bIns="34291">
            <a:spAutoFit/>
          </a:bodyPr>
          <a:lstStyle/>
          <a:p>
            <a:pP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a:t>
            </a:r>
          </a:p>
        </p:txBody>
      </p:sp>
      <p:sp>
        <p:nvSpPr>
          <p:cNvPr id="14" name="矩形 13"/>
          <p:cNvSpPr/>
          <p:nvPr/>
        </p:nvSpPr>
        <p:spPr>
          <a:xfrm>
            <a:off x="6286075" y="3870462"/>
            <a:ext cx="2650781" cy="591831"/>
          </a:xfrm>
          <a:prstGeom prst="rect">
            <a:avLst/>
          </a:prstGeom>
        </p:spPr>
        <p:txBody>
          <a:bodyPr wrap="square" lIns="68582" tIns="34291" rIns="68582" bIns="34291">
            <a:spAutoFit/>
          </a:bodyPr>
          <a:lstStyle/>
          <a:p>
            <a:pP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a:t>
            </a:r>
          </a:p>
        </p:txBody>
      </p:sp>
      <p:grpSp>
        <p:nvGrpSpPr>
          <p:cNvPr id="2" name="组合 14"/>
          <p:cNvGrpSpPr/>
          <p:nvPr/>
        </p:nvGrpSpPr>
        <p:grpSpPr>
          <a:xfrm>
            <a:off x="2753788" y="3298867"/>
            <a:ext cx="718040" cy="161976"/>
            <a:chOff x="3081338" y="2344737"/>
            <a:chExt cx="957262" cy="215901"/>
          </a:xfrm>
        </p:grpSpPr>
        <p:sp>
          <p:nvSpPr>
            <p:cNvPr id="16" name="MH_Other_1"/>
            <p:cNvSpPr/>
            <p:nvPr>
              <p:custDataLst>
                <p:tags r:id="rId19"/>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7" name="MH_Other_2"/>
            <p:cNvSpPr/>
            <p:nvPr>
              <p:custDataLst>
                <p:tags r:id="rId20"/>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8" name="MH_Other_7"/>
            <p:cNvSpPr/>
            <p:nvPr>
              <p:custDataLst>
                <p:tags r:id="rId21"/>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9" name="MH_Other_8"/>
            <p:cNvSpPr/>
            <p:nvPr>
              <p:custDataLst>
                <p:tags r:id="rId22"/>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9"/>
          <p:cNvGrpSpPr/>
          <p:nvPr/>
        </p:nvGrpSpPr>
        <p:grpSpPr>
          <a:xfrm>
            <a:off x="5789757" y="3304936"/>
            <a:ext cx="718040" cy="161976"/>
            <a:chOff x="3081338" y="2344737"/>
            <a:chExt cx="957262" cy="215901"/>
          </a:xfrm>
        </p:grpSpPr>
        <p:sp>
          <p:nvSpPr>
            <p:cNvPr id="21" name="MH_Other_1"/>
            <p:cNvSpPr/>
            <p:nvPr>
              <p:custDataLst>
                <p:tags r:id="rId15"/>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2" name="MH_Other_2"/>
            <p:cNvSpPr/>
            <p:nvPr>
              <p:custDataLst>
                <p:tags r:id="rId16"/>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3" name="MH_Other_7"/>
            <p:cNvSpPr/>
            <p:nvPr>
              <p:custDataLst>
                <p:tags r:id="rId17"/>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24" name="MH_Other_8"/>
            <p:cNvSpPr/>
            <p:nvPr>
              <p:custDataLst>
                <p:tags r:id="rId18"/>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latin typeface="微软雅黑" panose="020B0503020204020204" pitchFamily="34" charset="-122"/>
                <a:ea typeface="微软雅黑" panose="020B0503020204020204" pitchFamily="34" charset="-122"/>
              </a:endParaRPr>
            </a:p>
          </p:txBody>
        </p:sp>
      </p:grpSp>
      <p:grpSp>
        <p:nvGrpSpPr>
          <p:cNvPr id="20" name="组合 24"/>
          <p:cNvGrpSpPr/>
          <p:nvPr/>
        </p:nvGrpSpPr>
        <p:grpSpPr>
          <a:xfrm>
            <a:off x="2786295" y="1388199"/>
            <a:ext cx="718040" cy="161976"/>
            <a:chOff x="3081338" y="2344737"/>
            <a:chExt cx="957262" cy="215901"/>
          </a:xfrm>
        </p:grpSpPr>
        <p:sp>
          <p:nvSpPr>
            <p:cNvPr id="26" name="MH_Other_1"/>
            <p:cNvSpPr/>
            <p:nvPr>
              <p:custDataLst>
                <p:tags r:id="rId11"/>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27" name="MH_Other_2"/>
            <p:cNvSpPr/>
            <p:nvPr>
              <p:custDataLst>
                <p:tags r:id="rId12"/>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28" name="MH_Other_7"/>
            <p:cNvSpPr/>
            <p:nvPr>
              <p:custDataLst>
                <p:tags r:id="rId13"/>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29" name="MH_Other_8"/>
            <p:cNvSpPr/>
            <p:nvPr>
              <p:custDataLst>
                <p:tags r:id="rId14"/>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grpSp>
      <p:grpSp>
        <p:nvGrpSpPr>
          <p:cNvPr id="25" name="组合 29"/>
          <p:cNvGrpSpPr/>
          <p:nvPr/>
        </p:nvGrpSpPr>
        <p:grpSpPr>
          <a:xfrm>
            <a:off x="5742319" y="1429708"/>
            <a:ext cx="718040" cy="161976"/>
            <a:chOff x="3081338" y="2344737"/>
            <a:chExt cx="957262" cy="215901"/>
          </a:xfrm>
        </p:grpSpPr>
        <p:sp>
          <p:nvSpPr>
            <p:cNvPr id="31" name="MH_Other_1"/>
            <p:cNvSpPr/>
            <p:nvPr>
              <p:custDataLst>
                <p:tags r:id="rId7"/>
              </p:custDataLst>
            </p:nvPr>
          </p:nvSpPr>
          <p:spPr bwMode="auto">
            <a:xfrm>
              <a:off x="3081338" y="2347913"/>
              <a:ext cx="209551"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32" name="MH_Other_2"/>
            <p:cNvSpPr/>
            <p:nvPr>
              <p:custDataLst>
                <p:tags r:id="rId8"/>
              </p:custDataLst>
            </p:nvPr>
          </p:nvSpPr>
          <p:spPr bwMode="auto">
            <a:xfrm>
              <a:off x="3827463" y="2344737"/>
              <a:ext cx="211137" cy="212725"/>
            </a:xfrm>
            <a:prstGeom prst="ellipse">
              <a:avLst/>
            </a:prstGeom>
            <a:solidFill>
              <a:srgbClr val="FFFFFF"/>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33" name="MH_Other_7"/>
            <p:cNvSpPr/>
            <p:nvPr>
              <p:custDataLst>
                <p:tags r:id="rId9"/>
              </p:custDataLst>
            </p:nvPr>
          </p:nvSpPr>
          <p:spPr bwMode="auto">
            <a:xfrm>
              <a:off x="3124675" y="2400063"/>
              <a:ext cx="869947" cy="109241"/>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sp>
          <p:nvSpPr>
            <p:cNvPr id="34" name="MH_Other_8"/>
            <p:cNvSpPr/>
            <p:nvPr>
              <p:custDataLst>
                <p:tags r:id="rId10"/>
              </p:custDataLst>
            </p:nvPr>
          </p:nvSpPr>
          <p:spPr bwMode="auto">
            <a:xfrm>
              <a:off x="3124201" y="2400300"/>
              <a:ext cx="869950" cy="10953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dirty="0">
                <a:solidFill>
                  <a:prstClr val="white"/>
                </a:solidFill>
              </a:endParaRPr>
            </a:p>
          </p:txBody>
        </p:sp>
      </p:grpSp>
    </p:spTree>
    <p:extLst>
      <p:ext uri="{BB962C8B-B14F-4D97-AF65-F5344CB8AC3E}">
        <p14:creationId xmlns:p14="http://schemas.microsoft.com/office/powerpoint/2010/main" val="29358995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1750"/>
                            </p:stCondLst>
                            <p:childTnLst>
                              <p:par>
                                <p:cTn id="23" presetID="3"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par>
                          <p:cTn id="26" fill="hold">
                            <p:stCondLst>
                              <p:cond delay="2250"/>
                            </p:stCondLst>
                            <p:childTnLst>
                              <p:par>
                                <p:cTn id="27" presetID="16" presetClass="entr" presetSubtype="21"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inVertical)">
                                      <p:cBhvr>
                                        <p:cTn id="29" dur="500"/>
                                        <p:tgtEl>
                                          <p:spTgt spid="20"/>
                                        </p:tgtEl>
                                      </p:cBhvr>
                                    </p:animEffect>
                                  </p:childTnLst>
                                </p:cTn>
                              </p:par>
                              <p:par>
                                <p:cTn id="30" presetID="16" presetClass="entr" presetSubtype="21"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par>
                          <p:cTn id="33" fill="hold">
                            <p:stCondLst>
                              <p:cond delay="2750"/>
                            </p:stCondLst>
                            <p:childTnLst>
                              <p:par>
                                <p:cTn id="34" presetID="2" presetClass="entr" presetSubtype="8"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0-#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childTnLst>
                          </p:cTn>
                        </p:par>
                        <p:par>
                          <p:cTn id="38" fill="hold">
                            <p:stCondLst>
                              <p:cond delay="3250"/>
                            </p:stCondLst>
                            <p:childTnLst>
                              <p:par>
                                <p:cTn id="39" presetID="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childTnLst>
                          </p:cTn>
                        </p:par>
                        <p:par>
                          <p:cTn id="51" fill="hold">
                            <p:stCondLst>
                              <p:cond delay="4500"/>
                            </p:stCondLst>
                            <p:childTnLst>
                              <p:par>
                                <p:cTn id="52" presetID="3" presetClass="entr" presetSubtype="1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linds(horizontal)">
                                      <p:cBhvr>
                                        <p:cTn id="54" dur="500"/>
                                        <p:tgtEl>
                                          <p:spTgt spid="13"/>
                                        </p:tgtEl>
                                      </p:cBhvr>
                                    </p:animEffect>
                                  </p:childTnLst>
                                </p:cTn>
                              </p:par>
                            </p:childTnLst>
                          </p:cTn>
                        </p:par>
                        <p:par>
                          <p:cTn id="55" fill="hold">
                            <p:stCondLst>
                              <p:cond delay="5000"/>
                            </p:stCondLst>
                            <p:childTnLst>
                              <p:par>
                                <p:cTn id="56" presetID="16" presetClass="entr" presetSubtype="21"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arn(inVertical)">
                                      <p:cBhvr>
                                        <p:cTn id="58" dur="500"/>
                                        <p:tgtEl>
                                          <p:spTgt spid="25"/>
                                        </p:tgtEl>
                                      </p:cBhvr>
                                    </p:animEffect>
                                  </p:childTnLst>
                                </p:cTn>
                              </p:par>
                              <p:par>
                                <p:cTn id="59" presetID="16" presetClass="entr" presetSubtype="21"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inVertical)">
                                      <p:cBhvr>
                                        <p:cTn id="61" dur="500"/>
                                        <p:tgtEl>
                                          <p:spTgt spid="15"/>
                                        </p:tgtEl>
                                      </p:cBhvr>
                                    </p:animEffect>
                                  </p:childTnLst>
                                </p:cTn>
                              </p:par>
                            </p:childTnLst>
                          </p:cTn>
                        </p:par>
                        <p:par>
                          <p:cTn id="62" fill="hold">
                            <p:stCondLst>
                              <p:cond delay="5500"/>
                            </p:stCondLst>
                            <p:childTnLst>
                              <p:par>
                                <p:cTn id="63" presetID="2" presetClass="entr" presetSubtype="8"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0-#ppt_w/2"/>
                                          </p:val>
                                        </p:tav>
                                        <p:tav tm="100000">
                                          <p:val>
                                            <p:strVal val="#ppt_x"/>
                                          </p:val>
                                        </p:tav>
                                      </p:tavLst>
                                    </p:anim>
                                    <p:anim calcmode="lin" valueType="num">
                                      <p:cBhvr additive="base">
                                        <p:cTn id="66" dur="500" fill="hold"/>
                                        <p:tgtEl>
                                          <p:spTgt spid="5"/>
                                        </p:tgtEl>
                                        <p:attrNameLst>
                                          <p:attrName>ppt_y</p:attrName>
                                        </p:attrNameLst>
                                      </p:cBhvr>
                                      <p:tavLst>
                                        <p:tav tm="0">
                                          <p:val>
                                            <p:strVal val="#ppt_y"/>
                                          </p:val>
                                        </p:tav>
                                        <p:tav tm="100000">
                                          <p:val>
                                            <p:strVal val="#ppt_y"/>
                                          </p:val>
                                        </p:tav>
                                      </p:tavLst>
                                    </p:anim>
                                  </p:childTnLst>
                                </p:cTn>
                              </p:par>
                            </p:childTnLst>
                          </p:cTn>
                        </p:par>
                        <p:par>
                          <p:cTn id="67" fill="hold">
                            <p:stCondLst>
                              <p:cond delay="6000"/>
                            </p:stCondLst>
                            <p:childTnLst>
                              <p:par>
                                <p:cTn id="68" presetID="2" presetClass="entr" presetSubtype="8"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0-#ppt_w/2"/>
                                          </p:val>
                                        </p:tav>
                                        <p:tav tm="100000">
                                          <p:val>
                                            <p:strVal val="#ppt_x"/>
                                          </p:val>
                                        </p:tav>
                                      </p:tavLst>
                                    </p:anim>
                                    <p:anim calcmode="lin" valueType="num">
                                      <p:cBhvr additive="base">
                                        <p:cTn id="71" dur="500" fill="hold"/>
                                        <p:tgtEl>
                                          <p:spTgt spid="10"/>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1"/>
                                        </p:tgtEl>
                                        <p:attrNameLst>
                                          <p:attrName>ppt_y</p:attrName>
                                        </p:attrNameLst>
                                      </p:cBhvr>
                                      <p:tavLst>
                                        <p:tav tm="0">
                                          <p:val>
                                            <p:strVal val="#ppt_y"/>
                                          </p:val>
                                        </p:tav>
                                        <p:tav tm="100000">
                                          <p:val>
                                            <p:strVal val="#ppt_y"/>
                                          </p:val>
                                        </p:tav>
                                      </p:tavLst>
                                    </p:anim>
                                    <p:anim calcmode="lin" valueType="num">
                                      <p:cBhvr>
                                        <p:cTn id="7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1"/>
                                        </p:tgtEl>
                                      </p:cBhvr>
                                    </p:animEffect>
                                  </p:childTnLst>
                                </p:cTn>
                              </p:par>
                            </p:childTnLst>
                          </p:cTn>
                        </p:par>
                        <p:par>
                          <p:cTn id="80" fill="hold">
                            <p:stCondLst>
                              <p:cond delay="7250"/>
                            </p:stCondLst>
                            <p:childTnLst>
                              <p:par>
                                <p:cTn id="81" presetID="3" presetClass="entr" presetSubtype="1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10"/>
          <p:cNvSpPr>
            <a:spLocks noChangeArrowheads="1"/>
          </p:cNvSpPr>
          <p:nvPr/>
        </p:nvSpPr>
        <p:spPr bwMode="auto">
          <a:xfrm rot="5400000">
            <a:off x="917142" y="1636984"/>
            <a:ext cx="2647577" cy="2645913"/>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noFill/>
          <a:ln w="25400">
            <a:solidFill>
              <a:schemeClr val="tx1"/>
            </a:solidFill>
            <a:prstDash val="sysDot"/>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b="1">
              <a:latin typeface="微软雅黑" panose="020B0503020204020204" pitchFamily="34" charset="-122"/>
              <a:ea typeface="微软雅黑" panose="020B0503020204020204" pitchFamily="34" charset="-122"/>
            </a:endParaRPr>
          </a:p>
        </p:txBody>
      </p:sp>
      <p:grpSp>
        <p:nvGrpSpPr>
          <p:cNvPr id="4" name="组合 33"/>
          <p:cNvGrpSpPr/>
          <p:nvPr/>
        </p:nvGrpSpPr>
        <p:grpSpPr bwMode="auto">
          <a:xfrm>
            <a:off x="1979711" y="1304543"/>
            <a:ext cx="451780" cy="593778"/>
            <a:chOff x="1890879" y="3789973"/>
            <a:chExt cx="1584176" cy="2084915"/>
          </a:xfrm>
        </p:grpSpPr>
        <p:sp>
          <p:nvSpPr>
            <p:cNvPr id="6" name="椭圆 35"/>
            <p:cNvSpPr/>
            <p:nvPr/>
          </p:nvSpPr>
          <p:spPr>
            <a:xfrm>
              <a:off x="1911556" y="3810650"/>
              <a:ext cx="1542822" cy="1542820"/>
            </a:xfrm>
            <a:prstGeom prst="ellipse">
              <a:avLst/>
            </a:prstGeom>
            <a:solidFill>
              <a:schemeClr val="accent1"/>
            </a:solidFill>
            <a:ln w="28575">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7" name="椭圆 36"/>
            <p:cNvSpPr/>
            <p:nvPr/>
          </p:nvSpPr>
          <p:spPr>
            <a:xfrm>
              <a:off x="1890879" y="3789973"/>
              <a:ext cx="1584176" cy="1584174"/>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8"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grpSp>
        <p:nvGrpSpPr>
          <p:cNvPr id="5" name="组合 33"/>
          <p:cNvGrpSpPr/>
          <p:nvPr/>
        </p:nvGrpSpPr>
        <p:grpSpPr bwMode="auto">
          <a:xfrm>
            <a:off x="2915815" y="1723773"/>
            <a:ext cx="451780" cy="593778"/>
            <a:chOff x="1890879" y="3789973"/>
            <a:chExt cx="1584176" cy="2084915"/>
          </a:xfrm>
        </p:grpSpPr>
        <p:sp>
          <p:nvSpPr>
            <p:cNvPr id="11" name="椭圆 35"/>
            <p:cNvSpPr/>
            <p:nvPr/>
          </p:nvSpPr>
          <p:spPr>
            <a:xfrm>
              <a:off x="1911556" y="3810650"/>
              <a:ext cx="1542822" cy="1542820"/>
            </a:xfrm>
            <a:prstGeom prst="ellipse">
              <a:avLst/>
            </a:prstGeom>
            <a:solidFill>
              <a:schemeClr val="accent2"/>
            </a:solidFill>
            <a:ln w="28575">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2" name="椭圆 36"/>
            <p:cNvSpPr/>
            <p:nvPr/>
          </p:nvSpPr>
          <p:spPr>
            <a:xfrm>
              <a:off x="1890879" y="3789973"/>
              <a:ext cx="1584176" cy="1584174"/>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13"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grpSp>
        <p:nvGrpSpPr>
          <p:cNvPr id="9" name="组合 33"/>
          <p:cNvGrpSpPr/>
          <p:nvPr/>
        </p:nvGrpSpPr>
        <p:grpSpPr bwMode="auto">
          <a:xfrm>
            <a:off x="3328131" y="2371673"/>
            <a:ext cx="451780" cy="593778"/>
            <a:chOff x="1890879" y="3789973"/>
            <a:chExt cx="1584176" cy="2084915"/>
          </a:xfrm>
        </p:grpSpPr>
        <p:sp>
          <p:nvSpPr>
            <p:cNvPr id="16" name="椭圆 35"/>
            <p:cNvSpPr/>
            <p:nvPr/>
          </p:nvSpPr>
          <p:spPr>
            <a:xfrm>
              <a:off x="1911556" y="3810650"/>
              <a:ext cx="1542822" cy="1542820"/>
            </a:xfrm>
            <a:prstGeom prst="ellipse">
              <a:avLst/>
            </a:prstGeom>
            <a:solidFill>
              <a:schemeClr val="accent3"/>
            </a:solidFill>
            <a:ln w="28575">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7" name="椭圆 36"/>
            <p:cNvSpPr/>
            <p:nvPr/>
          </p:nvSpPr>
          <p:spPr>
            <a:xfrm>
              <a:off x="1890879" y="3789973"/>
              <a:ext cx="1584176" cy="1584174"/>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18"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grpSp>
        <p:nvGrpSpPr>
          <p:cNvPr id="10" name="组合 33"/>
          <p:cNvGrpSpPr/>
          <p:nvPr/>
        </p:nvGrpSpPr>
        <p:grpSpPr bwMode="auto">
          <a:xfrm>
            <a:off x="3275855" y="3127953"/>
            <a:ext cx="451780" cy="593778"/>
            <a:chOff x="1890879" y="3789973"/>
            <a:chExt cx="1584176" cy="2084915"/>
          </a:xfrm>
        </p:grpSpPr>
        <p:sp>
          <p:nvSpPr>
            <p:cNvPr id="21" name="椭圆 35"/>
            <p:cNvSpPr/>
            <p:nvPr/>
          </p:nvSpPr>
          <p:spPr>
            <a:xfrm>
              <a:off x="1911556" y="3810650"/>
              <a:ext cx="1542822" cy="1542820"/>
            </a:xfrm>
            <a:prstGeom prst="ellipse">
              <a:avLst/>
            </a:prstGeom>
            <a:solidFill>
              <a:schemeClr val="accent4"/>
            </a:solidFill>
            <a:ln w="28575">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2" name="椭圆 36"/>
            <p:cNvSpPr/>
            <p:nvPr/>
          </p:nvSpPr>
          <p:spPr>
            <a:xfrm>
              <a:off x="1890879" y="3789973"/>
              <a:ext cx="1584176" cy="1584174"/>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23"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grpSp>
        <p:nvGrpSpPr>
          <p:cNvPr id="14" name="组合 33"/>
          <p:cNvGrpSpPr/>
          <p:nvPr/>
        </p:nvGrpSpPr>
        <p:grpSpPr bwMode="auto">
          <a:xfrm>
            <a:off x="2843807" y="3722258"/>
            <a:ext cx="451780" cy="593778"/>
            <a:chOff x="1890879" y="3789973"/>
            <a:chExt cx="1584176" cy="2084915"/>
          </a:xfrm>
        </p:grpSpPr>
        <p:sp>
          <p:nvSpPr>
            <p:cNvPr id="26" name="椭圆 35"/>
            <p:cNvSpPr/>
            <p:nvPr/>
          </p:nvSpPr>
          <p:spPr>
            <a:xfrm>
              <a:off x="1911556" y="3810650"/>
              <a:ext cx="1542822" cy="1542820"/>
            </a:xfrm>
            <a:prstGeom prst="ellipse">
              <a:avLst/>
            </a:prstGeom>
            <a:solidFill>
              <a:schemeClr val="accent1"/>
            </a:solidFill>
            <a:ln w="28575">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7" name="椭圆 36"/>
            <p:cNvSpPr/>
            <p:nvPr/>
          </p:nvSpPr>
          <p:spPr>
            <a:xfrm>
              <a:off x="1890879" y="3789973"/>
              <a:ext cx="1584176" cy="1584174"/>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28"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grpSp>
        <p:nvGrpSpPr>
          <p:cNvPr id="15" name="组合 33"/>
          <p:cNvGrpSpPr/>
          <p:nvPr/>
        </p:nvGrpSpPr>
        <p:grpSpPr bwMode="auto">
          <a:xfrm>
            <a:off x="1979711" y="3992613"/>
            <a:ext cx="451780" cy="593778"/>
            <a:chOff x="1890879" y="3789973"/>
            <a:chExt cx="1584176" cy="2084915"/>
          </a:xfrm>
        </p:grpSpPr>
        <p:sp>
          <p:nvSpPr>
            <p:cNvPr id="31" name="椭圆 35"/>
            <p:cNvSpPr/>
            <p:nvPr/>
          </p:nvSpPr>
          <p:spPr>
            <a:xfrm>
              <a:off x="1911556" y="3810650"/>
              <a:ext cx="1542822" cy="1542820"/>
            </a:xfrm>
            <a:prstGeom prst="ellipse">
              <a:avLst/>
            </a:prstGeom>
            <a:solidFill>
              <a:schemeClr val="accent2"/>
            </a:solidFill>
            <a:ln w="28575">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2" name="椭圆 36"/>
            <p:cNvSpPr/>
            <p:nvPr/>
          </p:nvSpPr>
          <p:spPr>
            <a:xfrm>
              <a:off x="1890879" y="3789973"/>
              <a:ext cx="1584176" cy="1584174"/>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33"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sp>
        <p:nvSpPr>
          <p:cNvPr id="34" name="Line 548"/>
          <p:cNvSpPr>
            <a:spLocks noChangeShapeType="1"/>
          </p:cNvSpPr>
          <p:nvPr/>
        </p:nvSpPr>
        <p:spPr bwMode="auto">
          <a:xfrm flipH="1">
            <a:off x="3525278" y="3965260"/>
            <a:ext cx="809730"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35" name="Line 548"/>
          <p:cNvSpPr>
            <a:spLocks noChangeShapeType="1"/>
          </p:cNvSpPr>
          <p:nvPr/>
        </p:nvSpPr>
        <p:spPr bwMode="auto">
          <a:xfrm flipH="1">
            <a:off x="4011116" y="3386438"/>
            <a:ext cx="377478"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36" name="Line 548"/>
          <p:cNvSpPr>
            <a:spLocks noChangeShapeType="1"/>
          </p:cNvSpPr>
          <p:nvPr/>
        </p:nvSpPr>
        <p:spPr bwMode="auto">
          <a:xfrm flipH="1">
            <a:off x="4011116" y="2646831"/>
            <a:ext cx="322702"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37" name="Line 548"/>
          <p:cNvSpPr>
            <a:spLocks noChangeShapeType="1"/>
          </p:cNvSpPr>
          <p:nvPr/>
        </p:nvSpPr>
        <p:spPr bwMode="auto">
          <a:xfrm flipH="1">
            <a:off x="3525279" y="2014415"/>
            <a:ext cx="754955"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38" name="Line 548"/>
          <p:cNvSpPr>
            <a:spLocks noChangeShapeType="1"/>
          </p:cNvSpPr>
          <p:nvPr/>
        </p:nvSpPr>
        <p:spPr bwMode="auto">
          <a:xfrm flipH="1">
            <a:off x="2702450" y="1474894"/>
            <a:ext cx="1564685"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39" name="Line 548"/>
          <p:cNvSpPr>
            <a:spLocks noChangeShapeType="1"/>
          </p:cNvSpPr>
          <p:nvPr/>
        </p:nvSpPr>
        <p:spPr bwMode="auto">
          <a:xfrm flipH="1">
            <a:off x="2702450" y="4327322"/>
            <a:ext cx="1674237"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40" name="Text Box 24"/>
          <p:cNvSpPr txBox="1">
            <a:spLocks noChangeArrowheads="1"/>
          </p:cNvSpPr>
          <p:nvPr/>
        </p:nvSpPr>
        <p:spPr bwMode="auto">
          <a:xfrm>
            <a:off x="2054906" y="1371279"/>
            <a:ext cx="269116" cy="31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b="1">
                <a:solidFill>
                  <a:schemeClr val="bg1"/>
                </a:solidFill>
                <a:latin typeface="微软雅黑" panose="020B0503020204020204" pitchFamily="34" charset="-122"/>
                <a:ea typeface="微软雅黑" panose="020B0503020204020204" pitchFamily="34" charset="-122"/>
              </a:rPr>
              <a:t>1</a:t>
            </a:r>
          </a:p>
        </p:txBody>
      </p:sp>
      <p:sp>
        <p:nvSpPr>
          <p:cNvPr id="41" name="Text Box 25"/>
          <p:cNvSpPr txBox="1">
            <a:spLocks noChangeArrowheads="1"/>
          </p:cNvSpPr>
          <p:nvPr/>
        </p:nvSpPr>
        <p:spPr bwMode="auto">
          <a:xfrm>
            <a:off x="3347863" y="3216126"/>
            <a:ext cx="269116" cy="31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4</a:t>
            </a:r>
          </a:p>
        </p:txBody>
      </p:sp>
      <p:sp>
        <p:nvSpPr>
          <p:cNvPr id="42" name="Text Box 26"/>
          <p:cNvSpPr txBox="1">
            <a:spLocks noChangeArrowheads="1"/>
          </p:cNvSpPr>
          <p:nvPr/>
        </p:nvSpPr>
        <p:spPr bwMode="auto">
          <a:xfrm>
            <a:off x="2062051" y="4067686"/>
            <a:ext cx="269116" cy="31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6</a:t>
            </a:r>
          </a:p>
        </p:txBody>
      </p:sp>
      <p:sp>
        <p:nvSpPr>
          <p:cNvPr id="43" name="Text Box 27"/>
          <p:cNvSpPr txBox="1">
            <a:spLocks noChangeArrowheads="1"/>
          </p:cNvSpPr>
          <p:nvPr/>
        </p:nvSpPr>
        <p:spPr bwMode="auto">
          <a:xfrm>
            <a:off x="2910668" y="3803286"/>
            <a:ext cx="269116" cy="31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5</a:t>
            </a:r>
          </a:p>
        </p:txBody>
      </p:sp>
      <p:sp>
        <p:nvSpPr>
          <p:cNvPr id="44" name="Text Box 28"/>
          <p:cNvSpPr txBox="1">
            <a:spLocks noChangeArrowheads="1"/>
          </p:cNvSpPr>
          <p:nvPr/>
        </p:nvSpPr>
        <p:spPr bwMode="auto">
          <a:xfrm>
            <a:off x="3409281" y="2463419"/>
            <a:ext cx="269116" cy="31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b="1">
                <a:solidFill>
                  <a:schemeClr val="bg1"/>
                </a:solidFill>
                <a:latin typeface="微软雅黑" panose="020B0503020204020204" pitchFamily="34" charset="-122"/>
                <a:ea typeface="微软雅黑" panose="020B0503020204020204" pitchFamily="34" charset="-122"/>
              </a:rPr>
              <a:t>3</a:t>
            </a:r>
          </a:p>
        </p:txBody>
      </p:sp>
      <p:sp>
        <p:nvSpPr>
          <p:cNvPr id="45" name="Text Box 29"/>
          <p:cNvSpPr txBox="1">
            <a:spLocks noChangeArrowheads="1"/>
          </p:cNvSpPr>
          <p:nvPr/>
        </p:nvSpPr>
        <p:spPr bwMode="auto">
          <a:xfrm>
            <a:off x="3019590" y="1804800"/>
            <a:ext cx="269116" cy="315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a:t>
            </a:r>
          </a:p>
        </p:txBody>
      </p:sp>
      <p:sp>
        <p:nvSpPr>
          <p:cNvPr id="46" name="Rectangle 30"/>
          <p:cNvSpPr>
            <a:spLocks noChangeArrowheads="1"/>
          </p:cNvSpPr>
          <p:nvPr/>
        </p:nvSpPr>
        <p:spPr bwMode="auto">
          <a:xfrm>
            <a:off x="4376687" y="1276000"/>
            <a:ext cx="3134543" cy="4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a:t>
            </a:r>
          </a:p>
          <a:p>
            <a:pPr>
              <a:lnSpc>
                <a:spcPct val="150000"/>
              </a:lnSpc>
            </a:pP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Rectangle 31"/>
          <p:cNvSpPr>
            <a:spLocks noChangeArrowheads="1"/>
          </p:cNvSpPr>
          <p:nvPr/>
        </p:nvSpPr>
        <p:spPr bwMode="auto">
          <a:xfrm>
            <a:off x="4389785" y="1800036"/>
            <a:ext cx="3134543" cy="4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a:t>
            </a:r>
          </a:p>
          <a:p>
            <a:pPr>
              <a:lnSpc>
                <a:spcPct val="150000"/>
              </a:lnSpc>
            </a:pP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Rectangle 32"/>
          <p:cNvSpPr>
            <a:spLocks noChangeArrowheads="1"/>
          </p:cNvSpPr>
          <p:nvPr/>
        </p:nvSpPr>
        <p:spPr bwMode="auto">
          <a:xfrm>
            <a:off x="4389785" y="2486049"/>
            <a:ext cx="3134543" cy="4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a:t>
            </a:r>
          </a:p>
          <a:p>
            <a:pPr>
              <a:lnSpc>
                <a:spcPct val="150000"/>
              </a:lnSpc>
            </a:pP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Rectangle 33"/>
          <p:cNvSpPr>
            <a:spLocks noChangeArrowheads="1"/>
          </p:cNvSpPr>
          <p:nvPr/>
        </p:nvSpPr>
        <p:spPr bwMode="auto">
          <a:xfrm>
            <a:off x="4376687" y="3188734"/>
            <a:ext cx="3134543" cy="4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a:t>
            </a:r>
          </a:p>
          <a:p>
            <a:pPr>
              <a:lnSpc>
                <a:spcPct val="150000"/>
              </a:lnSpc>
            </a:pP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Rectangle 34"/>
          <p:cNvSpPr>
            <a:spLocks noChangeArrowheads="1"/>
          </p:cNvSpPr>
          <p:nvPr/>
        </p:nvSpPr>
        <p:spPr bwMode="auto">
          <a:xfrm>
            <a:off x="4376687" y="3766365"/>
            <a:ext cx="3134543" cy="4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a:t>
            </a:r>
          </a:p>
          <a:p>
            <a:pPr>
              <a:lnSpc>
                <a:spcPct val="150000"/>
              </a:lnSpc>
            </a:pP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Rectangle 35"/>
          <p:cNvSpPr>
            <a:spLocks noChangeArrowheads="1"/>
          </p:cNvSpPr>
          <p:nvPr/>
        </p:nvSpPr>
        <p:spPr bwMode="auto">
          <a:xfrm>
            <a:off x="4376687" y="4182022"/>
            <a:ext cx="3134543" cy="4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a:t>
            </a:r>
          </a:p>
          <a:p>
            <a:pPr>
              <a:lnSpc>
                <a:spcPct val="150000"/>
              </a:lnSpc>
            </a:pP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Group 126"/>
          <p:cNvGrpSpPr/>
          <p:nvPr/>
        </p:nvGrpSpPr>
        <p:grpSpPr bwMode="auto">
          <a:xfrm>
            <a:off x="1406881" y="1913180"/>
            <a:ext cx="1890959" cy="1891297"/>
            <a:chOff x="937" y="1480"/>
            <a:chExt cx="1588" cy="1588"/>
          </a:xfrm>
        </p:grpSpPr>
        <p:grpSp>
          <p:nvGrpSpPr>
            <p:cNvPr id="20" name="组合 33"/>
            <p:cNvGrpSpPr/>
            <p:nvPr/>
          </p:nvGrpSpPr>
          <p:grpSpPr bwMode="auto">
            <a:xfrm>
              <a:off x="985" y="1584"/>
              <a:ext cx="1441" cy="1439"/>
              <a:chOff x="1754168" y="3653262"/>
              <a:chExt cx="1857599" cy="1857597"/>
            </a:xfrm>
          </p:grpSpPr>
          <p:sp>
            <p:nvSpPr>
              <p:cNvPr id="58" name="椭圆 57"/>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b="1" dirty="0">
                    <a:solidFill>
                      <a:schemeClr val="bg1"/>
                    </a:solidFill>
                    <a:latin typeface="微软雅黑" panose="020B0503020204020204" pitchFamily="34" charset="-122"/>
                    <a:ea typeface="微软雅黑" panose="020B0503020204020204" pitchFamily="34" charset="-122"/>
                  </a:rPr>
                  <a:t>100</a:t>
                </a:r>
                <a:r>
                  <a:rPr lang="en-US" altLang="zh-CN" b="1" dirty="0">
                    <a:solidFill>
                      <a:schemeClr val="bg1"/>
                    </a:solidFill>
                    <a:latin typeface="微软雅黑" panose="020B0503020204020204" pitchFamily="34" charset="-122"/>
                    <a:ea typeface="微软雅黑" panose="020B0503020204020204" pitchFamily="34" charset="-122"/>
                  </a:rPr>
                  <a:t>%</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59" name="椭圆 58"/>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0" name="椭圆 59"/>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2581452" y="4093187"/>
                <a:ext cx="199958" cy="550475"/>
              </a:xfrm>
              <a:prstGeom prst="rect">
                <a:avLst/>
              </a:prstGeom>
            </p:spPr>
            <p:txBody>
              <a:bodyPr wrap="none">
                <a:spAutoFit/>
              </a:bodyPr>
              <a:lstStyle/>
              <a:p>
                <a:pPr algn="ctr"/>
                <a:endParaRPr lang="zh-CN" altLang="zh-CN" sz="2700" b="1">
                  <a:solidFill>
                    <a:schemeClr val="bg1"/>
                  </a:solidFill>
                  <a:latin typeface="微软雅黑" panose="020B0503020204020204" pitchFamily="34" charset="-122"/>
                  <a:ea typeface="微软雅黑" panose="020B0503020204020204" pitchFamily="34" charset="-122"/>
                </a:endParaRPr>
              </a:p>
            </p:txBody>
          </p:sp>
        </p:grpSp>
        <p:grpSp>
          <p:nvGrpSpPr>
            <p:cNvPr id="24" name="组合 4"/>
            <p:cNvGrpSpPr/>
            <p:nvPr/>
          </p:nvGrpSpPr>
          <p:grpSpPr bwMode="auto">
            <a:xfrm>
              <a:off x="937" y="1480"/>
              <a:ext cx="1588" cy="1588"/>
              <a:chOff x="3733576" y="3930057"/>
              <a:chExt cx="1800000" cy="1800000"/>
            </a:xfrm>
          </p:grpSpPr>
          <p:sp>
            <p:nvSpPr>
              <p:cNvPr id="55" name="椭圆 5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6" name="任意多边形 5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7" name="椭圆 5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bg1"/>
                  </a:solidFill>
                  <a:latin typeface="微软雅黑" panose="020B0503020204020204" pitchFamily="34" charset="-122"/>
                  <a:ea typeface="微软雅黑" panose="020B0503020204020204" pitchFamily="34" charset="-122"/>
                </a:endParaRPr>
              </a:p>
            </p:txBody>
          </p:sp>
        </p:grpSp>
      </p:grpSp>
      <p:sp>
        <p:nvSpPr>
          <p:cNvPr id="62" name="Rectangle 23"/>
          <p:cNvSpPr>
            <a:spLocks noChangeArrowheads="1"/>
          </p:cNvSpPr>
          <p:nvPr/>
        </p:nvSpPr>
        <p:spPr bwMode="auto">
          <a:xfrm>
            <a:off x="1924036" y="2714672"/>
            <a:ext cx="856645" cy="28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165580454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62"/>
                                        </p:tgtEl>
                                        <p:attrNameLst>
                                          <p:attrName>style.visibility</p:attrName>
                                        </p:attrNameLst>
                                      </p:cBhvr>
                                      <p:to>
                                        <p:strVal val="visible"/>
                                      </p:to>
                                    </p:set>
                                    <p:anim calcmode="lin" valueType="num">
                                      <p:cBhvr>
                                        <p:cTn id="17"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2"/>
                                        </p:tgtEl>
                                        <p:attrNameLst>
                                          <p:attrName>ppt_y</p:attrName>
                                        </p:attrNameLst>
                                      </p:cBhvr>
                                      <p:tavLst>
                                        <p:tav tm="0">
                                          <p:val>
                                            <p:strVal val="#ppt_y"/>
                                          </p:val>
                                        </p:tav>
                                        <p:tav tm="100000">
                                          <p:val>
                                            <p:strVal val="#ppt_y"/>
                                          </p:val>
                                        </p:tav>
                                      </p:tavLst>
                                    </p:anim>
                                    <p:anim calcmode="lin" valueType="num">
                                      <p:cBhvr>
                                        <p:cTn id="19"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2"/>
                                        </p:tgtEl>
                                      </p:cBhvr>
                                    </p:animEffect>
                                  </p:childTnLst>
                                </p:cTn>
                              </p:par>
                            </p:childTnLst>
                          </p:cTn>
                        </p:par>
                        <p:par>
                          <p:cTn id="22" fill="hold">
                            <p:stCondLst>
                              <p:cond delay="2150"/>
                            </p:stCondLst>
                            <p:childTnLst>
                              <p:par>
                                <p:cTn id="23" presetID="47"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650"/>
                            </p:stCondLst>
                            <p:childTnLst>
                              <p:par>
                                <p:cTn id="29" presetID="47"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
                                          </p:val>
                                        </p:tav>
                                        <p:tav tm="100000">
                                          <p:val>
                                            <p:strVal val="#ppt_x"/>
                                          </p:val>
                                        </p:tav>
                                      </p:tavLst>
                                    </p:anim>
                                    <p:anim calcmode="lin" valueType="num">
                                      <p:cBhvr>
                                        <p:cTn id="33" dur="5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150"/>
                            </p:stCondLst>
                            <p:childTnLst>
                              <p:par>
                                <p:cTn id="35" presetID="47"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anim calcmode="lin" valueType="num">
                                      <p:cBhvr>
                                        <p:cTn id="38" dur="500" fill="hold"/>
                                        <p:tgtEl>
                                          <p:spTgt spid="9"/>
                                        </p:tgtEl>
                                        <p:attrNameLst>
                                          <p:attrName>ppt_x</p:attrName>
                                        </p:attrNameLst>
                                      </p:cBhvr>
                                      <p:tavLst>
                                        <p:tav tm="0">
                                          <p:val>
                                            <p:strVal val="#ppt_x"/>
                                          </p:val>
                                        </p:tav>
                                        <p:tav tm="100000">
                                          <p:val>
                                            <p:strVal val="#ppt_x"/>
                                          </p:val>
                                        </p:tav>
                                      </p:tavLst>
                                    </p:anim>
                                    <p:anim calcmode="lin" valueType="num">
                                      <p:cBhvr>
                                        <p:cTn id="39" dur="5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650"/>
                            </p:stCondLst>
                            <p:childTnLst>
                              <p:par>
                                <p:cTn id="41" presetID="47"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anim calcmode="lin" valueType="num">
                                      <p:cBhvr>
                                        <p:cTn id="44" dur="500" fill="hold"/>
                                        <p:tgtEl>
                                          <p:spTgt spid="10"/>
                                        </p:tgtEl>
                                        <p:attrNameLst>
                                          <p:attrName>ppt_x</p:attrName>
                                        </p:attrNameLst>
                                      </p:cBhvr>
                                      <p:tavLst>
                                        <p:tav tm="0">
                                          <p:val>
                                            <p:strVal val="#ppt_x"/>
                                          </p:val>
                                        </p:tav>
                                        <p:tav tm="100000">
                                          <p:val>
                                            <p:strVal val="#ppt_x"/>
                                          </p:val>
                                        </p:tav>
                                      </p:tavLst>
                                    </p:anim>
                                    <p:anim calcmode="lin" valueType="num">
                                      <p:cBhvr>
                                        <p:cTn id="45" dur="5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4150"/>
                            </p:stCondLst>
                            <p:childTnLst>
                              <p:par>
                                <p:cTn id="47" presetID="47"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strVal val="#ppt_x"/>
                                          </p:val>
                                        </p:tav>
                                        <p:tav tm="100000">
                                          <p:val>
                                            <p:strVal val="#ppt_x"/>
                                          </p:val>
                                        </p:tav>
                                      </p:tavLst>
                                    </p:anim>
                                    <p:anim calcmode="lin" valueType="num">
                                      <p:cBhvr>
                                        <p:cTn id="51" dur="50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4650"/>
                            </p:stCondLst>
                            <p:childTnLst>
                              <p:par>
                                <p:cTn id="53" presetID="47"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anim calcmode="lin" valueType="num">
                                      <p:cBhvr>
                                        <p:cTn id="56" dur="500" fill="hold"/>
                                        <p:tgtEl>
                                          <p:spTgt spid="15"/>
                                        </p:tgtEl>
                                        <p:attrNameLst>
                                          <p:attrName>ppt_x</p:attrName>
                                        </p:attrNameLst>
                                      </p:cBhvr>
                                      <p:tavLst>
                                        <p:tav tm="0">
                                          <p:val>
                                            <p:strVal val="#ppt_x"/>
                                          </p:val>
                                        </p:tav>
                                        <p:tav tm="100000">
                                          <p:val>
                                            <p:strVal val="#ppt_x"/>
                                          </p:val>
                                        </p:tav>
                                      </p:tavLst>
                                    </p:anim>
                                    <p:anim calcmode="lin" valueType="num">
                                      <p:cBhvr>
                                        <p:cTn id="57" dur="5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5150"/>
                            </p:stCondLst>
                            <p:childTnLst>
                              <p:par>
                                <p:cTn id="59" presetID="47"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anim calcmode="lin" valueType="num">
                                      <p:cBhvr>
                                        <p:cTn id="62" dur="500" fill="hold"/>
                                        <p:tgtEl>
                                          <p:spTgt spid="40"/>
                                        </p:tgtEl>
                                        <p:attrNameLst>
                                          <p:attrName>ppt_x</p:attrName>
                                        </p:attrNameLst>
                                      </p:cBhvr>
                                      <p:tavLst>
                                        <p:tav tm="0">
                                          <p:val>
                                            <p:strVal val="#ppt_x"/>
                                          </p:val>
                                        </p:tav>
                                        <p:tav tm="100000">
                                          <p:val>
                                            <p:strVal val="#ppt_x"/>
                                          </p:val>
                                        </p:tav>
                                      </p:tavLst>
                                    </p:anim>
                                    <p:anim calcmode="lin" valueType="num">
                                      <p:cBhvr>
                                        <p:cTn id="63" dur="500" fill="hold"/>
                                        <p:tgtEl>
                                          <p:spTgt spid="40"/>
                                        </p:tgtEl>
                                        <p:attrNameLst>
                                          <p:attrName>ppt_y</p:attrName>
                                        </p:attrNameLst>
                                      </p:cBhvr>
                                      <p:tavLst>
                                        <p:tav tm="0">
                                          <p:val>
                                            <p:strVal val="#ppt_y-.1"/>
                                          </p:val>
                                        </p:tav>
                                        <p:tav tm="100000">
                                          <p:val>
                                            <p:strVal val="#ppt_y"/>
                                          </p:val>
                                        </p:tav>
                                      </p:tavLst>
                                    </p:anim>
                                  </p:childTnLst>
                                </p:cTn>
                              </p:par>
                            </p:childTnLst>
                          </p:cTn>
                        </p:par>
                        <p:par>
                          <p:cTn id="64" fill="hold">
                            <p:stCondLst>
                              <p:cond delay="5650"/>
                            </p:stCondLst>
                            <p:childTnLst>
                              <p:par>
                                <p:cTn id="65" presetID="47"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anim calcmode="lin" valueType="num">
                                      <p:cBhvr>
                                        <p:cTn id="68" dur="500" fill="hold"/>
                                        <p:tgtEl>
                                          <p:spTgt spid="45"/>
                                        </p:tgtEl>
                                        <p:attrNameLst>
                                          <p:attrName>ppt_x</p:attrName>
                                        </p:attrNameLst>
                                      </p:cBhvr>
                                      <p:tavLst>
                                        <p:tav tm="0">
                                          <p:val>
                                            <p:strVal val="#ppt_x"/>
                                          </p:val>
                                        </p:tav>
                                        <p:tav tm="100000">
                                          <p:val>
                                            <p:strVal val="#ppt_x"/>
                                          </p:val>
                                        </p:tav>
                                      </p:tavLst>
                                    </p:anim>
                                    <p:anim calcmode="lin" valueType="num">
                                      <p:cBhvr>
                                        <p:cTn id="69" dur="50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6150"/>
                            </p:stCondLst>
                            <p:childTnLst>
                              <p:par>
                                <p:cTn id="71" presetID="47"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anim calcmode="lin" valueType="num">
                                      <p:cBhvr>
                                        <p:cTn id="74" dur="500" fill="hold"/>
                                        <p:tgtEl>
                                          <p:spTgt spid="44"/>
                                        </p:tgtEl>
                                        <p:attrNameLst>
                                          <p:attrName>ppt_x</p:attrName>
                                        </p:attrNameLst>
                                      </p:cBhvr>
                                      <p:tavLst>
                                        <p:tav tm="0">
                                          <p:val>
                                            <p:strVal val="#ppt_x"/>
                                          </p:val>
                                        </p:tav>
                                        <p:tav tm="100000">
                                          <p:val>
                                            <p:strVal val="#ppt_x"/>
                                          </p:val>
                                        </p:tav>
                                      </p:tavLst>
                                    </p:anim>
                                    <p:anim calcmode="lin" valueType="num">
                                      <p:cBhvr>
                                        <p:cTn id="75" dur="500" fill="hold"/>
                                        <p:tgtEl>
                                          <p:spTgt spid="44"/>
                                        </p:tgtEl>
                                        <p:attrNameLst>
                                          <p:attrName>ppt_y</p:attrName>
                                        </p:attrNameLst>
                                      </p:cBhvr>
                                      <p:tavLst>
                                        <p:tav tm="0">
                                          <p:val>
                                            <p:strVal val="#ppt_y-.1"/>
                                          </p:val>
                                        </p:tav>
                                        <p:tav tm="100000">
                                          <p:val>
                                            <p:strVal val="#ppt_y"/>
                                          </p:val>
                                        </p:tav>
                                      </p:tavLst>
                                    </p:anim>
                                  </p:childTnLst>
                                </p:cTn>
                              </p:par>
                            </p:childTnLst>
                          </p:cTn>
                        </p:par>
                        <p:par>
                          <p:cTn id="76" fill="hold">
                            <p:stCondLst>
                              <p:cond delay="665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anim calcmode="lin" valueType="num">
                                      <p:cBhvr>
                                        <p:cTn id="80" dur="500" fill="hold"/>
                                        <p:tgtEl>
                                          <p:spTgt spid="41"/>
                                        </p:tgtEl>
                                        <p:attrNameLst>
                                          <p:attrName>ppt_x</p:attrName>
                                        </p:attrNameLst>
                                      </p:cBhvr>
                                      <p:tavLst>
                                        <p:tav tm="0">
                                          <p:val>
                                            <p:strVal val="#ppt_x"/>
                                          </p:val>
                                        </p:tav>
                                        <p:tav tm="100000">
                                          <p:val>
                                            <p:strVal val="#ppt_x"/>
                                          </p:val>
                                        </p:tav>
                                      </p:tavLst>
                                    </p:anim>
                                    <p:anim calcmode="lin" valueType="num">
                                      <p:cBhvr>
                                        <p:cTn id="81" dur="50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7150"/>
                            </p:stCondLst>
                            <p:childTnLst>
                              <p:par>
                                <p:cTn id="83" presetID="42" presetClass="entr" presetSubtype="0"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anim calcmode="lin" valueType="num">
                                      <p:cBhvr>
                                        <p:cTn id="86" dur="500" fill="hold"/>
                                        <p:tgtEl>
                                          <p:spTgt spid="43"/>
                                        </p:tgtEl>
                                        <p:attrNameLst>
                                          <p:attrName>ppt_x</p:attrName>
                                        </p:attrNameLst>
                                      </p:cBhvr>
                                      <p:tavLst>
                                        <p:tav tm="0">
                                          <p:val>
                                            <p:strVal val="#ppt_x"/>
                                          </p:val>
                                        </p:tav>
                                        <p:tav tm="100000">
                                          <p:val>
                                            <p:strVal val="#ppt_x"/>
                                          </p:val>
                                        </p:tav>
                                      </p:tavLst>
                                    </p:anim>
                                    <p:anim calcmode="lin" valueType="num">
                                      <p:cBhvr>
                                        <p:cTn id="87" dur="500" fill="hold"/>
                                        <p:tgtEl>
                                          <p:spTgt spid="43"/>
                                        </p:tgtEl>
                                        <p:attrNameLst>
                                          <p:attrName>ppt_y</p:attrName>
                                        </p:attrNameLst>
                                      </p:cBhvr>
                                      <p:tavLst>
                                        <p:tav tm="0">
                                          <p:val>
                                            <p:strVal val="#ppt_y+.1"/>
                                          </p:val>
                                        </p:tav>
                                        <p:tav tm="100000">
                                          <p:val>
                                            <p:strVal val="#ppt_y"/>
                                          </p:val>
                                        </p:tav>
                                      </p:tavLst>
                                    </p:anim>
                                  </p:childTnLst>
                                </p:cTn>
                              </p:par>
                            </p:childTnLst>
                          </p:cTn>
                        </p:par>
                        <p:par>
                          <p:cTn id="88" fill="hold">
                            <p:stCondLst>
                              <p:cond delay="7650"/>
                            </p:stCondLst>
                            <p:childTnLst>
                              <p:par>
                                <p:cTn id="89" presetID="42" presetClass="entr" presetSubtype="0"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anim calcmode="lin" valueType="num">
                                      <p:cBhvr>
                                        <p:cTn id="92" dur="500" fill="hold"/>
                                        <p:tgtEl>
                                          <p:spTgt spid="42"/>
                                        </p:tgtEl>
                                        <p:attrNameLst>
                                          <p:attrName>ppt_x</p:attrName>
                                        </p:attrNameLst>
                                      </p:cBhvr>
                                      <p:tavLst>
                                        <p:tav tm="0">
                                          <p:val>
                                            <p:strVal val="#ppt_x"/>
                                          </p:val>
                                        </p:tav>
                                        <p:tav tm="100000">
                                          <p:val>
                                            <p:strVal val="#ppt_x"/>
                                          </p:val>
                                        </p:tav>
                                      </p:tavLst>
                                    </p:anim>
                                    <p:anim calcmode="lin" valueType="num">
                                      <p:cBhvr>
                                        <p:cTn id="93" dur="5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8150"/>
                            </p:stCondLst>
                            <p:childTnLst>
                              <p:par>
                                <p:cTn id="95" presetID="18" presetClass="entr" presetSubtype="6" fill="hold" grpId="0" nodeType="after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strips(downRight)">
                                      <p:cBhvr>
                                        <p:cTn id="97" dur="500"/>
                                        <p:tgtEl>
                                          <p:spTgt spid="38"/>
                                        </p:tgtEl>
                                      </p:cBhvr>
                                    </p:animEffect>
                                  </p:childTnLst>
                                </p:cTn>
                              </p:par>
                              <p:par>
                                <p:cTn id="98" presetID="18" presetClass="entr" presetSubtype="6"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strips(downRight)">
                                      <p:cBhvr>
                                        <p:cTn id="100" dur="500"/>
                                        <p:tgtEl>
                                          <p:spTgt spid="37"/>
                                        </p:tgtEl>
                                      </p:cBhvr>
                                    </p:animEffect>
                                  </p:childTnLst>
                                </p:cTn>
                              </p:par>
                              <p:par>
                                <p:cTn id="101" presetID="18" presetClass="entr" presetSubtype="6"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strips(downRight)">
                                      <p:cBhvr>
                                        <p:cTn id="103" dur="500"/>
                                        <p:tgtEl>
                                          <p:spTgt spid="36"/>
                                        </p:tgtEl>
                                      </p:cBhvr>
                                    </p:animEffect>
                                  </p:childTnLst>
                                </p:cTn>
                              </p:par>
                              <p:par>
                                <p:cTn id="104" presetID="18" presetClass="entr" presetSubtype="6"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strips(downRight)">
                                      <p:cBhvr>
                                        <p:cTn id="106" dur="500"/>
                                        <p:tgtEl>
                                          <p:spTgt spid="35"/>
                                        </p:tgtEl>
                                      </p:cBhvr>
                                    </p:animEffect>
                                  </p:childTnLst>
                                </p:cTn>
                              </p:par>
                              <p:par>
                                <p:cTn id="107" presetID="18" presetClass="entr" presetSubtype="6" fill="hold" grpId="0" nodeType="with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strips(downRight)">
                                      <p:cBhvr>
                                        <p:cTn id="109" dur="500"/>
                                        <p:tgtEl>
                                          <p:spTgt spid="34"/>
                                        </p:tgtEl>
                                      </p:cBhvr>
                                    </p:animEffect>
                                  </p:childTnLst>
                                </p:cTn>
                              </p:par>
                              <p:par>
                                <p:cTn id="110" presetID="18" presetClass="entr" presetSubtype="6"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strips(downRight)">
                                      <p:cBhvr>
                                        <p:cTn id="112" dur="500"/>
                                        <p:tgtEl>
                                          <p:spTgt spid="39"/>
                                        </p:tgtEl>
                                      </p:cBhvr>
                                    </p:animEffect>
                                  </p:childTnLst>
                                </p:cTn>
                              </p:par>
                            </p:childTnLst>
                          </p:cTn>
                        </p:par>
                        <p:par>
                          <p:cTn id="113" fill="hold">
                            <p:stCondLst>
                              <p:cond delay="8650"/>
                            </p:stCondLst>
                            <p:childTnLst>
                              <p:par>
                                <p:cTn id="114" presetID="41" presetClass="entr" presetSubtype="0" fill="hold" grpId="0" nodeType="afterEffect">
                                  <p:stCondLst>
                                    <p:cond delay="0"/>
                                  </p:stCondLst>
                                  <p:iterate type="lt">
                                    <p:tmPct val="10000"/>
                                  </p:iterate>
                                  <p:childTnLst>
                                    <p:set>
                                      <p:cBhvr>
                                        <p:cTn id="115" dur="1" fill="hold">
                                          <p:stCondLst>
                                            <p:cond delay="0"/>
                                          </p:stCondLst>
                                        </p:cTn>
                                        <p:tgtEl>
                                          <p:spTgt spid="46"/>
                                        </p:tgtEl>
                                        <p:attrNameLst>
                                          <p:attrName>style.visibility</p:attrName>
                                        </p:attrNameLst>
                                      </p:cBhvr>
                                      <p:to>
                                        <p:strVal val="visible"/>
                                      </p:to>
                                    </p:set>
                                    <p:anim calcmode="lin" valueType="num">
                                      <p:cBhvr>
                                        <p:cTn id="116"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17" dur="500" fill="hold"/>
                                        <p:tgtEl>
                                          <p:spTgt spid="46"/>
                                        </p:tgtEl>
                                        <p:attrNameLst>
                                          <p:attrName>ppt_y</p:attrName>
                                        </p:attrNameLst>
                                      </p:cBhvr>
                                      <p:tavLst>
                                        <p:tav tm="0">
                                          <p:val>
                                            <p:strVal val="#ppt_y"/>
                                          </p:val>
                                        </p:tav>
                                        <p:tav tm="100000">
                                          <p:val>
                                            <p:strVal val="#ppt_y"/>
                                          </p:val>
                                        </p:tav>
                                      </p:tavLst>
                                    </p:anim>
                                    <p:anim calcmode="lin" valueType="num">
                                      <p:cBhvr>
                                        <p:cTn id="118"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19"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20" dur="500" tmFilter="0,0; .5, 1; 1, 1"/>
                                        <p:tgtEl>
                                          <p:spTgt spid="46"/>
                                        </p:tgtEl>
                                      </p:cBhvr>
                                    </p:animEffect>
                                  </p:childTnLst>
                                </p:cTn>
                              </p:par>
                              <p:par>
                                <p:cTn id="121" presetID="41" presetClass="entr" presetSubtype="0" fill="hold" grpId="0" nodeType="withEffect">
                                  <p:stCondLst>
                                    <p:cond delay="0"/>
                                  </p:stCondLst>
                                  <p:iterate type="lt">
                                    <p:tmPct val="10000"/>
                                  </p:iterate>
                                  <p:childTnLst>
                                    <p:set>
                                      <p:cBhvr>
                                        <p:cTn id="122" dur="1" fill="hold">
                                          <p:stCondLst>
                                            <p:cond delay="0"/>
                                          </p:stCondLst>
                                        </p:cTn>
                                        <p:tgtEl>
                                          <p:spTgt spid="47"/>
                                        </p:tgtEl>
                                        <p:attrNameLst>
                                          <p:attrName>style.visibility</p:attrName>
                                        </p:attrNameLst>
                                      </p:cBhvr>
                                      <p:to>
                                        <p:strVal val="visible"/>
                                      </p:to>
                                    </p:set>
                                    <p:anim calcmode="lin" valueType="num">
                                      <p:cBhvr>
                                        <p:cTn id="123"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47"/>
                                        </p:tgtEl>
                                        <p:attrNameLst>
                                          <p:attrName>ppt_y</p:attrName>
                                        </p:attrNameLst>
                                      </p:cBhvr>
                                      <p:tavLst>
                                        <p:tav tm="0">
                                          <p:val>
                                            <p:strVal val="#ppt_y"/>
                                          </p:val>
                                        </p:tav>
                                        <p:tav tm="100000">
                                          <p:val>
                                            <p:strVal val="#ppt_y"/>
                                          </p:val>
                                        </p:tav>
                                      </p:tavLst>
                                    </p:anim>
                                    <p:anim calcmode="lin" valueType="num">
                                      <p:cBhvr>
                                        <p:cTn id="125"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47"/>
                                        </p:tgtEl>
                                      </p:cBhvr>
                                    </p:animEffect>
                                  </p:childTnLst>
                                </p:cTn>
                              </p:par>
                              <p:par>
                                <p:cTn id="128" presetID="41" presetClass="entr" presetSubtype="0" fill="hold" grpId="0" nodeType="withEffect">
                                  <p:stCondLst>
                                    <p:cond delay="0"/>
                                  </p:stCondLst>
                                  <p:iterate type="lt">
                                    <p:tmPct val="10000"/>
                                  </p:iterate>
                                  <p:childTnLst>
                                    <p:set>
                                      <p:cBhvr>
                                        <p:cTn id="129" dur="1" fill="hold">
                                          <p:stCondLst>
                                            <p:cond delay="0"/>
                                          </p:stCondLst>
                                        </p:cTn>
                                        <p:tgtEl>
                                          <p:spTgt spid="48"/>
                                        </p:tgtEl>
                                        <p:attrNameLst>
                                          <p:attrName>style.visibility</p:attrName>
                                        </p:attrNameLst>
                                      </p:cBhvr>
                                      <p:to>
                                        <p:strVal val="visible"/>
                                      </p:to>
                                    </p:set>
                                    <p:anim calcmode="lin" valueType="num">
                                      <p:cBhvr>
                                        <p:cTn id="130"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31" dur="500" fill="hold"/>
                                        <p:tgtEl>
                                          <p:spTgt spid="48"/>
                                        </p:tgtEl>
                                        <p:attrNameLst>
                                          <p:attrName>ppt_y</p:attrName>
                                        </p:attrNameLst>
                                      </p:cBhvr>
                                      <p:tavLst>
                                        <p:tav tm="0">
                                          <p:val>
                                            <p:strVal val="#ppt_y"/>
                                          </p:val>
                                        </p:tav>
                                        <p:tav tm="100000">
                                          <p:val>
                                            <p:strVal val="#ppt_y"/>
                                          </p:val>
                                        </p:tav>
                                      </p:tavLst>
                                    </p:anim>
                                    <p:anim calcmode="lin" valueType="num">
                                      <p:cBhvr>
                                        <p:cTn id="132"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33"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34" dur="500" tmFilter="0,0; .5, 1; 1, 1"/>
                                        <p:tgtEl>
                                          <p:spTgt spid="48"/>
                                        </p:tgtEl>
                                      </p:cBhvr>
                                    </p:animEffect>
                                  </p:childTnLst>
                                </p:cTn>
                              </p:par>
                              <p:par>
                                <p:cTn id="135" presetID="41" presetClass="entr" presetSubtype="0" fill="hold" grpId="0" nodeType="withEffect">
                                  <p:stCondLst>
                                    <p:cond delay="0"/>
                                  </p:stCondLst>
                                  <p:iterate type="lt">
                                    <p:tmPct val="10000"/>
                                  </p:iterate>
                                  <p:childTnLst>
                                    <p:set>
                                      <p:cBhvr>
                                        <p:cTn id="136" dur="1" fill="hold">
                                          <p:stCondLst>
                                            <p:cond delay="0"/>
                                          </p:stCondLst>
                                        </p:cTn>
                                        <p:tgtEl>
                                          <p:spTgt spid="49"/>
                                        </p:tgtEl>
                                        <p:attrNameLst>
                                          <p:attrName>style.visibility</p:attrName>
                                        </p:attrNameLst>
                                      </p:cBhvr>
                                      <p:to>
                                        <p:strVal val="visible"/>
                                      </p:to>
                                    </p:set>
                                    <p:anim calcmode="lin" valueType="num">
                                      <p:cBhvr>
                                        <p:cTn id="137"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38" dur="500" fill="hold"/>
                                        <p:tgtEl>
                                          <p:spTgt spid="49"/>
                                        </p:tgtEl>
                                        <p:attrNameLst>
                                          <p:attrName>ppt_y</p:attrName>
                                        </p:attrNameLst>
                                      </p:cBhvr>
                                      <p:tavLst>
                                        <p:tav tm="0">
                                          <p:val>
                                            <p:strVal val="#ppt_y"/>
                                          </p:val>
                                        </p:tav>
                                        <p:tav tm="100000">
                                          <p:val>
                                            <p:strVal val="#ppt_y"/>
                                          </p:val>
                                        </p:tav>
                                      </p:tavLst>
                                    </p:anim>
                                    <p:anim calcmode="lin" valueType="num">
                                      <p:cBhvr>
                                        <p:cTn id="139"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40"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500" tmFilter="0,0; .5, 1; 1, 1"/>
                                        <p:tgtEl>
                                          <p:spTgt spid="49"/>
                                        </p:tgtEl>
                                      </p:cBhvr>
                                    </p:animEffect>
                                  </p:childTnLst>
                                </p:cTn>
                              </p:par>
                              <p:par>
                                <p:cTn id="142" presetID="41" presetClass="entr" presetSubtype="0" fill="hold" grpId="0" nodeType="withEffect">
                                  <p:stCondLst>
                                    <p:cond delay="0"/>
                                  </p:stCondLst>
                                  <p:iterate type="lt">
                                    <p:tmPct val="10000"/>
                                  </p:iterate>
                                  <p:childTnLst>
                                    <p:set>
                                      <p:cBhvr>
                                        <p:cTn id="143" dur="1" fill="hold">
                                          <p:stCondLst>
                                            <p:cond delay="0"/>
                                          </p:stCondLst>
                                        </p:cTn>
                                        <p:tgtEl>
                                          <p:spTgt spid="50"/>
                                        </p:tgtEl>
                                        <p:attrNameLst>
                                          <p:attrName>style.visibility</p:attrName>
                                        </p:attrNameLst>
                                      </p:cBhvr>
                                      <p:to>
                                        <p:strVal val="visible"/>
                                      </p:to>
                                    </p:set>
                                    <p:anim calcmode="lin" valueType="num">
                                      <p:cBhvr>
                                        <p:cTn id="144"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45" dur="500" fill="hold"/>
                                        <p:tgtEl>
                                          <p:spTgt spid="50"/>
                                        </p:tgtEl>
                                        <p:attrNameLst>
                                          <p:attrName>ppt_y</p:attrName>
                                        </p:attrNameLst>
                                      </p:cBhvr>
                                      <p:tavLst>
                                        <p:tav tm="0">
                                          <p:val>
                                            <p:strVal val="#ppt_y"/>
                                          </p:val>
                                        </p:tav>
                                        <p:tav tm="100000">
                                          <p:val>
                                            <p:strVal val="#ppt_y"/>
                                          </p:val>
                                        </p:tav>
                                      </p:tavLst>
                                    </p:anim>
                                    <p:anim calcmode="lin" valueType="num">
                                      <p:cBhvr>
                                        <p:cTn id="146"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47"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500" tmFilter="0,0; .5, 1; 1, 1"/>
                                        <p:tgtEl>
                                          <p:spTgt spid="50"/>
                                        </p:tgtEl>
                                      </p:cBhvr>
                                    </p:animEffect>
                                  </p:childTnLst>
                                </p:cTn>
                              </p:par>
                              <p:par>
                                <p:cTn id="149" presetID="41" presetClass="entr" presetSubtype="0" fill="hold" grpId="0" nodeType="withEffect">
                                  <p:stCondLst>
                                    <p:cond delay="0"/>
                                  </p:stCondLst>
                                  <p:iterate type="lt">
                                    <p:tmPct val="10000"/>
                                  </p:iterate>
                                  <p:childTnLst>
                                    <p:set>
                                      <p:cBhvr>
                                        <p:cTn id="150" dur="1" fill="hold">
                                          <p:stCondLst>
                                            <p:cond delay="0"/>
                                          </p:stCondLst>
                                        </p:cTn>
                                        <p:tgtEl>
                                          <p:spTgt spid="51"/>
                                        </p:tgtEl>
                                        <p:attrNameLst>
                                          <p:attrName>style.visibility</p:attrName>
                                        </p:attrNameLst>
                                      </p:cBhvr>
                                      <p:to>
                                        <p:strVal val="visible"/>
                                      </p:to>
                                    </p:set>
                                    <p:anim calcmode="lin" valueType="num">
                                      <p:cBhvr>
                                        <p:cTn id="15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52" dur="500" fill="hold"/>
                                        <p:tgtEl>
                                          <p:spTgt spid="51"/>
                                        </p:tgtEl>
                                        <p:attrNameLst>
                                          <p:attrName>ppt_y</p:attrName>
                                        </p:attrNameLst>
                                      </p:cBhvr>
                                      <p:tavLst>
                                        <p:tav tm="0">
                                          <p:val>
                                            <p:strVal val="#ppt_y"/>
                                          </p:val>
                                        </p:tav>
                                        <p:tav tm="100000">
                                          <p:val>
                                            <p:strVal val="#ppt_y"/>
                                          </p:val>
                                        </p:tav>
                                      </p:tavLst>
                                    </p:anim>
                                    <p:anim calcmode="lin" valueType="num">
                                      <p:cBhvr>
                                        <p:cTn id="15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54"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55"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9"/>
          <p:cNvGrpSpPr/>
          <p:nvPr/>
        </p:nvGrpSpPr>
        <p:grpSpPr>
          <a:xfrm flipH="1">
            <a:off x="389490" y="3337968"/>
            <a:ext cx="2181225" cy="1492712"/>
            <a:chOff x="3154363" y="3465513"/>
            <a:chExt cx="2181225" cy="1492251"/>
          </a:xfrm>
          <a:solidFill>
            <a:schemeClr val="accent1"/>
          </a:solidFill>
        </p:grpSpPr>
        <p:sp>
          <p:nvSpPr>
            <p:cNvPr id="21" name="Freeform 5"/>
            <p:cNvSpPr>
              <a:spLocks/>
            </p:cNvSpPr>
            <p:nvPr/>
          </p:nvSpPr>
          <p:spPr bwMode="auto">
            <a:xfrm>
              <a:off x="3154363" y="4586288"/>
              <a:ext cx="1022350" cy="357188"/>
            </a:xfrm>
            <a:custGeom>
              <a:avLst/>
              <a:gdLst>
                <a:gd name="T0" fmla="*/ 643 w 644"/>
                <a:gd name="T1" fmla="*/ 221 h 225"/>
                <a:gd name="T2" fmla="*/ 514 w 644"/>
                <a:gd name="T3" fmla="*/ 197 h 225"/>
                <a:gd name="T4" fmla="*/ 485 w 644"/>
                <a:gd name="T5" fmla="*/ 174 h 225"/>
                <a:gd name="T6" fmla="*/ 373 w 644"/>
                <a:gd name="T7" fmla="*/ 133 h 225"/>
                <a:gd name="T8" fmla="*/ 0 w 644"/>
                <a:gd name="T9" fmla="*/ 0 h 225"/>
                <a:gd name="T10" fmla="*/ 1 w 644"/>
                <a:gd name="T11" fmla="*/ 5 h 225"/>
                <a:gd name="T12" fmla="*/ 480 w 644"/>
                <a:gd name="T13" fmla="*/ 178 h 225"/>
                <a:gd name="T14" fmla="*/ 511 w 644"/>
                <a:gd name="T15" fmla="*/ 202 h 225"/>
                <a:gd name="T16" fmla="*/ 644 w 644"/>
                <a:gd name="T17" fmla="*/ 225 h 225"/>
                <a:gd name="T18" fmla="*/ 643 w 644"/>
                <a:gd name="T19" fmla="*/ 22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225">
                  <a:moveTo>
                    <a:pt x="643" y="221"/>
                  </a:moveTo>
                  <a:lnTo>
                    <a:pt x="514" y="197"/>
                  </a:lnTo>
                  <a:lnTo>
                    <a:pt x="485" y="174"/>
                  </a:lnTo>
                  <a:lnTo>
                    <a:pt x="373" y="133"/>
                  </a:lnTo>
                  <a:lnTo>
                    <a:pt x="0" y="0"/>
                  </a:lnTo>
                  <a:lnTo>
                    <a:pt x="1" y="5"/>
                  </a:lnTo>
                  <a:lnTo>
                    <a:pt x="480" y="178"/>
                  </a:lnTo>
                  <a:lnTo>
                    <a:pt x="511" y="202"/>
                  </a:lnTo>
                  <a:lnTo>
                    <a:pt x="644" y="225"/>
                  </a:lnTo>
                  <a:lnTo>
                    <a:pt x="643" y="221"/>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2" name="Freeform 6"/>
            <p:cNvSpPr>
              <a:spLocks/>
            </p:cNvSpPr>
            <p:nvPr/>
          </p:nvSpPr>
          <p:spPr bwMode="auto">
            <a:xfrm>
              <a:off x="3154363" y="3611563"/>
              <a:ext cx="779463" cy="1250950"/>
            </a:xfrm>
            <a:custGeom>
              <a:avLst/>
              <a:gdLst>
                <a:gd name="T0" fmla="*/ 384 w 384"/>
                <a:gd name="T1" fmla="*/ 607 h 615"/>
                <a:gd name="T2" fmla="*/ 380 w 384"/>
                <a:gd name="T3" fmla="*/ 615 h 615"/>
                <a:gd name="T4" fmla="*/ 0 w 384"/>
                <a:gd name="T5" fmla="*/ 479 h 615"/>
                <a:gd name="T6" fmla="*/ 267 w 384"/>
                <a:gd name="T7" fmla="*/ 0 h 615"/>
                <a:gd name="T8" fmla="*/ 296 w 384"/>
                <a:gd name="T9" fmla="*/ 10 h 615"/>
                <a:gd name="T10" fmla="*/ 294 w 384"/>
                <a:gd name="T11" fmla="*/ 14 h 615"/>
                <a:gd name="T12" fmla="*/ 281 w 384"/>
                <a:gd name="T13" fmla="*/ 9 h 615"/>
                <a:gd name="T14" fmla="*/ 22 w 384"/>
                <a:gd name="T15" fmla="*/ 479 h 615"/>
                <a:gd name="T16" fmla="*/ 23 w 384"/>
                <a:gd name="T17" fmla="*/ 482 h 615"/>
                <a:gd name="T18" fmla="*/ 83 w 384"/>
                <a:gd name="T19" fmla="*/ 502 h 615"/>
                <a:gd name="T20" fmla="*/ 201 w 384"/>
                <a:gd name="T21" fmla="*/ 533 h 615"/>
                <a:gd name="T22" fmla="*/ 384 w 384"/>
                <a:gd name="T23" fmla="*/ 60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615">
                  <a:moveTo>
                    <a:pt x="384" y="607"/>
                  </a:moveTo>
                  <a:cubicBezTo>
                    <a:pt x="380" y="615"/>
                    <a:pt x="380" y="615"/>
                    <a:pt x="380" y="615"/>
                  </a:cubicBezTo>
                  <a:cubicBezTo>
                    <a:pt x="0" y="479"/>
                    <a:pt x="0" y="479"/>
                    <a:pt x="0" y="479"/>
                  </a:cubicBezTo>
                  <a:cubicBezTo>
                    <a:pt x="267" y="0"/>
                    <a:pt x="267" y="0"/>
                    <a:pt x="267" y="0"/>
                  </a:cubicBezTo>
                  <a:cubicBezTo>
                    <a:pt x="296" y="10"/>
                    <a:pt x="296" y="10"/>
                    <a:pt x="296" y="10"/>
                  </a:cubicBezTo>
                  <a:cubicBezTo>
                    <a:pt x="294" y="14"/>
                    <a:pt x="294" y="14"/>
                    <a:pt x="294" y="14"/>
                  </a:cubicBezTo>
                  <a:cubicBezTo>
                    <a:pt x="281" y="9"/>
                    <a:pt x="281" y="9"/>
                    <a:pt x="281" y="9"/>
                  </a:cubicBezTo>
                  <a:cubicBezTo>
                    <a:pt x="22" y="479"/>
                    <a:pt x="22" y="479"/>
                    <a:pt x="22" y="479"/>
                  </a:cubicBezTo>
                  <a:cubicBezTo>
                    <a:pt x="22" y="479"/>
                    <a:pt x="21" y="481"/>
                    <a:pt x="23" y="482"/>
                  </a:cubicBezTo>
                  <a:cubicBezTo>
                    <a:pt x="23" y="482"/>
                    <a:pt x="42" y="490"/>
                    <a:pt x="83" y="502"/>
                  </a:cubicBezTo>
                  <a:cubicBezTo>
                    <a:pt x="125" y="513"/>
                    <a:pt x="201" y="533"/>
                    <a:pt x="201" y="533"/>
                  </a:cubicBezTo>
                  <a:cubicBezTo>
                    <a:pt x="201" y="533"/>
                    <a:pt x="308" y="555"/>
                    <a:pt x="384" y="607"/>
                  </a:cubicBez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3" name="Freeform 7"/>
            <p:cNvSpPr>
              <a:spLocks/>
            </p:cNvSpPr>
            <p:nvPr/>
          </p:nvSpPr>
          <p:spPr bwMode="auto">
            <a:xfrm>
              <a:off x="3924300" y="4846638"/>
              <a:ext cx="55563" cy="52388"/>
            </a:xfrm>
            <a:custGeom>
              <a:avLst/>
              <a:gdLst>
                <a:gd name="T0" fmla="*/ 35 w 35"/>
                <a:gd name="T1" fmla="*/ 20 h 33"/>
                <a:gd name="T2" fmla="*/ 29 w 35"/>
                <a:gd name="T3" fmla="*/ 33 h 33"/>
                <a:gd name="T4" fmla="*/ 0 w 35"/>
                <a:gd name="T5" fmla="*/ 10 h 33"/>
                <a:gd name="T6" fmla="*/ 6 w 35"/>
                <a:gd name="T7" fmla="*/ 0 h 33"/>
                <a:gd name="T8" fmla="*/ 35 w 35"/>
                <a:gd name="T9" fmla="*/ 20 h 33"/>
              </a:gdLst>
              <a:ahLst/>
              <a:cxnLst>
                <a:cxn ang="0">
                  <a:pos x="T0" y="T1"/>
                </a:cxn>
                <a:cxn ang="0">
                  <a:pos x="T2" y="T3"/>
                </a:cxn>
                <a:cxn ang="0">
                  <a:pos x="T4" y="T5"/>
                </a:cxn>
                <a:cxn ang="0">
                  <a:pos x="T6" y="T7"/>
                </a:cxn>
                <a:cxn ang="0">
                  <a:pos x="T8" y="T9"/>
                </a:cxn>
              </a:cxnLst>
              <a:rect l="0" t="0" r="r" b="b"/>
              <a:pathLst>
                <a:path w="35" h="33">
                  <a:moveTo>
                    <a:pt x="35" y="20"/>
                  </a:moveTo>
                  <a:lnTo>
                    <a:pt x="29" y="33"/>
                  </a:lnTo>
                  <a:lnTo>
                    <a:pt x="0" y="10"/>
                  </a:lnTo>
                  <a:lnTo>
                    <a:pt x="6" y="0"/>
                  </a:lnTo>
                  <a:lnTo>
                    <a:pt x="35" y="20"/>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4" name="Freeform 8"/>
            <p:cNvSpPr>
              <a:spLocks/>
            </p:cNvSpPr>
            <p:nvPr/>
          </p:nvSpPr>
          <p:spPr bwMode="auto">
            <a:xfrm>
              <a:off x="3970338" y="4876801"/>
              <a:ext cx="223838" cy="60325"/>
            </a:xfrm>
            <a:custGeom>
              <a:avLst/>
              <a:gdLst>
                <a:gd name="T0" fmla="*/ 111 w 111"/>
                <a:gd name="T1" fmla="*/ 2 h 30"/>
                <a:gd name="T2" fmla="*/ 101 w 111"/>
                <a:gd name="T3" fmla="*/ 30 h 30"/>
                <a:gd name="T4" fmla="*/ 0 w 111"/>
                <a:gd name="T5" fmla="*/ 11 h 30"/>
                <a:gd name="T6" fmla="*/ 5 w 111"/>
                <a:gd name="T7" fmla="*/ 0 h 30"/>
                <a:gd name="T8" fmla="*/ 21 w 111"/>
                <a:gd name="T9" fmla="*/ 12 h 30"/>
                <a:gd name="T10" fmla="*/ 23 w 111"/>
                <a:gd name="T11" fmla="*/ 11 h 30"/>
                <a:gd name="T12" fmla="*/ 92 w 111"/>
                <a:gd name="T13" fmla="*/ 23 h 30"/>
                <a:gd name="T14" fmla="*/ 96 w 111"/>
                <a:gd name="T15" fmla="*/ 22 h 30"/>
                <a:gd name="T16" fmla="*/ 111 w 111"/>
                <a:gd name="T1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30">
                  <a:moveTo>
                    <a:pt x="111" y="2"/>
                  </a:moveTo>
                  <a:cubicBezTo>
                    <a:pt x="111" y="2"/>
                    <a:pt x="104" y="17"/>
                    <a:pt x="101" y="30"/>
                  </a:cubicBezTo>
                  <a:cubicBezTo>
                    <a:pt x="0" y="11"/>
                    <a:pt x="0" y="11"/>
                    <a:pt x="0" y="11"/>
                  </a:cubicBezTo>
                  <a:cubicBezTo>
                    <a:pt x="5" y="0"/>
                    <a:pt x="5" y="0"/>
                    <a:pt x="5" y="0"/>
                  </a:cubicBezTo>
                  <a:cubicBezTo>
                    <a:pt x="5" y="0"/>
                    <a:pt x="19" y="9"/>
                    <a:pt x="21" y="12"/>
                  </a:cubicBezTo>
                  <a:cubicBezTo>
                    <a:pt x="22" y="14"/>
                    <a:pt x="23" y="12"/>
                    <a:pt x="23" y="11"/>
                  </a:cubicBezTo>
                  <a:cubicBezTo>
                    <a:pt x="92" y="23"/>
                    <a:pt x="92" y="23"/>
                    <a:pt x="92" y="23"/>
                  </a:cubicBezTo>
                  <a:cubicBezTo>
                    <a:pt x="92" y="23"/>
                    <a:pt x="95" y="24"/>
                    <a:pt x="96" y="22"/>
                  </a:cubicBezTo>
                  <a:cubicBezTo>
                    <a:pt x="97" y="20"/>
                    <a:pt x="108" y="1"/>
                    <a:pt x="111" y="2"/>
                  </a:cubicBez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5" name="Freeform 9"/>
            <p:cNvSpPr>
              <a:spLocks/>
            </p:cNvSpPr>
            <p:nvPr/>
          </p:nvSpPr>
          <p:spPr bwMode="auto">
            <a:xfrm>
              <a:off x="4175125" y="4908551"/>
              <a:ext cx="877888" cy="49213"/>
            </a:xfrm>
            <a:custGeom>
              <a:avLst/>
              <a:gdLst>
                <a:gd name="T0" fmla="*/ 553 w 553"/>
                <a:gd name="T1" fmla="*/ 31 h 31"/>
                <a:gd name="T2" fmla="*/ 548 w 553"/>
                <a:gd name="T3" fmla="*/ 24 h 31"/>
                <a:gd name="T4" fmla="*/ 395 w 553"/>
                <a:gd name="T5" fmla="*/ 17 h 31"/>
                <a:gd name="T6" fmla="*/ 194 w 553"/>
                <a:gd name="T7" fmla="*/ 8 h 31"/>
                <a:gd name="T8" fmla="*/ 5 w 553"/>
                <a:gd name="T9" fmla="*/ 0 h 31"/>
                <a:gd name="T10" fmla="*/ 0 w 553"/>
                <a:gd name="T11" fmla="*/ 18 h 31"/>
                <a:gd name="T12" fmla="*/ 0 w 553"/>
                <a:gd name="T13" fmla="*/ 22 h 31"/>
                <a:gd name="T14" fmla="*/ 12 w 553"/>
                <a:gd name="T15" fmla="*/ 25 h 31"/>
                <a:gd name="T16" fmla="*/ 19 w 553"/>
                <a:gd name="T17" fmla="*/ 7 h 31"/>
                <a:gd name="T18" fmla="*/ 553 w 553"/>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31">
                  <a:moveTo>
                    <a:pt x="553" y="31"/>
                  </a:moveTo>
                  <a:lnTo>
                    <a:pt x="548" y="24"/>
                  </a:lnTo>
                  <a:lnTo>
                    <a:pt x="395" y="17"/>
                  </a:lnTo>
                  <a:lnTo>
                    <a:pt x="194" y="8"/>
                  </a:lnTo>
                  <a:lnTo>
                    <a:pt x="5" y="0"/>
                  </a:lnTo>
                  <a:lnTo>
                    <a:pt x="0" y="18"/>
                  </a:lnTo>
                  <a:lnTo>
                    <a:pt x="0" y="22"/>
                  </a:lnTo>
                  <a:lnTo>
                    <a:pt x="12" y="25"/>
                  </a:lnTo>
                  <a:lnTo>
                    <a:pt x="19" y="7"/>
                  </a:lnTo>
                  <a:lnTo>
                    <a:pt x="553" y="31"/>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6" name="Freeform 10"/>
            <p:cNvSpPr>
              <a:spLocks/>
            </p:cNvSpPr>
            <p:nvPr/>
          </p:nvSpPr>
          <p:spPr bwMode="auto">
            <a:xfrm>
              <a:off x="4183063" y="4832351"/>
              <a:ext cx="777875" cy="109538"/>
            </a:xfrm>
            <a:custGeom>
              <a:avLst/>
              <a:gdLst>
                <a:gd name="T0" fmla="*/ 382 w 383"/>
                <a:gd name="T1" fmla="*/ 50 h 54"/>
                <a:gd name="T2" fmla="*/ 382 w 383"/>
                <a:gd name="T3" fmla="*/ 54 h 54"/>
                <a:gd name="T4" fmla="*/ 0 w 383"/>
                <a:gd name="T5" fmla="*/ 38 h 54"/>
                <a:gd name="T6" fmla="*/ 5 w 383"/>
                <a:gd name="T7" fmla="*/ 22 h 54"/>
                <a:gd name="T8" fmla="*/ 117 w 383"/>
                <a:gd name="T9" fmla="*/ 7 h 54"/>
                <a:gd name="T10" fmla="*/ 298 w 383"/>
                <a:gd name="T11" fmla="*/ 43 h 54"/>
                <a:gd name="T12" fmla="*/ 382 w 383"/>
                <a:gd name="T13" fmla="*/ 50 h 54"/>
              </a:gdLst>
              <a:ahLst/>
              <a:cxnLst>
                <a:cxn ang="0">
                  <a:pos x="T0" y="T1"/>
                </a:cxn>
                <a:cxn ang="0">
                  <a:pos x="T2" y="T3"/>
                </a:cxn>
                <a:cxn ang="0">
                  <a:pos x="T4" y="T5"/>
                </a:cxn>
                <a:cxn ang="0">
                  <a:pos x="T6" y="T7"/>
                </a:cxn>
                <a:cxn ang="0">
                  <a:pos x="T8" y="T9"/>
                </a:cxn>
                <a:cxn ang="0">
                  <a:pos x="T10" y="T11"/>
                </a:cxn>
                <a:cxn ang="0">
                  <a:pos x="T12" y="T13"/>
                </a:cxn>
              </a:cxnLst>
              <a:rect l="0" t="0" r="r" b="b"/>
              <a:pathLst>
                <a:path w="383" h="54">
                  <a:moveTo>
                    <a:pt x="382" y="50"/>
                  </a:moveTo>
                  <a:cubicBezTo>
                    <a:pt x="382" y="54"/>
                    <a:pt x="382" y="54"/>
                    <a:pt x="382" y="54"/>
                  </a:cubicBezTo>
                  <a:cubicBezTo>
                    <a:pt x="0" y="38"/>
                    <a:pt x="0" y="38"/>
                    <a:pt x="0" y="38"/>
                  </a:cubicBezTo>
                  <a:cubicBezTo>
                    <a:pt x="5" y="22"/>
                    <a:pt x="5" y="22"/>
                    <a:pt x="5" y="22"/>
                  </a:cubicBezTo>
                  <a:cubicBezTo>
                    <a:pt x="5" y="22"/>
                    <a:pt x="27" y="0"/>
                    <a:pt x="117" y="7"/>
                  </a:cubicBezTo>
                  <a:cubicBezTo>
                    <a:pt x="200" y="14"/>
                    <a:pt x="212" y="33"/>
                    <a:pt x="298" y="43"/>
                  </a:cubicBezTo>
                  <a:cubicBezTo>
                    <a:pt x="383" y="52"/>
                    <a:pt x="382" y="50"/>
                    <a:pt x="382" y="50"/>
                  </a:cubicBez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7" name="Freeform 11"/>
            <p:cNvSpPr>
              <a:spLocks/>
            </p:cNvSpPr>
            <p:nvPr/>
          </p:nvSpPr>
          <p:spPr bwMode="auto">
            <a:xfrm>
              <a:off x="5045075" y="3771901"/>
              <a:ext cx="290513" cy="1185863"/>
            </a:xfrm>
            <a:custGeom>
              <a:avLst/>
              <a:gdLst>
                <a:gd name="T0" fmla="*/ 0 w 183"/>
                <a:gd name="T1" fmla="*/ 740 h 747"/>
                <a:gd name="T2" fmla="*/ 5 w 183"/>
                <a:gd name="T3" fmla="*/ 747 h 747"/>
                <a:gd name="T4" fmla="*/ 183 w 183"/>
                <a:gd name="T5" fmla="*/ 9 h 747"/>
                <a:gd name="T6" fmla="*/ 179 w 183"/>
                <a:gd name="T7" fmla="*/ 0 h 747"/>
                <a:gd name="T8" fmla="*/ 0 w 183"/>
                <a:gd name="T9" fmla="*/ 740 h 747"/>
              </a:gdLst>
              <a:ahLst/>
              <a:cxnLst>
                <a:cxn ang="0">
                  <a:pos x="T0" y="T1"/>
                </a:cxn>
                <a:cxn ang="0">
                  <a:pos x="T2" y="T3"/>
                </a:cxn>
                <a:cxn ang="0">
                  <a:pos x="T4" y="T5"/>
                </a:cxn>
                <a:cxn ang="0">
                  <a:pos x="T6" y="T7"/>
                </a:cxn>
                <a:cxn ang="0">
                  <a:pos x="T8" y="T9"/>
                </a:cxn>
              </a:cxnLst>
              <a:rect l="0" t="0" r="r" b="b"/>
              <a:pathLst>
                <a:path w="183" h="747">
                  <a:moveTo>
                    <a:pt x="0" y="740"/>
                  </a:moveTo>
                  <a:lnTo>
                    <a:pt x="5" y="747"/>
                  </a:lnTo>
                  <a:lnTo>
                    <a:pt x="183" y="9"/>
                  </a:lnTo>
                  <a:lnTo>
                    <a:pt x="179" y="0"/>
                  </a:lnTo>
                  <a:lnTo>
                    <a:pt x="0" y="740"/>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8" name="Freeform 12"/>
            <p:cNvSpPr>
              <a:spLocks/>
            </p:cNvSpPr>
            <p:nvPr/>
          </p:nvSpPr>
          <p:spPr bwMode="auto">
            <a:xfrm>
              <a:off x="4957763" y="3771901"/>
              <a:ext cx="374650" cy="1174750"/>
            </a:xfrm>
            <a:custGeom>
              <a:avLst/>
              <a:gdLst>
                <a:gd name="T0" fmla="*/ 0 w 184"/>
                <a:gd name="T1" fmla="*/ 571 h 577"/>
                <a:gd name="T2" fmla="*/ 17 w 184"/>
                <a:gd name="T3" fmla="*/ 572 h 577"/>
                <a:gd name="T4" fmla="*/ 19 w 184"/>
                <a:gd name="T5" fmla="*/ 567 h 577"/>
                <a:gd name="T6" fmla="*/ 159 w 184"/>
                <a:gd name="T7" fmla="*/ 10 h 577"/>
                <a:gd name="T8" fmla="*/ 158 w 184"/>
                <a:gd name="T9" fmla="*/ 6 h 577"/>
                <a:gd name="T10" fmla="*/ 152 w 184"/>
                <a:gd name="T11" fmla="*/ 3 h 577"/>
                <a:gd name="T12" fmla="*/ 183 w 184"/>
                <a:gd name="T13" fmla="*/ 0 h 577"/>
                <a:gd name="T14" fmla="*/ 184 w 184"/>
                <a:gd name="T15" fmla="*/ 0 h 577"/>
                <a:gd name="T16" fmla="*/ 43 w 184"/>
                <a:gd name="T17" fmla="*/ 577 h 577"/>
                <a:gd name="T18" fmla="*/ 0 w 184"/>
                <a:gd name="T19" fmla="*/ 575 h 577"/>
                <a:gd name="T20" fmla="*/ 0 w 184"/>
                <a:gd name="T21" fmla="*/ 571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577">
                  <a:moveTo>
                    <a:pt x="0" y="571"/>
                  </a:moveTo>
                  <a:cubicBezTo>
                    <a:pt x="17" y="572"/>
                    <a:pt x="17" y="572"/>
                    <a:pt x="17" y="572"/>
                  </a:cubicBezTo>
                  <a:cubicBezTo>
                    <a:pt x="17" y="572"/>
                    <a:pt x="18" y="573"/>
                    <a:pt x="19" y="567"/>
                  </a:cubicBezTo>
                  <a:cubicBezTo>
                    <a:pt x="21" y="562"/>
                    <a:pt x="159" y="10"/>
                    <a:pt x="159" y="10"/>
                  </a:cubicBezTo>
                  <a:cubicBezTo>
                    <a:pt x="159" y="10"/>
                    <a:pt x="160" y="7"/>
                    <a:pt x="158" y="6"/>
                  </a:cubicBezTo>
                  <a:cubicBezTo>
                    <a:pt x="156" y="6"/>
                    <a:pt x="152" y="3"/>
                    <a:pt x="152" y="3"/>
                  </a:cubicBezTo>
                  <a:cubicBezTo>
                    <a:pt x="183" y="0"/>
                    <a:pt x="183" y="0"/>
                    <a:pt x="183" y="0"/>
                  </a:cubicBezTo>
                  <a:cubicBezTo>
                    <a:pt x="184" y="0"/>
                    <a:pt x="184" y="0"/>
                    <a:pt x="184" y="0"/>
                  </a:cubicBezTo>
                  <a:cubicBezTo>
                    <a:pt x="43" y="577"/>
                    <a:pt x="43" y="577"/>
                    <a:pt x="43" y="577"/>
                  </a:cubicBezTo>
                  <a:cubicBezTo>
                    <a:pt x="0" y="575"/>
                    <a:pt x="0" y="575"/>
                    <a:pt x="0" y="575"/>
                  </a:cubicBezTo>
                  <a:lnTo>
                    <a:pt x="0" y="571"/>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9" name="Freeform 13"/>
            <p:cNvSpPr>
              <a:spLocks/>
            </p:cNvSpPr>
            <p:nvPr/>
          </p:nvSpPr>
          <p:spPr bwMode="auto">
            <a:xfrm>
              <a:off x="4016375" y="4756151"/>
              <a:ext cx="981075" cy="179388"/>
            </a:xfrm>
            <a:custGeom>
              <a:avLst/>
              <a:gdLst>
                <a:gd name="T0" fmla="*/ 480 w 483"/>
                <a:gd name="T1" fmla="*/ 86 h 88"/>
                <a:gd name="T2" fmla="*/ 481 w 483"/>
                <a:gd name="T3" fmla="*/ 88 h 88"/>
                <a:gd name="T4" fmla="*/ 463 w 483"/>
                <a:gd name="T5" fmla="*/ 87 h 88"/>
                <a:gd name="T6" fmla="*/ 419 w 483"/>
                <a:gd name="T7" fmla="*/ 84 h 88"/>
                <a:gd name="T8" fmla="*/ 348 w 483"/>
                <a:gd name="T9" fmla="*/ 75 h 88"/>
                <a:gd name="T10" fmla="*/ 297 w 483"/>
                <a:gd name="T11" fmla="*/ 63 h 88"/>
                <a:gd name="T12" fmla="*/ 252 w 483"/>
                <a:gd name="T13" fmla="*/ 51 h 88"/>
                <a:gd name="T14" fmla="*/ 183 w 483"/>
                <a:gd name="T15" fmla="*/ 43 h 88"/>
                <a:gd name="T16" fmla="*/ 128 w 483"/>
                <a:gd name="T17" fmla="*/ 46 h 88"/>
                <a:gd name="T18" fmla="*/ 88 w 483"/>
                <a:gd name="T19" fmla="*/ 60 h 88"/>
                <a:gd name="T20" fmla="*/ 72 w 483"/>
                <a:gd name="T21" fmla="*/ 82 h 88"/>
                <a:gd name="T22" fmla="*/ 69 w 483"/>
                <a:gd name="T23" fmla="*/ 82 h 88"/>
                <a:gd name="T24" fmla="*/ 0 w 483"/>
                <a:gd name="T25" fmla="*/ 70 h 88"/>
                <a:gd name="T26" fmla="*/ 12 w 483"/>
                <a:gd name="T27" fmla="*/ 55 h 88"/>
                <a:gd name="T28" fmla="*/ 121 w 483"/>
                <a:gd name="T29" fmla="*/ 7 h 88"/>
                <a:gd name="T30" fmla="*/ 313 w 483"/>
                <a:gd name="T31" fmla="*/ 22 h 88"/>
                <a:gd name="T32" fmla="*/ 414 w 483"/>
                <a:gd name="T33" fmla="*/ 50 h 88"/>
                <a:gd name="T34" fmla="*/ 480 w 483"/>
                <a:gd name="T35" fmla="*/ 8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3" h="88">
                  <a:moveTo>
                    <a:pt x="480" y="86"/>
                  </a:moveTo>
                  <a:cubicBezTo>
                    <a:pt x="480" y="86"/>
                    <a:pt x="483" y="88"/>
                    <a:pt x="481" y="88"/>
                  </a:cubicBezTo>
                  <a:cubicBezTo>
                    <a:pt x="480" y="88"/>
                    <a:pt x="463" y="87"/>
                    <a:pt x="463" y="87"/>
                  </a:cubicBezTo>
                  <a:cubicBezTo>
                    <a:pt x="463" y="87"/>
                    <a:pt x="442" y="87"/>
                    <a:pt x="419" y="84"/>
                  </a:cubicBezTo>
                  <a:cubicBezTo>
                    <a:pt x="419" y="84"/>
                    <a:pt x="363" y="79"/>
                    <a:pt x="348" y="75"/>
                  </a:cubicBezTo>
                  <a:cubicBezTo>
                    <a:pt x="333" y="72"/>
                    <a:pt x="323" y="71"/>
                    <a:pt x="297" y="63"/>
                  </a:cubicBezTo>
                  <a:cubicBezTo>
                    <a:pt x="297" y="63"/>
                    <a:pt x="264" y="54"/>
                    <a:pt x="252" y="51"/>
                  </a:cubicBezTo>
                  <a:cubicBezTo>
                    <a:pt x="239" y="49"/>
                    <a:pt x="210" y="44"/>
                    <a:pt x="183" y="43"/>
                  </a:cubicBezTo>
                  <a:cubicBezTo>
                    <a:pt x="183" y="43"/>
                    <a:pt x="155" y="41"/>
                    <a:pt x="128" y="46"/>
                  </a:cubicBezTo>
                  <a:cubicBezTo>
                    <a:pt x="100" y="50"/>
                    <a:pt x="90" y="58"/>
                    <a:pt x="88" y="60"/>
                  </a:cubicBezTo>
                  <a:cubicBezTo>
                    <a:pt x="86" y="61"/>
                    <a:pt x="82" y="66"/>
                    <a:pt x="72" y="82"/>
                  </a:cubicBezTo>
                  <a:cubicBezTo>
                    <a:pt x="72" y="82"/>
                    <a:pt x="71" y="83"/>
                    <a:pt x="69" y="82"/>
                  </a:cubicBezTo>
                  <a:cubicBezTo>
                    <a:pt x="68" y="82"/>
                    <a:pt x="0" y="70"/>
                    <a:pt x="0" y="70"/>
                  </a:cubicBezTo>
                  <a:cubicBezTo>
                    <a:pt x="0" y="70"/>
                    <a:pt x="4" y="62"/>
                    <a:pt x="12" y="55"/>
                  </a:cubicBezTo>
                  <a:cubicBezTo>
                    <a:pt x="19" y="48"/>
                    <a:pt x="87" y="13"/>
                    <a:pt x="121" y="7"/>
                  </a:cubicBezTo>
                  <a:cubicBezTo>
                    <a:pt x="155" y="0"/>
                    <a:pt x="222" y="0"/>
                    <a:pt x="313" y="22"/>
                  </a:cubicBezTo>
                  <a:cubicBezTo>
                    <a:pt x="404" y="44"/>
                    <a:pt x="414" y="50"/>
                    <a:pt x="414" y="50"/>
                  </a:cubicBezTo>
                  <a:lnTo>
                    <a:pt x="480" y="86"/>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0" name="Freeform 14"/>
            <p:cNvSpPr>
              <a:spLocks/>
            </p:cNvSpPr>
            <p:nvPr/>
          </p:nvSpPr>
          <p:spPr bwMode="auto">
            <a:xfrm>
              <a:off x="4016375" y="3689351"/>
              <a:ext cx="1149350" cy="1209675"/>
            </a:xfrm>
            <a:custGeom>
              <a:avLst/>
              <a:gdLst>
                <a:gd name="T0" fmla="*/ 3 w 566"/>
                <a:gd name="T1" fmla="*/ 587 h 595"/>
                <a:gd name="T2" fmla="*/ 65 w 566"/>
                <a:gd name="T3" fmla="*/ 511 h 595"/>
                <a:gd name="T4" fmla="*/ 246 w 566"/>
                <a:gd name="T5" fmla="*/ 498 h 595"/>
                <a:gd name="T6" fmla="*/ 355 w 566"/>
                <a:gd name="T7" fmla="*/ 527 h 595"/>
                <a:gd name="T8" fmla="*/ 512 w 566"/>
                <a:gd name="T9" fmla="*/ 0 h 595"/>
                <a:gd name="T10" fmla="*/ 566 w 566"/>
                <a:gd name="T11" fmla="*/ 16 h 595"/>
                <a:gd name="T12" fmla="*/ 412 w 566"/>
                <a:gd name="T13" fmla="*/ 573 h 595"/>
                <a:gd name="T14" fmla="*/ 411 w 566"/>
                <a:gd name="T15" fmla="*/ 574 h 595"/>
                <a:gd name="T16" fmla="*/ 293 w 566"/>
                <a:gd name="T17" fmla="*/ 543 h 595"/>
                <a:gd name="T18" fmla="*/ 114 w 566"/>
                <a:gd name="T19" fmla="*/ 533 h 595"/>
                <a:gd name="T20" fmla="*/ 22 w 566"/>
                <a:gd name="T21" fmla="*/ 574 h 595"/>
                <a:gd name="T22" fmla="*/ 0 w 566"/>
                <a:gd name="T23" fmla="*/ 595 h 595"/>
                <a:gd name="T24" fmla="*/ 3 w 566"/>
                <a:gd name="T25" fmla="*/ 58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6" h="595">
                  <a:moveTo>
                    <a:pt x="3" y="587"/>
                  </a:moveTo>
                  <a:cubicBezTo>
                    <a:pt x="3" y="587"/>
                    <a:pt x="8" y="536"/>
                    <a:pt x="65" y="511"/>
                  </a:cubicBezTo>
                  <a:cubicBezTo>
                    <a:pt x="122" y="486"/>
                    <a:pt x="208" y="491"/>
                    <a:pt x="246" y="498"/>
                  </a:cubicBezTo>
                  <a:cubicBezTo>
                    <a:pt x="283" y="505"/>
                    <a:pt x="309" y="512"/>
                    <a:pt x="355" y="527"/>
                  </a:cubicBezTo>
                  <a:cubicBezTo>
                    <a:pt x="512" y="0"/>
                    <a:pt x="512" y="0"/>
                    <a:pt x="512" y="0"/>
                  </a:cubicBezTo>
                  <a:cubicBezTo>
                    <a:pt x="512" y="0"/>
                    <a:pt x="539" y="3"/>
                    <a:pt x="566" y="16"/>
                  </a:cubicBezTo>
                  <a:cubicBezTo>
                    <a:pt x="412" y="573"/>
                    <a:pt x="412" y="573"/>
                    <a:pt x="412" y="573"/>
                  </a:cubicBezTo>
                  <a:cubicBezTo>
                    <a:pt x="411" y="574"/>
                    <a:pt x="411" y="574"/>
                    <a:pt x="411" y="574"/>
                  </a:cubicBezTo>
                  <a:cubicBezTo>
                    <a:pt x="411" y="574"/>
                    <a:pt x="352" y="555"/>
                    <a:pt x="293" y="543"/>
                  </a:cubicBezTo>
                  <a:cubicBezTo>
                    <a:pt x="233" y="530"/>
                    <a:pt x="162" y="522"/>
                    <a:pt x="114" y="533"/>
                  </a:cubicBezTo>
                  <a:cubicBezTo>
                    <a:pt x="65" y="545"/>
                    <a:pt x="22" y="574"/>
                    <a:pt x="22" y="574"/>
                  </a:cubicBezTo>
                  <a:cubicBezTo>
                    <a:pt x="22" y="574"/>
                    <a:pt x="6" y="581"/>
                    <a:pt x="0" y="595"/>
                  </a:cubicBezTo>
                  <a:lnTo>
                    <a:pt x="3" y="587"/>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1" name="Freeform 15"/>
            <p:cNvSpPr>
              <a:spLocks/>
            </p:cNvSpPr>
            <p:nvPr/>
          </p:nvSpPr>
          <p:spPr bwMode="auto">
            <a:xfrm>
              <a:off x="4851400" y="3721101"/>
              <a:ext cx="431800" cy="1212850"/>
            </a:xfrm>
            <a:custGeom>
              <a:avLst/>
              <a:gdLst>
                <a:gd name="T0" fmla="*/ 0 w 213"/>
                <a:gd name="T1" fmla="*/ 558 h 596"/>
                <a:gd name="T2" fmla="*/ 71 w 213"/>
                <a:gd name="T3" fmla="*/ 596 h 596"/>
                <a:gd name="T4" fmla="*/ 72 w 213"/>
                <a:gd name="T5" fmla="*/ 595 h 596"/>
                <a:gd name="T6" fmla="*/ 73 w 213"/>
                <a:gd name="T7" fmla="*/ 591 h 596"/>
                <a:gd name="T8" fmla="*/ 212 w 213"/>
                <a:gd name="T9" fmla="*/ 35 h 596"/>
                <a:gd name="T10" fmla="*/ 211 w 213"/>
                <a:gd name="T11" fmla="*/ 31 h 596"/>
                <a:gd name="T12" fmla="*/ 205 w 213"/>
                <a:gd name="T13" fmla="*/ 28 h 596"/>
                <a:gd name="T14" fmla="*/ 155 w 213"/>
                <a:gd name="T15" fmla="*/ 0 h 596"/>
                <a:gd name="T16" fmla="*/ 0 w 213"/>
                <a:gd name="T17" fmla="*/ 55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596">
                  <a:moveTo>
                    <a:pt x="0" y="558"/>
                  </a:moveTo>
                  <a:cubicBezTo>
                    <a:pt x="71" y="596"/>
                    <a:pt x="71" y="596"/>
                    <a:pt x="71" y="596"/>
                  </a:cubicBezTo>
                  <a:cubicBezTo>
                    <a:pt x="71" y="596"/>
                    <a:pt x="71" y="596"/>
                    <a:pt x="72" y="595"/>
                  </a:cubicBezTo>
                  <a:cubicBezTo>
                    <a:pt x="72" y="594"/>
                    <a:pt x="73" y="591"/>
                    <a:pt x="73" y="591"/>
                  </a:cubicBezTo>
                  <a:cubicBezTo>
                    <a:pt x="212" y="35"/>
                    <a:pt x="212" y="35"/>
                    <a:pt x="212" y="35"/>
                  </a:cubicBezTo>
                  <a:cubicBezTo>
                    <a:pt x="212" y="35"/>
                    <a:pt x="213" y="32"/>
                    <a:pt x="211" y="31"/>
                  </a:cubicBezTo>
                  <a:cubicBezTo>
                    <a:pt x="209" y="30"/>
                    <a:pt x="205" y="28"/>
                    <a:pt x="205" y="28"/>
                  </a:cubicBezTo>
                  <a:cubicBezTo>
                    <a:pt x="205" y="28"/>
                    <a:pt x="171" y="5"/>
                    <a:pt x="155" y="0"/>
                  </a:cubicBezTo>
                  <a:lnTo>
                    <a:pt x="0" y="558"/>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2" name="Freeform 16"/>
            <p:cNvSpPr>
              <a:spLocks/>
            </p:cNvSpPr>
            <p:nvPr/>
          </p:nvSpPr>
          <p:spPr bwMode="auto">
            <a:xfrm>
              <a:off x="4017963" y="3600451"/>
              <a:ext cx="1038225" cy="1295400"/>
            </a:xfrm>
            <a:custGeom>
              <a:avLst/>
              <a:gdLst>
                <a:gd name="T0" fmla="*/ 0 w 511"/>
                <a:gd name="T1" fmla="*/ 637 h 637"/>
                <a:gd name="T2" fmla="*/ 11 w 511"/>
                <a:gd name="T3" fmla="*/ 599 h 637"/>
                <a:gd name="T4" fmla="*/ 198 w 511"/>
                <a:gd name="T5" fmla="*/ 136 h 637"/>
                <a:gd name="T6" fmla="*/ 257 w 511"/>
                <a:gd name="T7" fmla="*/ 40 h 637"/>
                <a:gd name="T8" fmla="*/ 372 w 511"/>
                <a:gd name="T9" fmla="*/ 2 h 637"/>
                <a:gd name="T10" fmla="*/ 449 w 511"/>
                <a:gd name="T11" fmla="*/ 13 h 637"/>
                <a:gd name="T12" fmla="*/ 511 w 511"/>
                <a:gd name="T13" fmla="*/ 44 h 637"/>
                <a:gd name="T14" fmla="*/ 354 w 511"/>
                <a:gd name="T15" fmla="*/ 571 h 637"/>
                <a:gd name="T16" fmla="*/ 256 w 511"/>
                <a:gd name="T17" fmla="*/ 545 h 637"/>
                <a:gd name="T18" fmla="*/ 150 w 511"/>
                <a:gd name="T19" fmla="*/ 537 h 637"/>
                <a:gd name="T20" fmla="*/ 16 w 511"/>
                <a:gd name="T21" fmla="*/ 597 h 637"/>
                <a:gd name="T22" fmla="*/ 2 w 511"/>
                <a:gd name="T23" fmla="*/ 632 h 637"/>
                <a:gd name="T24" fmla="*/ 0 w 511"/>
                <a:gd name="T25" fmla="*/ 63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637">
                  <a:moveTo>
                    <a:pt x="0" y="637"/>
                  </a:moveTo>
                  <a:cubicBezTo>
                    <a:pt x="0" y="637"/>
                    <a:pt x="4" y="616"/>
                    <a:pt x="11" y="599"/>
                  </a:cubicBezTo>
                  <a:cubicBezTo>
                    <a:pt x="198" y="136"/>
                    <a:pt x="198" y="136"/>
                    <a:pt x="198" y="136"/>
                  </a:cubicBezTo>
                  <a:cubicBezTo>
                    <a:pt x="198" y="136"/>
                    <a:pt x="210" y="76"/>
                    <a:pt x="257" y="40"/>
                  </a:cubicBezTo>
                  <a:cubicBezTo>
                    <a:pt x="304" y="4"/>
                    <a:pt x="369" y="1"/>
                    <a:pt x="372" y="2"/>
                  </a:cubicBezTo>
                  <a:cubicBezTo>
                    <a:pt x="372" y="2"/>
                    <a:pt x="410" y="0"/>
                    <a:pt x="449" y="13"/>
                  </a:cubicBezTo>
                  <a:cubicBezTo>
                    <a:pt x="449" y="13"/>
                    <a:pt x="486" y="26"/>
                    <a:pt x="511" y="44"/>
                  </a:cubicBezTo>
                  <a:cubicBezTo>
                    <a:pt x="354" y="571"/>
                    <a:pt x="354" y="571"/>
                    <a:pt x="354" y="571"/>
                  </a:cubicBezTo>
                  <a:cubicBezTo>
                    <a:pt x="354" y="571"/>
                    <a:pt x="286" y="548"/>
                    <a:pt x="256" y="545"/>
                  </a:cubicBezTo>
                  <a:cubicBezTo>
                    <a:pt x="256" y="545"/>
                    <a:pt x="204" y="534"/>
                    <a:pt x="150" y="537"/>
                  </a:cubicBezTo>
                  <a:cubicBezTo>
                    <a:pt x="95" y="541"/>
                    <a:pt x="40" y="555"/>
                    <a:pt x="16" y="597"/>
                  </a:cubicBezTo>
                  <a:cubicBezTo>
                    <a:pt x="16" y="597"/>
                    <a:pt x="4" y="614"/>
                    <a:pt x="2" y="632"/>
                  </a:cubicBezTo>
                  <a:lnTo>
                    <a:pt x="0" y="637"/>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3" name="Freeform 17"/>
            <p:cNvSpPr>
              <a:spLocks/>
            </p:cNvSpPr>
            <p:nvPr/>
          </p:nvSpPr>
          <p:spPr bwMode="auto">
            <a:xfrm>
              <a:off x="3195638" y="3630613"/>
              <a:ext cx="815975" cy="1268413"/>
            </a:xfrm>
            <a:custGeom>
              <a:avLst/>
              <a:gdLst>
                <a:gd name="T0" fmla="*/ 402 w 402"/>
                <a:gd name="T1" fmla="*/ 624 h 624"/>
                <a:gd name="T2" fmla="*/ 386 w 402"/>
                <a:gd name="T3" fmla="*/ 613 h 624"/>
                <a:gd name="T4" fmla="*/ 363 w 402"/>
                <a:gd name="T5" fmla="*/ 599 h 624"/>
                <a:gd name="T6" fmla="*/ 280 w 402"/>
                <a:gd name="T7" fmla="*/ 555 h 624"/>
                <a:gd name="T8" fmla="*/ 188 w 402"/>
                <a:gd name="T9" fmla="*/ 526 h 624"/>
                <a:gd name="T10" fmla="*/ 120 w 402"/>
                <a:gd name="T11" fmla="*/ 508 h 624"/>
                <a:gd name="T12" fmla="*/ 48 w 402"/>
                <a:gd name="T13" fmla="*/ 489 h 624"/>
                <a:gd name="T14" fmla="*/ 2 w 402"/>
                <a:gd name="T15" fmla="*/ 473 h 624"/>
                <a:gd name="T16" fmla="*/ 1 w 402"/>
                <a:gd name="T17" fmla="*/ 470 h 624"/>
                <a:gd name="T18" fmla="*/ 260 w 402"/>
                <a:gd name="T19" fmla="*/ 0 h 624"/>
                <a:gd name="T20" fmla="*/ 273 w 402"/>
                <a:gd name="T21" fmla="*/ 5 h 624"/>
                <a:gd name="T22" fmla="*/ 29 w 402"/>
                <a:gd name="T23" fmla="*/ 453 h 624"/>
                <a:gd name="T24" fmla="*/ 177 w 402"/>
                <a:gd name="T25" fmla="*/ 483 h 624"/>
                <a:gd name="T26" fmla="*/ 384 w 402"/>
                <a:gd name="T27" fmla="*/ 608 h 624"/>
                <a:gd name="T28" fmla="*/ 402 w 402"/>
                <a:gd name="T29" fmla="*/ 62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2" h="624">
                  <a:moveTo>
                    <a:pt x="402" y="624"/>
                  </a:moveTo>
                  <a:cubicBezTo>
                    <a:pt x="386" y="613"/>
                    <a:pt x="386" y="613"/>
                    <a:pt x="386" y="613"/>
                  </a:cubicBezTo>
                  <a:cubicBezTo>
                    <a:pt x="363" y="599"/>
                    <a:pt x="363" y="599"/>
                    <a:pt x="363" y="599"/>
                  </a:cubicBezTo>
                  <a:cubicBezTo>
                    <a:pt x="363" y="599"/>
                    <a:pt x="314" y="567"/>
                    <a:pt x="280" y="555"/>
                  </a:cubicBezTo>
                  <a:cubicBezTo>
                    <a:pt x="280" y="555"/>
                    <a:pt x="224" y="533"/>
                    <a:pt x="188" y="526"/>
                  </a:cubicBezTo>
                  <a:cubicBezTo>
                    <a:pt x="120" y="508"/>
                    <a:pt x="120" y="508"/>
                    <a:pt x="120" y="508"/>
                  </a:cubicBezTo>
                  <a:cubicBezTo>
                    <a:pt x="120" y="508"/>
                    <a:pt x="64" y="493"/>
                    <a:pt x="48" y="489"/>
                  </a:cubicBezTo>
                  <a:cubicBezTo>
                    <a:pt x="48" y="489"/>
                    <a:pt x="19" y="480"/>
                    <a:pt x="2" y="473"/>
                  </a:cubicBezTo>
                  <a:cubicBezTo>
                    <a:pt x="2" y="473"/>
                    <a:pt x="0" y="472"/>
                    <a:pt x="1" y="470"/>
                  </a:cubicBezTo>
                  <a:cubicBezTo>
                    <a:pt x="2" y="468"/>
                    <a:pt x="260" y="0"/>
                    <a:pt x="260" y="0"/>
                  </a:cubicBezTo>
                  <a:cubicBezTo>
                    <a:pt x="273" y="5"/>
                    <a:pt x="273" y="5"/>
                    <a:pt x="273" y="5"/>
                  </a:cubicBezTo>
                  <a:cubicBezTo>
                    <a:pt x="29" y="453"/>
                    <a:pt x="29" y="453"/>
                    <a:pt x="29" y="453"/>
                  </a:cubicBezTo>
                  <a:cubicBezTo>
                    <a:pt x="29" y="453"/>
                    <a:pt x="84" y="445"/>
                    <a:pt x="177" y="483"/>
                  </a:cubicBezTo>
                  <a:cubicBezTo>
                    <a:pt x="266" y="519"/>
                    <a:pt x="325" y="553"/>
                    <a:pt x="384" y="608"/>
                  </a:cubicBezTo>
                  <a:lnTo>
                    <a:pt x="402" y="624"/>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4" name="Freeform 18"/>
            <p:cNvSpPr>
              <a:spLocks/>
            </p:cNvSpPr>
            <p:nvPr/>
          </p:nvSpPr>
          <p:spPr bwMode="auto">
            <a:xfrm>
              <a:off x="3254375" y="3589338"/>
              <a:ext cx="757238" cy="1309688"/>
            </a:xfrm>
            <a:custGeom>
              <a:avLst/>
              <a:gdLst>
                <a:gd name="T0" fmla="*/ 45 w 373"/>
                <a:gd name="T1" fmla="*/ 445 h 644"/>
                <a:gd name="T2" fmla="*/ 203 w 373"/>
                <a:gd name="T3" fmla="*/ 495 h 644"/>
                <a:gd name="T4" fmla="*/ 373 w 373"/>
                <a:gd name="T5" fmla="*/ 644 h 644"/>
                <a:gd name="T6" fmla="*/ 270 w 373"/>
                <a:gd name="T7" fmla="*/ 563 h 644"/>
                <a:gd name="T8" fmla="*/ 0 w 373"/>
                <a:gd name="T9" fmla="*/ 473 h 644"/>
                <a:gd name="T10" fmla="*/ 246 w 373"/>
                <a:gd name="T11" fmla="*/ 21 h 644"/>
                <a:gd name="T12" fmla="*/ 259 w 373"/>
                <a:gd name="T13" fmla="*/ 0 h 644"/>
                <a:gd name="T14" fmla="*/ 279 w 373"/>
                <a:gd name="T15" fmla="*/ 1 h 644"/>
                <a:gd name="T16" fmla="*/ 45 w 373"/>
                <a:gd name="T17" fmla="*/ 445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3" h="644">
                  <a:moveTo>
                    <a:pt x="45" y="445"/>
                  </a:moveTo>
                  <a:cubicBezTo>
                    <a:pt x="45" y="445"/>
                    <a:pt x="106" y="443"/>
                    <a:pt x="203" y="495"/>
                  </a:cubicBezTo>
                  <a:cubicBezTo>
                    <a:pt x="300" y="547"/>
                    <a:pt x="373" y="644"/>
                    <a:pt x="373" y="644"/>
                  </a:cubicBezTo>
                  <a:cubicBezTo>
                    <a:pt x="373" y="644"/>
                    <a:pt x="312" y="589"/>
                    <a:pt x="270" y="563"/>
                  </a:cubicBezTo>
                  <a:cubicBezTo>
                    <a:pt x="227" y="536"/>
                    <a:pt x="98" y="472"/>
                    <a:pt x="0" y="473"/>
                  </a:cubicBezTo>
                  <a:cubicBezTo>
                    <a:pt x="246" y="21"/>
                    <a:pt x="246" y="21"/>
                    <a:pt x="246" y="21"/>
                  </a:cubicBezTo>
                  <a:cubicBezTo>
                    <a:pt x="259" y="0"/>
                    <a:pt x="259" y="0"/>
                    <a:pt x="259" y="0"/>
                  </a:cubicBezTo>
                  <a:cubicBezTo>
                    <a:pt x="279" y="1"/>
                    <a:pt x="279" y="1"/>
                    <a:pt x="279" y="1"/>
                  </a:cubicBezTo>
                  <a:lnTo>
                    <a:pt x="45" y="445"/>
                  </a:ln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5" name="Freeform 19"/>
            <p:cNvSpPr>
              <a:spLocks/>
            </p:cNvSpPr>
            <p:nvPr/>
          </p:nvSpPr>
          <p:spPr bwMode="auto">
            <a:xfrm>
              <a:off x="3346450" y="3465513"/>
              <a:ext cx="1073150" cy="1438275"/>
            </a:xfrm>
            <a:custGeom>
              <a:avLst/>
              <a:gdLst>
                <a:gd name="T0" fmla="*/ 331 w 529"/>
                <a:gd name="T1" fmla="*/ 703 h 707"/>
                <a:gd name="T2" fmla="*/ 329 w 529"/>
                <a:gd name="T3" fmla="*/ 707 h 707"/>
                <a:gd name="T4" fmla="*/ 274 w 529"/>
                <a:gd name="T5" fmla="*/ 646 h 707"/>
                <a:gd name="T6" fmla="*/ 134 w 529"/>
                <a:gd name="T7" fmla="*/ 544 h 707"/>
                <a:gd name="T8" fmla="*/ 0 w 529"/>
                <a:gd name="T9" fmla="*/ 506 h 707"/>
                <a:gd name="T10" fmla="*/ 234 w 529"/>
                <a:gd name="T11" fmla="*/ 62 h 707"/>
                <a:gd name="T12" fmla="*/ 263 w 529"/>
                <a:gd name="T13" fmla="*/ 19 h 707"/>
                <a:gd name="T14" fmla="*/ 403 w 529"/>
                <a:gd name="T15" fmla="*/ 49 h 707"/>
                <a:gd name="T16" fmla="*/ 529 w 529"/>
                <a:gd name="T17" fmla="*/ 200 h 707"/>
                <a:gd name="T18" fmla="*/ 345 w 529"/>
                <a:gd name="T19" fmla="*/ 660 h 707"/>
                <a:gd name="T20" fmla="*/ 331 w 529"/>
                <a:gd name="T21" fmla="*/ 703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9" h="707">
                  <a:moveTo>
                    <a:pt x="331" y="703"/>
                  </a:moveTo>
                  <a:cubicBezTo>
                    <a:pt x="329" y="707"/>
                    <a:pt x="329" y="707"/>
                    <a:pt x="329" y="707"/>
                  </a:cubicBezTo>
                  <a:cubicBezTo>
                    <a:pt x="329" y="707"/>
                    <a:pt x="301" y="672"/>
                    <a:pt x="274" y="646"/>
                  </a:cubicBezTo>
                  <a:cubicBezTo>
                    <a:pt x="274" y="646"/>
                    <a:pt x="203" y="571"/>
                    <a:pt x="134" y="544"/>
                  </a:cubicBezTo>
                  <a:cubicBezTo>
                    <a:pt x="134" y="544"/>
                    <a:pt x="54" y="507"/>
                    <a:pt x="0" y="506"/>
                  </a:cubicBezTo>
                  <a:cubicBezTo>
                    <a:pt x="234" y="62"/>
                    <a:pt x="234" y="62"/>
                    <a:pt x="234" y="62"/>
                  </a:cubicBezTo>
                  <a:cubicBezTo>
                    <a:pt x="263" y="19"/>
                    <a:pt x="263" y="19"/>
                    <a:pt x="263" y="19"/>
                  </a:cubicBezTo>
                  <a:cubicBezTo>
                    <a:pt x="263" y="19"/>
                    <a:pt x="330" y="0"/>
                    <a:pt x="403" y="49"/>
                  </a:cubicBezTo>
                  <a:cubicBezTo>
                    <a:pt x="475" y="98"/>
                    <a:pt x="521" y="183"/>
                    <a:pt x="529" y="200"/>
                  </a:cubicBezTo>
                  <a:cubicBezTo>
                    <a:pt x="345" y="660"/>
                    <a:pt x="345" y="660"/>
                    <a:pt x="345" y="660"/>
                  </a:cubicBezTo>
                  <a:cubicBezTo>
                    <a:pt x="345" y="660"/>
                    <a:pt x="330" y="694"/>
                    <a:pt x="331" y="703"/>
                  </a:cubicBezTo>
                  <a:close/>
                </a:path>
              </a:pathLst>
            </a:custGeom>
            <a:grpFill/>
            <a:ln w="5" cap="flat">
              <a:solidFill>
                <a:srgbClr val="FFFFFF"/>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grpSp>
      <p:grpSp>
        <p:nvGrpSpPr>
          <p:cNvPr id="5" name="Group 35"/>
          <p:cNvGrpSpPr/>
          <p:nvPr/>
        </p:nvGrpSpPr>
        <p:grpSpPr>
          <a:xfrm>
            <a:off x="1507117" y="2202660"/>
            <a:ext cx="677015" cy="677224"/>
            <a:chOff x="2787645" y="1944986"/>
            <a:chExt cx="868726" cy="868726"/>
          </a:xfrm>
        </p:grpSpPr>
        <p:sp>
          <p:nvSpPr>
            <p:cNvPr id="37" name="Oval 36"/>
            <p:cNvSpPr/>
            <p:nvPr/>
          </p:nvSpPr>
          <p:spPr>
            <a:xfrm>
              <a:off x="2787645" y="1944986"/>
              <a:ext cx="868726" cy="868726"/>
            </a:xfrm>
            <a:prstGeom prst="ellips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37"/>
            <p:cNvGrpSpPr/>
            <p:nvPr/>
          </p:nvGrpSpPr>
          <p:grpSpPr>
            <a:xfrm>
              <a:off x="3053401" y="2137662"/>
              <a:ext cx="337213" cy="389764"/>
              <a:chOff x="3339600" y="4181341"/>
              <a:chExt cx="244475" cy="282575"/>
            </a:xfrm>
            <a:solidFill>
              <a:schemeClr val="bg1"/>
            </a:solidFill>
          </p:grpSpPr>
          <p:sp>
            <p:nvSpPr>
              <p:cNvPr id="39" name="Rectangle 38"/>
              <p:cNvSpPr>
                <a:spLocks noChangeArrowheads="1"/>
              </p:cNvSpPr>
              <p:nvPr/>
            </p:nvSpPr>
            <p:spPr bwMode="auto">
              <a:xfrm>
                <a:off x="3476125" y="4236903"/>
                <a:ext cx="41275" cy="2270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0" name="Rectangle 39"/>
              <p:cNvSpPr>
                <a:spLocks noChangeArrowheads="1"/>
              </p:cNvSpPr>
              <p:nvPr/>
            </p:nvSpPr>
            <p:spPr bwMode="auto">
              <a:xfrm>
                <a:off x="3409450" y="4282941"/>
                <a:ext cx="41275"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1" name="Rectangle 40"/>
              <p:cNvSpPr>
                <a:spLocks noChangeArrowheads="1"/>
              </p:cNvSpPr>
              <p:nvPr/>
            </p:nvSpPr>
            <p:spPr bwMode="auto">
              <a:xfrm>
                <a:off x="3339600" y="4317866"/>
                <a:ext cx="428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2" name="Rectangle 41"/>
              <p:cNvSpPr>
                <a:spLocks noChangeArrowheads="1"/>
              </p:cNvSpPr>
              <p:nvPr/>
            </p:nvSpPr>
            <p:spPr bwMode="auto">
              <a:xfrm>
                <a:off x="3542800" y="4181341"/>
                <a:ext cx="41275" cy="282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7" name="Group 42"/>
          <p:cNvGrpSpPr/>
          <p:nvPr/>
        </p:nvGrpSpPr>
        <p:grpSpPr>
          <a:xfrm>
            <a:off x="1878524" y="1265242"/>
            <a:ext cx="868726" cy="868994"/>
            <a:chOff x="3016435" y="2706520"/>
            <a:chExt cx="868726" cy="868726"/>
          </a:xfrm>
        </p:grpSpPr>
        <p:sp>
          <p:nvSpPr>
            <p:cNvPr id="44" name="Oval 43"/>
            <p:cNvSpPr/>
            <p:nvPr/>
          </p:nvSpPr>
          <p:spPr>
            <a:xfrm>
              <a:off x="3016435" y="2706520"/>
              <a:ext cx="868726" cy="868726"/>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44"/>
            <p:cNvGrpSpPr/>
            <p:nvPr/>
          </p:nvGrpSpPr>
          <p:grpSpPr>
            <a:xfrm>
              <a:off x="3282198" y="2972536"/>
              <a:ext cx="298555" cy="373196"/>
              <a:chOff x="6751638" y="2265363"/>
              <a:chExt cx="158750" cy="198438"/>
            </a:xfrm>
            <a:solidFill>
              <a:schemeClr val="bg1"/>
            </a:solidFill>
          </p:grpSpPr>
          <p:sp>
            <p:nvSpPr>
              <p:cNvPr id="46" name="Freeform 18"/>
              <p:cNvSpPr>
                <a:spLocks/>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7" name="Freeform 19"/>
              <p:cNvSpPr>
                <a:spLocks/>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8" name="Freeform 20"/>
              <p:cNvSpPr>
                <a:spLocks/>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9"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9" name="Group 49"/>
          <p:cNvGrpSpPr/>
          <p:nvPr/>
        </p:nvGrpSpPr>
        <p:grpSpPr>
          <a:xfrm>
            <a:off x="612018" y="1957284"/>
            <a:ext cx="718166" cy="718387"/>
            <a:chOff x="1922927" y="2379349"/>
            <a:chExt cx="1166091" cy="1166091"/>
          </a:xfrm>
        </p:grpSpPr>
        <p:sp>
          <p:nvSpPr>
            <p:cNvPr id="51" name="Oval 50"/>
            <p:cNvSpPr/>
            <p:nvPr/>
          </p:nvSpPr>
          <p:spPr>
            <a:xfrm>
              <a:off x="1922927" y="2379349"/>
              <a:ext cx="1166091" cy="1166091"/>
            </a:xfrm>
            <a:prstGeom prst="ellips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51"/>
            <p:cNvSpPr>
              <a:spLocks noEditPoints="1"/>
            </p:cNvSpPr>
            <p:nvPr/>
          </p:nvSpPr>
          <p:spPr bwMode="auto">
            <a:xfrm>
              <a:off x="2272216" y="2727044"/>
              <a:ext cx="497144" cy="488343"/>
            </a:xfrm>
            <a:custGeom>
              <a:avLst/>
              <a:gdLst>
                <a:gd name="T0" fmla="*/ 82 w 95"/>
                <a:gd name="T1" fmla="*/ 57 h 93"/>
                <a:gd name="T2" fmla="*/ 95 w 95"/>
                <a:gd name="T3" fmla="*/ 51 h 93"/>
                <a:gd name="T4" fmla="*/ 95 w 95"/>
                <a:gd name="T5" fmla="*/ 41 h 93"/>
                <a:gd name="T6" fmla="*/ 82 w 95"/>
                <a:gd name="T7" fmla="*/ 35 h 93"/>
                <a:gd name="T8" fmla="*/ 80 w 95"/>
                <a:gd name="T9" fmla="*/ 30 h 93"/>
                <a:gd name="T10" fmla="*/ 85 w 95"/>
                <a:gd name="T11" fmla="*/ 17 h 93"/>
                <a:gd name="T12" fmla="*/ 77 w 95"/>
                <a:gd name="T13" fmla="*/ 9 h 93"/>
                <a:gd name="T14" fmla="*/ 64 w 95"/>
                <a:gd name="T15" fmla="*/ 15 h 93"/>
                <a:gd name="T16" fmla="*/ 58 w 95"/>
                <a:gd name="T17" fmla="*/ 12 h 93"/>
                <a:gd name="T18" fmla="*/ 53 w 95"/>
                <a:gd name="T19" fmla="*/ 0 h 93"/>
                <a:gd name="T20" fmla="*/ 42 w 95"/>
                <a:gd name="T21" fmla="*/ 0 h 93"/>
                <a:gd name="T22" fmla="*/ 37 w 95"/>
                <a:gd name="T23" fmla="*/ 12 h 93"/>
                <a:gd name="T24" fmla="*/ 31 w 95"/>
                <a:gd name="T25" fmla="*/ 15 h 93"/>
                <a:gd name="T26" fmla="*/ 18 w 95"/>
                <a:gd name="T27" fmla="*/ 10 h 93"/>
                <a:gd name="T28" fmla="*/ 10 w 95"/>
                <a:gd name="T29" fmla="*/ 17 h 93"/>
                <a:gd name="T30" fmla="*/ 15 w 95"/>
                <a:gd name="T31" fmla="*/ 30 h 93"/>
                <a:gd name="T32" fmla="*/ 13 w 95"/>
                <a:gd name="T33" fmla="*/ 36 h 93"/>
                <a:gd name="T34" fmla="*/ 0 w 95"/>
                <a:gd name="T35" fmla="*/ 41 h 93"/>
                <a:gd name="T36" fmla="*/ 0 w 95"/>
                <a:gd name="T37" fmla="*/ 51 h 93"/>
                <a:gd name="T38" fmla="*/ 13 w 95"/>
                <a:gd name="T39" fmla="*/ 57 h 93"/>
                <a:gd name="T40" fmla="*/ 16 w 95"/>
                <a:gd name="T41" fmla="*/ 62 h 93"/>
                <a:gd name="T42" fmla="*/ 10 w 95"/>
                <a:gd name="T43" fmla="*/ 76 h 93"/>
                <a:gd name="T44" fmla="*/ 18 w 95"/>
                <a:gd name="T45" fmla="*/ 83 h 93"/>
                <a:gd name="T46" fmla="*/ 31 w 95"/>
                <a:gd name="T47" fmla="*/ 77 h 93"/>
                <a:gd name="T48" fmla="*/ 37 w 95"/>
                <a:gd name="T49" fmla="*/ 80 h 93"/>
                <a:gd name="T50" fmla="*/ 43 w 95"/>
                <a:gd name="T51" fmla="*/ 93 h 93"/>
                <a:gd name="T52" fmla="*/ 53 w 95"/>
                <a:gd name="T53" fmla="*/ 93 h 93"/>
                <a:gd name="T54" fmla="*/ 58 w 95"/>
                <a:gd name="T55" fmla="*/ 80 h 93"/>
                <a:gd name="T56" fmla="*/ 64 w 95"/>
                <a:gd name="T57" fmla="*/ 77 h 93"/>
                <a:gd name="T58" fmla="*/ 78 w 95"/>
                <a:gd name="T59" fmla="*/ 82 h 93"/>
                <a:gd name="T60" fmla="*/ 85 w 95"/>
                <a:gd name="T61" fmla="*/ 75 h 93"/>
                <a:gd name="T62" fmla="*/ 80 w 95"/>
                <a:gd name="T63" fmla="*/ 62 h 93"/>
                <a:gd name="T64" fmla="*/ 82 w 95"/>
                <a:gd name="T65" fmla="*/ 57 h 93"/>
                <a:gd name="T66" fmla="*/ 48 w 95"/>
                <a:gd name="T67" fmla="*/ 61 h 93"/>
                <a:gd name="T68" fmla="*/ 32 w 95"/>
                <a:gd name="T69" fmla="*/ 46 h 93"/>
                <a:gd name="T70" fmla="*/ 48 w 95"/>
                <a:gd name="T71" fmla="*/ 31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5"/>
                    <a:pt x="82" y="35"/>
                  </a:cubicBezTo>
                  <a:cubicBezTo>
                    <a:pt x="80" y="30"/>
                    <a:pt x="80" y="30"/>
                    <a:pt x="80" y="30"/>
                  </a:cubicBezTo>
                  <a:cubicBezTo>
                    <a:pt x="80" y="30"/>
                    <a:pt x="85" y="17"/>
                    <a:pt x="85" y="17"/>
                  </a:cubicBezTo>
                  <a:cubicBezTo>
                    <a:pt x="77" y="9"/>
                    <a:pt x="77" y="9"/>
                    <a:pt x="77" y="9"/>
                  </a:cubicBezTo>
                  <a:cubicBezTo>
                    <a:pt x="77" y="9"/>
                    <a:pt x="64" y="15"/>
                    <a:pt x="64" y="15"/>
                  </a:cubicBezTo>
                  <a:cubicBezTo>
                    <a:pt x="58" y="12"/>
                    <a:pt x="58" y="12"/>
                    <a:pt x="58" y="12"/>
                  </a:cubicBezTo>
                  <a:cubicBezTo>
                    <a:pt x="58" y="12"/>
                    <a:pt x="53" y="0"/>
                    <a:pt x="53" y="0"/>
                  </a:cubicBezTo>
                  <a:cubicBezTo>
                    <a:pt x="42" y="0"/>
                    <a:pt x="42" y="0"/>
                    <a:pt x="42" y="0"/>
                  </a:cubicBezTo>
                  <a:cubicBezTo>
                    <a:pt x="41" y="0"/>
                    <a:pt x="37" y="12"/>
                    <a:pt x="37" y="12"/>
                  </a:cubicBezTo>
                  <a:cubicBezTo>
                    <a:pt x="31" y="15"/>
                    <a:pt x="31" y="15"/>
                    <a:pt x="31" y="15"/>
                  </a:cubicBezTo>
                  <a:cubicBezTo>
                    <a:pt x="31" y="15"/>
                    <a:pt x="18" y="9"/>
                    <a:pt x="18" y="10"/>
                  </a:cubicBezTo>
                  <a:cubicBezTo>
                    <a:pt x="10" y="17"/>
                    <a:pt x="10" y="17"/>
                    <a:pt x="10" y="17"/>
                  </a:cubicBezTo>
                  <a:cubicBezTo>
                    <a:pt x="10" y="18"/>
                    <a:pt x="15" y="30"/>
                    <a:pt x="15" y="30"/>
                  </a:cubicBezTo>
                  <a:cubicBezTo>
                    <a:pt x="13" y="36"/>
                    <a:pt x="13" y="36"/>
                    <a:pt x="13" y="36"/>
                  </a:cubicBezTo>
                  <a:cubicBezTo>
                    <a:pt x="13" y="36"/>
                    <a:pt x="0" y="41"/>
                    <a:pt x="0" y="41"/>
                  </a:cubicBezTo>
                  <a:cubicBezTo>
                    <a:pt x="0" y="51"/>
                    <a:pt x="0" y="51"/>
                    <a:pt x="0" y="51"/>
                  </a:cubicBezTo>
                  <a:cubicBezTo>
                    <a:pt x="0" y="52"/>
                    <a:pt x="13" y="57"/>
                    <a:pt x="13" y="57"/>
                  </a:cubicBezTo>
                  <a:cubicBezTo>
                    <a:pt x="16" y="62"/>
                    <a:pt x="16" y="62"/>
                    <a:pt x="16" y="62"/>
                  </a:cubicBezTo>
                  <a:cubicBezTo>
                    <a:pt x="16" y="62"/>
                    <a:pt x="10" y="75"/>
                    <a:pt x="10" y="76"/>
                  </a:cubicBezTo>
                  <a:cubicBezTo>
                    <a:pt x="18" y="83"/>
                    <a:pt x="18" y="83"/>
                    <a:pt x="18" y="83"/>
                  </a:cubicBezTo>
                  <a:cubicBezTo>
                    <a:pt x="18" y="83"/>
                    <a:pt x="31" y="77"/>
                    <a:pt x="31" y="77"/>
                  </a:cubicBezTo>
                  <a:cubicBezTo>
                    <a:pt x="37" y="80"/>
                    <a:pt x="37" y="80"/>
                    <a:pt x="37" y="80"/>
                  </a:cubicBezTo>
                  <a:cubicBezTo>
                    <a:pt x="37" y="80"/>
                    <a:pt x="42" y="93"/>
                    <a:pt x="43" y="93"/>
                  </a:cubicBezTo>
                  <a:cubicBezTo>
                    <a:pt x="53" y="93"/>
                    <a:pt x="53" y="93"/>
                    <a:pt x="53" y="93"/>
                  </a:cubicBezTo>
                  <a:cubicBezTo>
                    <a:pt x="54" y="93"/>
                    <a:pt x="58" y="80"/>
                    <a:pt x="58" y="80"/>
                  </a:cubicBezTo>
                  <a:cubicBezTo>
                    <a:pt x="64" y="77"/>
                    <a:pt x="64" y="77"/>
                    <a:pt x="64" y="77"/>
                  </a:cubicBezTo>
                  <a:cubicBezTo>
                    <a:pt x="64" y="77"/>
                    <a:pt x="77" y="83"/>
                    <a:pt x="78" y="82"/>
                  </a:cubicBezTo>
                  <a:cubicBezTo>
                    <a:pt x="85" y="75"/>
                    <a:pt x="85" y="75"/>
                    <a:pt x="85" y="75"/>
                  </a:cubicBezTo>
                  <a:cubicBezTo>
                    <a:pt x="85" y="75"/>
                    <a:pt x="80" y="62"/>
                    <a:pt x="80" y="62"/>
                  </a:cubicBezTo>
                  <a:lnTo>
                    <a:pt x="82" y="57"/>
                  </a:lnTo>
                  <a:close/>
                  <a:moveTo>
                    <a:pt x="48" y="61"/>
                  </a:moveTo>
                  <a:cubicBezTo>
                    <a:pt x="39" y="61"/>
                    <a:pt x="32" y="54"/>
                    <a:pt x="32" y="46"/>
                  </a:cubicBezTo>
                  <a:cubicBezTo>
                    <a:pt x="32" y="38"/>
                    <a:pt x="39" y="31"/>
                    <a:pt x="48" y="31"/>
                  </a:cubicBezTo>
                  <a:cubicBezTo>
                    <a:pt x="56" y="31"/>
                    <a:pt x="63" y="38"/>
                    <a:pt x="63" y="46"/>
                  </a:cubicBezTo>
                  <a:cubicBezTo>
                    <a:pt x="63" y="54"/>
                    <a:pt x="56" y="61"/>
                    <a:pt x="48" y="61"/>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10" name="Group 52"/>
          <p:cNvGrpSpPr/>
          <p:nvPr/>
        </p:nvGrpSpPr>
        <p:grpSpPr>
          <a:xfrm>
            <a:off x="2529441" y="868145"/>
            <a:ext cx="761864" cy="762099"/>
            <a:chOff x="3490672" y="1886499"/>
            <a:chExt cx="1107166" cy="1107166"/>
          </a:xfrm>
        </p:grpSpPr>
        <p:sp>
          <p:nvSpPr>
            <p:cNvPr id="54" name="Oval 53"/>
            <p:cNvSpPr/>
            <p:nvPr/>
          </p:nvSpPr>
          <p:spPr>
            <a:xfrm>
              <a:off x="3490672" y="1886499"/>
              <a:ext cx="1107166" cy="1107166"/>
            </a:xfrm>
            <a:prstGeom prst="ellipse">
              <a:avLst/>
            </a:prstGeom>
            <a:solidFill>
              <a:schemeClr val="accent4">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54"/>
            <p:cNvGrpSpPr/>
            <p:nvPr/>
          </p:nvGrpSpPr>
          <p:grpSpPr>
            <a:xfrm>
              <a:off x="3915462" y="2208931"/>
              <a:ext cx="327735" cy="494810"/>
              <a:chOff x="549275" y="4406901"/>
              <a:chExt cx="161926" cy="244475"/>
            </a:xfrm>
            <a:solidFill>
              <a:schemeClr val="bg1"/>
            </a:solidFill>
          </p:grpSpPr>
          <p:sp>
            <p:nvSpPr>
              <p:cNvPr id="56"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57" name="Freeform 63"/>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12" name="Group 57"/>
          <p:cNvGrpSpPr/>
          <p:nvPr/>
        </p:nvGrpSpPr>
        <p:grpSpPr>
          <a:xfrm>
            <a:off x="362695" y="1034774"/>
            <a:ext cx="766716" cy="766953"/>
            <a:chOff x="1355298" y="2994194"/>
            <a:chExt cx="766716" cy="766716"/>
          </a:xfrm>
        </p:grpSpPr>
        <p:sp>
          <p:nvSpPr>
            <p:cNvPr id="59" name="Oval 58"/>
            <p:cNvSpPr/>
            <p:nvPr/>
          </p:nvSpPr>
          <p:spPr>
            <a:xfrm>
              <a:off x="1355298" y="2994194"/>
              <a:ext cx="766716" cy="766716"/>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reeform 33"/>
            <p:cNvSpPr>
              <a:spLocks noEditPoints="1"/>
            </p:cNvSpPr>
            <p:nvPr/>
          </p:nvSpPr>
          <p:spPr bwMode="auto">
            <a:xfrm>
              <a:off x="1508928" y="3215387"/>
              <a:ext cx="459454" cy="312820"/>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13" name="Group 60"/>
          <p:cNvGrpSpPr/>
          <p:nvPr/>
        </p:nvGrpSpPr>
        <p:grpSpPr>
          <a:xfrm>
            <a:off x="1098757" y="1439595"/>
            <a:ext cx="897938" cy="898215"/>
            <a:chOff x="1295089" y="1539004"/>
            <a:chExt cx="535758" cy="535758"/>
          </a:xfrm>
        </p:grpSpPr>
        <p:sp>
          <p:nvSpPr>
            <p:cNvPr id="62" name="Oval 61"/>
            <p:cNvSpPr/>
            <p:nvPr/>
          </p:nvSpPr>
          <p:spPr>
            <a:xfrm>
              <a:off x="1295089" y="1539004"/>
              <a:ext cx="535758" cy="535758"/>
            </a:xfrm>
            <a:prstGeom prst="ellipse">
              <a:avLst/>
            </a:prstGeom>
            <a:solidFill>
              <a:schemeClr val="accent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62"/>
            <p:cNvGrpSpPr/>
            <p:nvPr/>
          </p:nvGrpSpPr>
          <p:grpSpPr>
            <a:xfrm>
              <a:off x="1397926" y="1667488"/>
              <a:ext cx="330084" cy="320978"/>
              <a:chOff x="390525" y="2455863"/>
              <a:chExt cx="230188" cy="223838"/>
            </a:xfrm>
            <a:solidFill>
              <a:schemeClr val="bg1"/>
            </a:solidFill>
          </p:grpSpPr>
          <p:sp>
            <p:nvSpPr>
              <p:cNvPr id="64" name="Freeform 41"/>
              <p:cNvSpPr>
                <a:spLocks noEditPoints="1"/>
              </p:cNvSpPr>
              <p:nvPr/>
            </p:nvSpPr>
            <p:spPr bwMode="auto">
              <a:xfrm>
                <a:off x="498475" y="2559051"/>
                <a:ext cx="122238" cy="120650"/>
              </a:xfrm>
              <a:custGeom>
                <a:avLst/>
                <a:gdLst>
                  <a:gd name="T0" fmla="*/ 57 w 64"/>
                  <a:gd name="T1" fmla="*/ 34 h 63"/>
                  <a:gd name="T2" fmla="*/ 30 w 64"/>
                  <a:gd name="T3" fmla="*/ 7 h 63"/>
                  <a:gd name="T4" fmla="*/ 14 w 64"/>
                  <a:gd name="T5" fmla="*/ 3 h 63"/>
                  <a:gd name="T6" fmla="*/ 11 w 64"/>
                  <a:gd name="T7" fmla="*/ 0 h 63"/>
                  <a:gd name="T8" fmla="*/ 8 w 64"/>
                  <a:gd name="T9" fmla="*/ 4 h 63"/>
                  <a:gd name="T10" fmla="*/ 3 w 64"/>
                  <a:gd name="T11" fmla="*/ 5 h 63"/>
                  <a:gd name="T12" fmla="*/ 2 w 64"/>
                  <a:gd name="T13" fmla="*/ 9 h 63"/>
                  <a:gd name="T14" fmla="*/ 0 w 64"/>
                  <a:gd name="T15" fmla="*/ 11 h 63"/>
                  <a:gd name="T16" fmla="*/ 3 w 64"/>
                  <a:gd name="T17" fmla="*/ 15 h 63"/>
                  <a:gd name="T18" fmla="*/ 7 w 64"/>
                  <a:gd name="T19" fmla="*/ 30 h 63"/>
                  <a:gd name="T20" fmla="*/ 34 w 64"/>
                  <a:gd name="T21" fmla="*/ 57 h 63"/>
                  <a:gd name="T22" fmla="*/ 57 w 64"/>
                  <a:gd name="T23" fmla="*/ 57 h 63"/>
                  <a:gd name="T24" fmla="*/ 57 w 64"/>
                  <a:gd name="T25" fmla="*/ 34 h 63"/>
                  <a:gd name="T26" fmla="*/ 52 w 64"/>
                  <a:gd name="T27" fmla="*/ 52 h 63"/>
                  <a:gd name="T28" fmla="*/ 37 w 64"/>
                  <a:gd name="T29" fmla="*/ 52 h 63"/>
                  <a:gd name="T30" fmla="*/ 13 w 64"/>
                  <a:gd name="T31" fmla="*/ 28 h 63"/>
                  <a:gd name="T32" fmla="*/ 9 w 64"/>
                  <a:gd name="T33" fmla="*/ 21 h 63"/>
                  <a:gd name="T34" fmla="*/ 14 w 64"/>
                  <a:gd name="T35" fmla="*/ 25 h 63"/>
                  <a:gd name="T36" fmla="*/ 25 w 64"/>
                  <a:gd name="T37" fmla="*/ 25 h 63"/>
                  <a:gd name="T38" fmla="*/ 25 w 64"/>
                  <a:gd name="T39" fmla="*/ 14 h 63"/>
                  <a:gd name="T40" fmla="*/ 20 w 64"/>
                  <a:gd name="T41" fmla="*/ 9 h 63"/>
                  <a:gd name="T42" fmla="*/ 28 w 64"/>
                  <a:gd name="T43" fmla="*/ 12 h 63"/>
                  <a:gd name="T44" fmla="*/ 52 w 64"/>
                  <a:gd name="T45" fmla="*/ 36 h 63"/>
                  <a:gd name="T46" fmla="*/ 52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7" y="34"/>
                    </a:moveTo>
                    <a:cubicBezTo>
                      <a:pt x="30" y="7"/>
                      <a:pt x="30" y="7"/>
                      <a:pt x="30" y="7"/>
                    </a:cubicBezTo>
                    <a:cubicBezTo>
                      <a:pt x="26" y="3"/>
                      <a:pt x="20" y="1"/>
                      <a:pt x="14" y="3"/>
                    </a:cubicBezTo>
                    <a:cubicBezTo>
                      <a:pt x="11" y="0"/>
                      <a:pt x="11" y="0"/>
                      <a:pt x="11" y="0"/>
                    </a:cubicBezTo>
                    <a:cubicBezTo>
                      <a:pt x="8" y="4"/>
                      <a:pt x="8" y="4"/>
                      <a:pt x="8" y="4"/>
                    </a:cubicBezTo>
                    <a:cubicBezTo>
                      <a:pt x="3" y="5"/>
                      <a:pt x="3" y="5"/>
                      <a:pt x="3" y="5"/>
                    </a:cubicBezTo>
                    <a:cubicBezTo>
                      <a:pt x="2" y="9"/>
                      <a:pt x="2" y="9"/>
                      <a:pt x="2" y="9"/>
                    </a:cubicBezTo>
                    <a:cubicBezTo>
                      <a:pt x="0" y="11"/>
                      <a:pt x="0" y="11"/>
                      <a:pt x="0" y="11"/>
                    </a:cubicBezTo>
                    <a:cubicBezTo>
                      <a:pt x="3" y="15"/>
                      <a:pt x="3" y="15"/>
                      <a:pt x="3" y="15"/>
                    </a:cubicBezTo>
                    <a:cubicBezTo>
                      <a:pt x="2" y="20"/>
                      <a:pt x="3" y="26"/>
                      <a:pt x="7" y="30"/>
                    </a:cubicBezTo>
                    <a:cubicBezTo>
                      <a:pt x="34" y="57"/>
                      <a:pt x="34" y="57"/>
                      <a:pt x="34" y="57"/>
                    </a:cubicBezTo>
                    <a:cubicBezTo>
                      <a:pt x="41" y="63"/>
                      <a:pt x="51" y="63"/>
                      <a:pt x="57" y="57"/>
                    </a:cubicBezTo>
                    <a:cubicBezTo>
                      <a:pt x="64" y="51"/>
                      <a:pt x="64" y="40"/>
                      <a:pt x="57" y="34"/>
                    </a:cubicBezTo>
                    <a:close/>
                    <a:moveTo>
                      <a:pt x="52" y="52"/>
                    </a:moveTo>
                    <a:cubicBezTo>
                      <a:pt x="48" y="56"/>
                      <a:pt x="41" y="56"/>
                      <a:pt x="37" y="52"/>
                    </a:cubicBezTo>
                    <a:cubicBezTo>
                      <a:pt x="13" y="28"/>
                      <a:pt x="13" y="28"/>
                      <a:pt x="13" y="28"/>
                    </a:cubicBezTo>
                    <a:cubicBezTo>
                      <a:pt x="11" y="26"/>
                      <a:pt x="10" y="23"/>
                      <a:pt x="9" y="21"/>
                    </a:cubicBezTo>
                    <a:cubicBezTo>
                      <a:pt x="14" y="25"/>
                      <a:pt x="14" y="25"/>
                      <a:pt x="14" y="25"/>
                    </a:cubicBezTo>
                    <a:cubicBezTo>
                      <a:pt x="17" y="28"/>
                      <a:pt x="22" y="28"/>
                      <a:pt x="25" y="25"/>
                    </a:cubicBezTo>
                    <a:cubicBezTo>
                      <a:pt x="28" y="22"/>
                      <a:pt x="28" y="17"/>
                      <a:pt x="25" y="14"/>
                    </a:cubicBezTo>
                    <a:cubicBezTo>
                      <a:pt x="20" y="9"/>
                      <a:pt x="20" y="9"/>
                      <a:pt x="20" y="9"/>
                    </a:cubicBezTo>
                    <a:cubicBezTo>
                      <a:pt x="23" y="9"/>
                      <a:pt x="26" y="10"/>
                      <a:pt x="28" y="12"/>
                    </a:cubicBezTo>
                    <a:cubicBezTo>
                      <a:pt x="52" y="36"/>
                      <a:pt x="52" y="36"/>
                      <a:pt x="52" y="36"/>
                    </a:cubicBezTo>
                    <a:cubicBezTo>
                      <a:pt x="56" y="41"/>
                      <a:pt x="57" y="48"/>
                      <a:pt x="5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5" name="Freeform 42"/>
              <p:cNvSpPr>
                <a:spLocks noEditPoints="1"/>
              </p:cNvSpPr>
              <p:nvPr/>
            </p:nvSpPr>
            <p:spPr bwMode="auto">
              <a:xfrm>
                <a:off x="390525" y="2455863"/>
                <a:ext cx="123825" cy="117475"/>
              </a:xfrm>
              <a:custGeom>
                <a:avLst/>
                <a:gdLst>
                  <a:gd name="T0" fmla="*/ 50 w 65"/>
                  <a:gd name="T1" fmla="*/ 60 h 62"/>
                  <a:gd name="T2" fmla="*/ 53 w 65"/>
                  <a:gd name="T3" fmla="*/ 62 h 62"/>
                  <a:gd name="T4" fmla="*/ 58 w 65"/>
                  <a:gd name="T5" fmla="*/ 60 h 62"/>
                  <a:gd name="T6" fmla="*/ 60 w 65"/>
                  <a:gd name="T7" fmla="*/ 57 h 62"/>
                  <a:gd name="T8" fmla="*/ 63 w 65"/>
                  <a:gd name="T9" fmla="*/ 57 h 62"/>
                  <a:gd name="T10" fmla="*/ 65 w 65"/>
                  <a:gd name="T11" fmla="*/ 52 h 62"/>
                  <a:gd name="T12" fmla="*/ 61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2 w 65"/>
                  <a:gd name="T27" fmla="*/ 27 h 62"/>
                  <a:gd name="T28" fmla="*/ 11 w 65"/>
                  <a:gd name="T29" fmla="*/ 11 h 62"/>
                  <a:gd name="T30" fmla="*/ 27 w 65"/>
                  <a:gd name="T31" fmla="*/ 12 h 62"/>
                  <a:gd name="T32" fmla="*/ 51 w 65"/>
                  <a:gd name="T33" fmla="*/ 36 h 62"/>
                  <a:gd name="T34" fmla="*/ 54 w 65"/>
                  <a:gd name="T35" fmla="*/ 41 h 62"/>
                  <a:gd name="T36" fmla="*/ 43 w 65"/>
                  <a:gd name="T37" fmla="*/ 42 h 62"/>
                  <a:gd name="T38" fmla="*/ 43 w 65"/>
                  <a:gd name="T39" fmla="*/ 53 h 62"/>
                  <a:gd name="T40" fmla="*/ 45 w 65"/>
                  <a:gd name="T41" fmla="*/ 54 h 62"/>
                  <a:gd name="T42" fmla="*/ 36 w 65"/>
                  <a:gd name="T43" fmla="*/ 51 h 62"/>
                  <a:gd name="T44" fmla="*/ 12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7"/>
                      <a:pt x="60" y="57"/>
                      <a:pt x="60" y="57"/>
                    </a:cubicBezTo>
                    <a:cubicBezTo>
                      <a:pt x="63" y="57"/>
                      <a:pt x="63" y="57"/>
                      <a:pt x="63" y="57"/>
                    </a:cubicBezTo>
                    <a:cubicBezTo>
                      <a:pt x="65" y="52"/>
                      <a:pt x="65" y="52"/>
                      <a:pt x="65" y="52"/>
                    </a:cubicBezTo>
                    <a:cubicBezTo>
                      <a:pt x="61" y="48"/>
                      <a:pt x="61" y="48"/>
                      <a:pt x="61" y="48"/>
                    </a:cubicBezTo>
                    <a:cubicBezTo>
                      <a:pt x="62" y="43"/>
                      <a:pt x="60" y="37"/>
                      <a:pt x="56" y="33"/>
                    </a:cubicBezTo>
                    <a:cubicBezTo>
                      <a:pt x="29" y="6"/>
                      <a:pt x="29" y="6"/>
                      <a:pt x="29" y="6"/>
                    </a:cubicBezTo>
                    <a:cubicBezTo>
                      <a:pt x="23" y="0"/>
                      <a:pt x="13" y="0"/>
                      <a:pt x="6" y="6"/>
                    </a:cubicBezTo>
                    <a:cubicBezTo>
                      <a:pt x="0" y="13"/>
                      <a:pt x="0" y="23"/>
                      <a:pt x="6" y="29"/>
                    </a:cubicBezTo>
                    <a:cubicBezTo>
                      <a:pt x="33" y="56"/>
                      <a:pt x="33" y="56"/>
                      <a:pt x="33" y="56"/>
                    </a:cubicBezTo>
                    <a:cubicBezTo>
                      <a:pt x="38" y="61"/>
                      <a:pt x="45" y="62"/>
                      <a:pt x="50" y="60"/>
                    </a:cubicBezTo>
                    <a:close/>
                    <a:moveTo>
                      <a:pt x="12" y="27"/>
                    </a:moveTo>
                    <a:cubicBezTo>
                      <a:pt x="7" y="22"/>
                      <a:pt x="7" y="15"/>
                      <a:pt x="11" y="11"/>
                    </a:cubicBezTo>
                    <a:cubicBezTo>
                      <a:pt x="15" y="7"/>
                      <a:pt x="22" y="7"/>
                      <a:pt x="27" y="12"/>
                    </a:cubicBezTo>
                    <a:cubicBezTo>
                      <a:pt x="51" y="36"/>
                      <a:pt x="51" y="36"/>
                      <a:pt x="51" y="36"/>
                    </a:cubicBezTo>
                    <a:cubicBezTo>
                      <a:pt x="53" y="37"/>
                      <a:pt x="54" y="39"/>
                      <a:pt x="54" y="41"/>
                    </a:cubicBezTo>
                    <a:cubicBezTo>
                      <a:pt x="51" y="39"/>
                      <a:pt x="46" y="39"/>
                      <a:pt x="43" y="42"/>
                    </a:cubicBezTo>
                    <a:cubicBezTo>
                      <a:pt x="40" y="45"/>
                      <a:pt x="40" y="50"/>
                      <a:pt x="43" y="53"/>
                    </a:cubicBezTo>
                    <a:cubicBezTo>
                      <a:pt x="45" y="54"/>
                      <a:pt x="45" y="54"/>
                      <a:pt x="45" y="54"/>
                    </a:cubicBezTo>
                    <a:cubicBezTo>
                      <a:pt x="42" y="54"/>
                      <a:pt x="38" y="53"/>
                      <a:pt x="36" y="51"/>
                    </a:cubicBezTo>
                    <a:lnTo>
                      <a:pt x="1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6" name="Rectangle 43"/>
              <p:cNvSpPr>
                <a:spLocks noChangeArrowheads="1"/>
              </p:cNvSpPr>
              <p:nvPr/>
            </p:nvSpPr>
            <p:spPr bwMode="auto">
              <a:xfrm>
                <a:off x="517525" y="2525713"/>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7" name="Rectangle 44"/>
              <p:cNvSpPr>
                <a:spLocks noChangeArrowheads="1"/>
              </p:cNvSpPr>
              <p:nvPr/>
            </p:nvSpPr>
            <p:spPr bwMode="auto">
              <a:xfrm>
                <a:off x="525463" y="2549526"/>
                <a:ext cx="23813" cy="4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8" name="Rectangle 45"/>
              <p:cNvSpPr>
                <a:spLocks noChangeArrowheads="1"/>
              </p:cNvSpPr>
              <p:nvPr/>
            </p:nvSpPr>
            <p:spPr bwMode="auto">
              <a:xfrm>
                <a:off x="488950" y="2584451"/>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9" name="Rectangle 46"/>
              <p:cNvSpPr>
                <a:spLocks noChangeArrowheads="1"/>
              </p:cNvSpPr>
              <p:nvPr/>
            </p:nvSpPr>
            <p:spPr bwMode="auto">
              <a:xfrm>
                <a:off x="465138" y="2578101"/>
                <a:ext cx="22225"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15" name="Group 69"/>
          <p:cNvGrpSpPr/>
          <p:nvPr/>
        </p:nvGrpSpPr>
        <p:grpSpPr>
          <a:xfrm>
            <a:off x="-71876" y="48710"/>
            <a:ext cx="1107166" cy="1107508"/>
            <a:chOff x="1922927" y="1477480"/>
            <a:chExt cx="1107166" cy="1107166"/>
          </a:xfrm>
        </p:grpSpPr>
        <p:sp>
          <p:nvSpPr>
            <p:cNvPr id="71" name="Oval 70"/>
            <p:cNvSpPr/>
            <p:nvPr/>
          </p:nvSpPr>
          <p:spPr>
            <a:xfrm>
              <a:off x="1922927" y="1477480"/>
              <a:ext cx="1107166" cy="1107166"/>
            </a:xfrm>
            <a:prstGeom prst="ellipse">
              <a:avLst/>
            </a:prstGeom>
            <a:solidFill>
              <a:schemeClr val="accent4">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71"/>
            <p:cNvGrpSpPr/>
            <p:nvPr/>
          </p:nvGrpSpPr>
          <p:grpSpPr>
            <a:xfrm>
              <a:off x="2247825" y="1827977"/>
              <a:ext cx="444918" cy="428563"/>
              <a:chOff x="4616450" y="1549401"/>
              <a:chExt cx="215900" cy="207963"/>
            </a:xfrm>
            <a:solidFill>
              <a:schemeClr val="bg1"/>
            </a:solidFill>
          </p:grpSpPr>
          <p:sp>
            <p:nvSpPr>
              <p:cNvPr id="73"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74"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17" name="Group 74"/>
          <p:cNvGrpSpPr/>
          <p:nvPr/>
        </p:nvGrpSpPr>
        <p:grpSpPr>
          <a:xfrm>
            <a:off x="558385" y="2839499"/>
            <a:ext cx="535758" cy="535923"/>
            <a:chOff x="4341042" y="2873004"/>
            <a:chExt cx="535758" cy="535758"/>
          </a:xfrm>
        </p:grpSpPr>
        <p:sp>
          <p:nvSpPr>
            <p:cNvPr id="76" name="Oval 75"/>
            <p:cNvSpPr/>
            <p:nvPr/>
          </p:nvSpPr>
          <p:spPr>
            <a:xfrm>
              <a:off x="4341042" y="2873004"/>
              <a:ext cx="535758" cy="535758"/>
            </a:xfrm>
            <a:prstGeom prst="ellipse">
              <a:avLst/>
            </a:prstGeom>
            <a:solidFill>
              <a:schemeClr val="accent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32"/>
            <p:cNvSpPr>
              <a:spLocks/>
            </p:cNvSpPr>
            <p:nvPr/>
          </p:nvSpPr>
          <p:spPr bwMode="auto">
            <a:xfrm>
              <a:off x="4503309" y="3038217"/>
              <a:ext cx="243327" cy="214963"/>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18" name="Group 77"/>
          <p:cNvGrpSpPr/>
          <p:nvPr/>
        </p:nvGrpSpPr>
        <p:grpSpPr>
          <a:xfrm>
            <a:off x="965060" y="760673"/>
            <a:ext cx="766716" cy="766953"/>
            <a:chOff x="1355298" y="2137662"/>
            <a:chExt cx="766716" cy="766716"/>
          </a:xfrm>
        </p:grpSpPr>
        <p:sp>
          <p:nvSpPr>
            <p:cNvPr id="79" name="Oval 78"/>
            <p:cNvSpPr/>
            <p:nvPr/>
          </p:nvSpPr>
          <p:spPr>
            <a:xfrm>
              <a:off x="1355298" y="2137662"/>
              <a:ext cx="766716" cy="766716"/>
            </a:xfrm>
            <a:prstGeom prst="ellipse">
              <a:avLst/>
            </a:prstGeom>
            <a:solidFill>
              <a:schemeClr val="accent4">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Freeform 79"/>
            <p:cNvSpPr>
              <a:spLocks noEditPoints="1"/>
            </p:cNvSpPr>
            <p:nvPr/>
          </p:nvSpPr>
          <p:spPr bwMode="auto">
            <a:xfrm>
              <a:off x="1581023" y="2293713"/>
              <a:ext cx="315265" cy="422797"/>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19" name="Group 80"/>
          <p:cNvGrpSpPr/>
          <p:nvPr/>
        </p:nvGrpSpPr>
        <p:grpSpPr>
          <a:xfrm>
            <a:off x="1279846" y="2688375"/>
            <a:ext cx="535758" cy="535923"/>
            <a:chOff x="819540" y="2137662"/>
            <a:chExt cx="535758" cy="535758"/>
          </a:xfrm>
        </p:grpSpPr>
        <p:sp>
          <p:nvSpPr>
            <p:cNvPr id="82" name="Oval 81"/>
            <p:cNvSpPr/>
            <p:nvPr/>
          </p:nvSpPr>
          <p:spPr>
            <a:xfrm>
              <a:off x="819540" y="2137662"/>
              <a:ext cx="535758" cy="535758"/>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82"/>
            <p:cNvGrpSpPr/>
            <p:nvPr/>
          </p:nvGrpSpPr>
          <p:grpSpPr>
            <a:xfrm>
              <a:off x="921964" y="2236435"/>
              <a:ext cx="330910" cy="348211"/>
              <a:chOff x="1641475" y="2428876"/>
              <a:chExt cx="242888" cy="255587"/>
            </a:xfrm>
            <a:solidFill>
              <a:schemeClr val="bg1"/>
            </a:solidFill>
          </p:grpSpPr>
          <p:sp>
            <p:nvSpPr>
              <p:cNvPr id="84"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5"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6"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7"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8"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36" name="Group 88"/>
          <p:cNvGrpSpPr/>
          <p:nvPr/>
        </p:nvGrpSpPr>
        <p:grpSpPr>
          <a:xfrm>
            <a:off x="948028" y="2605925"/>
            <a:ext cx="405021" cy="405146"/>
            <a:chOff x="3920763" y="3039488"/>
            <a:chExt cx="535758" cy="535758"/>
          </a:xfrm>
        </p:grpSpPr>
        <p:sp>
          <p:nvSpPr>
            <p:cNvPr id="90" name="Oval 89"/>
            <p:cNvSpPr/>
            <p:nvPr/>
          </p:nvSpPr>
          <p:spPr>
            <a:xfrm>
              <a:off x="3920763" y="3039488"/>
              <a:ext cx="535758" cy="535758"/>
            </a:xfrm>
            <a:prstGeom prst="ellipse">
              <a:avLst/>
            </a:prstGeom>
            <a:solidFill>
              <a:schemeClr val="accent4">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90"/>
            <p:cNvGrpSpPr/>
            <p:nvPr/>
          </p:nvGrpSpPr>
          <p:grpSpPr>
            <a:xfrm>
              <a:off x="4055231" y="3134798"/>
              <a:ext cx="247635" cy="323831"/>
              <a:chOff x="812800" y="2401888"/>
              <a:chExt cx="206375" cy="269875"/>
            </a:xfrm>
            <a:solidFill>
              <a:schemeClr val="bg1"/>
            </a:solidFill>
          </p:grpSpPr>
          <p:sp>
            <p:nvSpPr>
              <p:cNvPr id="92"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93" name="Freeform 48"/>
              <p:cNvSpPr>
                <a:spLocks/>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43" name="Group 93"/>
          <p:cNvGrpSpPr/>
          <p:nvPr/>
        </p:nvGrpSpPr>
        <p:grpSpPr>
          <a:xfrm>
            <a:off x="1686730" y="-132493"/>
            <a:ext cx="1316706" cy="1317113"/>
            <a:chOff x="3325632" y="1352550"/>
            <a:chExt cx="535758" cy="535758"/>
          </a:xfrm>
        </p:grpSpPr>
        <p:sp>
          <p:nvSpPr>
            <p:cNvPr id="95" name="Oval 94"/>
            <p:cNvSpPr/>
            <p:nvPr/>
          </p:nvSpPr>
          <p:spPr>
            <a:xfrm>
              <a:off x="3325632" y="1352550"/>
              <a:ext cx="535758" cy="535758"/>
            </a:xfrm>
            <a:prstGeom prst="ellipse">
              <a:avLst/>
            </a:prstGeom>
            <a:solidFill>
              <a:schemeClr val="accent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Freeform 37"/>
            <p:cNvSpPr>
              <a:spLocks noEditPoints="1"/>
            </p:cNvSpPr>
            <p:nvPr/>
          </p:nvSpPr>
          <p:spPr bwMode="auto">
            <a:xfrm>
              <a:off x="3451318" y="1477480"/>
              <a:ext cx="284386" cy="282411"/>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45" name="Group 96"/>
          <p:cNvGrpSpPr/>
          <p:nvPr/>
        </p:nvGrpSpPr>
        <p:grpSpPr>
          <a:xfrm>
            <a:off x="2119200" y="1972971"/>
            <a:ext cx="993461" cy="993767"/>
            <a:chOff x="819540" y="2137662"/>
            <a:chExt cx="535758" cy="535758"/>
          </a:xfrm>
        </p:grpSpPr>
        <p:sp>
          <p:nvSpPr>
            <p:cNvPr id="98" name="Oval 97"/>
            <p:cNvSpPr/>
            <p:nvPr/>
          </p:nvSpPr>
          <p:spPr>
            <a:xfrm>
              <a:off x="819540" y="2137662"/>
              <a:ext cx="535758" cy="535758"/>
            </a:xfrm>
            <a:prstGeom prst="ellips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0" name="Group 98"/>
            <p:cNvGrpSpPr/>
            <p:nvPr/>
          </p:nvGrpSpPr>
          <p:grpSpPr>
            <a:xfrm>
              <a:off x="921964" y="2236435"/>
              <a:ext cx="330910" cy="348211"/>
              <a:chOff x="1641475" y="2428876"/>
              <a:chExt cx="242888" cy="255587"/>
            </a:xfrm>
            <a:solidFill>
              <a:schemeClr val="bg1"/>
            </a:solidFill>
          </p:grpSpPr>
          <p:sp>
            <p:nvSpPr>
              <p:cNvPr id="100"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01"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02"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03"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04"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53" name="Group 104"/>
          <p:cNvGrpSpPr/>
          <p:nvPr/>
        </p:nvGrpSpPr>
        <p:grpSpPr>
          <a:xfrm>
            <a:off x="1822822" y="1070891"/>
            <a:ext cx="345599" cy="345705"/>
            <a:chOff x="4341042" y="2873004"/>
            <a:chExt cx="535758" cy="535758"/>
          </a:xfrm>
        </p:grpSpPr>
        <p:sp>
          <p:nvSpPr>
            <p:cNvPr id="106" name="Oval 105"/>
            <p:cNvSpPr/>
            <p:nvPr/>
          </p:nvSpPr>
          <p:spPr>
            <a:xfrm>
              <a:off x="4341042" y="2873004"/>
              <a:ext cx="535758" cy="535758"/>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Freeform 32"/>
            <p:cNvSpPr>
              <a:spLocks/>
            </p:cNvSpPr>
            <p:nvPr/>
          </p:nvSpPr>
          <p:spPr bwMode="auto">
            <a:xfrm>
              <a:off x="4503309" y="3038217"/>
              <a:ext cx="243327" cy="214963"/>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55" name="Group 107"/>
          <p:cNvGrpSpPr/>
          <p:nvPr/>
        </p:nvGrpSpPr>
        <p:grpSpPr>
          <a:xfrm>
            <a:off x="1345536" y="488261"/>
            <a:ext cx="443481" cy="443618"/>
            <a:chOff x="3016435" y="2706520"/>
            <a:chExt cx="868726" cy="868726"/>
          </a:xfrm>
        </p:grpSpPr>
        <p:sp>
          <p:nvSpPr>
            <p:cNvPr id="109" name="Oval 108"/>
            <p:cNvSpPr/>
            <p:nvPr/>
          </p:nvSpPr>
          <p:spPr>
            <a:xfrm>
              <a:off x="3016435" y="2706520"/>
              <a:ext cx="868726" cy="868726"/>
            </a:xfrm>
            <a:prstGeom prst="ellipse">
              <a:avLst/>
            </a:prstGeom>
            <a:solidFill>
              <a:schemeClr val="accent3">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oup 109"/>
            <p:cNvGrpSpPr/>
            <p:nvPr/>
          </p:nvGrpSpPr>
          <p:grpSpPr>
            <a:xfrm>
              <a:off x="3301471" y="2967116"/>
              <a:ext cx="298555" cy="373196"/>
              <a:chOff x="6761886" y="2262481"/>
              <a:chExt cx="158750" cy="198438"/>
            </a:xfrm>
            <a:solidFill>
              <a:schemeClr val="bg1"/>
            </a:solidFill>
          </p:grpSpPr>
          <p:sp>
            <p:nvSpPr>
              <p:cNvPr id="111" name="Freeform 18"/>
              <p:cNvSpPr>
                <a:spLocks/>
              </p:cNvSpPr>
              <p:nvPr/>
            </p:nvSpPr>
            <p:spPr bwMode="auto">
              <a:xfrm>
                <a:off x="6761886" y="2346619"/>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12" name="Freeform 19"/>
              <p:cNvSpPr>
                <a:spLocks/>
              </p:cNvSpPr>
              <p:nvPr/>
            </p:nvSpPr>
            <p:spPr bwMode="auto">
              <a:xfrm>
                <a:off x="6761886" y="2394244"/>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13" name="Freeform 20"/>
              <p:cNvSpPr>
                <a:spLocks/>
              </p:cNvSpPr>
              <p:nvPr/>
            </p:nvSpPr>
            <p:spPr bwMode="auto">
              <a:xfrm>
                <a:off x="6761886" y="2297406"/>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14" name="Oval 21"/>
              <p:cNvSpPr>
                <a:spLocks noChangeArrowheads="1"/>
              </p:cNvSpPr>
              <p:nvPr/>
            </p:nvSpPr>
            <p:spPr bwMode="auto">
              <a:xfrm>
                <a:off x="6765061" y="2262481"/>
                <a:ext cx="152400"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sp>
        <p:nvSpPr>
          <p:cNvPr id="117" name="Text Placeholder 8"/>
          <p:cNvSpPr>
            <a:spLocks noGrp="1"/>
          </p:cNvSpPr>
          <p:nvPr>
            <p:ph type="body" sz="quarter" idx="4294967295"/>
          </p:nvPr>
        </p:nvSpPr>
        <p:spPr>
          <a:xfrm>
            <a:off x="5867315" y="1531938"/>
            <a:ext cx="1508125" cy="250825"/>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18" name="Text Placeholder 9"/>
          <p:cNvSpPr>
            <a:spLocks noGrp="1"/>
          </p:cNvSpPr>
          <p:nvPr>
            <p:ph type="body" sz="quarter" idx="4294967295"/>
          </p:nvPr>
        </p:nvSpPr>
        <p:spPr>
          <a:xfrm>
            <a:off x="5885752" y="1782763"/>
            <a:ext cx="2127250" cy="423862"/>
          </a:xfrm>
        </p:spPr>
        <p:txBody>
          <a:bodyPr>
            <a:noAutofit/>
          </a:bodyPr>
          <a:lstStyle/>
          <a:p>
            <a:r>
              <a:rPr lang="zh-CN" altLang="en-US" sz="10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altLang="zh-CN" sz="1000" dirty="0">
              <a:solidFill>
                <a:schemeClr val="tx1">
                  <a:lumMod val="50000"/>
                  <a:lumOff val="50000"/>
                </a:schemeClr>
              </a:solidFill>
            </a:endParaRPr>
          </a:p>
        </p:txBody>
      </p:sp>
      <p:sp>
        <p:nvSpPr>
          <p:cNvPr id="120" name="Text Placeholder 8"/>
          <p:cNvSpPr>
            <a:spLocks noGrp="1"/>
          </p:cNvSpPr>
          <p:nvPr>
            <p:ph type="body" sz="quarter" idx="4294967295"/>
          </p:nvPr>
        </p:nvSpPr>
        <p:spPr>
          <a:xfrm>
            <a:off x="5867315" y="2455863"/>
            <a:ext cx="1508125" cy="250825"/>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21" name="Text Placeholder 9"/>
          <p:cNvSpPr>
            <a:spLocks noGrp="1"/>
          </p:cNvSpPr>
          <p:nvPr>
            <p:ph type="body" sz="quarter" idx="4294967295"/>
          </p:nvPr>
        </p:nvSpPr>
        <p:spPr>
          <a:xfrm>
            <a:off x="5849240" y="2706688"/>
            <a:ext cx="2163762" cy="423862"/>
          </a:xfrm>
        </p:spPr>
        <p:txBody>
          <a:bodyPr>
            <a:noAutofit/>
          </a:bodyPr>
          <a:lstStyle/>
          <a:p>
            <a:r>
              <a:rPr lang="zh-CN" altLang="en-US" sz="10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altLang="zh-CN" sz="1000" dirty="0">
              <a:solidFill>
                <a:schemeClr val="tx1">
                  <a:lumMod val="50000"/>
                  <a:lumOff val="50000"/>
                </a:schemeClr>
              </a:solidFill>
            </a:endParaRPr>
          </a:p>
        </p:txBody>
      </p:sp>
      <p:sp>
        <p:nvSpPr>
          <p:cNvPr id="123" name="Text Placeholder 8"/>
          <p:cNvSpPr>
            <a:spLocks noGrp="1"/>
          </p:cNvSpPr>
          <p:nvPr>
            <p:ph type="body" sz="quarter" idx="4294967295"/>
          </p:nvPr>
        </p:nvSpPr>
        <p:spPr>
          <a:xfrm>
            <a:off x="5867315" y="3392488"/>
            <a:ext cx="1508125" cy="252412"/>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24" name="Text Placeholder 9"/>
          <p:cNvSpPr>
            <a:spLocks noGrp="1"/>
          </p:cNvSpPr>
          <p:nvPr>
            <p:ph type="body" sz="quarter" idx="4294967295"/>
          </p:nvPr>
        </p:nvSpPr>
        <p:spPr>
          <a:xfrm>
            <a:off x="5849240" y="3644900"/>
            <a:ext cx="2163762" cy="423863"/>
          </a:xfrm>
        </p:spPr>
        <p:txBody>
          <a:bodyPr>
            <a:noAutofit/>
          </a:bodyPr>
          <a:lstStyle/>
          <a:p>
            <a:r>
              <a:rPr lang="zh-CN" altLang="en-US" sz="10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altLang="zh-CN" sz="1000" dirty="0">
              <a:solidFill>
                <a:schemeClr val="tx1">
                  <a:lumMod val="50000"/>
                  <a:lumOff val="50000"/>
                </a:schemeClr>
              </a:solidFill>
            </a:endParaRPr>
          </a:p>
        </p:txBody>
      </p:sp>
      <p:sp>
        <p:nvSpPr>
          <p:cNvPr id="119" name="Oval 118"/>
          <p:cNvSpPr/>
          <p:nvPr/>
        </p:nvSpPr>
        <p:spPr>
          <a:xfrm>
            <a:off x="4900318" y="1532858"/>
            <a:ext cx="637960" cy="6381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61" name="Group 125"/>
          <p:cNvGrpSpPr/>
          <p:nvPr/>
        </p:nvGrpSpPr>
        <p:grpSpPr>
          <a:xfrm>
            <a:off x="1039619" y="3624072"/>
            <a:ext cx="917482" cy="931157"/>
            <a:chOff x="2360613" y="2686051"/>
            <a:chExt cx="217488" cy="220662"/>
          </a:xfrm>
          <a:solidFill>
            <a:schemeClr val="bg1"/>
          </a:solidFill>
        </p:grpSpPr>
        <p:sp>
          <p:nvSpPr>
            <p:cNvPr id="127"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28"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29"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sp>
        <p:nvSpPr>
          <p:cNvPr id="130" name="Oval 129"/>
          <p:cNvSpPr/>
          <p:nvPr/>
        </p:nvSpPr>
        <p:spPr>
          <a:xfrm>
            <a:off x="4900318" y="2450794"/>
            <a:ext cx="637960" cy="6381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31" name="Oval 130"/>
          <p:cNvSpPr/>
          <p:nvPr/>
        </p:nvSpPr>
        <p:spPr>
          <a:xfrm>
            <a:off x="4904337" y="3392718"/>
            <a:ext cx="637960" cy="6381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32" name="Shape 56"/>
          <p:cNvSpPr/>
          <p:nvPr/>
        </p:nvSpPr>
        <p:spPr>
          <a:xfrm>
            <a:off x="5099607" y="2662502"/>
            <a:ext cx="219292" cy="194989"/>
          </a:xfrm>
          <a:custGeom>
            <a:avLst/>
            <a:gdLst/>
            <a:ahLst/>
            <a:cxnLst>
              <a:cxn ang="0">
                <a:pos x="wd2" y="hd2"/>
              </a:cxn>
              <a:cxn ang="5400000">
                <a:pos x="wd2" y="hd2"/>
              </a:cxn>
              <a:cxn ang="10800000">
                <a:pos x="wd2" y="hd2"/>
              </a:cxn>
              <a:cxn ang="16200000">
                <a:pos x="wd2" y="hd2"/>
              </a:cxn>
            </a:cxnLst>
            <a:rect l="0" t="0" r="r" b="b"/>
            <a:pathLst>
              <a:path w="21600" h="21600" extrusionOk="0">
                <a:moveTo>
                  <a:pt x="21504" y="6075"/>
                </a:moveTo>
                <a:lnTo>
                  <a:pt x="19439" y="0"/>
                </a:lnTo>
                <a:lnTo>
                  <a:pt x="14503" y="0"/>
                </a:lnTo>
                <a:lnTo>
                  <a:pt x="15451" y="7077"/>
                </a:lnTo>
                <a:cubicBezTo>
                  <a:pt x="15636" y="8413"/>
                  <a:pt x="16936" y="9450"/>
                  <a:pt x="18515" y="9450"/>
                </a:cubicBezTo>
                <a:cubicBezTo>
                  <a:pt x="20219" y="9450"/>
                  <a:pt x="21600" y="8240"/>
                  <a:pt x="21600" y="6750"/>
                </a:cubicBezTo>
                <a:cubicBezTo>
                  <a:pt x="21600" y="6515"/>
                  <a:pt x="21566" y="6291"/>
                  <a:pt x="21504" y="6075"/>
                </a:cubicBezTo>
                <a:close/>
                <a:moveTo>
                  <a:pt x="16800" y="10862"/>
                </a:moveTo>
                <a:lnTo>
                  <a:pt x="16800" y="16200"/>
                </a:lnTo>
                <a:lnTo>
                  <a:pt x="4800" y="16200"/>
                </a:lnTo>
                <a:lnTo>
                  <a:pt x="4800" y="10870"/>
                </a:lnTo>
                <a:cubicBezTo>
                  <a:pt x="4274" y="11083"/>
                  <a:pt x="3696" y="11205"/>
                  <a:pt x="3085" y="11205"/>
                </a:cubicBezTo>
                <a:cubicBezTo>
                  <a:pt x="2851" y="11205"/>
                  <a:pt x="2624" y="11174"/>
                  <a:pt x="2400" y="11139"/>
                </a:cubicBezTo>
                <a:lnTo>
                  <a:pt x="2400" y="19710"/>
                </a:lnTo>
                <a:cubicBezTo>
                  <a:pt x="2400" y="20749"/>
                  <a:pt x="3155" y="21600"/>
                  <a:pt x="4078" y="21600"/>
                </a:cubicBezTo>
                <a:lnTo>
                  <a:pt x="17520" y="21600"/>
                </a:lnTo>
                <a:cubicBezTo>
                  <a:pt x="18444" y="21600"/>
                  <a:pt x="19200" y="20748"/>
                  <a:pt x="19200" y="19710"/>
                </a:cubicBezTo>
                <a:lnTo>
                  <a:pt x="19200" y="11140"/>
                </a:lnTo>
                <a:cubicBezTo>
                  <a:pt x="18974" y="11174"/>
                  <a:pt x="18749" y="11206"/>
                  <a:pt x="18515" y="11206"/>
                </a:cubicBezTo>
                <a:cubicBezTo>
                  <a:pt x="17907" y="11205"/>
                  <a:pt x="17327" y="11081"/>
                  <a:pt x="16800" y="10862"/>
                </a:cubicBezTo>
                <a:close/>
                <a:moveTo>
                  <a:pt x="10800" y="9450"/>
                </a:moveTo>
                <a:cubicBezTo>
                  <a:pt x="12504" y="9450"/>
                  <a:pt x="13885" y="8240"/>
                  <a:pt x="13885" y="6750"/>
                </a:cubicBezTo>
                <a:cubicBezTo>
                  <a:pt x="13885" y="6695"/>
                  <a:pt x="13882" y="6639"/>
                  <a:pt x="13879" y="6587"/>
                </a:cubicBezTo>
                <a:lnTo>
                  <a:pt x="13268" y="0"/>
                </a:lnTo>
                <a:lnTo>
                  <a:pt x="8332" y="0"/>
                </a:lnTo>
                <a:lnTo>
                  <a:pt x="7720" y="6581"/>
                </a:lnTo>
                <a:cubicBezTo>
                  <a:pt x="7717" y="6637"/>
                  <a:pt x="7715" y="6692"/>
                  <a:pt x="7715" y="6750"/>
                </a:cubicBezTo>
                <a:cubicBezTo>
                  <a:pt x="7715" y="8240"/>
                  <a:pt x="9096" y="9450"/>
                  <a:pt x="10800" y="9450"/>
                </a:cubicBezTo>
                <a:close/>
                <a:moveTo>
                  <a:pt x="6148" y="7087"/>
                </a:moveTo>
                <a:lnTo>
                  <a:pt x="7097" y="0"/>
                </a:lnTo>
                <a:lnTo>
                  <a:pt x="2160" y="0"/>
                </a:lnTo>
                <a:lnTo>
                  <a:pt x="97" y="6075"/>
                </a:lnTo>
                <a:cubicBezTo>
                  <a:pt x="34" y="6291"/>
                  <a:pt x="0" y="6515"/>
                  <a:pt x="0" y="6750"/>
                </a:cubicBezTo>
                <a:cubicBezTo>
                  <a:pt x="0" y="8240"/>
                  <a:pt x="1380" y="9450"/>
                  <a:pt x="3085" y="9450"/>
                </a:cubicBezTo>
                <a:cubicBezTo>
                  <a:pt x="4657" y="9450"/>
                  <a:pt x="5957" y="8418"/>
                  <a:pt x="6148" y="7087"/>
                </a:cubicBezTo>
                <a:close/>
              </a:path>
            </a:pathLst>
          </a:custGeom>
          <a:solidFill>
            <a:srgbClr val="FFFFFF"/>
          </a:solidFill>
          <a:ln w="12700" cap="flat">
            <a:noFill/>
            <a:miter lim="400000"/>
          </a:ln>
          <a:effectLst/>
        </p:spPr>
        <p:txBody>
          <a:bodyPr wrap="square" lIns="32742" tIns="32742" rIns="32742" bIns="32742" numCol="1" anchor="ctr">
            <a:noAutofit/>
          </a:bodyPr>
          <a:lstStyle/>
          <a:p>
            <a:pPr lvl="0">
              <a:defRPr sz="3200">
                <a:latin typeface="+mn-lt"/>
                <a:ea typeface="+mn-ea"/>
                <a:cs typeface="+mn-cs"/>
                <a:sym typeface="Helvetica Light"/>
              </a:defRPr>
            </a:pPr>
            <a:endParaRPr/>
          </a:p>
        </p:txBody>
      </p:sp>
      <p:sp>
        <p:nvSpPr>
          <p:cNvPr id="134" name="Shape 268"/>
          <p:cNvSpPr/>
          <p:nvPr/>
        </p:nvSpPr>
        <p:spPr>
          <a:xfrm>
            <a:off x="5088648" y="1743429"/>
            <a:ext cx="241210" cy="193026"/>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wrap="square" lIns="32742" tIns="32742" rIns="32742" bIns="32742" numCol="1" anchor="ctr">
            <a:noAutofit/>
          </a:bodyPr>
          <a:lstStyle/>
          <a:p>
            <a:pPr algn="ctr">
              <a:defRPr sz="3200">
                <a:solidFill>
                  <a:srgbClr val="FFFFFF"/>
                </a:solidFill>
                <a:latin typeface="+mn-lt"/>
                <a:ea typeface="+mn-ea"/>
                <a:cs typeface="+mn-cs"/>
                <a:sym typeface="Helvetica Light"/>
              </a:defRPr>
            </a:pPr>
            <a:endParaRPr dirty="0"/>
          </a:p>
        </p:txBody>
      </p:sp>
      <p:sp>
        <p:nvSpPr>
          <p:cNvPr id="135" name="Shape 671"/>
          <p:cNvSpPr/>
          <p:nvPr/>
        </p:nvSpPr>
        <p:spPr>
          <a:xfrm>
            <a:off x="5122794" y="3608237"/>
            <a:ext cx="207063" cy="207119"/>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cap="flat">
            <a:noFill/>
            <a:miter lim="400000"/>
          </a:ln>
          <a:effectLst/>
        </p:spPr>
        <p:txBody>
          <a:bodyPr wrap="square" lIns="32742" tIns="32742" rIns="32742" bIns="32742" numCol="1" anchor="ctr">
            <a:noAutofit/>
          </a:bodyPr>
          <a:lstStyle/>
          <a:p>
            <a:pPr algn="ctr">
              <a:defRPr sz="3200">
                <a:solidFill>
                  <a:srgbClr val="FFFFFF"/>
                </a:solidFill>
                <a:latin typeface="+mn-lt"/>
                <a:ea typeface="+mn-ea"/>
                <a:cs typeface="+mn-cs"/>
                <a:sym typeface="Helvetica Light"/>
              </a:defRPr>
            </a:pPr>
            <a:endParaRPr dirty="0"/>
          </a:p>
        </p:txBody>
      </p:sp>
      <p:grpSp>
        <p:nvGrpSpPr>
          <p:cNvPr id="63" name="Group 140"/>
          <p:cNvGrpSpPr/>
          <p:nvPr/>
        </p:nvGrpSpPr>
        <p:grpSpPr>
          <a:xfrm>
            <a:off x="873678" y="-246553"/>
            <a:ext cx="891565" cy="891840"/>
            <a:chOff x="819540" y="2137662"/>
            <a:chExt cx="535758" cy="535758"/>
          </a:xfrm>
        </p:grpSpPr>
        <p:sp>
          <p:nvSpPr>
            <p:cNvPr id="142" name="Oval 141"/>
            <p:cNvSpPr/>
            <p:nvPr/>
          </p:nvSpPr>
          <p:spPr>
            <a:xfrm>
              <a:off x="819540" y="2137662"/>
              <a:ext cx="535758" cy="535758"/>
            </a:xfrm>
            <a:prstGeom prst="ellips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0" name="Group 142"/>
            <p:cNvGrpSpPr/>
            <p:nvPr/>
          </p:nvGrpSpPr>
          <p:grpSpPr>
            <a:xfrm>
              <a:off x="921964" y="2236435"/>
              <a:ext cx="330910" cy="348211"/>
              <a:chOff x="1641475" y="2428876"/>
              <a:chExt cx="242888" cy="255587"/>
            </a:xfrm>
            <a:solidFill>
              <a:schemeClr val="bg1"/>
            </a:solidFill>
          </p:grpSpPr>
          <p:sp>
            <p:nvSpPr>
              <p:cNvPr id="144"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45"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46"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47"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148"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86418423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
                                        <p:tgtEl>
                                          <p:spTgt spid="4"/>
                                        </p:tgtEl>
                                      </p:cBhvr>
                                    </p:animEffect>
                                  </p:childTnLst>
                                </p:cTn>
                              </p:par>
                            </p:childTnLst>
                          </p:cTn>
                        </p:par>
                        <p:par>
                          <p:cTn id="8" fill="hold">
                            <p:stCondLst>
                              <p:cond delay="20"/>
                            </p:stCondLst>
                            <p:childTnLst>
                              <p:par>
                                <p:cTn id="9" presetID="10"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par>
                          <p:cTn id="12" fill="hold">
                            <p:stCondLst>
                              <p:cond delay="520"/>
                            </p:stCondLst>
                            <p:childTnLst>
                              <p:par>
                                <p:cTn id="13" presetID="53"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 fill="hold"/>
                                        <p:tgtEl>
                                          <p:spTgt spid="17"/>
                                        </p:tgtEl>
                                        <p:attrNameLst>
                                          <p:attrName>ppt_w</p:attrName>
                                        </p:attrNameLst>
                                      </p:cBhvr>
                                      <p:tavLst>
                                        <p:tav tm="0">
                                          <p:val>
                                            <p:fltVal val="0"/>
                                          </p:val>
                                        </p:tav>
                                        <p:tav tm="100000">
                                          <p:val>
                                            <p:strVal val="#ppt_w"/>
                                          </p:val>
                                        </p:tav>
                                      </p:tavLst>
                                    </p:anim>
                                    <p:anim calcmode="lin" valueType="num">
                                      <p:cBhvr>
                                        <p:cTn id="16" dur="50" fill="hold"/>
                                        <p:tgtEl>
                                          <p:spTgt spid="17"/>
                                        </p:tgtEl>
                                        <p:attrNameLst>
                                          <p:attrName>ppt_h</p:attrName>
                                        </p:attrNameLst>
                                      </p:cBhvr>
                                      <p:tavLst>
                                        <p:tav tm="0">
                                          <p:val>
                                            <p:fltVal val="0"/>
                                          </p:val>
                                        </p:tav>
                                        <p:tav tm="100000">
                                          <p:val>
                                            <p:strVal val="#ppt_h"/>
                                          </p:val>
                                        </p:tav>
                                      </p:tavLst>
                                    </p:anim>
                                    <p:animEffect transition="in" filter="fade">
                                      <p:cBhvr>
                                        <p:cTn id="17" dur="50"/>
                                        <p:tgtEl>
                                          <p:spTgt spid="17"/>
                                        </p:tgtEl>
                                      </p:cBhvr>
                                    </p:animEffect>
                                  </p:childTnLst>
                                </p:cTn>
                              </p:par>
                            </p:childTnLst>
                          </p:cTn>
                        </p:par>
                        <p:par>
                          <p:cTn id="18" fill="hold">
                            <p:stCondLst>
                              <p:cond delay="57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 fill="hold"/>
                                        <p:tgtEl>
                                          <p:spTgt spid="19"/>
                                        </p:tgtEl>
                                        <p:attrNameLst>
                                          <p:attrName>ppt_w</p:attrName>
                                        </p:attrNameLst>
                                      </p:cBhvr>
                                      <p:tavLst>
                                        <p:tav tm="0">
                                          <p:val>
                                            <p:fltVal val="0"/>
                                          </p:val>
                                        </p:tav>
                                        <p:tav tm="100000">
                                          <p:val>
                                            <p:strVal val="#ppt_w"/>
                                          </p:val>
                                        </p:tav>
                                      </p:tavLst>
                                    </p:anim>
                                    <p:anim calcmode="lin" valueType="num">
                                      <p:cBhvr>
                                        <p:cTn id="22" dur="50" fill="hold"/>
                                        <p:tgtEl>
                                          <p:spTgt spid="19"/>
                                        </p:tgtEl>
                                        <p:attrNameLst>
                                          <p:attrName>ppt_h</p:attrName>
                                        </p:attrNameLst>
                                      </p:cBhvr>
                                      <p:tavLst>
                                        <p:tav tm="0">
                                          <p:val>
                                            <p:fltVal val="0"/>
                                          </p:val>
                                        </p:tav>
                                        <p:tav tm="100000">
                                          <p:val>
                                            <p:strVal val="#ppt_h"/>
                                          </p:val>
                                        </p:tav>
                                      </p:tavLst>
                                    </p:anim>
                                    <p:animEffect transition="in" filter="fade">
                                      <p:cBhvr>
                                        <p:cTn id="23" dur="50"/>
                                        <p:tgtEl>
                                          <p:spTgt spid="19"/>
                                        </p:tgtEl>
                                      </p:cBhvr>
                                    </p:animEffect>
                                  </p:childTnLst>
                                </p:cTn>
                              </p:par>
                            </p:childTnLst>
                          </p:cTn>
                        </p:par>
                        <p:par>
                          <p:cTn id="24" fill="hold">
                            <p:stCondLst>
                              <p:cond delay="620"/>
                            </p:stCondLst>
                            <p:childTnLst>
                              <p:par>
                                <p:cTn id="25" presetID="53" presetClass="entr" presetSubtype="1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 fill="hold"/>
                                        <p:tgtEl>
                                          <p:spTgt spid="36"/>
                                        </p:tgtEl>
                                        <p:attrNameLst>
                                          <p:attrName>ppt_w</p:attrName>
                                        </p:attrNameLst>
                                      </p:cBhvr>
                                      <p:tavLst>
                                        <p:tav tm="0">
                                          <p:val>
                                            <p:fltVal val="0"/>
                                          </p:val>
                                        </p:tav>
                                        <p:tav tm="100000">
                                          <p:val>
                                            <p:strVal val="#ppt_w"/>
                                          </p:val>
                                        </p:tav>
                                      </p:tavLst>
                                    </p:anim>
                                    <p:anim calcmode="lin" valueType="num">
                                      <p:cBhvr>
                                        <p:cTn id="28" dur="50" fill="hold"/>
                                        <p:tgtEl>
                                          <p:spTgt spid="36"/>
                                        </p:tgtEl>
                                        <p:attrNameLst>
                                          <p:attrName>ppt_h</p:attrName>
                                        </p:attrNameLst>
                                      </p:cBhvr>
                                      <p:tavLst>
                                        <p:tav tm="0">
                                          <p:val>
                                            <p:fltVal val="0"/>
                                          </p:val>
                                        </p:tav>
                                        <p:tav tm="100000">
                                          <p:val>
                                            <p:strVal val="#ppt_h"/>
                                          </p:val>
                                        </p:tav>
                                      </p:tavLst>
                                    </p:anim>
                                    <p:animEffect transition="in" filter="fade">
                                      <p:cBhvr>
                                        <p:cTn id="29" dur="50"/>
                                        <p:tgtEl>
                                          <p:spTgt spid="36"/>
                                        </p:tgtEl>
                                      </p:cBhvr>
                                    </p:animEffect>
                                  </p:childTnLst>
                                </p:cTn>
                              </p:par>
                            </p:childTnLst>
                          </p:cTn>
                        </p:par>
                        <p:par>
                          <p:cTn id="30" fill="hold">
                            <p:stCondLst>
                              <p:cond delay="67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 fill="hold"/>
                                        <p:tgtEl>
                                          <p:spTgt spid="9"/>
                                        </p:tgtEl>
                                        <p:attrNameLst>
                                          <p:attrName>ppt_w</p:attrName>
                                        </p:attrNameLst>
                                      </p:cBhvr>
                                      <p:tavLst>
                                        <p:tav tm="0">
                                          <p:val>
                                            <p:fltVal val="0"/>
                                          </p:val>
                                        </p:tav>
                                        <p:tav tm="100000">
                                          <p:val>
                                            <p:strVal val="#ppt_w"/>
                                          </p:val>
                                        </p:tav>
                                      </p:tavLst>
                                    </p:anim>
                                    <p:anim calcmode="lin" valueType="num">
                                      <p:cBhvr>
                                        <p:cTn id="34" dur="50" fill="hold"/>
                                        <p:tgtEl>
                                          <p:spTgt spid="9"/>
                                        </p:tgtEl>
                                        <p:attrNameLst>
                                          <p:attrName>ppt_h</p:attrName>
                                        </p:attrNameLst>
                                      </p:cBhvr>
                                      <p:tavLst>
                                        <p:tav tm="0">
                                          <p:val>
                                            <p:fltVal val="0"/>
                                          </p:val>
                                        </p:tav>
                                        <p:tav tm="100000">
                                          <p:val>
                                            <p:strVal val="#ppt_h"/>
                                          </p:val>
                                        </p:tav>
                                      </p:tavLst>
                                    </p:anim>
                                    <p:animEffect transition="in" filter="fade">
                                      <p:cBhvr>
                                        <p:cTn id="35" dur="50"/>
                                        <p:tgtEl>
                                          <p:spTgt spid="9"/>
                                        </p:tgtEl>
                                      </p:cBhvr>
                                    </p:animEffect>
                                  </p:childTnLst>
                                </p:cTn>
                              </p:par>
                            </p:childTnLst>
                          </p:cTn>
                        </p:par>
                        <p:par>
                          <p:cTn id="36" fill="hold">
                            <p:stCondLst>
                              <p:cond delay="720"/>
                            </p:stCondLst>
                            <p:childTnLst>
                              <p:par>
                                <p:cTn id="37" presetID="53" presetClass="entr" presetSubtype="16"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 fill="hold"/>
                                        <p:tgtEl>
                                          <p:spTgt spid="13"/>
                                        </p:tgtEl>
                                        <p:attrNameLst>
                                          <p:attrName>ppt_w</p:attrName>
                                        </p:attrNameLst>
                                      </p:cBhvr>
                                      <p:tavLst>
                                        <p:tav tm="0">
                                          <p:val>
                                            <p:fltVal val="0"/>
                                          </p:val>
                                        </p:tav>
                                        <p:tav tm="100000">
                                          <p:val>
                                            <p:strVal val="#ppt_w"/>
                                          </p:val>
                                        </p:tav>
                                      </p:tavLst>
                                    </p:anim>
                                    <p:anim calcmode="lin" valueType="num">
                                      <p:cBhvr>
                                        <p:cTn id="40" dur="50" fill="hold"/>
                                        <p:tgtEl>
                                          <p:spTgt spid="13"/>
                                        </p:tgtEl>
                                        <p:attrNameLst>
                                          <p:attrName>ppt_h</p:attrName>
                                        </p:attrNameLst>
                                      </p:cBhvr>
                                      <p:tavLst>
                                        <p:tav tm="0">
                                          <p:val>
                                            <p:fltVal val="0"/>
                                          </p:val>
                                        </p:tav>
                                        <p:tav tm="100000">
                                          <p:val>
                                            <p:strVal val="#ppt_h"/>
                                          </p:val>
                                        </p:tav>
                                      </p:tavLst>
                                    </p:anim>
                                    <p:animEffect transition="in" filter="fade">
                                      <p:cBhvr>
                                        <p:cTn id="41" dur="50"/>
                                        <p:tgtEl>
                                          <p:spTgt spid="13"/>
                                        </p:tgtEl>
                                      </p:cBhvr>
                                    </p:animEffect>
                                  </p:childTnLst>
                                </p:cTn>
                              </p:par>
                            </p:childTnLst>
                          </p:cTn>
                        </p:par>
                        <p:par>
                          <p:cTn id="42" fill="hold">
                            <p:stCondLst>
                              <p:cond delay="77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 fill="hold"/>
                                        <p:tgtEl>
                                          <p:spTgt spid="5"/>
                                        </p:tgtEl>
                                        <p:attrNameLst>
                                          <p:attrName>ppt_w</p:attrName>
                                        </p:attrNameLst>
                                      </p:cBhvr>
                                      <p:tavLst>
                                        <p:tav tm="0">
                                          <p:val>
                                            <p:fltVal val="0"/>
                                          </p:val>
                                        </p:tav>
                                        <p:tav tm="100000">
                                          <p:val>
                                            <p:strVal val="#ppt_w"/>
                                          </p:val>
                                        </p:tav>
                                      </p:tavLst>
                                    </p:anim>
                                    <p:anim calcmode="lin" valueType="num">
                                      <p:cBhvr>
                                        <p:cTn id="46" dur="50" fill="hold"/>
                                        <p:tgtEl>
                                          <p:spTgt spid="5"/>
                                        </p:tgtEl>
                                        <p:attrNameLst>
                                          <p:attrName>ppt_h</p:attrName>
                                        </p:attrNameLst>
                                      </p:cBhvr>
                                      <p:tavLst>
                                        <p:tav tm="0">
                                          <p:val>
                                            <p:fltVal val="0"/>
                                          </p:val>
                                        </p:tav>
                                        <p:tav tm="100000">
                                          <p:val>
                                            <p:strVal val="#ppt_h"/>
                                          </p:val>
                                        </p:tav>
                                      </p:tavLst>
                                    </p:anim>
                                    <p:animEffect transition="in" filter="fade">
                                      <p:cBhvr>
                                        <p:cTn id="47" dur="50"/>
                                        <p:tgtEl>
                                          <p:spTgt spid="5"/>
                                        </p:tgtEl>
                                      </p:cBhvr>
                                    </p:animEffect>
                                  </p:childTnLst>
                                </p:cTn>
                              </p:par>
                            </p:childTnLst>
                          </p:cTn>
                        </p:par>
                        <p:par>
                          <p:cTn id="48" fill="hold">
                            <p:stCondLst>
                              <p:cond delay="820"/>
                            </p:stCondLst>
                            <p:childTnLst>
                              <p:par>
                                <p:cTn id="49" presetID="53" presetClass="entr" presetSubtype="16"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 fill="hold"/>
                                        <p:tgtEl>
                                          <p:spTgt spid="7"/>
                                        </p:tgtEl>
                                        <p:attrNameLst>
                                          <p:attrName>ppt_w</p:attrName>
                                        </p:attrNameLst>
                                      </p:cBhvr>
                                      <p:tavLst>
                                        <p:tav tm="0">
                                          <p:val>
                                            <p:fltVal val="0"/>
                                          </p:val>
                                        </p:tav>
                                        <p:tav tm="100000">
                                          <p:val>
                                            <p:strVal val="#ppt_w"/>
                                          </p:val>
                                        </p:tav>
                                      </p:tavLst>
                                    </p:anim>
                                    <p:anim calcmode="lin" valueType="num">
                                      <p:cBhvr>
                                        <p:cTn id="52" dur="50" fill="hold"/>
                                        <p:tgtEl>
                                          <p:spTgt spid="7"/>
                                        </p:tgtEl>
                                        <p:attrNameLst>
                                          <p:attrName>ppt_h</p:attrName>
                                        </p:attrNameLst>
                                      </p:cBhvr>
                                      <p:tavLst>
                                        <p:tav tm="0">
                                          <p:val>
                                            <p:fltVal val="0"/>
                                          </p:val>
                                        </p:tav>
                                        <p:tav tm="100000">
                                          <p:val>
                                            <p:strVal val="#ppt_h"/>
                                          </p:val>
                                        </p:tav>
                                      </p:tavLst>
                                    </p:anim>
                                    <p:animEffect transition="in" filter="fade">
                                      <p:cBhvr>
                                        <p:cTn id="53" dur="50"/>
                                        <p:tgtEl>
                                          <p:spTgt spid="7"/>
                                        </p:tgtEl>
                                      </p:cBhvr>
                                    </p:animEffect>
                                  </p:childTnLst>
                                </p:cTn>
                              </p:par>
                            </p:childTnLst>
                          </p:cTn>
                        </p:par>
                        <p:par>
                          <p:cTn id="54" fill="hold">
                            <p:stCondLst>
                              <p:cond delay="870"/>
                            </p:stCondLst>
                            <p:childTnLst>
                              <p:par>
                                <p:cTn id="55" presetID="53" presetClass="entr" presetSubtype="16" fill="hold"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 fill="hold"/>
                                        <p:tgtEl>
                                          <p:spTgt spid="10"/>
                                        </p:tgtEl>
                                        <p:attrNameLst>
                                          <p:attrName>ppt_w</p:attrName>
                                        </p:attrNameLst>
                                      </p:cBhvr>
                                      <p:tavLst>
                                        <p:tav tm="0">
                                          <p:val>
                                            <p:fltVal val="0"/>
                                          </p:val>
                                        </p:tav>
                                        <p:tav tm="100000">
                                          <p:val>
                                            <p:strVal val="#ppt_w"/>
                                          </p:val>
                                        </p:tav>
                                      </p:tavLst>
                                    </p:anim>
                                    <p:anim calcmode="lin" valueType="num">
                                      <p:cBhvr>
                                        <p:cTn id="58" dur="50" fill="hold"/>
                                        <p:tgtEl>
                                          <p:spTgt spid="10"/>
                                        </p:tgtEl>
                                        <p:attrNameLst>
                                          <p:attrName>ppt_h</p:attrName>
                                        </p:attrNameLst>
                                      </p:cBhvr>
                                      <p:tavLst>
                                        <p:tav tm="0">
                                          <p:val>
                                            <p:fltVal val="0"/>
                                          </p:val>
                                        </p:tav>
                                        <p:tav tm="100000">
                                          <p:val>
                                            <p:strVal val="#ppt_h"/>
                                          </p:val>
                                        </p:tav>
                                      </p:tavLst>
                                    </p:anim>
                                    <p:animEffect transition="in" filter="fade">
                                      <p:cBhvr>
                                        <p:cTn id="59" dur="50"/>
                                        <p:tgtEl>
                                          <p:spTgt spid="10"/>
                                        </p:tgtEl>
                                      </p:cBhvr>
                                    </p:animEffect>
                                  </p:childTnLst>
                                </p:cTn>
                              </p:par>
                            </p:childTnLst>
                          </p:cTn>
                        </p:par>
                        <p:par>
                          <p:cTn id="60" fill="hold">
                            <p:stCondLst>
                              <p:cond delay="920"/>
                            </p:stCondLst>
                            <p:childTnLst>
                              <p:par>
                                <p:cTn id="61" presetID="53" presetClass="entr" presetSubtype="16"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 fill="hold"/>
                                        <p:tgtEl>
                                          <p:spTgt spid="12"/>
                                        </p:tgtEl>
                                        <p:attrNameLst>
                                          <p:attrName>ppt_w</p:attrName>
                                        </p:attrNameLst>
                                      </p:cBhvr>
                                      <p:tavLst>
                                        <p:tav tm="0">
                                          <p:val>
                                            <p:fltVal val="0"/>
                                          </p:val>
                                        </p:tav>
                                        <p:tav tm="100000">
                                          <p:val>
                                            <p:strVal val="#ppt_w"/>
                                          </p:val>
                                        </p:tav>
                                      </p:tavLst>
                                    </p:anim>
                                    <p:anim calcmode="lin" valueType="num">
                                      <p:cBhvr>
                                        <p:cTn id="64" dur="50" fill="hold"/>
                                        <p:tgtEl>
                                          <p:spTgt spid="12"/>
                                        </p:tgtEl>
                                        <p:attrNameLst>
                                          <p:attrName>ppt_h</p:attrName>
                                        </p:attrNameLst>
                                      </p:cBhvr>
                                      <p:tavLst>
                                        <p:tav tm="0">
                                          <p:val>
                                            <p:fltVal val="0"/>
                                          </p:val>
                                        </p:tav>
                                        <p:tav tm="100000">
                                          <p:val>
                                            <p:strVal val="#ppt_h"/>
                                          </p:val>
                                        </p:tav>
                                      </p:tavLst>
                                    </p:anim>
                                    <p:animEffect transition="in" filter="fade">
                                      <p:cBhvr>
                                        <p:cTn id="65" dur="50"/>
                                        <p:tgtEl>
                                          <p:spTgt spid="12"/>
                                        </p:tgtEl>
                                      </p:cBhvr>
                                    </p:animEffect>
                                  </p:childTnLst>
                                </p:cTn>
                              </p:par>
                            </p:childTnLst>
                          </p:cTn>
                        </p:par>
                        <p:par>
                          <p:cTn id="66" fill="hold">
                            <p:stCondLst>
                              <p:cond delay="970"/>
                            </p:stCondLst>
                            <p:childTnLst>
                              <p:par>
                                <p:cTn id="67" presetID="53" presetClass="entr" presetSubtype="16"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 fill="hold"/>
                                        <p:tgtEl>
                                          <p:spTgt spid="15"/>
                                        </p:tgtEl>
                                        <p:attrNameLst>
                                          <p:attrName>ppt_w</p:attrName>
                                        </p:attrNameLst>
                                      </p:cBhvr>
                                      <p:tavLst>
                                        <p:tav tm="0">
                                          <p:val>
                                            <p:fltVal val="0"/>
                                          </p:val>
                                        </p:tav>
                                        <p:tav tm="100000">
                                          <p:val>
                                            <p:strVal val="#ppt_w"/>
                                          </p:val>
                                        </p:tav>
                                      </p:tavLst>
                                    </p:anim>
                                    <p:anim calcmode="lin" valueType="num">
                                      <p:cBhvr>
                                        <p:cTn id="70" dur="50" fill="hold"/>
                                        <p:tgtEl>
                                          <p:spTgt spid="15"/>
                                        </p:tgtEl>
                                        <p:attrNameLst>
                                          <p:attrName>ppt_h</p:attrName>
                                        </p:attrNameLst>
                                      </p:cBhvr>
                                      <p:tavLst>
                                        <p:tav tm="0">
                                          <p:val>
                                            <p:fltVal val="0"/>
                                          </p:val>
                                        </p:tav>
                                        <p:tav tm="100000">
                                          <p:val>
                                            <p:strVal val="#ppt_h"/>
                                          </p:val>
                                        </p:tav>
                                      </p:tavLst>
                                    </p:anim>
                                    <p:animEffect transition="in" filter="fade">
                                      <p:cBhvr>
                                        <p:cTn id="71" dur="50"/>
                                        <p:tgtEl>
                                          <p:spTgt spid="15"/>
                                        </p:tgtEl>
                                      </p:cBhvr>
                                    </p:animEffect>
                                  </p:childTnLst>
                                </p:cTn>
                              </p:par>
                            </p:childTnLst>
                          </p:cTn>
                        </p:par>
                        <p:par>
                          <p:cTn id="72" fill="hold">
                            <p:stCondLst>
                              <p:cond delay="1020"/>
                            </p:stCondLst>
                            <p:childTnLst>
                              <p:par>
                                <p:cTn id="73" presetID="53" presetClass="entr" presetSubtype="16" fill="hold"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 fill="hold"/>
                                        <p:tgtEl>
                                          <p:spTgt spid="18"/>
                                        </p:tgtEl>
                                        <p:attrNameLst>
                                          <p:attrName>ppt_w</p:attrName>
                                        </p:attrNameLst>
                                      </p:cBhvr>
                                      <p:tavLst>
                                        <p:tav tm="0">
                                          <p:val>
                                            <p:fltVal val="0"/>
                                          </p:val>
                                        </p:tav>
                                        <p:tav tm="100000">
                                          <p:val>
                                            <p:strVal val="#ppt_w"/>
                                          </p:val>
                                        </p:tav>
                                      </p:tavLst>
                                    </p:anim>
                                    <p:anim calcmode="lin" valueType="num">
                                      <p:cBhvr>
                                        <p:cTn id="76" dur="50" fill="hold"/>
                                        <p:tgtEl>
                                          <p:spTgt spid="18"/>
                                        </p:tgtEl>
                                        <p:attrNameLst>
                                          <p:attrName>ppt_h</p:attrName>
                                        </p:attrNameLst>
                                      </p:cBhvr>
                                      <p:tavLst>
                                        <p:tav tm="0">
                                          <p:val>
                                            <p:fltVal val="0"/>
                                          </p:val>
                                        </p:tav>
                                        <p:tav tm="100000">
                                          <p:val>
                                            <p:strVal val="#ppt_h"/>
                                          </p:val>
                                        </p:tav>
                                      </p:tavLst>
                                    </p:anim>
                                    <p:animEffect transition="in" filter="fade">
                                      <p:cBhvr>
                                        <p:cTn id="77" dur="50"/>
                                        <p:tgtEl>
                                          <p:spTgt spid="18"/>
                                        </p:tgtEl>
                                      </p:cBhvr>
                                    </p:animEffect>
                                  </p:childTnLst>
                                </p:cTn>
                              </p:par>
                            </p:childTnLst>
                          </p:cTn>
                        </p:par>
                        <p:par>
                          <p:cTn id="78" fill="hold">
                            <p:stCondLst>
                              <p:cond delay="1070"/>
                            </p:stCondLst>
                            <p:childTnLst>
                              <p:par>
                                <p:cTn id="79" presetID="53" presetClass="entr" presetSubtype="16"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 calcmode="lin" valueType="num">
                                      <p:cBhvr>
                                        <p:cTn id="81" dur="50" fill="hold"/>
                                        <p:tgtEl>
                                          <p:spTgt spid="43"/>
                                        </p:tgtEl>
                                        <p:attrNameLst>
                                          <p:attrName>ppt_w</p:attrName>
                                        </p:attrNameLst>
                                      </p:cBhvr>
                                      <p:tavLst>
                                        <p:tav tm="0">
                                          <p:val>
                                            <p:fltVal val="0"/>
                                          </p:val>
                                        </p:tav>
                                        <p:tav tm="100000">
                                          <p:val>
                                            <p:strVal val="#ppt_w"/>
                                          </p:val>
                                        </p:tav>
                                      </p:tavLst>
                                    </p:anim>
                                    <p:anim calcmode="lin" valueType="num">
                                      <p:cBhvr>
                                        <p:cTn id="82" dur="50" fill="hold"/>
                                        <p:tgtEl>
                                          <p:spTgt spid="43"/>
                                        </p:tgtEl>
                                        <p:attrNameLst>
                                          <p:attrName>ppt_h</p:attrName>
                                        </p:attrNameLst>
                                      </p:cBhvr>
                                      <p:tavLst>
                                        <p:tav tm="0">
                                          <p:val>
                                            <p:fltVal val="0"/>
                                          </p:val>
                                        </p:tav>
                                        <p:tav tm="100000">
                                          <p:val>
                                            <p:strVal val="#ppt_h"/>
                                          </p:val>
                                        </p:tav>
                                      </p:tavLst>
                                    </p:anim>
                                    <p:animEffect transition="in" filter="fade">
                                      <p:cBhvr>
                                        <p:cTn id="83" dur="50"/>
                                        <p:tgtEl>
                                          <p:spTgt spid="43"/>
                                        </p:tgtEl>
                                      </p:cBhvr>
                                    </p:animEffect>
                                  </p:childTnLst>
                                </p:cTn>
                              </p:par>
                            </p:childTnLst>
                          </p:cTn>
                        </p:par>
                        <p:par>
                          <p:cTn id="84" fill="hold">
                            <p:stCondLst>
                              <p:cond delay="1120"/>
                            </p:stCondLst>
                            <p:childTnLst>
                              <p:par>
                                <p:cTn id="85" presetID="53" presetClass="entr" presetSubtype="16" fill="hold" nodeType="afterEffect">
                                  <p:stCondLst>
                                    <p:cond delay="0"/>
                                  </p:stCondLst>
                                  <p:childTnLst>
                                    <p:set>
                                      <p:cBhvr>
                                        <p:cTn id="86" dur="1" fill="hold">
                                          <p:stCondLst>
                                            <p:cond delay="0"/>
                                          </p:stCondLst>
                                        </p:cTn>
                                        <p:tgtEl>
                                          <p:spTgt spid="45"/>
                                        </p:tgtEl>
                                        <p:attrNameLst>
                                          <p:attrName>style.visibility</p:attrName>
                                        </p:attrNameLst>
                                      </p:cBhvr>
                                      <p:to>
                                        <p:strVal val="visible"/>
                                      </p:to>
                                    </p:set>
                                    <p:anim calcmode="lin" valueType="num">
                                      <p:cBhvr>
                                        <p:cTn id="87" dur="50" fill="hold"/>
                                        <p:tgtEl>
                                          <p:spTgt spid="45"/>
                                        </p:tgtEl>
                                        <p:attrNameLst>
                                          <p:attrName>ppt_w</p:attrName>
                                        </p:attrNameLst>
                                      </p:cBhvr>
                                      <p:tavLst>
                                        <p:tav tm="0">
                                          <p:val>
                                            <p:fltVal val="0"/>
                                          </p:val>
                                        </p:tav>
                                        <p:tav tm="100000">
                                          <p:val>
                                            <p:strVal val="#ppt_w"/>
                                          </p:val>
                                        </p:tav>
                                      </p:tavLst>
                                    </p:anim>
                                    <p:anim calcmode="lin" valueType="num">
                                      <p:cBhvr>
                                        <p:cTn id="88" dur="50" fill="hold"/>
                                        <p:tgtEl>
                                          <p:spTgt spid="45"/>
                                        </p:tgtEl>
                                        <p:attrNameLst>
                                          <p:attrName>ppt_h</p:attrName>
                                        </p:attrNameLst>
                                      </p:cBhvr>
                                      <p:tavLst>
                                        <p:tav tm="0">
                                          <p:val>
                                            <p:fltVal val="0"/>
                                          </p:val>
                                        </p:tav>
                                        <p:tav tm="100000">
                                          <p:val>
                                            <p:strVal val="#ppt_h"/>
                                          </p:val>
                                        </p:tav>
                                      </p:tavLst>
                                    </p:anim>
                                    <p:animEffect transition="in" filter="fade">
                                      <p:cBhvr>
                                        <p:cTn id="89" dur="50"/>
                                        <p:tgtEl>
                                          <p:spTgt spid="45"/>
                                        </p:tgtEl>
                                      </p:cBhvr>
                                    </p:animEffect>
                                  </p:childTnLst>
                                </p:cTn>
                              </p:par>
                            </p:childTnLst>
                          </p:cTn>
                        </p:par>
                        <p:par>
                          <p:cTn id="90" fill="hold">
                            <p:stCondLst>
                              <p:cond delay="1170"/>
                            </p:stCondLst>
                            <p:childTnLst>
                              <p:par>
                                <p:cTn id="91" presetID="53" presetClass="entr" presetSubtype="16" fill="hold" nodeType="afterEffect">
                                  <p:stCondLst>
                                    <p:cond delay="0"/>
                                  </p:stCondLst>
                                  <p:childTnLst>
                                    <p:set>
                                      <p:cBhvr>
                                        <p:cTn id="92" dur="1" fill="hold">
                                          <p:stCondLst>
                                            <p:cond delay="0"/>
                                          </p:stCondLst>
                                        </p:cTn>
                                        <p:tgtEl>
                                          <p:spTgt spid="53"/>
                                        </p:tgtEl>
                                        <p:attrNameLst>
                                          <p:attrName>style.visibility</p:attrName>
                                        </p:attrNameLst>
                                      </p:cBhvr>
                                      <p:to>
                                        <p:strVal val="visible"/>
                                      </p:to>
                                    </p:set>
                                    <p:anim calcmode="lin" valueType="num">
                                      <p:cBhvr>
                                        <p:cTn id="93" dur="50" fill="hold"/>
                                        <p:tgtEl>
                                          <p:spTgt spid="53"/>
                                        </p:tgtEl>
                                        <p:attrNameLst>
                                          <p:attrName>ppt_w</p:attrName>
                                        </p:attrNameLst>
                                      </p:cBhvr>
                                      <p:tavLst>
                                        <p:tav tm="0">
                                          <p:val>
                                            <p:fltVal val="0"/>
                                          </p:val>
                                        </p:tav>
                                        <p:tav tm="100000">
                                          <p:val>
                                            <p:strVal val="#ppt_w"/>
                                          </p:val>
                                        </p:tav>
                                      </p:tavLst>
                                    </p:anim>
                                    <p:anim calcmode="lin" valueType="num">
                                      <p:cBhvr>
                                        <p:cTn id="94" dur="50" fill="hold"/>
                                        <p:tgtEl>
                                          <p:spTgt spid="53"/>
                                        </p:tgtEl>
                                        <p:attrNameLst>
                                          <p:attrName>ppt_h</p:attrName>
                                        </p:attrNameLst>
                                      </p:cBhvr>
                                      <p:tavLst>
                                        <p:tav tm="0">
                                          <p:val>
                                            <p:fltVal val="0"/>
                                          </p:val>
                                        </p:tav>
                                        <p:tav tm="100000">
                                          <p:val>
                                            <p:strVal val="#ppt_h"/>
                                          </p:val>
                                        </p:tav>
                                      </p:tavLst>
                                    </p:anim>
                                    <p:animEffect transition="in" filter="fade">
                                      <p:cBhvr>
                                        <p:cTn id="95" dur="50"/>
                                        <p:tgtEl>
                                          <p:spTgt spid="53"/>
                                        </p:tgtEl>
                                      </p:cBhvr>
                                    </p:animEffect>
                                  </p:childTnLst>
                                </p:cTn>
                              </p:par>
                            </p:childTnLst>
                          </p:cTn>
                        </p:par>
                        <p:par>
                          <p:cTn id="96" fill="hold">
                            <p:stCondLst>
                              <p:cond delay="1220"/>
                            </p:stCondLst>
                            <p:childTnLst>
                              <p:par>
                                <p:cTn id="97" presetID="53" presetClass="entr" presetSubtype="16" fill="hold" nodeType="afterEffect">
                                  <p:stCondLst>
                                    <p:cond delay="0"/>
                                  </p:stCondLst>
                                  <p:childTnLst>
                                    <p:set>
                                      <p:cBhvr>
                                        <p:cTn id="98" dur="1" fill="hold">
                                          <p:stCondLst>
                                            <p:cond delay="0"/>
                                          </p:stCondLst>
                                        </p:cTn>
                                        <p:tgtEl>
                                          <p:spTgt spid="55"/>
                                        </p:tgtEl>
                                        <p:attrNameLst>
                                          <p:attrName>style.visibility</p:attrName>
                                        </p:attrNameLst>
                                      </p:cBhvr>
                                      <p:to>
                                        <p:strVal val="visible"/>
                                      </p:to>
                                    </p:set>
                                    <p:anim calcmode="lin" valueType="num">
                                      <p:cBhvr>
                                        <p:cTn id="99" dur="50" fill="hold"/>
                                        <p:tgtEl>
                                          <p:spTgt spid="55"/>
                                        </p:tgtEl>
                                        <p:attrNameLst>
                                          <p:attrName>ppt_w</p:attrName>
                                        </p:attrNameLst>
                                      </p:cBhvr>
                                      <p:tavLst>
                                        <p:tav tm="0">
                                          <p:val>
                                            <p:fltVal val="0"/>
                                          </p:val>
                                        </p:tav>
                                        <p:tav tm="100000">
                                          <p:val>
                                            <p:strVal val="#ppt_w"/>
                                          </p:val>
                                        </p:tav>
                                      </p:tavLst>
                                    </p:anim>
                                    <p:anim calcmode="lin" valueType="num">
                                      <p:cBhvr>
                                        <p:cTn id="100" dur="50" fill="hold"/>
                                        <p:tgtEl>
                                          <p:spTgt spid="55"/>
                                        </p:tgtEl>
                                        <p:attrNameLst>
                                          <p:attrName>ppt_h</p:attrName>
                                        </p:attrNameLst>
                                      </p:cBhvr>
                                      <p:tavLst>
                                        <p:tav tm="0">
                                          <p:val>
                                            <p:fltVal val="0"/>
                                          </p:val>
                                        </p:tav>
                                        <p:tav tm="100000">
                                          <p:val>
                                            <p:strVal val="#ppt_h"/>
                                          </p:val>
                                        </p:tav>
                                      </p:tavLst>
                                    </p:anim>
                                    <p:animEffect transition="in" filter="fade">
                                      <p:cBhvr>
                                        <p:cTn id="101" dur="50"/>
                                        <p:tgtEl>
                                          <p:spTgt spid="55"/>
                                        </p:tgtEl>
                                      </p:cBhvr>
                                    </p:animEffect>
                                  </p:childTnLst>
                                </p:cTn>
                              </p:par>
                            </p:childTnLst>
                          </p:cTn>
                        </p:par>
                        <p:par>
                          <p:cTn id="102" fill="hold">
                            <p:stCondLst>
                              <p:cond delay="1270"/>
                            </p:stCondLst>
                            <p:childTnLst>
                              <p:par>
                                <p:cTn id="103" presetID="53" presetClass="entr" presetSubtype="16" fill="hold" nodeType="afterEffect">
                                  <p:stCondLst>
                                    <p:cond delay="0"/>
                                  </p:stCondLst>
                                  <p:childTnLst>
                                    <p:set>
                                      <p:cBhvr>
                                        <p:cTn id="104" dur="1" fill="hold">
                                          <p:stCondLst>
                                            <p:cond delay="0"/>
                                          </p:stCondLst>
                                        </p:cTn>
                                        <p:tgtEl>
                                          <p:spTgt spid="63"/>
                                        </p:tgtEl>
                                        <p:attrNameLst>
                                          <p:attrName>style.visibility</p:attrName>
                                        </p:attrNameLst>
                                      </p:cBhvr>
                                      <p:to>
                                        <p:strVal val="visible"/>
                                      </p:to>
                                    </p:set>
                                    <p:anim calcmode="lin" valueType="num">
                                      <p:cBhvr>
                                        <p:cTn id="105" dur="50" fill="hold"/>
                                        <p:tgtEl>
                                          <p:spTgt spid="63"/>
                                        </p:tgtEl>
                                        <p:attrNameLst>
                                          <p:attrName>ppt_w</p:attrName>
                                        </p:attrNameLst>
                                      </p:cBhvr>
                                      <p:tavLst>
                                        <p:tav tm="0">
                                          <p:val>
                                            <p:fltVal val="0"/>
                                          </p:val>
                                        </p:tav>
                                        <p:tav tm="100000">
                                          <p:val>
                                            <p:strVal val="#ppt_w"/>
                                          </p:val>
                                        </p:tav>
                                      </p:tavLst>
                                    </p:anim>
                                    <p:anim calcmode="lin" valueType="num">
                                      <p:cBhvr>
                                        <p:cTn id="106" dur="50" fill="hold"/>
                                        <p:tgtEl>
                                          <p:spTgt spid="63"/>
                                        </p:tgtEl>
                                        <p:attrNameLst>
                                          <p:attrName>ppt_h</p:attrName>
                                        </p:attrNameLst>
                                      </p:cBhvr>
                                      <p:tavLst>
                                        <p:tav tm="0">
                                          <p:val>
                                            <p:fltVal val="0"/>
                                          </p:val>
                                        </p:tav>
                                        <p:tav tm="100000">
                                          <p:val>
                                            <p:strVal val="#ppt_h"/>
                                          </p:val>
                                        </p:tav>
                                      </p:tavLst>
                                    </p:anim>
                                    <p:animEffect transition="in" filter="fade">
                                      <p:cBhvr>
                                        <p:cTn id="107" dur="50"/>
                                        <p:tgtEl>
                                          <p:spTgt spid="63"/>
                                        </p:tgtEl>
                                      </p:cBhvr>
                                    </p:animEffect>
                                  </p:childTnLst>
                                </p:cTn>
                              </p:par>
                            </p:childTnLst>
                          </p:cTn>
                        </p:par>
                        <p:par>
                          <p:cTn id="108" fill="hold">
                            <p:stCondLst>
                              <p:cond delay="1320"/>
                            </p:stCondLst>
                            <p:childTnLst>
                              <p:par>
                                <p:cTn id="109" presetID="2" presetClass="entr" presetSubtype="4" fill="hold" grpId="0" nodeType="afterEffect">
                                  <p:stCondLst>
                                    <p:cond delay="0"/>
                                  </p:stCondLst>
                                  <p:childTnLst>
                                    <p:set>
                                      <p:cBhvr>
                                        <p:cTn id="110" dur="1" fill="hold">
                                          <p:stCondLst>
                                            <p:cond delay="0"/>
                                          </p:stCondLst>
                                        </p:cTn>
                                        <p:tgtEl>
                                          <p:spTgt spid="119"/>
                                        </p:tgtEl>
                                        <p:attrNameLst>
                                          <p:attrName>style.visibility</p:attrName>
                                        </p:attrNameLst>
                                      </p:cBhvr>
                                      <p:to>
                                        <p:strVal val="visible"/>
                                      </p:to>
                                    </p:set>
                                    <p:anim calcmode="lin" valueType="num">
                                      <p:cBhvr additive="base">
                                        <p:cTn id="111" dur="500" fill="hold"/>
                                        <p:tgtEl>
                                          <p:spTgt spid="119"/>
                                        </p:tgtEl>
                                        <p:attrNameLst>
                                          <p:attrName>ppt_x</p:attrName>
                                        </p:attrNameLst>
                                      </p:cBhvr>
                                      <p:tavLst>
                                        <p:tav tm="0">
                                          <p:val>
                                            <p:strVal val="#ppt_x"/>
                                          </p:val>
                                        </p:tav>
                                        <p:tav tm="100000">
                                          <p:val>
                                            <p:strVal val="#ppt_x"/>
                                          </p:val>
                                        </p:tav>
                                      </p:tavLst>
                                    </p:anim>
                                    <p:anim calcmode="lin" valueType="num">
                                      <p:cBhvr additive="base">
                                        <p:cTn id="112" dur="500" fill="hold"/>
                                        <p:tgtEl>
                                          <p:spTgt spid="119"/>
                                        </p:tgtEl>
                                        <p:attrNameLst>
                                          <p:attrName>ppt_y</p:attrName>
                                        </p:attrNameLst>
                                      </p:cBhvr>
                                      <p:tavLst>
                                        <p:tav tm="0">
                                          <p:val>
                                            <p:strVal val="1+#ppt_h/2"/>
                                          </p:val>
                                        </p:tav>
                                        <p:tav tm="100000">
                                          <p:val>
                                            <p:strVal val="#ppt_y"/>
                                          </p:val>
                                        </p:tav>
                                      </p:tavLst>
                                    </p:anim>
                                  </p:childTnLst>
                                </p:cTn>
                              </p:par>
                            </p:childTnLst>
                          </p:cTn>
                        </p:par>
                        <p:par>
                          <p:cTn id="113" fill="hold">
                            <p:stCondLst>
                              <p:cond delay="1820"/>
                            </p:stCondLst>
                            <p:childTnLst>
                              <p:par>
                                <p:cTn id="114" presetID="49" presetClass="entr" presetSubtype="0" decel="100000" fill="hold" grpId="0" nodeType="afterEffect">
                                  <p:stCondLst>
                                    <p:cond delay="0"/>
                                  </p:stCondLst>
                                  <p:childTnLst>
                                    <p:set>
                                      <p:cBhvr>
                                        <p:cTn id="115" dur="1" fill="hold">
                                          <p:stCondLst>
                                            <p:cond delay="0"/>
                                          </p:stCondLst>
                                        </p:cTn>
                                        <p:tgtEl>
                                          <p:spTgt spid="134"/>
                                        </p:tgtEl>
                                        <p:attrNameLst>
                                          <p:attrName>style.visibility</p:attrName>
                                        </p:attrNameLst>
                                      </p:cBhvr>
                                      <p:to>
                                        <p:strVal val="visible"/>
                                      </p:to>
                                    </p:set>
                                    <p:anim calcmode="lin" valueType="num">
                                      <p:cBhvr>
                                        <p:cTn id="116" dur="500" fill="hold"/>
                                        <p:tgtEl>
                                          <p:spTgt spid="134"/>
                                        </p:tgtEl>
                                        <p:attrNameLst>
                                          <p:attrName>ppt_w</p:attrName>
                                        </p:attrNameLst>
                                      </p:cBhvr>
                                      <p:tavLst>
                                        <p:tav tm="0">
                                          <p:val>
                                            <p:fltVal val="0"/>
                                          </p:val>
                                        </p:tav>
                                        <p:tav tm="100000">
                                          <p:val>
                                            <p:strVal val="#ppt_w"/>
                                          </p:val>
                                        </p:tav>
                                      </p:tavLst>
                                    </p:anim>
                                    <p:anim calcmode="lin" valueType="num">
                                      <p:cBhvr>
                                        <p:cTn id="117" dur="500" fill="hold"/>
                                        <p:tgtEl>
                                          <p:spTgt spid="134"/>
                                        </p:tgtEl>
                                        <p:attrNameLst>
                                          <p:attrName>ppt_h</p:attrName>
                                        </p:attrNameLst>
                                      </p:cBhvr>
                                      <p:tavLst>
                                        <p:tav tm="0">
                                          <p:val>
                                            <p:fltVal val="0"/>
                                          </p:val>
                                        </p:tav>
                                        <p:tav tm="100000">
                                          <p:val>
                                            <p:strVal val="#ppt_h"/>
                                          </p:val>
                                        </p:tav>
                                      </p:tavLst>
                                    </p:anim>
                                    <p:anim calcmode="lin" valueType="num">
                                      <p:cBhvr>
                                        <p:cTn id="118" dur="500" fill="hold"/>
                                        <p:tgtEl>
                                          <p:spTgt spid="134"/>
                                        </p:tgtEl>
                                        <p:attrNameLst>
                                          <p:attrName>style.rotation</p:attrName>
                                        </p:attrNameLst>
                                      </p:cBhvr>
                                      <p:tavLst>
                                        <p:tav tm="0">
                                          <p:val>
                                            <p:fltVal val="360"/>
                                          </p:val>
                                        </p:tav>
                                        <p:tav tm="100000">
                                          <p:val>
                                            <p:fltVal val="0"/>
                                          </p:val>
                                        </p:tav>
                                      </p:tavLst>
                                    </p:anim>
                                    <p:animEffect transition="in" filter="fade">
                                      <p:cBhvr>
                                        <p:cTn id="119" dur="500"/>
                                        <p:tgtEl>
                                          <p:spTgt spid="134"/>
                                        </p:tgtEl>
                                      </p:cBhvr>
                                    </p:animEffect>
                                  </p:childTnLst>
                                </p:cTn>
                              </p:par>
                            </p:childTnLst>
                          </p:cTn>
                        </p:par>
                        <p:par>
                          <p:cTn id="120" fill="hold">
                            <p:stCondLst>
                              <p:cond delay="2320"/>
                            </p:stCondLst>
                            <p:childTnLst>
                              <p:par>
                                <p:cTn id="121" presetID="10" presetClass="entr" presetSubtype="0" fill="hold" grpId="0" nodeType="afterEffect">
                                  <p:stCondLst>
                                    <p:cond delay="0"/>
                                  </p:stCondLst>
                                  <p:childTnLst>
                                    <p:set>
                                      <p:cBhvr>
                                        <p:cTn id="122" dur="1" fill="hold">
                                          <p:stCondLst>
                                            <p:cond delay="0"/>
                                          </p:stCondLst>
                                        </p:cTn>
                                        <p:tgtEl>
                                          <p:spTgt spid="117">
                                            <p:txEl>
                                              <p:pRg st="0" end="0"/>
                                            </p:txEl>
                                          </p:spTgt>
                                        </p:tgtEl>
                                        <p:attrNameLst>
                                          <p:attrName>style.visibility</p:attrName>
                                        </p:attrNameLst>
                                      </p:cBhvr>
                                      <p:to>
                                        <p:strVal val="visible"/>
                                      </p:to>
                                    </p:set>
                                    <p:animEffect transition="in" filter="fade">
                                      <p:cBhvr>
                                        <p:cTn id="123" dur="500"/>
                                        <p:tgtEl>
                                          <p:spTgt spid="117">
                                            <p:txEl>
                                              <p:pRg st="0" end="0"/>
                                            </p:txEl>
                                          </p:spTgt>
                                        </p:tgtEl>
                                      </p:cBhvr>
                                    </p:animEffect>
                                  </p:childTnLst>
                                </p:cTn>
                              </p:par>
                            </p:childTnLst>
                          </p:cTn>
                        </p:par>
                        <p:par>
                          <p:cTn id="124" fill="hold">
                            <p:stCondLst>
                              <p:cond delay="2820"/>
                            </p:stCondLst>
                            <p:childTnLst>
                              <p:par>
                                <p:cTn id="125" presetID="10" presetClass="entr" presetSubtype="0" fill="hold" grpId="0" nodeType="afterEffect">
                                  <p:stCondLst>
                                    <p:cond delay="0"/>
                                  </p:stCondLst>
                                  <p:childTnLst>
                                    <p:set>
                                      <p:cBhvr>
                                        <p:cTn id="126" dur="1" fill="hold">
                                          <p:stCondLst>
                                            <p:cond delay="0"/>
                                          </p:stCondLst>
                                        </p:cTn>
                                        <p:tgtEl>
                                          <p:spTgt spid="118">
                                            <p:txEl>
                                              <p:pRg st="0" end="0"/>
                                            </p:txEl>
                                          </p:spTgt>
                                        </p:tgtEl>
                                        <p:attrNameLst>
                                          <p:attrName>style.visibility</p:attrName>
                                        </p:attrNameLst>
                                      </p:cBhvr>
                                      <p:to>
                                        <p:strVal val="visible"/>
                                      </p:to>
                                    </p:set>
                                    <p:animEffect transition="in" filter="fade">
                                      <p:cBhvr>
                                        <p:cTn id="127" dur="500"/>
                                        <p:tgtEl>
                                          <p:spTgt spid="118">
                                            <p:txEl>
                                              <p:pRg st="0" end="0"/>
                                            </p:txEl>
                                          </p:spTgt>
                                        </p:tgtEl>
                                      </p:cBhvr>
                                    </p:animEffect>
                                  </p:childTnLst>
                                </p:cTn>
                              </p:par>
                            </p:childTnLst>
                          </p:cTn>
                        </p:par>
                        <p:par>
                          <p:cTn id="128" fill="hold">
                            <p:stCondLst>
                              <p:cond delay="3320"/>
                            </p:stCondLst>
                            <p:childTnLst>
                              <p:par>
                                <p:cTn id="129" presetID="2" presetClass="entr" presetSubtype="4" fill="hold" grpId="0" nodeType="afterEffect">
                                  <p:stCondLst>
                                    <p:cond delay="0"/>
                                  </p:stCondLst>
                                  <p:childTnLst>
                                    <p:set>
                                      <p:cBhvr>
                                        <p:cTn id="130" dur="1" fill="hold">
                                          <p:stCondLst>
                                            <p:cond delay="0"/>
                                          </p:stCondLst>
                                        </p:cTn>
                                        <p:tgtEl>
                                          <p:spTgt spid="130"/>
                                        </p:tgtEl>
                                        <p:attrNameLst>
                                          <p:attrName>style.visibility</p:attrName>
                                        </p:attrNameLst>
                                      </p:cBhvr>
                                      <p:to>
                                        <p:strVal val="visible"/>
                                      </p:to>
                                    </p:set>
                                    <p:anim calcmode="lin" valueType="num">
                                      <p:cBhvr additive="base">
                                        <p:cTn id="131" dur="500" fill="hold"/>
                                        <p:tgtEl>
                                          <p:spTgt spid="130"/>
                                        </p:tgtEl>
                                        <p:attrNameLst>
                                          <p:attrName>ppt_x</p:attrName>
                                        </p:attrNameLst>
                                      </p:cBhvr>
                                      <p:tavLst>
                                        <p:tav tm="0">
                                          <p:val>
                                            <p:strVal val="#ppt_x"/>
                                          </p:val>
                                        </p:tav>
                                        <p:tav tm="100000">
                                          <p:val>
                                            <p:strVal val="#ppt_x"/>
                                          </p:val>
                                        </p:tav>
                                      </p:tavLst>
                                    </p:anim>
                                    <p:anim calcmode="lin" valueType="num">
                                      <p:cBhvr additive="base">
                                        <p:cTn id="132" dur="500" fill="hold"/>
                                        <p:tgtEl>
                                          <p:spTgt spid="130"/>
                                        </p:tgtEl>
                                        <p:attrNameLst>
                                          <p:attrName>ppt_y</p:attrName>
                                        </p:attrNameLst>
                                      </p:cBhvr>
                                      <p:tavLst>
                                        <p:tav tm="0">
                                          <p:val>
                                            <p:strVal val="1+#ppt_h/2"/>
                                          </p:val>
                                        </p:tav>
                                        <p:tav tm="100000">
                                          <p:val>
                                            <p:strVal val="#ppt_y"/>
                                          </p:val>
                                        </p:tav>
                                      </p:tavLst>
                                    </p:anim>
                                  </p:childTnLst>
                                </p:cTn>
                              </p:par>
                            </p:childTnLst>
                          </p:cTn>
                        </p:par>
                        <p:par>
                          <p:cTn id="133" fill="hold">
                            <p:stCondLst>
                              <p:cond delay="3820"/>
                            </p:stCondLst>
                            <p:childTnLst>
                              <p:par>
                                <p:cTn id="134" presetID="49" presetClass="entr" presetSubtype="0" decel="100000" fill="hold" grpId="0" nodeType="afterEffect">
                                  <p:stCondLst>
                                    <p:cond delay="0"/>
                                  </p:stCondLst>
                                  <p:childTnLst>
                                    <p:set>
                                      <p:cBhvr>
                                        <p:cTn id="135" dur="1" fill="hold">
                                          <p:stCondLst>
                                            <p:cond delay="0"/>
                                          </p:stCondLst>
                                        </p:cTn>
                                        <p:tgtEl>
                                          <p:spTgt spid="132"/>
                                        </p:tgtEl>
                                        <p:attrNameLst>
                                          <p:attrName>style.visibility</p:attrName>
                                        </p:attrNameLst>
                                      </p:cBhvr>
                                      <p:to>
                                        <p:strVal val="visible"/>
                                      </p:to>
                                    </p:set>
                                    <p:anim calcmode="lin" valueType="num">
                                      <p:cBhvr>
                                        <p:cTn id="136" dur="500" fill="hold"/>
                                        <p:tgtEl>
                                          <p:spTgt spid="132"/>
                                        </p:tgtEl>
                                        <p:attrNameLst>
                                          <p:attrName>ppt_w</p:attrName>
                                        </p:attrNameLst>
                                      </p:cBhvr>
                                      <p:tavLst>
                                        <p:tav tm="0">
                                          <p:val>
                                            <p:fltVal val="0"/>
                                          </p:val>
                                        </p:tav>
                                        <p:tav tm="100000">
                                          <p:val>
                                            <p:strVal val="#ppt_w"/>
                                          </p:val>
                                        </p:tav>
                                      </p:tavLst>
                                    </p:anim>
                                    <p:anim calcmode="lin" valueType="num">
                                      <p:cBhvr>
                                        <p:cTn id="137" dur="500" fill="hold"/>
                                        <p:tgtEl>
                                          <p:spTgt spid="132"/>
                                        </p:tgtEl>
                                        <p:attrNameLst>
                                          <p:attrName>ppt_h</p:attrName>
                                        </p:attrNameLst>
                                      </p:cBhvr>
                                      <p:tavLst>
                                        <p:tav tm="0">
                                          <p:val>
                                            <p:fltVal val="0"/>
                                          </p:val>
                                        </p:tav>
                                        <p:tav tm="100000">
                                          <p:val>
                                            <p:strVal val="#ppt_h"/>
                                          </p:val>
                                        </p:tav>
                                      </p:tavLst>
                                    </p:anim>
                                    <p:anim calcmode="lin" valueType="num">
                                      <p:cBhvr>
                                        <p:cTn id="138" dur="500" fill="hold"/>
                                        <p:tgtEl>
                                          <p:spTgt spid="132"/>
                                        </p:tgtEl>
                                        <p:attrNameLst>
                                          <p:attrName>style.rotation</p:attrName>
                                        </p:attrNameLst>
                                      </p:cBhvr>
                                      <p:tavLst>
                                        <p:tav tm="0">
                                          <p:val>
                                            <p:fltVal val="360"/>
                                          </p:val>
                                        </p:tav>
                                        <p:tav tm="100000">
                                          <p:val>
                                            <p:fltVal val="0"/>
                                          </p:val>
                                        </p:tav>
                                      </p:tavLst>
                                    </p:anim>
                                    <p:animEffect transition="in" filter="fade">
                                      <p:cBhvr>
                                        <p:cTn id="139" dur="500"/>
                                        <p:tgtEl>
                                          <p:spTgt spid="132"/>
                                        </p:tgtEl>
                                      </p:cBhvr>
                                    </p:animEffect>
                                  </p:childTnLst>
                                </p:cTn>
                              </p:par>
                            </p:childTnLst>
                          </p:cTn>
                        </p:par>
                        <p:par>
                          <p:cTn id="140" fill="hold">
                            <p:stCondLst>
                              <p:cond delay="4320"/>
                            </p:stCondLst>
                            <p:childTnLst>
                              <p:par>
                                <p:cTn id="141" presetID="10" presetClass="entr" presetSubtype="0" fill="hold" grpId="0" nodeType="afterEffect">
                                  <p:stCondLst>
                                    <p:cond delay="0"/>
                                  </p:stCondLst>
                                  <p:childTnLst>
                                    <p:set>
                                      <p:cBhvr>
                                        <p:cTn id="142" dur="1" fill="hold">
                                          <p:stCondLst>
                                            <p:cond delay="0"/>
                                          </p:stCondLst>
                                        </p:cTn>
                                        <p:tgtEl>
                                          <p:spTgt spid="120">
                                            <p:txEl>
                                              <p:pRg st="0" end="0"/>
                                            </p:txEl>
                                          </p:spTgt>
                                        </p:tgtEl>
                                        <p:attrNameLst>
                                          <p:attrName>style.visibility</p:attrName>
                                        </p:attrNameLst>
                                      </p:cBhvr>
                                      <p:to>
                                        <p:strVal val="visible"/>
                                      </p:to>
                                    </p:set>
                                    <p:animEffect transition="in" filter="fade">
                                      <p:cBhvr>
                                        <p:cTn id="143" dur="500"/>
                                        <p:tgtEl>
                                          <p:spTgt spid="120">
                                            <p:txEl>
                                              <p:pRg st="0" end="0"/>
                                            </p:txEl>
                                          </p:spTgt>
                                        </p:tgtEl>
                                      </p:cBhvr>
                                    </p:animEffect>
                                  </p:childTnLst>
                                </p:cTn>
                              </p:par>
                            </p:childTnLst>
                          </p:cTn>
                        </p:par>
                        <p:par>
                          <p:cTn id="144" fill="hold">
                            <p:stCondLst>
                              <p:cond delay="4820"/>
                            </p:stCondLst>
                            <p:childTnLst>
                              <p:par>
                                <p:cTn id="145" presetID="10" presetClass="entr" presetSubtype="0" fill="hold" grpId="0" nodeType="afterEffect">
                                  <p:stCondLst>
                                    <p:cond delay="0"/>
                                  </p:stCondLst>
                                  <p:childTnLst>
                                    <p:set>
                                      <p:cBhvr>
                                        <p:cTn id="146" dur="1" fill="hold">
                                          <p:stCondLst>
                                            <p:cond delay="0"/>
                                          </p:stCondLst>
                                        </p:cTn>
                                        <p:tgtEl>
                                          <p:spTgt spid="121">
                                            <p:txEl>
                                              <p:pRg st="0" end="0"/>
                                            </p:txEl>
                                          </p:spTgt>
                                        </p:tgtEl>
                                        <p:attrNameLst>
                                          <p:attrName>style.visibility</p:attrName>
                                        </p:attrNameLst>
                                      </p:cBhvr>
                                      <p:to>
                                        <p:strVal val="visible"/>
                                      </p:to>
                                    </p:set>
                                    <p:animEffect transition="in" filter="fade">
                                      <p:cBhvr>
                                        <p:cTn id="147" dur="500"/>
                                        <p:tgtEl>
                                          <p:spTgt spid="121">
                                            <p:txEl>
                                              <p:pRg st="0" end="0"/>
                                            </p:txEl>
                                          </p:spTgt>
                                        </p:tgtEl>
                                      </p:cBhvr>
                                    </p:animEffect>
                                  </p:childTnLst>
                                </p:cTn>
                              </p:par>
                            </p:childTnLst>
                          </p:cTn>
                        </p:par>
                        <p:par>
                          <p:cTn id="148" fill="hold">
                            <p:stCondLst>
                              <p:cond delay="5320"/>
                            </p:stCondLst>
                            <p:childTnLst>
                              <p:par>
                                <p:cTn id="149" presetID="2" presetClass="entr" presetSubtype="4" fill="hold" grpId="0" nodeType="afterEffect">
                                  <p:stCondLst>
                                    <p:cond delay="0"/>
                                  </p:stCondLst>
                                  <p:childTnLst>
                                    <p:set>
                                      <p:cBhvr>
                                        <p:cTn id="150" dur="1" fill="hold">
                                          <p:stCondLst>
                                            <p:cond delay="0"/>
                                          </p:stCondLst>
                                        </p:cTn>
                                        <p:tgtEl>
                                          <p:spTgt spid="131"/>
                                        </p:tgtEl>
                                        <p:attrNameLst>
                                          <p:attrName>style.visibility</p:attrName>
                                        </p:attrNameLst>
                                      </p:cBhvr>
                                      <p:to>
                                        <p:strVal val="visible"/>
                                      </p:to>
                                    </p:set>
                                    <p:anim calcmode="lin" valueType="num">
                                      <p:cBhvr additive="base">
                                        <p:cTn id="151" dur="500" fill="hold"/>
                                        <p:tgtEl>
                                          <p:spTgt spid="131"/>
                                        </p:tgtEl>
                                        <p:attrNameLst>
                                          <p:attrName>ppt_x</p:attrName>
                                        </p:attrNameLst>
                                      </p:cBhvr>
                                      <p:tavLst>
                                        <p:tav tm="0">
                                          <p:val>
                                            <p:strVal val="#ppt_x"/>
                                          </p:val>
                                        </p:tav>
                                        <p:tav tm="100000">
                                          <p:val>
                                            <p:strVal val="#ppt_x"/>
                                          </p:val>
                                        </p:tav>
                                      </p:tavLst>
                                    </p:anim>
                                    <p:anim calcmode="lin" valueType="num">
                                      <p:cBhvr additive="base">
                                        <p:cTn id="152" dur="500" fill="hold"/>
                                        <p:tgtEl>
                                          <p:spTgt spid="131"/>
                                        </p:tgtEl>
                                        <p:attrNameLst>
                                          <p:attrName>ppt_y</p:attrName>
                                        </p:attrNameLst>
                                      </p:cBhvr>
                                      <p:tavLst>
                                        <p:tav tm="0">
                                          <p:val>
                                            <p:strVal val="1+#ppt_h/2"/>
                                          </p:val>
                                        </p:tav>
                                        <p:tav tm="100000">
                                          <p:val>
                                            <p:strVal val="#ppt_y"/>
                                          </p:val>
                                        </p:tav>
                                      </p:tavLst>
                                    </p:anim>
                                  </p:childTnLst>
                                </p:cTn>
                              </p:par>
                            </p:childTnLst>
                          </p:cTn>
                        </p:par>
                        <p:par>
                          <p:cTn id="153" fill="hold">
                            <p:stCondLst>
                              <p:cond delay="5820"/>
                            </p:stCondLst>
                            <p:childTnLst>
                              <p:par>
                                <p:cTn id="154" presetID="49" presetClass="entr" presetSubtype="0" decel="100000" fill="hold" grpId="0" nodeType="afterEffect">
                                  <p:stCondLst>
                                    <p:cond delay="0"/>
                                  </p:stCondLst>
                                  <p:childTnLst>
                                    <p:set>
                                      <p:cBhvr>
                                        <p:cTn id="155" dur="1" fill="hold">
                                          <p:stCondLst>
                                            <p:cond delay="0"/>
                                          </p:stCondLst>
                                        </p:cTn>
                                        <p:tgtEl>
                                          <p:spTgt spid="135"/>
                                        </p:tgtEl>
                                        <p:attrNameLst>
                                          <p:attrName>style.visibility</p:attrName>
                                        </p:attrNameLst>
                                      </p:cBhvr>
                                      <p:to>
                                        <p:strVal val="visible"/>
                                      </p:to>
                                    </p:set>
                                    <p:anim calcmode="lin" valueType="num">
                                      <p:cBhvr>
                                        <p:cTn id="156" dur="500" fill="hold"/>
                                        <p:tgtEl>
                                          <p:spTgt spid="135"/>
                                        </p:tgtEl>
                                        <p:attrNameLst>
                                          <p:attrName>ppt_w</p:attrName>
                                        </p:attrNameLst>
                                      </p:cBhvr>
                                      <p:tavLst>
                                        <p:tav tm="0">
                                          <p:val>
                                            <p:fltVal val="0"/>
                                          </p:val>
                                        </p:tav>
                                        <p:tav tm="100000">
                                          <p:val>
                                            <p:strVal val="#ppt_w"/>
                                          </p:val>
                                        </p:tav>
                                      </p:tavLst>
                                    </p:anim>
                                    <p:anim calcmode="lin" valueType="num">
                                      <p:cBhvr>
                                        <p:cTn id="157" dur="500" fill="hold"/>
                                        <p:tgtEl>
                                          <p:spTgt spid="135"/>
                                        </p:tgtEl>
                                        <p:attrNameLst>
                                          <p:attrName>ppt_h</p:attrName>
                                        </p:attrNameLst>
                                      </p:cBhvr>
                                      <p:tavLst>
                                        <p:tav tm="0">
                                          <p:val>
                                            <p:fltVal val="0"/>
                                          </p:val>
                                        </p:tav>
                                        <p:tav tm="100000">
                                          <p:val>
                                            <p:strVal val="#ppt_h"/>
                                          </p:val>
                                        </p:tav>
                                      </p:tavLst>
                                    </p:anim>
                                    <p:anim calcmode="lin" valueType="num">
                                      <p:cBhvr>
                                        <p:cTn id="158" dur="500" fill="hold"/>
                                        <p:tgtEl>
                                          <p:spTgt spid="135"/>
                                        </p:tgtEl>
                                        <p:attrNameLst>
                                          <p:attrName>style.rotation</p:attrName>
                                        </p:attrNameLst>
                                      </p:cBhvr>
                                      <p:tavLst>
                                        <p:tav tm="0">
                                          <p:val>
                                            <p:fltVal val="360"/>
                                          </p:val>
                                        </p:tav>
                                        <p:tav tm="100000">
                                          <p:val>
                                            <p:fltVal val="0"/>
                                          </p:val>
                                        </p:tav>
                                      </p:tavLst>
                                    </p:anim>
                                    <p:animEffect transition="in" filter="fade">
                                      <p:cBhvr>
                                        <p:cTn id="159" dur="500"/>
                                        <p:tgtEl>
                                          <p:spTgt spid="135"/>
                                        </p:tgtEl>
                                      </p:cBhvr>
                                    </p:animEffect>
                                  </p:childTnLst>
                                </p:cTn>
                              </p:par>
                            </p:childTnLst>
                          </p:cTn>
                        </p:par>
                        <p:par>
                          <p:cTn id="160" fill="hold">
                            <p:stCondLst>
                              <p:cond delay="6320"/>
                            </p:stCondLst>
                            <p:childTnLst>
                              <p:par>
                                <p:cTn id="161" presetID="10" presetClass="entr" presetSubtype="0" fill="hold" grpId="0" nodeType="afterEffect">
                                  <p:stCondLst>
                                    <p:cond delay="0"/>
                                  </p:stCondLst>
                                  <p:childTnLst>
                                    <p:set>
                                      <p:cBhvr>
                                        <p:cTn id="162" dur="1" fill="hold">
                                          <p:stCondLst>
                                            <p:cond delay="0"/>
                                          </p:stCondLst>
                                        </p:cTn>
                                        <p:tgtEl>
                                          <p:spTgt spid="123">
                                            <p:txEl>
                                              <p:pRg st="0" end="0"/>
                                            </p:txEl>
                                          </p:spTgt>
                                        </p:tgtEl>
                                        <p:attrNameLst>
                                          <p:attrName>style.visibility</p:attrName>
                                        </p:attrNameLst>
                                      </p:cBhvr>
                                      <p:to>
                                        <p:strVal val="visible"/>
                                      </p:to>
                                    </p:set>
                                    <p:animEffect transition="in" filter="fade">
                                      <p:cBhvr>
                                        <p:cTn id="163" dur="500"/>
                                        <p:tgtEl>
                                          <p:spTgt spid="123">
                                            <p:txEl>
                                              <p:pRg st="0" end="0"/>
                                            </p:txEl>
                                          </p:spTgt>
                                        </p:tgtEl>
                                      </p:cBhvr>
                                    </p:animEffect>
                                  </p:childTnLst>
                                </p:cTn>
                              </p:par>
                            </p:childTnLst>
                          </p:cTn>
                        </p:par>
                        <p:par>
                          <p:cTn id="164" fill="hold">
                            <p:stCondLst>
                              <p:cond delay="6820"/>
                            </p:stCondLst>
                            <p:childTnLst>
                              <p:par>
                                <p:cTn id="165" presetID="10" presetClass="entr" presetSubtype="0" fill="hold" grpId="0" nodeType="afterEffect">
                                  <p:stCondLst>
                                    <p:cond delay="0"/>
                                  </p:stCondLst>
                                  <p:childTnLst>
                                    <p:set>
                                      <p:cBhvr>
                                        <p:cTn id="166" dur="1" fill="hold">
                                          <p:stCondLst>
                                            <p:cond delay="0"/>
                                          </p:stCondLst>
                                        </p:cTn>
                                        <p:tgtEl>
                                          <p:spTgt spid="124">
                                            <p:txEl>
                                              <p:pRg st="0" end="0"/>
                                            </p:txEl>
                                          </p:spTgt>
                                        </p:tgtEl>
                                        <p:attrNameLst>
                                          <p:attrName>style.visibility</p:attrName>
                                        </p:attrNameLst>
                                      </p:cBhvr>
                                      <p:to>
                                        <p:strVal val="visible"/>
                                      </p:to>
                                    </p:set>
                                    <p:animEffect transition="in" filter="fade">
                                      <p:cBhvr>
                                        <p:cTn id="167" dur="500"/>
                                        <p:tgtEl>
                                          <p:spTgt spid="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build="p"/>
      <p:bldP spid="118" grpId="0" build="p"/>
      <p:bldP spid="120" grpId="0" build="p"/>
      <p:bldP spid="121" grpId="0" build="p"/>
      <p:bldP spid="123" grpId="0" build="p"/>
      <p:bldP spid="124" grpId="0" build="p"/>
      <p:bldP spid="119" grpId="0" animBg="1"/>
      <p:bldP spid="130" grpId="0" animBg="1"/>
      <p:bldP spid="131" grpId="0" animBg="1"/>
      <p:bldP spid="132" grpId="0" animBg="1"/>
      <p:bldP spid="134" grpId="0" animBg="1"/>
      <p:bldP spid="1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179512" y="928793"/>
            <a:ext cx="4090036" cy="4092779"/>
            <a:chOff x="1194616" y="1313664"/>
            <a:chExt cx="4849465" cy="4849465"/>
          </a:xfrm>
        </p:grpSpPr>
        <p:grpSp>
          <p:nvGrpSpPr>
            <p:cNvPr id="3" name="组合 30"/>
            <p:cNvGrpSpPr/>
            <p:nvPr/>
          </p:nvGrpSpPr>
          <p:grpSpPr>
            <a:xfrm>
              <a:off x="1194616" y="1313664"/>
              <a:ext cx="4849465" cy="4849465"/>
              <a:chOff x="525600" y="542925"/>
              <a:chExt cx="4464050" cy="4464050"/>
            </a:xfrm>
            <a:effectLst>
              <a:outerShdw blurRad="50800" dist="38100" dir="13500000" algn="br" rotWithShape="0">
                <a:schemeClr val="bg1">
                  <a:alpha val="40000"/>
                </a:schemeClr>
              </a:outerShdw>
            </a:effectLst>
          </p:grpSpPr>
          <p:pic>
            <p:nvPicPr>
              <p:cNvPr id="33" name="Picture 6" descr="C:\Users\Administrator\Desktop\touying.png"/>
              <p:cNvPicPr>
                <a:picLocks noChangeAspect="1" noChangeArrowheads="1"/>
              </p:cNvPicPr>
              <p:nvPr/>
            </p:nvPicPr>
            <p:blipFill>
              <a:blip r:embed="rId3" cstate="print">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descr="C:\Users\Administrator\Desktop\compu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664197" y="2194804"/>
              <a:ext cx="3927400" cy="246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grpSp>
        <p:nvGrpSpPr>
          <p:cNvPr id="4" name="组合 34"/>
          <p:cNvGrpSpPr/>
          <p:nvPr/>
        </p:nvGrpSpPr>
        <p:grpSpPr>
          <a:xfrm>
            <a:off x="2449210" y="2429469"/>
            <a:ext cx="2474938" cy="2476597"/>
            <a:chOff x="3626166" y="3110078"/>
            <a:chExt cx="2934479" cy="2934479"/>
          </a:xfrm>
        </p:grpSpPr>
        <p:grpSp>
          <p:nvGrpSpPr>
            <p:cNvPr id="5" name="组合 35"/>
            <p:cNvGrpSpPr/>
            <p:nvPr/>
          </p:nvGrpSpPr>
          <p:grpSpPr>
            <a:xfrm>
              <a:off x="3626166" y="3110078"/>
              <a:ext cx="2934479" cy="2934479"/>
              <a:chOff x="525600" y="542925"/>
              <a:chExt cx="4464050" cy="4464050"/>
            </a:xfrm>
            <a:effectLst>
              <a:outerShdw blurRad="50800" dist="38100" dir="13500000" algn="br" rotWithShape="0">
                <a:schemeClr val="bg1">
                  <a:alpha val="40000"/>
                </a:schemeClr>
              </a:outerShdw>
            </a:effectLst>
          </p:grpSpPr>
          <p:pic>
            <p:nvPicPr>
              <p:cNvPr id="38" name="Picture 6" descr="C:\Users\Administrator\Desktop\touying.png"/>
              <p:cNvPicPr>
                <a:picLocks noChangeAspect="1" noChangeArrowheads="1"/>
              </p:cNvPicPr>
              <p:nvPr/>
            </p:nvPicPr>
            <p:blipFill>
              <a:blip r:embed="rId3" cstate="print">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 descr="C:\Users\Administrator\Desktop\comput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923276" y="3620890"/>
              <a:ext cx="2390592" cy="148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sp>
        <p:nvSpPr>
          <p:cNvPr id="40" name="TextBox 39"/>
          <p:cNvSpPr txBox="1"/>
          <p:nvPr/>
        </p:nvSpPr>
        <p:spPr>
          <a:xfrm>
            <a:off x="5692230" y="2978762"/>
            <a:ext cx="3026006" cy="431352"/>
          </a:xfrm>
          <a:prstGeom prst="rect">
            <a:avLst/>
          </a:prstGeom>
          <a:noFill/>
        </p:spPr>
        <p:txBody>
          <a:bodyPr wrap="square" lIns="70564" tIns="35282" rIns="70564" bIns="35282"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1" name="TextBox 40"/>
          <p:cNvSpPr txBox="1"/>
          <p:nvPr/>
        </p:nvSpPr>
        <p:spPr>
          <a:xfrm>
            <a:off x="5697994" y="2669876"/>
            <a:ext cx="758059" cy="255919"/>
          </a:xfrm>
          <a:prstGeom prst="rect">
            <a:avLst/>
          </a:prstGeom>
          <a:noFill/>
        </p:spPr>
        <p:txBody>
          <a:bodyPr wrap="none" lIns="70564" tIns="35282" rIns="70564" bIns="35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42" name="TextBox 41"/>
          <p:cNvSpPr txBox="1"/>
          <p:nvPr/>
        </p:nvSpPr>
        <p:spPr>
          <a:xfrm>
            <a:off x="5698303" y="4065876"/>
            <a:ext cx="2978747" cy="431352"/>
          </a:xfrm>
          <a:prstGeom prst="rect">
            <a:avLst/>
          </a:prstGeom>
          <a:noFill/>
        </p:spPr>
        <p:txBody>
          <a:bodyPr wrap="square" lIns="70564" tIns="35282" rIns="70564" bIns="35282"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3" name="TextBox 42"/>
          <p:cNvSpPr txBox="1"/>
          <p:nvPr/>
        </p:nvSpPr>
        <p:spPr>
          <a:xfrm>
            <a:off x="5704066" y="3756991"/>
            <a:ext cx="758059" cy="255919"/>
          </a:xfrm>
          <a:prstGeom prst="rect">
            <a:avLst/>
          </a:prstGeom>
          <a:noFill/>
        </p:spPr>
        <p:txBody>
          <a:bodyPr wrap="none" lIns="70564" tIns="35282" rIns="70564" bIns="35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44" name="TextBox 43"/>
          <p:cNvSpPr txBox="1"/>
          <p:nvPr/>
        </p:nvSpPr>
        <p:spPr>
          <a:xfrm>
            <a:off x="5684208" y="1846596"/>
            <a:ext cx="2978747" cy="413783"/>
          </a:xfrm>
          <a:prstGeom prst="rect">
            <a:avLst/>
          </a:prstGeom>
          <a:noFill/>
        </p:spPr>
        <p:txBody>
          <a:bodyPr wrap="square" lIns="70564" tIns="35282" rIns="70564" bIns="35282"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5" name="TextBox 44"/>
          <p:cNvSpPr txBox="1"/>
          <p:nvPr/>
        </p:nvSpPr>
        <p:spPr>
          <a:xfrm>
            <a:off x="5689971" y="1537711"/>
            <a:ext cx="758059" cy="255919"/>
          </a:xfrm>
          <a:prstGeom prst="rect">
            <a:avLst/>
          </a:prstGeom>
          <a:noFill/>
        </p:spPr>
        <p:txBody>
          <a:bodyPr wrap="none" lIns="70564" tIns="35282" rIns="70564" bIns="35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grpSp>
        <p:nvGrpSpPr>
          <p:cNvPr id="6" name="组合 45"/>
          <p:cNvGrpSpPr>
            <a:grpSpLocks noChangeAspect="1"/>
          </p:cNvGrpSpPr>
          <p:nvPr/>
        </p:nvGrpSpPr>
        <p:grpSpPr>
          <a:xfrm>
            <a:off x="5228778" y="1510794"/>
            <a:ext cx="380377" cy="380495"/>
            <a:chOff x="3978169" y="4566337"/>
            <a:chExt cx="1698112" cy="1698112"/>
          </a:xfrm>
        </p:grpSpPr>
        <p:sp>
          <p:nvSpPr>
            <p:cNvPr id="50" name="Oval 62"/>
            <p:cNvSpPr>
              <a:spLocks noChangeArrowheads="1"/>
            </p:cNvSpPr>
            <p:nvPr/>
          </p:nvSpPr>
          <p:spPr bwMode="auto">
            <a:xfrm>
              <a:off x="3978169" y="4566337"/>
              <a:ext cx="1698112" cy="1698112"/>
            </a:xfrm>
            <a:prstGeom prst="ellipse">
              <a:avLst/>
            </a:prstGeom>
            <a:solidFill>
              <a:schemeClr val="accent1"/>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100"/>
            <p:cNvSpPr>
              <a:spLocks noEditPoints="1"/>
            </p:cNvSpPr>
            <p:nvPr/>
          </p:nvSpPr>
          <p:spPr bwMode="auto">
            <a:xfrm>
              <a:off x="4459798" y="5028177"/>
              <a:ext cx="721568" cy="774432"/>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 name="组合 50"/>
          <p:cNvGrpSpPr>
            <a:grpSpLocks noChangeAspect="1"/>
          </p:cNvGrpSpPr>
          <p:nvPr/>
        </p:nvGrpSpPr>
        <p:grpSpPr>
          <a:xfrm>
            <a:off x="5228777" y="2616343"/>
            <a:ext cx="380377" cy="380495"/>
            <a:chOff x="8016397" y="4566337"/>
            <a:chExt cx="1698112" cy="1698112"/>
          </a:xfrm>
        </p:grpSpPr>
        <p:sp>
          <p:nvSpPr>
            <p:cNvPr id="55" name="Oval 62"/>
            <p:cNvSpPr>
              <a:spLocks noChangeArrowheads="1"/>
            </p:cNvSpPr>
            <p:nvPr/>
          </p:nvSpPr>
          <p:spPr bwMode="auto">
            <a:xfrm>
              <a:off x="8016397" y="4566337"/>
              <a:ext cx="1698112" cy="1698112"/>
            </a:xfrm>
            <a:prstGeom prst="ellipse">
              <a:avLst/>
            </a:prstGeom>
            <a:solidFill>
              <a:schemeClr val="accent2"/>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108"/>
            <p:cNvSpPr>
              <a:spLocks noEditPoints="1"/>
            </p:cNvSpPr>
            <p:nvPr/>
          </p:nvSpPr>
          <p:spPr bwMode="auto">
            <a:xfrm>
              <a:off x="8492332" y="5072393"/>
              <a:ext cx="757494" cy="76021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 name="组合 57"/>
          <p:cNvGrpSpPr>
            <a:grpSpLocks noChangeAspect="1"/>
          </p:cNvGrpSpPr>
          <p:nvPr/>
        </p:nvGrpSpPr>
        <p:grpSpPr>
          <a:xfrm>
            <a:off x="5228777" y="3713627"/>
            <a:ext cx="380377" cy="380495"/>
            <a:chOff x="8016395" y="2078716"/>
            <a:chExt cx="1698112" cy="1698114"/>
          </a:xfrm>
        </p:grpSpPr>
        <p:sp>
          <p:nvSpPr>
            <p:cNvPr id="62" name="Oval 62"/>
            <p:cNvSpPr>
              <a:spLocks noChangeArrowheads="1"/>
            </p:cNvSpPr>
            <p:nvPr/>
          </p:nvSpPr>
          <p:spPr bwMode="auto">
            <a:xfrm>
              <a:off x="8016395" y="2078716"/>
              <a:ext cx="1698112" cy="1698114"/>
            </a:xfrm>
            <a:prstGeom prst="ellipse">
              <a:avLst/>
            </a:prstGeom>
            <a:solidFill>
              <a:schemeClr val="accent3"/>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96"/>
            <p:cNvSpPr>
              <a:spLocks noEditPoints="1"/>
            </p:cNvSpPr>
            <p:nvPr/>
          </p:nvSpPr>
          <p:spPr bwMode="auto">
            <a:xfrm>
              <a:off x="8492332" y="2553086"/>
              <a:ext cx="701837" cy="7628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8231771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nodeType="withEffect">
                                  <p:stCondLst>
                                    <p:cond delay="3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17" presetClass="entr" presetSubtype="1" fill="hold" grpId="0" nodeType="afterEffect">
                                  <p:stCondLst>
                                    <p:cond delay="0"/>
                                  </p:stCondLst>
                                  <p:iterate type="lt">
                                    <p:tmPct val="40000"/>
                                  </p:iterate>
                                  <p:childTnLst>
                                    <p:set>
                                      <p:cBhvr>
                                        <p:cTn id="20" dur="1" fill="hold">
                                          <p:stCondLst>
                                            <p:cond delay="0"/>
                                          </p:stCondLst>
                                        </p:cTn>
                                        <p:tgtEl>
                                          <p:spTgt spid="45"/>
                                        </p:tgtEl>
                                        <p:attrNameLst>
                                          <p:attrName>style.visibility</p:attrName>
                                        </p:attrNameLst>
                                      </p:cBhvr>
                                      <p:to>
                                        <p:strVal val="visible"/>
                                      </p:to>
                                    </p:set>
                                    <p:anim calcmode="lin" valueType="num">
                                      <p:cBhvr>
                                        <p:cTn id="21" dur="250" fill="hold"/>
                                        <p:tgtEl>
                                          <p:spTgt spid="45"/>
                                        </p:tgtEl>
                                        <p:attrNameLst>
                                          <p:attrName>ppt_x</p:attrName>
                                        </p:attrNameLst>
                                      </p:cBhvr>
                                      <p:tavLst>
                                        <p:tav tm="0">
                                          <p:val>
                                            <p:strVal val="#ppt_x"/>
                                          </p:val>
                                        </p:tav>
                                        <p:tav tm="100000">
                                          <p:val>
                                            <p:strVal val="#ppt_x"/>
                                          </p:val>
                                        </p:tav>
                                      </p:tavLst>
                                    </p:anim>
                                    <p:anim calcmode="lin" valueType="num">
                                      <p:cBhvr>
                                        <p:cTn id="22" dur="250" fill="hold"/>
                                        <p:tgtEl>
                                          <p:spTgt spid="45"/>
                                        </p:tgtEl>
                                        <p:attrNameLst>
                                          <p:attrName>ppt_y</p:attrName>
                                        </p:attrNameLst>
                                      </p:cBhvr>
                                      <p:tavLst>
                                        <p:tav tm="0">
                                          <p:val>
                                            <p:strVal val="#ppt_y-#ppt_h/2"/>
                                          </p:val>
                                        </p:tav>
                                        <p:tav tm="100000">
                                          <p:val>
                                            <p:strVal val="#ppt_y"/>
                                          </p:val>
                                        </p:tav>
                                      </p:tavLst>
                                    </p:anim>
                                    <p:anim calcmode="lin" valueType="num">
                                      <p:cBhvr>
                                        <p:cTn id="23" dur="250" fill="hold"/>
                                        <p:tgtEl>
                                          <p:spTgt spid="45"/>
                                        </p:tgtEl>
                                        <p:attrNameLst>
                                          <p:attrName>ppt_w</p:attrName>
                                        </p:attrNameLst>
                                      </p:cBhvr>
                                      <p:tavLst>
                                        <p:tav tm="0">
                                          <p:val>
                                            <p:strVal val="#ppt_w"/>
                                          </p:val>
                                        </p:tav>
                                        <p:tav tm="100000">
                                          <p:val>
                                            <p:strVal val="#ppt_w"/>
                                          </p:val>
                                        </p:tav>
                                      </p:tavLst>
                                    </p:anim>
                                    <p:anim calcmode="lin" valueType="num">
                                      <p:cBhvr>
                                        <p:cTn id="24" dur="250" fill="hold"/>
                                        <p:tgtEl>
                                          <p:spTgt spid="45"/>
                                        </p:tgtEl>
                                        <p:attrNameLst>
                                          <p:attrName>ppt_h</p:attrName>
                                        </p:attrNameLst>
                                      </p:cBhvr>
                                      <p:tavLst>
                                        <p:tav tm="0">
                                          <p:val>
                                            <p:fltVal val="0"/>
                                          </p:val>
                                        </p:tav>
                                        <p:tav tm="100000">
                                          <p:val>
                                            <p:strVal val="#ppt_h"/>
                                          </p:val>
                                        </p:tav>
                                      </p:tavLst>
                                    </p:anim>
                                  </p:childTnLst>
                                </p:cTn>
                              </p:par>
                            </p:childTnLst>
                          </p:cTn>
                        </p:par>
                        <p:par>
                          <p:cTn id="25" fill="hold">
                            <p:stCondLst>
                              <p:cond delay="1050"/>
                            </p:stCondLst>
                            <p:childTnLst>
                              <p:par>
                                <p:cTn id="26" presetID="22" presetClass="entr" presetSubtype="8"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500"/>
                                        <p:tgtEl>
                                          <p:spTgt spid="4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500"/>
                            </p:stCondLst>
                            <p:childTnLst>
                              <p:par>
                                <p:cTn id="35" presetID="17" presetClass="entr" presetSubtype="1" fill="hold" grpId="0" nodeType="afterEffect">
                                  <p:stCondLst>
                                    <p:cond delay="0"/>
                                  </p:stCondLst>
                                  <p:iterate type="lt">
                                    <p:tmPct val="40000"/>
                                  </p:iterate>
                                  <p:childTnLst>
                                    <p:set>
                                      <p:cBhvr>
                                        <p:cTn id="36" dur="1" fill="hold">
                                          <p:stCondLst>
                                            <p:cond delay="0"/>
                                          </p:stCondLst>
                                        </p:cTn>
                                        <p:tgtEl>
                                          <p:spTgt spid="41"/>
                                        </p:tgtEl>
                                        <p:attrNameLst>
                                          <p:attrName>style.visibility</p:attrName>
                                        </p:attrNameLst>
                                      </p:cBhvr>
                                      <p:to>
                                        <p:strVal val="visible"/>
                                      </p:to>
                                    </p:set>
                                    <p:anim calcmode="lin" valueType="num">
                                      <p:cBhvr>
                                        <p:cTn id="37" dur="250" fill="hold"/>
                                        <p:tgtEl>
                                          <p:spTgt spid="41"/>
                                        </p:tgtEl>
                                        <p:attrNameLst>
                                          <p:attrName>ppt_x</p:attrName>
                                        </p:attrNameLst>
                                      </p:cBhvr>
                                      <p:tavLst>
                                        <p:tav tm="0">
                                          <p:val>
                                            <p:strVal val="#ppt_x"/>
                                          </p:val>
                                        </p:tav>
                                        <p:tav tm="100000">
                                          <p:val>
                                            <p:strVal val="#ppt_x"/>
                                          </p:val>
                                        </p:tav>
                                      </p:tavLst>
                                    </p:anim>
                                    <p:anim calcmode="lin" valueType="num">
                                      <p:cBhvr>
                                        <p:cTn id="38" dur="250" fill="hold"/>
                                        <p:tgtEl>
                                          <p:spTgt spid="41"/>
                                        </p:tgtEl>
                                        <p:attrNameLst>
                                          <p:attrName>ppt_y</p:attrName>
                                        </p:attrNameLst>
                                      </p:cBhvr>
                                      <p:tavLst>
                                        <p:tav tm="0">
                                          <p:val>
                                            <p:strVal val="#ppt_y-#ppt_h/2"/>
                                          </p:val>
                                        </p:tav>
                                        <p:tav tm="100000">
                                          <p:val>
                                            <p:strVal val="#ppt_y"/>
                                          </p:val>
                                        </p:tav>
                                      </p:tavLst>
                                    </p:anim>
                                    <p:anim calcmode="lin" valueType="num">
                                      <p:cBhvr>
                                        <p:cTn id="39" dur="250" fill="hold"/>
                                        <p:tgtEl>
                                          <p:spTgt spid="41"/>
                                        </p:tgtEl>
                                        <p:attrNameLst>
                                          <p:attrName>ppt_w</p:attrName>
                                        </p:attrNameLst>
                                      </p:cBhvr>
                                      <p:tavLst>
                                        <p:tav tm="0">
                                          <p:val>
                                            <p:strVal val="#ppt_w"/>
                                          </p:val>
                                        </p:tav>
                                        <p:tav tm="100000">
                                          <p:val>
                                            <p:strVal val="#ppt_w"/>
                                          </p:val>
                                        </p:tav>
                                      </p:tavLst>
                                    </p:anim>
                                    <p:anim calcmode="lin" valueType="num">
                                      <p:cBhvr>
                                        <p:cTn id="40" dur="250" fill="hold"/>
                                        <p:tgtEl>
                                          <p:spTgt spid="41"/>
                                        </p:tgtEl>
                                        <p:attrNameLst>
                                          <p:attrName>ppt_h</p:attrName>
                                        </p:attrNameLst>
                                      </p:cBhvr>
                                      <p:tavLst>
                                        <p:tav tm="0">
                                          <p:val>
                                            <p:fltVal val="0"/>
                                          </p:val>
                                        </p:tav>
                                        <p:tav tm="100000">
                                          <p:val>
                                            <p:strVal val="#ppt_h"/>
                                          </p:val>
                                        </p:tav>
                                      </p:tavLst>
                                    </p:anim>
                                  </p:childTnLst>
                                </p:cTn>
                              </p:par>
                            </p:childTnLst>
                          </p:cTn>
                        </p:par>
                        <p:par>
                          <p:cTn id="41" fill="hold">
                            <p:stCondLst>
                              <p:cond delay="1050"/>
                            </p:stCondLst>
                            <p:childTnLst>
                              <p:par>
                                <p:cTn id="42" presetID="22" presetClass="entr" presetSubtype="8"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par>
                          <p:cTn id="50" fill="hold">
                            <p:stCondLst>
                              <p:cond delay="500"/>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43"/>
                                        </p:tgtEl>
                                        <p:attrNameLst>
                                          <p:attrName>style.visibility</p:attrName>
                                        </p:attrNameLst>
                                      </p:cBhvr>
                                      <p:to>
                                        <p:strVal val="visible"/>
                                      </p:to>
                                    </p:set>
                                    <p:anim calcmode="lin" valueType="num">
                                      <p:cBhvr>
                                        <p:cTn id="53" dur="250" fill="hold"/>
                                        <p:tgtEl>
                                          <p:spTgt spid="43"/>
                                        </p:tgtEl>
                                        <p:attrNameLst>
                                          <p:attrName>ppt_x</p:attrName>
                                        </p:attrNameLst>
                                      </p:cBhvr>
                                      <p:tavLst>
                                        <p:tav tm="0">
                                          <p:val>
                                            <p:strVal val="#ppt_x"/>
                                          </p:val>
                                        </p:tav>
                                        <p:tav tm="100000">
                                          <p:val>
                                            <p:strVal val="#ppt_x"/>
                                          </p:val>
                                        </p:tav>
                                      </p:tavLst>
                                    </p:anim>
                                    <p:anim calcmode="lin" valueType="num">
                                      <p:cBhvr>
                                        <p:cTn id="54" dur="250" fill="hold"/>
                                        <p:tgtEl>
                                          <p:spTgt spid="43"/>
                                        </p:tgtEl>
                                        <p:attrNameLst>
                                          <p:attrName>ppt_y</p:attrName>
                                        </p:attrNameLst>
                                      </p:cBhvr>
                                      <p:tavLst>
                                        <p:tav tm="0">
                                          <p:val>
                                            <p:strVal val="#ppt_y-#ppt_h/2"/>
                                          </p:val>
                                        </p:tav>
                                        <p:tav tm="100000">
                                          <p:val>
                                            <p:strVal val="#ppt_y"/>
                                          </p:val>
                                        </p:tav>
                                      </p:tavLst>
                                    </p:anim>
                                    <p:anim calcmode="lin" valueType="num">
                                      <p:cBhvr>
                                        <p:cTn id="55" dur="250" fill="hold"/>
                                        <p:tgtEl>
                                          <p:spTgt spid="43"/>
                                        </p:tgtEl>
                                        <p:attrNameLst>
                                          <p:attrName>ppt_w</p:attrName>
                                        </p:attrNameLst>
                                      </p:cBhvr>
                                      <p:tavLst>
                                        <p:tav tm="0">
                                          <p:val>
                                            <p:strVal val="#ppt_w"/>
                                          </p:val>
                                        </p:tav>
                                        <p:tav tm="100000">
                                          <p:val>
                                            <p:strVal val="#ppt_w"/>
                                          </p:val>
                                        </p:tav>
                                      </p:tavLst>
                                    </p:anim>
                                    <p:anim calcmode="lin" valueType="num">
                                      <p:cBhvr>
                                        <p:cTn id="56" dur="250" fill="hold"/>
                                        <p:tgtEl>
                                          <p:spTgt spid="43"/>
                                        </p:tgtEl>
                                        <p:attrNameLst>
                                          <p:attrName>ppt_h</p:attrName>
                                        </p:attrNameLst>
                                      </p:cBhvr>
                                      <p:tavLst>
                                        <p:tav tm="0">
                                          <p:val>
                                            <p:fltVal val="0"/>
                                          </p:val>
                                        </p:tav>
                                        <p:tav tm="100000">
                                          <p:val>
                                            <p:strVal val="#ppt_h"/>
                                          </p:val>
                                        </p:tav>
                                      </p:tavLst>
                                    </p:anim>
                                  </p:childTnLst>
                                </p:cTn>
                              </p:par>
                            </p:childTnLst>
                          </p:cTn>
                        </p:par>
                        <p:par>
                          <p:cTn id="57" fill="hold">
                            <p:stCondLst>
                              <p:cond delay="105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a:xfrm>
            <a:off x="4060720" y="1823005"/>
            <a:ext cx="3226979" cy="2078935"/>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4060718" y="3042116"/>
            <a:ext cx="256412" cy="864358"/>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3855839"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4631441" y="2734423"/>
            <a:ext cx="256412" cy="1172053"/>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4426564"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5259933" y="3359738"/>
            <a:ext cx="256412" cy="546738"/>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5055055"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5830657" y="3136410"/>
            <a:ext cx="256412" cy="770064"/>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5625780"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6459148" y="2342358"/>
            <a:ext cx="256412" cy="1564116"/>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254270"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7029873" y="2769163"/>
            <a:ext cx="256412" cy="1137313"/>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824995"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1507698" y="2425609"/>
            <a:ext cx="1938454" cy="1156022"/>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a:p>
            <a:pPr algn="just">
              <a:lnSpc>
                <a:spcPct val="120000"/>
              </a:lnSpc>
            </a:pP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45" name="TextBox 44"/>
          <p:cNvSpPr txBox="1"/>
          <p:nvPr/>
        </p:nvSpPr>
        <p:spPr>
          <a:xfrm>
            <a:off x="1507696" y="2179678"/>
            <a:ext cx="1336920" cy="183896"/>
          </a:xfrm>
          <a:prstGeom prst="rect">
            <a:avLst/>
          </a:prstGeom>
          <a:noFill/>
        </p:spPr>
        <p:txBody>
          <a:bodyPr wrap="square" lIns="0" tIns="0" rIns="0" bIns="0" rtlCol="0">
            <a:spAutoFit/>
          </a:bodyPr>
          <a:lstStyle/>
          <a:p>
            <a:pPr algn="just">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3731516" y="1905515"/>
            <a:ext cx="3906" cy="2136117"/>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51318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1907704"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04</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工作规划和展望</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2803006" y="2624120"/>
            <a:ext cx="940902"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3870621" y="2626565"/>
            <a:ext cx="134808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2803006" y="2812500"/>
            <a:ext cx="940902"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3870621" y="2814945"/>
            <a:ext cx="134808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 11">
            <a:extLst>
              <a:ext uri="{FF2B5EF4-FFF2-40B4-BE49-F238E27FC236}">
                <a16:creationId xmlns:a16="http://schemas.microsoft.com/office/drawing/2014/main" id="{17373053-1C40-48D8-A154-174E3D88F86D}"/>
              </a:ext>
            </a:extLst>
          </p:cNvPr>
          <p:cNvPicPr>
            <a:picLocks noChangeAspect="1"/>
          </p:cNvPicPr>
          <p:nvPr/>
        </p:nvPicPr>
        <p:blipFill>
          <a:blip r:embed="rId2"/>
          <a:stretch>
            <a:fillRect/>
          </a:stretch>
        </p:blipFill>
        <p:spPr>
          <a:xfrm flipH="1">
            <a:off x="3311860" y="1240395"/>
            <a:ext cx="5832140" cy="3909291"/>
          </a:xfrm>
          <a:prstGeom prst="rtTriangle">
            <a:avLst/>
          </a:prstGeom>
        </p:spPr>
      </p:pic>
    </p:spTree>
    <p:extLst>
      <p:ext uri="{BB962C8B-B14F-4D97-AF65-F5344CB8AC3E}">
        <p14:creationId xmlns:p14="http://schemas.microsoft.com/office/powerpoint/2010/main" val="1498734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8"/>
          <p:cNvSpPr/>
          <p:nvPr/>
        </p:nvSpPr>
        <p:spPr bwMode="auto">
          <a:xfrm>
            <a:off x="4038362" y="1060376"/>
            <a:ext cx="1073109" cy="1035521"/>
          </a:xfrm>
          <a:custGeom>
            <a:avLst/>
            <a:gdLst>
              <a:gd name="T0" fmla="*/ 46 w 155"/>
              <a:gd name="T1" fmla="*/ 149 h 149"/>
              <a:gd name="T2" fmla="*/ 46 w 155"/>
              <a:gd name="T3" fmla="*/ 120 h 149"/>
              <a:gd name="T4" fmla="*/ 25 w 155"/>
              <a:gd name="T5" fmla="*/ 78 h 149"/>
              <a:gd name="T6" fmla="*/ 77 w 155"/>
              <a:gd name="T7" fmla="*/ 25 h 149"/>
              <a:gd name="T8" fmla="*/ 130 w 155"/>
              <a:gd name="T9" fmla="*/ 78 h 149"/>
              <a:gd name="T10" fmla="*/ 109 w 155"/>
              <a:gd name="T11" fmla="*/ 120 h 149"/>
              <a:gd name="T12" fmla="*/ 109 w 155"/>
              <a:gd name="T13" fmla="*/ 149 h 149"/>
              <a:gd name="T14" fmla="*/ 155 w 155"/>
              <a:gd name="T15" fmla="*/ 78 h 149"/>
              <a:gd name="T16" fmla="*/ 77 w 155"/>
              <a:gd name="T17" fmla="*/ 0 h 149"/>
              <a:gd name="T18" fmla="*/ 0 w 155"/>
              <a:gd name="T19" fmla="*/ 78 h 149"/>
              <a:gd name="T20" fmla="*/ 46 w 155"/>
              <a:gd name="T21"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49">
                <a:moveTo>
                  <a:pt x="46" y="149"/>
                </a:moveTo>
                <a:cubicBezTo>
                  <a:pt x="46" y="120"/>
                  <a:pt x="46" y="120"/>
                  <a:pt x="46" y="120"/>
                </a:cubicBezTo>
                <a:cubicBezTo>
                  <a:pt x="33" y="110"/>
                  <a:pt x="25" y="95"/>
                  <a:pt x="25" y="78"/>
                </a:cubicBezTo>
                <a:cubicBezTo>
                  <a:pt x="25" y="49"/>
                  <a:pt x="48" y="25"/>
                  <a:pt x="77" y="25"/>
                </a:cubicBezTo>
                <a:cubicBezTo>
                  <a:pt x="106" y="25"/>
                  <a:pt x="130" y="49"/>
                  <a:pt x="130" y="78"/>
                </a:cubicBezTo>
                <a:cubicBezTo>
                  <a:pt x="130" y="95"/>
                  <a:pt x="121" y="110"/>
                  <a:pt x="109" y="120"/>
                </a:cubicBezTo>
                <a:cubicBezTo>
                  <a:pt x="109" y="149"/>
                  <a:pt x="109" y="149"/>
                  <a:pt x="109" y="149"/>
                </a:cubicBezTo>
                <a:cubicBezTo>
                  <a:pt x="136" y="137"/>
                  <a:pt x="155" y="110"/>
                  <a:pt x="155" y="78"/>
                </a:cubicBezTo>
                <a:cubicBezTo>
                  <a:pt x="155" y="35"/>
                  <a:pt x="120" y="0"/>
                  <a:pt x="77" y="0"/>
                </a:cubicBezTo>
                <a:cubicBezTo>
                  <a:pt x="34" y="0"/>
                  <a:pt x="0" y="35"/>
                  <a:pt x="0" y="78"/>
                </a:cubicBezTo>
                <a:cubicBezTo>
                  <a:pt x="0" y="110"/>
                  <a:pt x="19" y="137"/>
                  <a:pt x="46" y="149"/>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2" name="Group 31"/>
          <p:cNvGrpSpPr/>
          <p:nvPr/>
        </p:nvGrpSpPr>
        <p:grpSpPr>
          <a:xfrm>
            <a:off x="4385372" y="1407496"/>
            <a:ext cx="379087" cy="1414725"/>
            <a:chOff x="4385314" y="1623469"/>
            <a:chExt cx="379204" cy="1414725"/>
          </a:xfrm>
          <a:solidFill>
            <a:schemeClr val="bg1">
              <a:lumMod val="85000"/>
            </a:schemeClr>
          </a:solidFill>
        </p:grpSpPr>
        <p:sp>
          <p:nvSpPr>
            <p:cNvPr id="11" name="Rectangle 109"/>
            <p:cNvSpPr>
              <a:spLocks noChangeArrowheads="1"/>
            </p:cNvSpPr>
            <p:nvPr/>
          </p:nvSpPr>
          <p:spPr bwMode="auto">
            <a:xfrm>
              <a:off x="4461155" y="1818906"/>
              <a:ext cx="221689" cy="1219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Oval 110"/>
            <p:cNvSpPr>
              <a:spLocks noChangeArrowheads="1"/>
            </p:cNvSpPr>
            <p:nvPr/>
          </p:nvSpPr>
          <p:spPr bwMode="auto">
            <a:xfrm>
              <a:off x="4385314" y="1623469"/>
              <a:ext cx="379204" cy="390872"/>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14" name="Freeform 112"/>
          <p:cNvSpPr/>
          <p:nvPr/>
        </p:nvSpPr>
        <p:spPr bwMode="auto">
          <a:xfrm>
            <a:off x="2804871" y="1839203"/>
            <a:ext cx="1143095" cy="1184285"/>
          </a:xfrm>
          <a:custGeom>
            <a:avLst/>
            <a:gdLst>
              <a:gd name="T0" fmla="*/ 145 w 165"/>
              <a:gd name="T1" fmla="*/ 139 h 171"/>
              <a:gd name="T2" fmla="*/ 118 w 165"/>
              <a:gd name="T3" fmla="*/ 130 h 171"/>
              <a:gd name="T4" fmla="*/ 71 w 165"/>
              <a:gd name="T5" fmla="*/ 137 h 171"/>
              <a:gd name="T6" fmla="*/ 37 w 165"/>
              <a:gd name="T7" fmla="*/ 71 h 171"/>
              <a:gd name="T8" fmla="*/ 104 w 165"/>
              <a:gd name="T9" fmla="*/ 37 h 171"/>
              <a:gd name="T10" fmla="*/ 137 w 165"/>
              <a:gd name="T11" fmla="*/ 71 h 171"/>
              <a:gd name="T12" fmla="*/ 165 w 165"/>
              <a:gd name="T13" fmla="*/ 80 h 171"/>
              <a:gd name="T14" fmla="*/ 111 w 165"/>
              <a:gd name="T15" fmla="*/ 14 h 171"/>
              <a:gd name="T16" fmla="*/ 14 w 165"/>
              <a:gd name="T17" fmla="*/ 63 h 171"/>
              <a:gd name="T18" fmla="*/ 63 w 165"/>
              <a:gd name="T19" fmla="*/ 161 h 171"/>
              <a:gd name="T20" fmla="*/ 145 w 165"/>
              <a:gd name="T21" fmla="*/ 13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71">
                <a:moveTo>
                  <a:pt x="145" y="139"/>
                </a:moveTo>
                <a:cubicBezTo>
                  <a:pt x="118" y="130"/>
                  <a:pt x="118" y="130"/>
                  <a:pt x="118" y="130"/>
                </a:cubicBezTo>
                <a:cubicBezTo>
                  <a:pt x="105" y="139"/>
                  <a:pt x="88" y="143"/>
                  <a:pt x="71" y="137"/>
                </a:cubicBezTo>
                <a:cubicBezTo>
                  <a:pt x="44" y="128"/>
                  <a:pt x="28" y="99"/>
                  <a:pt x="37" y="71"/>
                </a:cubicBezTo>
                <a:cubicBezTo>
                  <a:pt x="46" y="44"/>
                  <a:pt x="76" y="28"/>
                  <a:pt x="104" y="37"/>
                </a:cubicBezTo>
                <a:cubicBezTo>
                  <a:pt x="120" y="43"/>
                  <a:pt x="132" y="55"/>
                  <a:pt x="137" y="71"/>
                </a:cubicBezTo>
                <a:cubicBezTo>
                  <a:pt x="165" y="80"/>
                  <a:pt x="165" y="80"/>
                  <a:pt x="165" y="80"/>
                </a:cubicBezTo>
                <a:cubicBezTo>
                  <a:pt x="162" y="50"/>
                  <a:pt x="142" y="23"/>
                  <a:pt x="111" y="14"/>
                </a:cubicBezTo>
                <a:cubicBezTo>
                  <a:pt x="71" y="0"/>
                  <a:pt x="27" y="23"/>
                  <a:pt x="14" y="63"/>
                </a:cubicBezTo>
                <a:cubicBezTo>
                  <a:pt x="0" y="104"/>
                  <a:pt x="23" y="148"/>
                  <a:pt x="63" y="161"/>
                </a:cubicBezTo>
                <a:cubicBezTo>
                  <a:pt x="94" y="171"/>
                  <a:pt x="125" y="161"/>
                  <a:pt x="145" y="139"/>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3" name="Group 30"/>
          <p:cNvGrpSpPr/>
          <p:nvPr/>
        </p:nvGrpSpPr>
        <p:grpSpPr>
          <a:xfrm>
            <a:off x="3192706" y="2227160"/>
            <a:ext cx="1414288" cy="700070"/>
            <a:chOff x="3192280" y="2443134"/>
            <a:chExt cx="1414724" cy="700070"/>
          </a:xfrm>
          <a:solidFill>
            <a:schemeClr val="bg1">
              <a:lumMod val="85000"/>
            </a:schemeClr>
          </a:solidFill>
        </p:grpSpPr>
        <p:sp>
          <p:nvSpPr>
            <p:cNvPr id="15" name="Freeform 113"/>
            <p:cNvSpPr/>
            <p:nvPr/>
          </p:nvSpPr>
          <p:spPr bwMode="auto">
            <a:xfrm>
              <a:off x="3373131" y="2553979"/>
              <a:ext cx="1233873" cy="589225"/>
            </a:xfrm>
            <a:custGeom>
              <a:avLst/>
              <a:gdLst>
                <a:gd name="T0" fmla="*/ 399 w 423"/>
                <a:gd name="T1" fmla="*/ 202 h 202"/>
                <a:gd name="T2" fmla="*/ 423 w 423"/>
                <a:gd name="T3" fmla="*/ 131 h 202"/>
                <a:gd name="T4" fmla="*/ 23 w 423"/>
                <a:gd name="T5" fmla="*/ 0 h 202"/>
                <a:gd name="T6" fmla="*/ 0 w 423"/>
                <a:gd name="T7" fmla="*/ 71 h 202"/>
                <a:gd name="T8" fmla="*/ 399 w 423"/>
                <a:gd name="T9" fmla="*/ 202 h 202"/>
              </a:gdLst>
              <a:ahLst/>
              <a:cxnLst>
                <a:cxn ang="0">
                  <a:pos x="T0" y="T1"/>
                </a:cxn>
                <a:cxn ang="0">
                  <a:pos x="T2" y="T3"/>
                </a:cxn>
                <a:cxn ang="0">
                  <a:pos x="T4" y="T5"/>
                </a:cxn>
                <a:cxn ang="0">
                  <a:pos x="T6" y="T7"/>
                </a:cxn>
                <a:cxn ang="0">
                  <a:pos x="T8" y="T9"/>
                </a:cxn>
              </a:cxnLst>
              <a:rect l="0" t="0" r="r" b="b"/>
              <a:pathLst>
                <a:path w="423" h="202">
                  <a:moveTo>
                    <a:pt x="399" y="202"/>
                  </a:moveTo>
                  <a:lnTo>
                    <a:pt x="423" y="131"/>
                  </a:lnTo>
                  <a:lnTo>
                    <a:pt x="23" y="0"/>
                  </a:lnTo>
                  <a:lnTo>
                    <a:pt x="0" y="71"/>
                  </a:lnTo>
                  <a:lnTo>
                    <a:pt x="399" y="202"/>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Freeform 114"/>
            <p:cNvSpPr/>
            <p:nvPr/>
          </p:nvSpPr>
          <p:spPr bwMode="auto">
            <a:xfrm>
              <a:off x="3192280" y="2443134"/>
              <a:ext cx="437543" cy="437543"/>
            </a:xfrm>
            <a:custGeom>
              <a:avLst/>
              <a:gdLst>
                <a:gd name="T0" fmla="*/ 23 w 63"/>
                <a:gd name="T1" fmla="*/ 58 h 63"/>
                <a:gd name="T2" fmla="*/ 5 w 63"/>
                <a:gd name="T3" fmla="*/ 23 h 63"/>
                <a:gd name="T4" fmla="*/ 40 w 63"/>
                <a:gd name="T5" fmla="*/ 5 h 63"/>
                <a:gd name="T6" fmla="*/ 58 w 63"/>
                <a:gd name="T7" fmla="*/ 40 h 63"/>
                <a:gd name="T8" fmla="*/ 23 w 63"/>
                <a:gd name="T9" fmla="*/ 58 h 63"/>
              </a:gdLst>
              <a:ahLst/>
              <a:cxnLst>
                <a:cxn ang="0">
                  <a:pos x="T0" y="T1"/>
                </a:cxn>
                <a:cxn ang="0">
                  <a:pos x="T2" y="T3"/>
                </a:cxn>
                <a:cxn ang="0">
                  <a:pos x="T4" y="T5"/>
                </a:cxn>
                <a:cxn ang="0">
                  <a:pos x="T6" y="T7"/>
                </a:cxn>
                <a:cxn ang="0">
                  <a:pos x="T8" y="T9"/>
                </a:cxn>
              </a:cxnLst>
              <a:rect l="0" t="0" r="r" b="b"/>
              <a:pathLst>
                <a:path w="63" h="63">
                  <a:moveTo>
                    <a:pt x="23" y="58"/>
                  </a:moveTo>
                  <a:cubicBezTo>
                    <a:pt x="8" y="53"/>
                    <a:pt x="0" y="37"/>
                    <a:pt x="5" y="23"/>
                  </a:cubicBezTo>
                  <a:cubicBezTo>
                    <a:pt x="10" y="8"/>
                    <a:pt x="25" y="0"/>
                    <a:pt x="40" y="5"/>
                  </a:cubicBezTo>
                  <a:cubicBezTo>
                    <a:pt x="55" y="10"/>
                    <a:pt x="63" y="25"/>
                    <a:pt x="58" y="40"/>
                  </a:cubicBezTo>
                  <a:cubicBezTo>
                    <a:pt x="53" y="55"/>
                    <a:pt x="37" y="63"/>
                    <a:pt x="23" y="58"/>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18" name="Freeform 116"/>
          <p:cNvSpPr/>
          <p:nvPr/>
        </p:nvSpPr>
        <p:spPr bwMode="auto">
          <a:xfrm>
            <a:off x="3239362" y="3248095"/>
            <a:ext cx="1178087" cy="1178450"/>
          </a:xfrm>
          <a:custGeom>
            <a:avLst/>
            <a:gdLst>
              <a:gd name="T0" fmla="*/ 155 w 170"/>
              <a:gd name="T1" fmla="*/ 43 h 170"/>
              <a:gd name="T2" fmla="*/ 138 w 170"/>
              <a:gd name="T3" fmla="*/ 66 h 170"/>
              <a:gd name="T4" fmla="*/ 130 w 170"/>
              <a:gd name="T5" fmla="*/ 113 h 170"/>
              <a:gd name="T6" fmla="*/ 57 w 170"/>
              <a:gd name="T7" fmla="*/ 124 h 170"/>
              <a:gd name="T8" fmla="*/ 45 w 170"/>
              <a:gd name="T9" fmla="*/ 51 h 170"/>
              <a:gd name="T10" fmla="*/ 87 w 170"/>
              <a:gd name="T11" fmla="*/ 29 h 170"/>
              <a:gd name="T12" fmla="*/ 104 w 170"/>
              <a:gd name="T13" fmla="*/ 6 h 170"/>
              <a:gd name="T14" fmla="*/ 25 w 170"/>
              <a:gd name="T15" fmla="*/ 36 h 170"/>
              <a:gd name="T16" fmla="*/ 42 w 170"/>
              <a:gd name="T17" fmla="*/ 145 h 170"/>
              <a:gd name="T18" fmla="*/ 151 w 170"/>
              <a:gd name="T19" fmla="*/ 127 h 170"/>
              <a:gd name="T20" fmla="*/ 155 w 170"/>
              <a:gd name="T21" fmla="*/ 4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70">
                <a:moveTo>
                  <a:pt x="155" y="43"/>
                </a:moveTo>
                <a:cubicBezTo>
                  <a:pt x="138" y="66"/>
                  <a:pt x="138" y="66"/>
                  <a:pt x="138" y="66"/>
                </a:cubicBezTo>
                <a:cubicBezTo>
                  <a:pt x="143" y="81"/>
                  <a:pt x="140" y="99"/>
                  <a:pt x="130" y="113"/>
                </a:cubicBezTo>
                <a:cubicBezTo>
                  <a:pt x="113" y="136"/>
                  <a:pt x="80" y="141"/>
                  <a:pt x="57" y="124"/>
                </a:cubicBezTo>
                <a:cubicBezTo>
                  <a:pt x="33" y="107"/>
                  <a:pt x="28" y="74"/>
                  <a:pt x="45" y="51"/>
                </a:cubicBezTo>
                <a:cubicBezTo>
                  <a:pt x="55" y="37"/>
                  <a:pt x="71" y="29"/>
                  <a:pt x="87" y="29"/>
                </a:cubicBezTo>
                <a:cubicBezTo>
                  <a:pt x="104" y="6"/>
                  <a:pt x="104" y="6"/>
                  <a:pt x="104" y="6"/>
                </a:cubicBezTo>
                <a:cubicBezTo>
                  <a:pt x="75" y="0"/>
                  <a:pt x="44" y="10"/>
                  <a:pt x="25" y="36"/>
                </a:cubicBezTo>
                <a:cubicBezTo>
                  <a:pt x="0" y="71"/>
                  <a:pt x="7" y="119"/>
                  <a:pt x="42" y="145"/>
                </a:cubicBezTo>
                <a:cubicBezTo>
                  <a:pt x="77" y="170"/>
                  <a:pt x="125" y="162"/>
                  <a:pt x="151" y="127"/>
                </a:cubicBezTo>
                <a:cubicBezTo>
                  <a:pt x="169" y="102"/>
                  <a:pt x="170" y="68"/>
                  <a:pt x="155" y="43"/>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4" name="Group 34"/>
          <p:cNvGrpSpPr/>
          <p:nvPr/>
        </p:nvGrpSpPr>
        <p:grpSpPr>
          <a:xfrm>
            <a:off x="3630114" y="2760964"/>
            <a:ext cx="1023534" cy="1268877"/>
            <a:chOff x="3629823" y="2976936"/>
            <a:chExt cx="1023850" cy="1268877"/>
          </a:xfrm>
          <a:solidFill>
            <a:schemeClr val="bg1">
              <a:lumMod val="85000"/>
            </a:schemeClr>
          </a:solidFill>
        </p:grpSpPr>
        <p:sp>
          <p:nvSpPr>
            <p:cNvPr id="19" name="Freeform 117"/>
            <p:cNvSpPr/>
            <p:nvPr/>
          </p:nvSpPr>
          <p:spPr bwMode="auto">
            <a:xfrm>
              <a:off x="3761085" y="2976936"/>
              <a:ext cx="892588" cy="1117195"/>
            </a:xfrm>
            <a:custGeom>
              <a:avLst/>
              <a:gdLst>
                <a:gd name="T0" fmla="*/ 306 w 306"/>
                <a:gd name="T1" fmla="*/ 43 h 383"/>
                <a:gd name="T2" fmla="*/ 247 w 306"/>
                <a:gd name="T3" fmla="*/ 0 h 383"/>
                <a:gd name="T4" fmla="*/ 0 w 306"/>
                <a:gd name="T5" fmla="*/ 338 h 383"/>
                <a:gd name="T6" fmla="*/ 61 w 306"/>
                <a:gd name="T7" fmla="*/ 383 h 383"/>
                <a:gd name="T8" fmla="*/ 306 w 306"/>
                <a:gd name="T9" fmla="*/ 43 h 383"/>
              </a:gdLst>
              <a:ahLst/>
              <a:cxnLst>
                <a:cxn ang="0">
                  <a:pos x="T0" y="T1"/>
                </a:cxn>
                <a:cxn ang="0">
                  <a:pos x="T2" y="T3"/>
                </a:cxn>
                <a:cxn ang="0">
                  <a:pos x="T4" y="T5"/>
                </a:cxn>
                <a:cxn ang="0">
                  <a:pos x="T6" y="T7"/>
                </a:cxn>
                <a:cxn ang="0">
                  <a:pos x="T8" y="T9"/>
                </a:cxn>
              </a:cxnLst>
              <a:rect l="0" t="0" r="r" b="b"/>
              <a:pathLst>
                <a:path w="306" h="383">
                  <a:moveTo>
                    <a:pt x="306" y="43"/>
                  </a:moveTo>
                  <a:lnTo>
                    <a:pt x="247" y="0"/>
                  </a:lnTo>
                  <a:lnTo>
                    <a:pt x="0" y="338"/>
                  </a:lnTo>
                  <a:lnTo>
                    <a:pt x="61" y="383"/>
                  </a:lnTo>
                  <a:lnTo>
                    <a:pt x="306" y="43"/>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0" name="Freeform 118"/>
            <p:cNvSpPr/>
            <p:nvPr/>
          </p:nvSpPr>
          <p:spPr bwMode="auto">
            <a:xfrm>
              <a:off x="3629823" y="3808270"/>
              <a:ext cx="434627" cy="437543"/>
            </a:xfrm>
            <a:custGeom>
              <a:avLst/>
              <a:gdLst>
                <a:gd name="T0" fmla="*/ 54 w 63"/>
                <a:gd name="T1" fmla="*/ 48 h 63"/>
                <a:gd name="T2" fmla="*/ 15 w 63"/>
                <a:gd name="T3" fmla="*/ 54 h 63"/>
                <a:gd name="T4" fmla="*/ 9 w 63"/>
                <a:gd name="T5" fmla="*/ 15 h 63"/>
                <a:gd name="T6" fmla="*/ 48 w 63"/>
                <a:gd name="T7" fmla="*/ 9 h 63"/>
                <a:gd name="T8" fmla="*/ 54 w 63"/>
                <a:gd name="T9" fmla="*/ 48 h 63"/>
              </a:gdLst>
              <a:ahLst/>
              <a:cxnLst>
                <a:cxn ang="0">
                  <a:pos x="T0" y="T1"/>
                </a:cxn>
                <a:cxn ang="0">
                  <a:pos x="T2" y="T3"/>
                </a:cxn>
                <a:cxn ang="0">
                  <a:pos x="T4" y="T5"/>
                </a:cxn>
                <a:cxn ang="0">
                  <a:pos x="T6" y="T7"/>
                </a:cxn>
                <a:cxn ang="0">
                  <a:pos x="T8" y="T9"/>
                </a:cxn>
              </a:cxnLst>
              <a:rect l="0" t="0" r="r" b="b"/>
              <a:pathLst>
                <a:path w="63" h="63">
                  <a:moveTo>
                    <a:pt x="54" y="48"/>
                  </a:moveTo>
                  <a:cubicBezTo>
                    <a:pt x="45" y="60"/>
                    <a:pt x="28" y="63"/>
                    <a:pt x="15" y="54"/>
                  </a:cubicBezTo>
                  <a:cubicBezTo>
                    <a:pt x="3" y="45"/>
                    <a:pt x="0" y="28"/>
                    <a:pt x="9" y="15"/>
                  </a:cubicBezTo>
                  <a:cubicBezTo>
                    <a:pt x="18" y="3"/>
                    <a:pt x="36" y="0"/>
                    <a:pt x="48" y="9"/>
                  </a:cubicBezTo>
                  <a:cubicBezTo>
                    <a:pt x="60" y="18"/>
                    <a:pt x="63" y="36"/>
                    <a:pt x="54" y="48"/>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2" name="Freeform 120"/>
          <p:cNvSpPr/>
          <p:nvPr/>
        </p:nvSpPr>
        <p:spPr bwMode="auto">
          <a:xfrm>
            <a:off x="4723634" y="3248095"/>
            <a:ext cx="1178087" cy="1178450"/>
          </a:xfrm>
          <a:custGeom>
            <a:avLst/>
            <a:gdLst>
              <a:gd name="T0" fmla="*/ 66 w 170"/>
              <a:gd name="T1" fmla="*/ 6 h 170"/>
              <a:gd name="T2" fmla="*/ 83 w 170"/>
              <a:gd name="T3" fmla="*/ 30 h 170"/>
              <a:gd name="T4" fmla="*/ 125 w 170"/>
              <a:gd name="T5" fmla="*/ 51 h 170"/>
              <a:gd name="T6" fmla="*/ 113 w 170"/>
              <a:gd name="T7" fmla="*/ 125 h 170"/>
              <a:gd name="T8" fmla="*/ 40 w 170"/>
              <a:gd name="T9" fmla="*/ 113 h 170"/>
              <a:gd name="T10" fmla="*/ 32 w 170"/>
              <a:gd name="T11" fmla="*/ 67 h 170"/>
              <a:gd name="T12" fmla="*/ 15 w 170"/>
              <a:gd name="T13" fmla="*/ 43 h 170"/>
              <a:gd name="T14" fmla="*/ 19 w 170"/>
              <a:gd name="T15" fmla="*/ 128 h 170"/>
              <a:gd name="T16" fmla="*/ 128 w 170"/>
              <a:gd name="T17" fmla="*/ 145 h 170"/>
              <a:gd name="T18" fmla="*/ 145 w 170"/>
              <a:gd name="T19" fmla="*/ 37 h 170"/>
              <a:gd name="T20" fmla="*/ 66 w 170"/>
              <a:gd name="T21"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70">
                <a:moveTo>
                  <a:pt x="66" y="6"/>
                </a:moveTo>
                <a:cubicBezTo>
                  <a:pt x="83" y="30"/>
                  <a:pt x="83" y="30"/>
                  <a:pt x="83" y="30"/>
                </a:cubicBezTo>
                <a:cubicBezTo>
                  <a:pt x="99" y="30"/>
                  <a:pt x="114" y="37"/>
                  <a:pt x="125" y="51"/>
                </a:cubicBezTo>
                <a:cubicBezTo>
                  <a:pt x="142" y="75"/>
                  <a:pt x="136" y="108"/>
                  <a:pt x="113" y="125"/>
                </a:cubicBezTo>
                <a:cubicBezTo>
                  <a:pt x="89" y="142"/>
                  <a:pt x="57" y="137"/>
                  <a:pt x="40" y="113"/>
                </a:cubicBezTo>
                <a:cubicBezTo>
                  <a:pt x="29" y="99"/>
                  <a:pt x="27" y="82"/>
                  <a:pt x="32" y="67"/>
                </a:cubicBezTo>
                <a:cubicBezTo>
                  <a:pt x="15" y="43"/>
                  <a:pt x="15" y="43"/>
                  <a:pt x="15" y="43"/>
                </a:cubicBezTo>
                <a:cubicBezTo>
                  <a:pt x="0" y="69"/>
                  <a:pt x="1" y="102"/>
                  <a:pt x="19" y="128"/>
                </a:cubicBezTo>
                <a:cubicBezTo>
                  <a:pt x="44" y="163"/>
                  <a:pt x="93" y="170"/>
                  <a:pt x="128" y="145"/>
                </a:cubicBezTo>
                <a:cubicBezTo>
                  <a:pt x="162" y="120"/>
                  <a:pt x="170" y="71"/>
                  <a:pt x="145" y="37"/>
                </a:cubicBezTo>
                <a:cubicBezTo>
                  <a:pt x="126" y="11"/>
                  <a:pt x="95" y="0"/>
                  <a:pt x="66" y="6"/>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5" name="Group 33"/>
          <p:cNvGrpSpPr/>
          <p:nvPr/>
        </p:nvGrpSpPr>
        <p:grpSpPr>
          <a:xfrm>
            <a:off x="4481602" y="2760963"/>
            <a:ext cx="1032284" cy="1277627"/>
            <a:chOff x="4481574" y="2976936"/>
            <a:chExt cx="1032602" cy="1277627"/>
          </a:xfrm>
          <a:solidFill>
            <a:schemeClr val="bg1">
              <a:lumMod val="85000"/>
            </a:schemeClr>
          </a:solidFill>
        </p:grpSpPr>
        <p:sp>
          <p:nvSpPr>
            <p:cNvPr id="23" name="Freeform 121"/>
            <p:cNvSpPr/>
            <p:nvPr/>
          </p:nvSpPr>
          <p:spPr bwMode="auto">
            <a:xfrm>
              <a:off x="4481574" y="2976936"/>
              <a:ext cx="901340" cy="1123029"/>
            </a:xfrm>
            <a:custGeom>
              <a:avLst/>
              <a:gdLst>
                <a:gd name="T0" fmla="*/ 62 w 309"/>
                <a:gd name="T1" fmla="*/ 0 h 385"/>
                <a:gd name="T2" fmla="*/ 0 w 309"/>
                <a:gd name="T3" fmla="*/ 45 h 385"/>
                <a:gd name="T4" fmla="*/ 247 w 309"/>
                <a:gd name="T5" fmla="*/ 385 h 385"/>
                <a:gd name="T6" fmla="*/ 309 w 309"/>
                <a:gd name="T7" fmla="*/ 340 h 385"/>
                <a:gd name="T8" fmla="*/ 62 w 309"/>
                <a:gd name="T9" fmla="*/ 0 h 385"/>
              </a:gdLst>
              <a:ahLst/>
              <a:cxnLst>
                <a:cxn ang="0">
                  <a:pos x="T0" y="T1"/>
                </a:cxn>
                <a:cxn ang="0">
                  <a:pos x="T2" y="T3"/>
                </a:cxn>
                <a:cxn ang="0">
                  <a:pos x="T4" y="T5"/>
                </a:cxn>
                <a:cxn ang="0">
                  <a:pos x="T6" y="T7"/>
                </a:cxn>
                <a:cxn ang="0">
                  <a:pos x="T8" y="T9"/>
                </a:cxn>
              </a:cxnLst>
              <a:rect l="0" t="0" r="r" b="b"/>
              <a:pathLst>
                <a:path w="309" h="385">
                  <a:moveTo>
                    <a:pt x="62" y="0"/>
                  </a:moveTo>
                  <a:lnTo>
                    <a:pt x="0" y="45"/>
                  </a:lnTo>
                  <a:lnTo>
                    <a:pt x="247" y="385"/>
                  </a:lnTo>
                  <a:lnTo>
                    <a:pt x="309" y="34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Freeform 122"/>
            <p:cNvSpPr/>
            <p:nvPr/>
          </p:nvSpPr>
          <p:spPr bwMode="auto">
            <a:xfrm>
              <a:off x="5076633" y="3817020"/>
              <a:ext cx="437543" cy="437543"/>
            </a:xfrm>
            <a:custGeom>
              <a:avLst/>
              <a:gdLst>
                <a:gd name="T0" fmla="*/ 54 w 63"/>
                <a:gd name="T1" fmla="*/ 15 h 63"/>
                <a:gd name="T2" fmla="*/ 47 w 63"/>
                <a:gd name="T3" fmla="*/ 54 h 63"/>
                <a:gd name="T4" fmla="*/ 9 w 63"/>
                <a:gd name="T5" fmla="*/ 48 h 63"/>
                <a:gd name="T6" fmla="*/ 15 w 63"/>
                <a:gd name="T7" fmla="*/ 9 h 63"/>
                <a:gd name="T8" fmla="*/ 54 w 63"/>
                <a:gd name="T9" fmla="*/ 15 h 63"/>
              </a:gdLst>
              <a:ahLst/>
              <a:cxnLst>
                <a:cxn ang="0">
                  <a:pos x="T0" y="T1"/>
                </a:cxn>
                <a:cxn ang="0">
                  <a:pos x="T2" y="T3"/>
                </a:cxn>
                <a:cxn ang="0">
                  <a:pos x="T4" y="T5"/>
                </a:cxn>
                <a:cxn ang="0">
                  <a:pos x="T6" y="T7"/>
                </a:cxn>
                <a:cxn ang="0">
                  <a:pos x="T8" y="T9"/>
                </a:cxn>
              </a:cxnLst>
              <a:rect l="0" t="0" r="r" b="b"/>
              <a:pathLst>
                <a:path w="63" h="63">
                  <a:moveTo>
                    <a:pt x="54" y="15"/>
                  </a:moveTo>
                  <a:cubicBezTo>
                    <a:pt x="63" y="27"/>
                    <a:pt x="60" y="45"/>
                    <a:pt x="47" y="54"/>
                  </a:cubicBezTo>
                  <a:cubicBezTo>
                    <a:pt x="35" y="63"/>
                    <a:pt x="18" y="60"/>
                    <a:pt x="9" y="48"/>
                  </a:cubicBezTo>
                  <a:cubicBezTo>
                    <a:pt x="0" y="35"/>
                    <a:pt x="2" y="18"/>
                    <a:pt x="15" y="9"/>
                  </a:cubicBezTo>
                  <a:cubicBezTo>
                    <a:pt x="27" y="0"/>
                    <a:pt x="45" y="3"/>
                    <a:pt x="54" y="15"/>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6" name="Freeform 124"/>
          <p:cNvSpPr/>
          <p:nvPr/>
        </p:nvSpPr>
        <p:spPr bwMode="auto">
          <a:xfrm>
            <a:off x="5201871" y="1839203"/>
            <a:ext cx="1137262" cy="1184285"/>
          </a:xfrm>
          <a:custGeom>
            <a:avLst/>
            <a:gdLst>
              <a:gd name="T0" fmla="*/ 0 w 164"/>
              <a:gd name="T1" fmla="*/ 80 h 171"/>
              <a:gd name="T2" fmla="*/ 27 w 164"/>
              <a:gd name="T3" fmla="*/ 71 h 171"/>
              <a:gd name="T4" fmla="*/ 61 w 164"/>
              <a:gd name="T5" fmla="*/ 37 h 171"/>
              <a:gd name="T6" fmla="*/ 127 w 164"/>
              <a:gd name="T7" fmla="*/ 71 h 171"/>
              <a:gd name="T8" fmla="*/ 93 w 164"/>
              <a:gd name="T9" fmla="*/ 137 h 171"/>
              <a:gd name="T10" fmla="*/ 47 w 164"/>
              <a:gd name="T11" fmla="*/ 130 h 171"/>
              <a:gd name="T12" fmla="*/ 19 w 164"/>
              <a:gd name="T13" fmla="*/ 139 h 171"/>
              <a:gd name="T14" fmla="*/ 101 w 164"/>
              <a:gd name="T15" fmla="*/ 161 h 171"/>
              <a:gd name="T16" fmla="*/ 151 w 164"/>
              <a:gd name="T17" fmla="*/ 63 h 171"/>
              <a:gd name="T18" fmla="*/ 53 w 164"/>
              <a:gd name="T19" fmla="*/ 14 h 171"/>
              <a:gd name="T20" fmla="*/ 0 w 164"/>
              <a:gd name="T21" fmla="*/ 8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171">
                <a:moveTo>
                  <a:pt x="0" y="80"/>
                </a:moveTo>
                <a:cubicBezTo>
                  <a:pt x="27" y="71"/>
                  <a:pt x="27" y="71"/>
                  <a:pt x="27" y="71"/>
                </a:cubicBezTo>
                <a:cubicBezTo>
                  <a:pt x="33" y="55"/>
                  <a:pt x="45" y="43"/>
                  <a:pt x="61" y="37"/>
                </a:cubicBezTo>
                <a:cubicBezTo>
                  <a:pt x="89" y="28"/>
                  <a:pt x="118" y="44"/>
                  <a:pt x="127" y="71"/>
                </a:cubicBezTo>
                <a:cubicBezTo>
                  <a:pt x="136" y="99"/>
                  <a:pt x="121" y="128"/>
                  <a:pt x="93" y="137"/>
                </a:cubicBezTo>
                <a:cubicBezTo>
                  <a:pt x="77" y="143"/>
                  <a:pt x="60" y="139"/>
                  <a:pt x="47" y="130"/>
                </a:cubicBezTo>
                <a:cubicBezTo>
                  <a:pt x="19" y="139"/>
                  <a:pt x="19" y="139"/>
                  <a:pt x="19" y="139"/>
                </a:cubicBezTo>
                <a:cubicBezTo>
                  <a:pt x="39" y="161"/>
                  <a:pt x="71" y="171"/>
                  <a:pt x="101" y="161"/>
                </a:cubicBezTo>
                <a:cubicBezTo>
                  <a:pt x="142" y="148"/>
                  <a:pt x="164" y="104"/>
                  <a:pt x="151" y="63"/>
                </a:cubicBezTo>
                <a:cubicBezTo>
                  <a:pt x="138" y="23"/>
                  <a:pt x="94" y="0"/>
                  <a:pt x="53" y="14"/>
                </a:cubicBezTo>
                <a:cubicBezTo>
                  <a:pt x="23" y="23"/>
                  <a:pt x="3" y="50"/>
                  <a:pt x="0" y="80"/>
                </a:cubicBezTo>
                <a:close/>
              </a:path>
            </a:pathLst>
          </a:custGeom>
          <a:solidFill>
            <a:schemeClr val="accent1"/>
          </a:solidFill>
          <a:ln>
            <a:noFill/>
          </a:ln>
        </p:spPr>
        <p:txBody>
          <a:bodyPr vert="horz" wrap="square" lIns="91412" tIns="45706" rIns="91412" bIns="45706" numCol="1" anchor="t" anchorCtr="0" compatLnSpc="1"/>
          <a:lstStyle/>
          <a:p>
            <a:endParaRPr lang="en-US" sz="1799"/>
          </a:p>
        </p:txBody>
      </p:sp>
      <p:grpSp>
        <p:nvGrpSpPr>
          <p:cNvPr id="6" name="Group 32"/>
          <p:cNvGrpSpPr/>
          <p:nvPr/>
        </p:nvGrpSpPr>
        <p:grpSpPr>
          <a:xfrm>
            <a:off x="4401413" y="2227161"/>
            <a:ext cx="1549883" cy="772994"/>
            <a:chOff x="4401359" y="2443134"/>
            <a:chExt cx="1550361" cy="772993"/>
          </a:xfrm>
          <a:solidFill>
            <a:schemeClr val="bg1">
              <a:lumMod val="85000"/>
            </a:schemeClr>
          </a:solidFill>
        </p:grpSpPr>
        <p:sp>
          <p:nvSpPr>
            <p:cNvPr id="27" name="Freeform 125"/>
            <p:cNvSpPr/>
            <p:nvPr/>
          </p:nvSpPr>
          <p:spPr bwMode="auto">
            <a:xfrm>
              <a:off x="4401359" y="2626902"/>
              <a:ext cx="1233873" cy="589225"/>
            </a:xfrm>
            <a:custGeom>
              <a:avLst/>
              <a:gdLst>
                <a:gd name="T0" fmla="*/ 0 w 423"/>
                <a:gd name="T1" fmla="*/ 131 h 202"/>
                <a:gd name="T2" fmla="*/ 24 w 423"/>
                <a:gd name="T3" fmla="*/ 202 h 202"/>
                <a:gd name="T4" fmla="*/ 423 w 423"/>
                <a:gd name="T5" fmla="*/ 71 h 202"/>
                <a:gd name="T6" fmla="*/ 399 w 423"/>
                <a:gd name="T7" fmla="*/ 0 h 202"/>
                <a:gd name="T8" fmla="*/ 0 w 423"/>
                <a:gd name="T9" fmla="*/ 131 h 202"/>
              </a:gdLst>
              <a:ahLst/>
              <a:cxnLst>
                <a:cxn ang="0">
                  <a:pos x="T0" y="T1"/>
                </a:cxn>
                <a:cxn ang="0">
                  <a:pos x="T2" y="T3"/>
                </a:cxn>
                <a:cxn ang="0">
                  <a:pos x="T4" y="T5"/>
                </a:cxn>
                <a:cxn ang="0">
                  <a:pos x="T6" y="T7"/>
                </a:cxn>
                <a:cxn ang="0">
                  <a:pos x="T8" y="T9"/>
                </a:cxn>
              </a:cxnLst>
              <a:rect l="0" t="0" r="r" b="b"/>
              <a:pathLst>
                <a:path w="423" h="202">
                  <a:moveTo>
                    <a:pt x="0" y="131"/>
                  </a:moveTo>
                  <a:lnTo>
                    <a:pt x="24" y="202"/>
                  </a:lnTo>
                  <a:lnTo>
                    <a:pt x="423" y="71"/>
                  </a:lnTo>
                  <a:lnTo>
                    <a:pt x="399"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8" name="Freeform 126"/>
            <p:cNvSpPr/>
            <p:nvPr/>
          </p:nvSpPr>
          <p:spPr bwMode="auto">
            <a:xfrm>
              <a:off x="5520011" y="2443134"/>
              <a:ext cx="431709" cy="437543"/>
            </a:xfrm>
            <a:custGeom>
              <a:avLst/>
              <a:gdLst>
                <a:gd name="T0" fmla="*/ 23 w 62"/>
                <a:gd name="T1" fmla="*/ 5 h 63"/>
                <a:gd name="T2" fmla="*/ 58 w 62"/>
                <a:gd name="T3" fmla="*/ 23 h 63"/>
                <a:gd name="T4" fmla="*/ 40 w 62"/>
                <a:gd name="T5" fmla="*/ 58 h 63"/>
                <a:gd name="T6" fmla="*/ 5 w 62"/>
                <a:gd name="T7" fmla="*/ 40 h 63"/>
                <a:gd name="T8" fmla="*/ 23 w 62"/>
                <a:gd name="T9" fmla="*/ 5 h 63"/>
              </a:gdLst>
              <a:ahLst/>
              <a:cxnLst>
                <a:cxn ang="0">
                  <a:pos x="T0" y="T1"/>
                </a:cxn>
                <a:cxn ang="0">
                  <a:pos x="T2" y="T3"/>
                </a:cxn>
                <a:cxn ang="0">
                  <a:pos x="T4" y="T5"/>
                </a:cxn>
                <a:cxn ang="0">
                  <a:pos x="T6" y="T7"/>
                </a:cxn>
                <a:cxn ang="0">
                  <a:pos x="T8" y="T9"/>
                </a:cxn>
              </a:cxnLst>
              <a:rect l="0" t="0" r="r" b="b"/>
              <a:pathLst>
                <a:path w="62" h="63">
                  <a:moveTo>
                    <a:pt x="23" y="5"/>
                  </a:moveTo>
                  <a:cubicBezTo>
                    <a:pt x="37" y="0"/>
                    <a:pt x="53" y="8"/>
                    <a:pt x="58" y="23"/>
                  </a:cubicBezTo>
                  <a:cubicBezTo>
                    <a:pt x="62" y="37"/>
                    <a:pt x="54" y="53"/>
                    <a:pt x="40" y="58"/>
                  </a:cubicBezTo>
                  <a:cubicBezTo>
                    <a:pt x="25" y="63"/>
                    <a:pt x="10" y="55"/>
                    <a:pt x="5" y="40"/>
                  </a:cubicBezTo>
                  <a:cubicBezTo>
                    <a:pt x="0" y="25"/>
                    <a:pt x="8" y="10"/>
                    <a:pt x="23" y="5"/>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9" name="Freeform 127"/>
          <p:cNvSpPr/>
          <p:nvPr/>
        </p:nvSpPr>
        <p:spPr bwMode="auto">
          <a:xfrm>
            <a:off x="4031428" y="2286957"/>
            <a:ext cx="1067276" cy="1070525"/>
          </a:xfrm>
          <a:custGeom>
            <a:avLst/>
            <a:gdLst>
              <a:gd name="T0" fmla="*/ 56 w 154"/>
              <a:gd name="T1" fmla="*/ 12 h 154"/>
              <a:gd name="T2" fmla="*/ 143 w 154"/>
              <a:gd name="T3" fmla="*/ 56 h 154"/>
              <a:gd name="T4" fmla="*/ 99 w 154"/>
              <a:gd name="T5" fmla="*/ 142 h 154"/>
              <a:gd name="T6" fmla="*/ 12 w 154"/>
              <a:gd name="T7" fmla="*/ 98 h 154"/>
              <a:gd name="T8" fmla="*/ 56 w 154"/>
              <a:gd name="T9" fmla="*/ 12 h 154"/>
            </a:gdLst>
            <a:ahLst/>
            <a:cxnLst>
              <a:cxn ang="0">
                <a:pos x="T0" y="T1"/>
              </a:cxn>
              <a:cxn ang="0">
                <a:pos x="T2" y="T3"/>
              </a:cxn>
              <a:cxn ang="0">
                <a:pos x="T4" y="T5"/>
              </a:cxn>
              <a:cxn ang="0">
                <a:pos x="T6" y="T7"/>
              </a:cxn>
              <a:cxn ang="0">
                <a:pos x="T8" y="T9"/>
              </a:cxn>
            </a:cxnLst>
            <a:rect l="0" t="0" r="r" b="b"/>
            <a:pathLst>
              <a:path w="154" h="154">
                <a:moveTo>
                  <a:pt x="56" y="12"/>
                </a:moveTo>
                <a:cubicBezTo>
                  <a:pt x="92" y="0"/>
                  <a:pt x="131" y="20"/>
                  <a:pt x="143" y="56"/>
                </a:cubicBezTo>
                <a:cubicBezTo>
                  <a:pt x="154" y="92"/>
                  <a:pt x="135" y="131"/>
                  <a:pt x="99" y="142"/>
                </a:cubicBezTo>
                <a:cubicBezTo>
                  <a:pt x="62" y="154"/>
                  <a:pt x="24" y="134"/>
                  <a:pt x="12" y="98"/>
                </a:cubicBezTo>
                <a:cubicBezTo>
                  <a:pt x="0" y="62"/>
                  <a:pt x="20" y="23"/>
                  <a:pt x="56" y="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7" name="Group 35"/>
          <p:cNvGrpSpPr/>
          <p:nvPr/>
        </p:nvGrpSpPr>
        <p:grpSpPr>
          <a:xfrm>
            <a:off x="4320784" y="2577858"/>
            <a:ext cx="488570" cy="488723"/>
            <a:chOff x="6757988" y="4581525"/>
            <a:chExt cx="503237" cy="503238"/>
          </a:xfrm>
          <a:solidFill>
            <a:schemeClr val="bg1"/>
          </a:solidFill>
        </p:grpSpPr>
        <p:sp>
          <p:nvSpPr>
            <p:cNvPr id="37" name="Freeform 36"/>
            <p:cNvSpPr>
              <a:spLocks noEditPoints="1"/>
            </p:cNvSpPr>
            <p:nvPr/>
          </p:nvSpPr>
          <p:spPr bwMode="auto">
            <a:xfrm>
              <a:off x="6757988" y="4581525"/>
              <a:ext cx="503237" cy="503238"/>
            </a:xfrm>
            <a:custGeom>
              <a:avLst/>
              <a:gdLst>
                <a:gd name="T0" fmla="*/ 119 w 134"/>
                <a:gd name="T1" fmla="*/ 54 h 134"/>
                <a:gd name="T2" fmla="*/ 111 w 134"/>
                <a:gd name="T3" fmla="*/ 45 h 134"/>
                <a:gd name="T4" fmla="*/ 114 w 134"/>
                <a:gd name="T5" fmla="*/ 39 h 134"/>
                <a:gd name="T6" fmla="*/ 112 w 134"/>
                <a:gd name="T7" fmla="*/ 17 h 134"/>
                <a:gd name="T8" fmla="*/ 95 w 134"/>
                <a:gd name="T9" fmla="*/ 21 h 134"/>
                <a:gd name="T10" fmla="*/ 83 w 134"/>
                <a:gd name="T11" fmla="*/ 21 h 134"/>
                <a:gd name="T12" fmla="*/ 80 w 134"/>
                <a:gd name="T13" fmla="*/ 9 h 134"/>
                <a:gd name="T14" fmla="*/ 54 w 134"/>
                <a:gd name="T15" fmla="*/ 9 h 134"/>
                <a:gd name="T16" fmla="*/ 54 w 134"/>
                <a:gd name="T17" fmla="*/ 15 h 134"/>
                <a:gd name="T18" fmla="*/ 54 w 134"/>
                <a:gd name="T19" fmla="*/ 16 h 134"/>
                <a:gd name="T20" fmla="*/ 53 w 134"/>
                <a:gd name="T21" fmla="*/ 18 h 134"/>
                <a:gd name="T22" fmla="*/ 53 w 134"/>
                <a:gd name="T23" fmla="*/ 18 h 134"/>
                <a:gd name="T24" fmla="*/ 40 w 134"/>
                <a:gd name="T25" fmla="*/ 21 h 134"/>
                <a:gd name="T26" fmla="*/ 23 w 134"/>
                <a:gd name="T27" fmla="*/ 17 h 134"/>
                <a:gd name="T28" fmla="*/ 21 w 134"/>
                <a:gd name="T29" fmla="*/ 40 h 134"/>
                <a:gd name="T30" fmla="*/ 22 w 134"/>
                <a:gd name="T31" fmla="*/ 40 h 134"/>
                <a:gd name="T32" fmla="*/ 22 w 134"/>
                <a:gd name="T33" fmla="*/ 42 h 134"/>
                <a:gd name="T34" fmla="*/ 23 w 134"/>
                <a:gd name="T35" fmla="*/ 43 h 134"/>
                <a:gd name="T36" fmla="*/ 23 w 134"/>
                <a:gd name="T37" fmla="*/ 44 h 134"/>
                <a:gd name="T38" fmla="*/ 20 w 134"/>
                <a:gd name="T39" fmla="*/ 52 h 134"/>
                <a:gd name="T40" fmla="*/ 9 w 134"/>
                <a:gd name="T41" fmla="*/ 54 h 134"/>
                <a:gd name="T42" fmla="*/ 9 w 134"/>
                <a:gd name="T43" fmla="*/ 80 h 134"/>
                <a:gd name="T44" fmla="*/ 16 w 134"/>
                <a:gd name="T45" fmla="*/ 81 h 134"/>
                <a:gd name="T46" fmla="*/ 23 w 134"/>
                <a:gd name="T47" fmla="*/ 89 h 134"/>
                <a:gd name="T48" fmla="*/ 19 w 134"/>
                <a:gd name="T49" fmla="*/ 96 h 134"/>
                <a:gd name="T50" fmla="*/ 22 w 134"/>
                <a:gd name="T51" fmla="*/ 117 h 134"/>
                <a:gd name="T52" fmla="*/ 40 w 134"/>
                <a:gd name="T53" fmla="*/ 113 h 134"/>
                <a:gd name="T54" fmla="*/ 40 w 134"/>
                <a:gd name="T55" fmla="*/ 113 h 134"/>
                <a:gd name="T56" fmla="*/ 42 w 134"/>
                <a:gd name="T57" fmla="*/ 112 h 134"/>
                <a:gd name="T58" fmla="*/ 42 w 134"/>
                <a:gd name="T59" fmla="*/ 112 h 134"/>
                <a:gd name="T60" fmla="*/ 44 w 134"/>
                <a:gd name="T61" fmla="*/ 111 h 134"/>
                <a:gd name="T62" fmla="*/ 51 w 134"/>
                <a:gd name="T63" fmla="*/ 114 h 134"/>
                <a:gd name="T64" fmla="*/ 54 w 134"/>
                <a:gd name="T65" fmla="*/ 125 h 134"/>
                <a:gd name="T66" fmla="*/ 80 w 134"/>
                <a:gd name="T67" fmla="*/ 125 h 134"/>
                <a:gd name="T68" fmla="*/ 80 w 134"/>
                <a:gd name="T69" fmla="*/ 119 h 134"/>
                <a:gd name="T70" fmla="*/ 82 w 134"/>
                <a:gd name="T71" fmla="*/ 114 h 134"/>
                <a:gd name="T72" fmla="*/ 85 w 134"/>
                <a:gd name="T73" fmla="*/ 112 h 134"/>
                <a:gd name="T74" fmla="*/ 85 w 134"/>
                <a:gd name="T75" fmla="*/ 112 h 134"/>
                <a:gd name="T76" fmla="*/ 89 w 134"/>
                <a:gd name="T77" fmla="*/ 111 h 134"/>
                <a:gd name="T78" fmla="*/ 93 w 134"/>
                <a:gd name="T79" fmla="*/ 113 h 134"/>
                <a:gd name="T80" fmla="*/ 99 w 134"/>
                <a:gd name="T81" fmla="*/ 118 h 134"/>
                <a:gd name="T82" fmla="*/ 117 w 134"/>
                <a:gd name="T83" fmla="*/ 99 h 134"/>
                <a:gd name="T84" fmla="*/ 113 w 134"/>
                <a:gd name="T85" fmla="*/ 95 h 134"/>
                <a:gd name="T86" fmla="*/ 119 w 134"/>
                <a:gd name="T87" fmla="*/ 81 h 134"/>
                <a:gd name="T88" fmla="*/ 134 w 134"/>
                <a:gd name="T89" fmla="*/ 72 h 134"/>
                <a:gd name="T90" fmla="*/ 67 w 134"/>
                <a:gd name="T91" fmla="*/ 109 h 134"/>
                <a:gd name="T92" fmla="*/ 109 w 134"/>
                <a:gd name="T9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134">
                  <a:moveTo>
                    <a:pt x="125" y="54"/>
                  </a:moveTo>
                  <a:cubicBezTo>
                    <a:pt x="119" y="54"/>
                    <a:pt x="119" y="54"/>
                    <a:pt x="119" y="54"/>
                  </a:cubicBezTo>
                  <a:cubicBezTo>
                    <a:pt x="119" y="54"/>
                    <a:pt x="119" y="54"/>
                    <a:pt x="119" y="54"/>
                  </a:cubicBezTo>
                  <a:cubicBezTo>
                    <a:pt x="118" y="54"/>
                    <a:pt x="116" y="54"/>
                    <a:pt x="115" y="53"/>
                  </a:cubicBezTo>
                  <a:cubicBezTo>
                    <a:pt x="115" y="53"/>
                    <a:pt x="115" y="53"/>
                    <a:pt x="115" y="53"/>
                  </a:cubicBezTo>
                  <a:cubicBezTo>
                    <a:pt x="113" y="51"/>
                    <a:pt x="111" y="49"/>
                    <a:pt x="111" y="45"/>
                  </a:cubicBezTo>
                  <a:cubicBezTo>
                    <a:pt x="111" y="45"/>
                    <a:pt x="111" y="44"/>
                    <a:pt x="112" y="43"/>
                  </a:cubicBezTo>
                  <a:cubicBezTo>
                    <a:pt x="112" y="42"/>
                    <a:pt x="112" y="41"/>
                    <a:pt x="113" y="40"/>
                  </a:cubicBezTo>
                  <a:cubicBezTo>
                    <a:pt x="114" y="39"/>
                    <a:pt x="114" y="39"/>
                    <a:pt x="114" y="39"/>
                  </a:cubicBezTo>
                  <a:cubicBezTo>
                    <a:pt x="118" y="36"/>
                    <a:pt x="118" y="36"/>
                    <a:pt x="118" y="36"/>
                  </a:cubicBezTo>
                  <a:cubicBezTo>
                    <a:pt x="120" y="32"/>
                    <a:pt x="120" y="27"/>
                    <a:pt x="117" y="23"/>
                  </a:cubicBezTo>
                  <a:cubicBezTo>
                    <a:pt x="112" y="17"/>
                    <a:pt x="112" y="17"/>
                    <a:pt x="112" y="17"/>
                  </a:cubicBezTo>
                  <a:cubicBezTo>
                    <a:pt x="108" y="14"/>
                    <a:pt x="103" y="14"/>
                    <a:pt x="99" y="17"/>
                  </a:cubicBezTo>
                  <a:cubicBezTo>
                    <a:pt x="95" y="21"/>
                    <a:pt x="95" y="21"/>
                    <a:pt x="95" y="21"/>
                  </a:cubicBezTo>
                  <a:cubicBezTo>
                    <a:pt x="95" y="21"/>
                    <a:pt x="95" y="21"/>
                    <a:pt x="95" y="21"/>
                  </a:cubicBezTo>
                  <a:cubicBezTo>
                    <a:pt x="95" y="21"/>
                    <a:pt x="95" y="21"/>
                    <a:pt x="95" y="21"/>
                  </a:cubicBezTo>
                  <a:cubicBezTo>
                    <a:pt x="92" y="23"/>
                    <a:pt x="88" y="24"/>
                    <a:pt x="85" y="23"/>
                  </a:cubicBezTo>
                  <a:cubicBezTo>
                    <a:pt x="85" y="22"/>
                    <a:pt x="84" y="22"/>
                    <a:pt x="83" y="21"/>
                  </a:cubicBezTo>
                  <a:cubicBezTo>
                    <a:pt x="81" y="19"/>
                    <a:pt x="81" y="17"/>
                    <a:pt x="80" y="16"/>
                  </a:cubicBezTo>
                  <a:cubicBezTo>
                    <a:pt x="80" y="13"/>
                    <a:pt x="80" y="13"/>
                    <a:pt x="80" y="13"/>
                  </a:cubicBezTo>
                  <a:cubicBezTo>
                    <a:pt x="80" y="9"/>
                    <a:pt x="80" y="9"/>
                    <a:pt x="80" y="9"/>
                  </a:cubicBezTo>
                  <a:cubicBezTo>
                    <a:pt x="80" y="5"/>
                    <a:pt x="76" y="1"/>
                    <a:pt x="71" y="0"/>
                  </a:cubicBezTo>
                  <a:cubicBezTo>
                    <a:pt x="63" y="0"/>
                    <a:pt x="63" y="0"/>
                    <a:pt x="63" y="0"/>
                  </a:cubicBezTo>
                  <a:cubicBezTo>
                    <a:pt x="58" y="1"/>
                    <a:pt x="55" y="5"/>
                    <a:pt x="54" y="9"/>
                  </a:cubicBezTo>
                  <a:cubicBezTo>
                    <a:pt x="54" y="13"/>
                    <a:pt x="54" y="13"/>
                    <a:pt x="54" y="13"/>
                  </a:cubicBezTo>
                  <a:cubicBezTo>
                    <a:pt x="54" y="15"/>
                    <a:pt x="54" y="15"/>
                    <a:pt x="54" y="15"/>
                  </a:cubicBezTo>
                  <a:cubicBezTo>
                    <a:pt x="54" y="15"/>
                    <a:pt x="54" y="15"/>
                    <a:pt x="54" y="15"/>
                  </a:cubicBezTo>
                  <a:cubicBezTo>
                    <a:pt x="54" y="15"/>
                    <a:pt x="54" y="15"/>
                    <a:pt x="54" y="15"/>
                  </a:cubicBezTo>
                  <a:cubicBezTo>
                    <a:pt x="54" y="16"/>
                    <a:pt x="54" y="16"/>
                    <a:pt x="54" y="16"/>
                  </a:cubicBezTo>
                  <a:cubicBezTo>
                    <a:pt x="54" y="16"/>
                    <a:pt x="54" y="16"/>
                    <a:pt x="54" y="16"/>
                  </a:cubicBezTo>
                  <a:cubicBezTo>
                    <a:pt x="54" y="16"/>
                    <a:pt x="54" y="17"/>
                    <a:pt x="54" y="17"/>
                  </a:cubicBezTo>
                  <a:cubicBezTo>
                    <a:pt x="54" y="17"/>
                    <a:pt x="54" y="17"/>
                    <a:pt x="54" y="17"/>
                  </a:cubicBezTo>
                  <a:cubicBezTo>
                    <a:pt x="54" y="17"/>
                    <a:pt x="53" y="17"/>
                    <a:pt x="53" y="18"/>
                  </a:cubicBezTo>
                  <a:cubicBezTo>
                    <a:pt x="53" y="18"/>
                    <a:pt x="53" y="18"/>
                    <a:pt x="53" y="18"/>
                  </a:cubicBezTo>
                  <a:cubicBezTo>
                    <a:pt x="53" y="18"/>
                    <a:pt x="53" y="18"/>
                    <a:pt x="53" y="18"/>
                  </a:cubicBezTo>
                  <a:cubicBezTo>
                    <a:pt x="53" y="18"/>
                    <a:pt x="53" y="18"/>
                    <a:pt x="53" y="18"/>
                  </a:cubicBezTo>
                  <a:cubicBezTo>
                    <a:pt x="53" y="19"/>
                    <a:pt x="52" y="20"/>
                    <a:pt x="51" y="21"/>
                  </a:cubicBezTo>
                  <a:cubicBezTo>
                    <a:pt x="49" y="22"/>
                    <a:pt x="47" y="23"/>
                    <a:pt x="45" y="23"/>
                  </a:cubicBezTo>
                  <a:cubicBezTo>
                    <a:pt x="43" y="23"/>
                    <a:pt x="41" y="22"/>
                    <a:pt x="40" y="21"/>
                  </a:cubicBezTo>
                  <a:cubicBezTo>
                    <a:pt x="38" y="20"/>
                    <a:pt x="38" y="20"/>
                    <a:pt x="38" y="20"/>
                  </a:cubicBezTo>
                  <a:cubicBezTo>
                    <a:pt x="35" y="17"/>
                    <a:pt x="35" y="17"/>
                    <a:pt x="35" y="17"/>
                  </a:cubicBezTo>
                  <a:cubicBezTo>
                    <a:pt x="32" y="14"/>
                    <a:pt x="26" y="14"/>
                    <a:pt x="23" y="17"/>
                  </a:cubicBezTo>
                  <a:cubicBezTo>
                    <a:pt x="17" y="23"/>
                    <a:pt x="17" y="23"/>
                    <a:pt x="17" y="23"/>
                  </a:cubicBezTo>
                  <a:cubicBezTo>
                    <a:pt x="14" y="26"/>
                    <a:pt x="14" y="32"/>
                    <a:pt x="17" y="35"/>
                  </a:cubicBezTo>
                  <a:cubicBezTo>
                    <a:pt x="21" y="40"/>
                    <a:pt x="21" y="40"/>
                    <a:pt x="21" y="40"/>
                  </a:cubicBezTo>
                  <a:cubicBezTo>
                    <a:pt x="21" y="40"/>
                    <a:pt x="21" y="40"/>
                    <a:pt x="21" y="40"/>
                  </a:cubicBezTo>
                  <a:cubicBezTo>
                    <a:pt x="21" y="40"/>
                    <a:pt x="21" y="40"/>
                    <a:pt x="21" y="40"/>
                  </a:cubicBezTo>
                  <a:cubicBezTo>
                    <a:pt x="21" y="40"/>
                    <a:pt x="22" y="40"/>
                    <a:pt x="22" y="40"/>
                  </a:cubicBezTo>
                  <a:cubicBezTo>
                    <a:pt x="22" y="41"/>
                    <a:pt x="22" y="41"/>
                    <a:pt x="22" y="41"/>
                  </a:cubicBezTo>
                  <a:cubicBezTo>
                    <a:pt x="22" y="41"/>
                    <a:pt x="22" y="41"/>
                    <a:pt x="22" y="41"/>
                  </a:cubicBezTo>
                  <a:cubicBezTo>
                    <a:pt x="22" y="41"/>
                    <a:pt x="22" y="41"/>
                    <a:pt x="22" y="42"/>
                  </a:cubicBezTo>
                  <a:cubicBezTo>
                    <a:pt x="22" y="42"/>
                    <a:pt x="22" y="42"/>
                    <a:pt x="22" y="42"/>
                  </a:cubicBezTo>
                  <a:cubicBezTo>
                    <a:pt x="22" y="42"/>
                    <a:pt x="22" y="42"/>
                    <a:pt x="22" y="42"/>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7"/>
                    <a:pt x="22" y="50"/>
                    <a:pt x="20" y="52"/>
                  </a:cubicBezTo>
                  <a:cubicBezTo>
                    <a:pt x="20" y="52"/>
                    <a:pt x="20" y="52"/>
                    <a:pt x="20" y="52"/>
                  </a:cubicBezTo>
                  <a:cubicBezTo>
                    <a:pt x="19" y="53"/>
                    <a:pt x="17" y="54"/>
                    <a:pt x="15" y="54"/>
                  </a:cubicBezTo>
                  <a:cubicBezTo>
                    <a:pt x="13" y="54"/>
                    <a:pt x="13" y="54"/>
                    <a:pt x="13" y="54"/>
                  </a:cubicBezTo>
                  <a:cubicBezTo>
                    <a:pt x="9" y="54"/>
                    <a:pt x="9" y="54"/>
                    <a:pt x="9" y="54"/>
                  </a:cubicBezTo>
                  <a:cubicBezTo>
                    <a:pt x="4" y="55"/>
                    <a:pt x="1" y="58"/>
                    <a:pt x="0" y="63"/>
                  </a:cubicBezTo>
                  <a:cubicBezTo>
                    <a:pt x="0" y="71"/>
                    <a:pt x="0" y="71"/>
                    <a:pt x="0" y="71"/>
                  </a:cubicBezTo>
                  <a:cubicBezTo>
                    <a:pt x="1" y="76"/>
                    <a:pt x="4" y="80"/>
                    <a:pt x="9" y="80"/>
                  </a:cubicBezTo>
                  <a:cubicBezTo>
                    <a:pt x="15" y="80"/>
                    <a:pt x="15" y="80"/>
                    <a:pt x="15" y="80"/>
                  </a:cubicBezTo>
                  <a:cubicBezTo>
                    <a:pt x="15" y="80"/>
                    <a:pt x="16" y="80"/>
                    <a:pt x="16" y="80"/>
                  </a:cubicBezTo>
                  <a:cubicBezTo>
                    <a:pt x="16" y="81"/>
                    <a:pt x="16" y="81"/>
                    <a:pt x="16" y="81"/>
                  </a:cubicBezTo>
                  <a:cubicBezTo>
                    <a:pt x="16" y="81"/>
                    <a:pt x="16" y="81"/>
                    <a:pt x="17" y="81"/>
                  </a:cubicBezTo>
                  <a:cubicBezTo>
                    <a:pt x="20" y="82"/>
                    <a:pt x="23" y="85"/>
                    <a:pt x="23" y="89"/>
                  </a:cubicBezTo>
                  <a:cubicBezTo>
                    <a:pt x="23" y="89"/>
                    <a:pt x="23" y="89"/>
                    <a:pt x="23" y="89"/>
                  </a:cubicBezTo>
                  <a:cubicBezTo>
                    <a:pt x="23" y="91"/>
                    <a:pt x="22" y="93"/>
                    <a:pt x="21" y="95"/>
                  </a:cubicBezTo>
                  <a:cubicBezTo>
                    <a:pt x="19" y="96"/>
                    <a:pt x="19" y="96"/>
                    <a:pt x="19" y="96"/>
                  </a:cubicBezTo>
                  <a:cubicBezTo>
                    <a:pt x="19" y="96"/>
                    <a:pt x="19" y="96"/>
                    <a:pt x="19" y="96"/>
                  </a:cubicBezTo>
                  <a:cubicBezTo>
                    <a:pt x="17" y="99"/>
                    <a:pt x="17" y="99"/>
                    <a:pt x="17" y="99"/>
                  </a:cubicBezTo>
                  <a:cubicBezTo>
                    <a:pt x="14" y="103"/>
                    <a:pt x="14" y="108"/>
                    <a:pt x="17" y="112"/>
                  </a:cubicBezTo>
                  <a:cubicBezTo>
                    <a:pt x="22" y="117"/>
                    <a:pt x="22" y="117"/>
                    <a:pt x="22" y="117"/>
                  </a:cubicBezTo>
                  <a:cubicBezTo>
                    <a:pt x="26" y="120"/>
                    <a:pt x="31" y="120"/>
                    <a:pt x="35" y="118"/>
                  </a:cubicBezTo>
                  <a:cubicBezTo>
                    <a:pt x="40" y="113"/>
                    <a:pt x="40" y="113"/>
                    <a:pt x="40" y="113"/>
                  </a:cubicBezTo>
                  <a:cubicBezTo>
                    <a:pt x="40" y="113"/>
                    <a:pt x="40" y="113"/>
                    <a:pt x="40" y="113"/>
                  </a:cubicBezTo>
                  <a:cubicBezTo>
                    <a:pt x="40" y="113"/>
                    <a:pt x="40" y="113"/>
                    <a:pt x="40" y="113"/>
                  </a:cubicBezTo>
                  <a:cubicBezTo>
                    <a:pt x="40" y="113"/>
                    <a:pt x="40" y="113"/>
                    <a:pt x="40" y="113"/>
                  </a:cubicBezTo>
                  <a:cubicBezTo>
                    <a:pt x="40" y="113"/>
                    <a:pt x="40" y="113"/>
                    <a:pt x="40" y="113"/>
                  </a:cubicBezTo>
                  <a:cubicBezTo>
                    <a:pt x="41" y="113"/>
                    <a:pt x="41" y="112"/>
                    <a:pt x="41" y="112"/>
                  </a:cubicBezTo>
                  <a:cubicBezTo>
                    <a:pt x="41" y="112"/>
                    <a:pt x="41" y="112"/>
                    <a:pt x="41" y="112"/>
                  </a:cubicBezTo>
                  <a:cubicBezTo>
                    <a:pt x="41" y="112"/>
                    <a:pt x="41" y="112"/>
                    <a:pt x="42" y="112"/>
                  </a:cubicBezTo>
                  <a:cubicBezTo>
                    <a:pt x="42" y="112"/>
                    <a:pt x="42" y="112"/>
                    <a:pt x="42" y="112"/>
                  </a:cubicBezTo>
                  <a:cubicBezTo>
                    <a:pt x="42" y="112"/>
                    <a:pt x="42" y="112"/>
                    <a:pt x="42" y="112"/>
                  </a:cubicBezTo>
                  <a:cubicBezTo>
                    <a:pt x="42" y="112"/>
                    <a:pt x="42" y="112"/>
                    <a:pt x="42" y="112"/>
                  </a:cubicBezTo>
                  <a:cubicBezTo>
                    <a:pt x="43" y="112"/>
                    <a:pt x="43" y="112"/>
                    <a:pt x="43" y="112"/>
                  </a:cubicBezTo>
                  <a:cubicBezTo>
                    <a:pt x="43" y="112"/>
                    <a:pt x="43" y="112"/>
                    <a:pt x="43" y="112"/>
                  </a:cubicBezTo>
                  <a:cubicBezTo>
                    <a:pt x="43" y="111"/>
                    <a:pt x="44" y="111"/>
                    <a:pt x="44" y="111"/>
                  </a:cubicBezTo>
                  <a:cubicBezTo>
                    <a:pt x="44" y="111"/>
                    <a:pt x="44" y="111"/>
                    <a:pt x="44" y="111"/>
                  </a:cubicBezTo>
                  <a:cubicBezTo>
                    <a:pt x="44" y="111"/>
                    <a:pt x="44" y="111"/>
                    <a:pt x="45" y="111"/>
                  </a:cubicBezTo>
                  <a:cubicBezTo>
                    <a:pt x="47" y="111"/>
                    <a:pt x="49" y="112"/>
                    <a:pt x="51" y="114"/>
                  </a:cubicBezTo>
                  <a:cubicBezTo>
                    <a:pt x="53" y="115"/>
                    <a:pt x="53" y="117"/>
                    <a:pt x="54" y="119"/>
                  </a:cubicBezTo>
                  <a:cubicBezTo>
                    <a:pt x="54" y="121"/>
                    <a:pt x="54" y="121"/>
                    <a:pt x="54" y="121"/>
                  </a:cubicBezTo>
                  <a:cubicBezTo>
                    <a:pt x="54" y="125"/>
                    <a:pt x="54" y="125"/>
                    <a:pt x="54" y="125"/>
                  </a:cubicBezTo>
                  <a:cubicBezTo>
                    <a:pt x="54" y="130"/>
                    <a:pt x="58" y="134"/>
                    <a:pt x="63" y="134"/>
                  </a:cubicBezTo>
                  <a:cubicBezTo>
                    <a:pt x="71" y="134"/>
                    <a:pt x="71" y="134"/>
                    <a:pt x="71" y="134"/>
                  </a:cubicBezTo>
                  <a:cubicBezTo>
                    <a:pt x="76" y="134"/>
                    <a:pt x="79" y="130"/>
                    <a:pt x="80" y="125"/>
                  </a:cubicBezTo>
                  <a:cubicBezTo>
                    <a:pt x="80" y="121"/>
                    <a:pt x="80" y="121"/>
                    <a:pt x="80" y="121"/>
                  </a:cubicBezTo>
                  <a:cubicBezTo>
                    <a:pt x="80" y="119"/>
                    <a:pt x="80" y="119"/>
                    <a:pt x="80" y="119"/>
                  </a:cubicBezTo>
                  <a:cubicBezTo>
                    <a:pt x="80" y="119"/>
                    <a:pt x="80" y="119"/>
                    <a:pt x="80" y="119"/>
                  </a:cubicBezTo>
                  <a:cubicBezTo>
                    <a:pt x="80" y="118"/>
                    <a:pt x="81" y="116"/>
                    <a:pt x="82" y="115"/>
                  </a:cubicBezTo>
                  <a:cubicBezTo>
                    <a:pt x="82" y="115"/>
                    <a:pt x="82" y="115"/>
                    <a:pt x="82" y="115"/>
                  </a:cubicBezTo>
                  <a:cubicBezTo>
                    <a:pt x="82" y="114"/>
                    <a:pt x="82" y="114"/>
                    <a:pt x="82" y="114"/>
                  </a:cubicBezTo>
                  <a:cubicBezTo>
                    <a:pt x="83" y="114"/>
                    <a:pt x="83" y="113"/>
                    <a:pt x="84" y="113"/>
                  </a:cubicBezTo>
                  <a:cubicBezTo>
                    <a:pt x="84" y="113"/>
                    <a:pt x="84" y="113"/>
                    <a:pt x="84" y="113"/>
                  </a:cubicBezTo>
                  <a:cubicBezTo>
                    <a:pt x="84" y="113"/>
                    <a:pt x="84" y="113"/>
                    <a:pt x="85" y="112"/>
                  </a:cubicBezTo>
                  <a:cubicBezTo>
                    <a:pt x="85" y="112"/>
                    <a:pt x="85" y="112"/>
                    <a:pt x="85" y="112"/>
                  </a:cubicBezTo>
                  <a:cubicBezTo>
                    <a:pt x="85" y="112"/>
                    <a:pt x="85" y="112"/>
                    <a:pt x="85" y="112"/>
                  </a:cubicBezTo>
                  <a:cubicBezTo>
                    <a:pt x="85" y="112"/>
                    <a:pt x="85" y="112"/>
                    <a:pt x="85" y="112"/>
                  </a:cubicBezTo>
                  <a:cubicBezTo>
                    <a:pt x="85" y="112"/>
                    <a:pt x="86" y="112"/>
                    <a:pt x="86" y="112"/>
                  </a:cubicBezTo>
                  <a:cubicBezTo>
                    <a:pt x="86" y="112"/>
                    <a:pt x="86" y="112"/>
                    <a:pt x="86" y="112"/>
                  </a:cubicBezTo>
                  <a:cubicBezTo>
                    <a:pt x="87" y="112"/>
                    <a:pt x="88" y="111"/>
                    <a:pt x="89" y="111"/>
                  </a:cubicBezTo>
                  <a:cubicBezTo>
                    <a:pt x="89" y="111"/>
                    <a:pt x="89" y="111"/>
                    <a:pt x="89" y="111"/>
                  </a:cubicBezTo>
                  <a:cubicBezTo>
                    <a:pt x="89" y="111"/>
                    <a:pt x="89" y="111"/>
                    <a:pt x="90" y="111"/>
                  </a:cubicBezTo>
                  <a:cubicBezTo>
                    <a:pt x="91" y="112"/>
                    <a:pt x="92" y="112"/>
                    <a:pt x="93" y="113"/>
                  </a:cubicBezTo>
                  <a:cubicBezTo>
                    <a:pt x="94" y="113"/>
                    <a:pt x="94" y="113"/>
                    <a:pt x="94" y="113"/>
                  </a:cubicBezTo>
                  <a:cubicBezTo>
                    <a:pt x="96" y="115"/>
                    <a:pt x="96" y="115"/>
                    <a:pt x="96" y="115"/>
                  </a:cubicBezTo>
                  <a:cubicBezTo>
                    <a:pt x="99" y="118"/>
                    <a:pt x="99" y="118"/>
                    <a:pt x="99" y="118"/>
                  </a:cubicBezTo>
                  <a:cubicBezTo>
                    <a:pt x="102" y="121"/>
                    <a:pt x="108" y="121"/>
                    <a:pt x="111" y="118"/>
                  </a:cubicBezTo>
                  <a:cubicBezTo>
                    <a:pt x="117" y="112"/>
                    <a:pt x="117" y="112"/>
                    <a:pt x="117" y="112"/>
                  </a:cubicBezTo>
                  <a:cubicBezTo>
                    <a:pt x="120" y="108"/>
                    <a:pt x="120" y="103"/>
                    <a:pt x="117" y="99"/>
                  </a:cubicBezTo>
                  <a:cubicBezTo>
                    <a:pt x="114" y="96"/>
                    <a:pt x="114" y="96"/>
                    <a:pt x="114" y="96"/>
                  </a:cubicBezTo>
                  <a:cubicBezTo>
                    <a:pt x="113" y="95"/>
                    <a:pt x="113" y="95"/>
                    <a:pt x="113" y="95"/>
                  </a:cubicBezTo>
                  <a:cubicBezTo>
                    <a:pt x="113" y="95"/>
                    <a:pt x="113" y="95"/>
                    <a:pt x="113" y="95"/>
                  </a:cubicBezTo>
                  <a:cubicBezTo>
                    <a:pt x="110" y="91"/>
                    <a:pt x="110" y="86"/>
                    <a:pt x="114" y="83"/>
                  </a:cubicBezTo>
                  <a:cubicBezTo>
                    <a:pt x="114" y="82"/>
                    <a:pt x="115" y="82"/>
                    <a:pt x="117" y="81"/>
                  </a:cubicBezTo>
                  <a:cubicBezTo>
                    <a:pt x="117" y="81"/>
                    <a:pt x="118" y="81"/>
                    <a:pt x="119" y="81"/>
                  </a:cubicBezTo>
                  <a:cubicBezTo>
                    <a:pt x="121" y="81"/>
                    <a:pt x="121" y="81"/>
                    <a:pt x="121" y="81"/>
                  </a:cubicBezTo>
                  <a:cubicBezTo>
                    <a:pt x="125" y="81"/>
                    <a:pt x="125" y="81"/>
                    <a:pt x="125" y="81"/>
                  </a:cubicBezTo>
                  <a:cubicBezTo>
                    <a:pt x="130" y="80"/>
                    <a:pt x="133" y="76"/>
                    <a:pt x="134" y="72"/>
                  </a:cubicBezTo>
                  <a:cubicBezTo>
                    <a:pt x="134" y="63"/>
                    <a:pt x="134" y="63"/>
                    <a:pt x="134" y="63"/>
                  </a:cubicBezTo>
                  <a:cubicBezTo>
                    <a:pt x="133" y="59"/>
                    <a:pt x="130" y="55"/>
                    <a:pt x="125" y="54"/>
                  </a:cubicBezTo>
                  <a:close/>
                  <a:moveTo>
                    <a:pt x="67" y="109"/>
                  </a:moveTo>
                  <a:cubicBezTo>
                    <a:pt x="44" y="109"/>
                    <a:pt x="25" y="90"/>
                    <a:pt x="25" y="67"/>
                  </a:cubicBezTo>
                  <a:cubicBezTo>
                    <a:pt x="25" y="44"/>
                    <a:pt x="44" y="26"/>
                    <a:pt x="67" y="26"/>
                  </a:cubicBezTo>
                  <a:cubicBezTo>
                    <a:pt x="90" y="26"/>
                    <a:pt x="109" y="44"/>
                    <a:pt x="109" y="67"/>
                  </a:cubicBezTo>
                  <a:cubicBezTo>
                    <a:pt x="109" y="90"/>
                    <a:pt x="90" y="109"/>
                    <a:pt x="67"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8" name="Freeform 37"/>
            <p:cNvSpPr/>
            <p:nvPr/>
          </p:nvSpPr>
          <p:spPr bwMode="auto">
            <a:xfrm>
              <a:off x="6904038" y="4829175"/>
              <a:ext cx="209550" cy="173038"/>
            </a:xfrm>
            <a:custGeom>
              <a:avLst/>
              <a:gdLst>
                <a:gd name="T0" fmla="*/ 53 w 56"/>
                <a:gd name="T1" fmla="*/ 36 h 46"/>
                <a:gd name="T2" fmla="*/ 55 w 56"/>
                <a:gd name="T3" fmla="*/ 12 h 46"/>
                <a:gd name="T4" fmla="*/ 41 w 56"/>
                <a:gd name="T5" fmla="*/ 0 h 46"/>
                <a:gd name="T6" fmla="*/ 33 w 56"/>
                <a:gd name="T7" fmla="*/ 0 h 46"/>
                <a:gd name="T8" fmla="*/ 31 w 56"/>
                <a:gd name="T9" fmla="*/ 5 h 46"/>
                <a:gd name="T10" fmla="*/ 33 w 56"/>
                <a:gd name="T11" fmla="*/ 26 h 46"/>
                <a:gd name="T12" fmla="*/ 28 w 56"/>
                <a:gd name="T13" fmla="*/ 33 h 46"/>
                <a:gd name="T14" fmla="*/ 23 w 56"/>
                <a:gd name="T15" fmla="*/ 26 h 46"/>
                <a:gd name="T16" fmla="*/ 26 w 56"/>
                <a:gd name="T17" fmla="*/ 5 h 46"/>
                <a:gd name="T18" fmla="*/ 24 w 56"/>
                <a:gd name="T19" fmla="*/ 0 h 46"/>
                <a:gd name="T20" fmla="*/ 15 w 56"/>
                <a:gd name="T21" fmla="*/ 0 h 46"/>
                <a:gd name="T22" fmla="*/ 15 w 56"/>
                <a:gd name="T23" fmla="*/ 0 h 46"/>
                <a:gd name="T24" fmla="*/ 1 w 56"/>
                <a:gd name="T25" fmla="*/ 12 h 46"/>
                <a:gd name="T26" fmla="*/ 3 w 56"/>
                <a:gd name="T27" fmla="*/ 36 h 46"/>
                <a:gd name="T28" fmla="*/ 28 w 56"/>
                <a:gd name="T29" fmla="*/ 46 h 46"/>
                <a:gd name="T30" fmla="*/ 53 w 56"/>
                <a:gd name="T31"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46">
                  <a:moveTo>
                    <a:pt x="53" y="36"/>
                  </a:moveTo>
                  <a:cubicBezTo>
                    <a:pt x="55" y="12"/>
                    <a:pt x="55" y="12"/>
                    <a:pt x="55" y="12"/>
                  </a:cubicBezTo>
                  <a:cubicBezTo>
                    <a:pt x="56" y="5"/>
                    <a:pt x="48" y="0"/>
                    <a:pt x="41" y="0"/>
                  </a:cubicBezTo>
                  <a:cubicBezTo>
                    <a:pt x="33" y="0"/>
                    <a:pt x="33" y="0"/>
                    <a:pt x="33" y="0"/>
                  </a:cubicBezTo>
                  <a:cubicBezTo>
                    <a:pt x="33" y="0"/>
                    <a:pt x="33" y="3"/>
                    <a:pt x="31" y="5"/>
                  </a:cubicBezTo>
                  <a:cubicBezTo>
                    <a:pt x="31" y="5"/>
                    <a:pt x="34" y="21"/>
                    <a:pt x="33" y="26"/>
                  </a:cubicBezTo>
                  <a:cubicBezTo>
                    <a:pt x="32" y="28"/>
                    <a:pt x="30" y="33"/>
                    <a:pt x="28" y="33"/>
                  </a:cubicBezTo>
                  <a:cubicBezTo>
                    <a:pt x="25" y="33"/>
                    <a:pt x="23" y="28"/>
                    <a:pt x="23" y="26"/>
                  </a:cubicBezTo>
                  <a:cubicBezTo>
                    <a:pt x="22" y="21"/>
                    <a:pt x="26" y="5"/>
                    <a:pt x="26" y="5"/>
                  </a:cubicBezTo>
                  <a:cubicBezTo>
                    <a:pt x="25" y="5"/>
                    <a:pt x="24" y="4"/>
                    <a:pt x="24" y="0"/>
                  </a:cubicBezTo>
                  <a:cubicBezTo>
                    <a:pt x="15" y="0"/>
                    <a:pt x="15" y="0"/>
                    <a:pt x="15" y="0"/>
                  </a:cubicBezTo>
                  <a:cubicBezTo>
                    <a:pt x="15" y="0"/>
                    <a:pt x="15" y="0"/>
                    <a:pt x="15" y="0"/>
                  </a:cubicBezTo>
                  <a:cubicBezTo>
                    <a:pt x="8" y="0"/>
                    <a:pt x="0" y="5"/>
                    <a:pt x="1" y="12"/>
                  </a:cubicBezTo>
                  <a:cubicBezTo>
                    <a:pt x="3" y="36"/>
                    <a:pt x="3" y="36"/>
                    <a:pt x="3" y="36"/>
                  </a:cubicBezTo>
                  <a:cubicBezTo>
                    <a:pt x="9" y="42"/>
                    <a:pt x="19" y="46"/>
                    <a:pt x="28" y="46"/>
                  </a:cubicBezTo>
                  <a:cubicBezTo>
                    <a:pt x="37" y="46"/>
                    <a:pt x="48" y="41"/>
                    <a:pt x="5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9" name="Oval 38"/>
            <p:cNvSpPr>
              <a:spLocks noChangeArrowheads="1"/>
            </p:cNvSpPr>
            <p:nvPr/>
          </p:nvSpPr>
          <p:spPr bwMode="auto">
            <a:xfrm>
              <a:off x="6956425" y="4705350"/>
              <a:ext cx="104775" cy="1047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grpSp>
      <p:sp>
        <p:nvSpPr>
          <p:cNvPr id="41" name="Rectangle 40"/>
          <p:cNvSpPr/>
          <p:nvPr/>
        </p:nvSpPr>
        <p:spPr>
          <a:xfrm>
            <a:off x="829209" y="1412032"/>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8" name="Group 56"/>
          <p:cNvGrpSpPr/>
          <p:nvPr/>
        </p:nvGrpSpPr>
        <p:grpSpPr>
          <a:xfrm>
            <a:off x="774032" y="1288977"/>
            <a:ext cx="1361390" cy="431338"/>
            <a:chOff x="772860" y="1581150"/>
            <a:chExt cx="1361810" cy="431338"/>
          </a:xfrm>
          <a:solidFill>
            <a:schemeClr val="accent1"/>
          </a:solidFill>
        </p:grpSpPr>
        <p:sp>
          <p:nvSpPr>
            <p:cNvPr id="42" name="Rectangle 41"/>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3" name="Rectangle 42"/>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4" name="Rectangle 43"/>
            <p:cNvSpPr/>
            <p:nvPr/>
          </p:nvSpPr>
          <p:spPr>
            <a:xfrm>
              <a:off x="2020688"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46" name="Rectangle 45"/>
          <p:cNvSpPr/>
          <p:nvPr/>
        </p:nvSpPr>
        <p:spPr>
          <a:xfrm>
            <a:off x="829209" y="24588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9" name="Group 55"/>
          <p:cNvGrpSpPr/>
          <p:nvPr/>
        </p:nvGrpSpPr>
        <p:grpSpPr>
          <a:xfrm>
            <a:off x="774032" y="2335829"/>
            <a:ext cx="1361390" cy="431338"/>
            <a:chOff x="759040" y="2628002"/>
            <a:chExt cx="1361810" cy="431338"/>
          </a:xfrm>
          <a:solidFill>
            <a:schemeClr val="accent1"/>
          </a:solidFill>
        </p:grpSpPr>
        <p:sp>
          <p:nvSpPr>
            <p:cNvPr id="47" name="Rectangle 46"/>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8" name="Rectangle 47"/>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9" name="Rectangle 48"/>
            <p:cNvSpPr/>
            <p:nvPr/>
          </p:nvSpPr>
          <p:spPr>
            <a:xfrm>
              <a:off x="2006868"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51" name="Rectangle 50"/>
          <p:cNvSpPr/>
          <p:nvPr/>
        </p:nvSpPr>
        <p:spPr>
          <a:xfrm>
            <a:off x="829209" y="35256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13" name="Group 54"/>
          <p:cNvGrpSpPr/>
          <p:nvPr/>
        </p:nvGrpSpPr>
        <p:grpSpPr>
          <a:xfrm>
            <a:off x="774032" y="3402628"/>
            <a:ext cx="1361390" cy="434100"/>
            <a:chOff x="745220" y="3674854"/>
            <a:chExt cx="1361810" cy="434100"/>
          </a:xfrm>
          <a:solidFill>
            <a:schemeClr val="accent1"/>
          </a:solidFill>
        </p:grpSpPr>
        <p:sp>
          <p:nvSpPr>
            <p:cNvPr id="52" name="Rectangle 51"/>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3" name="Rectangle 52"/>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4" name="Rectangle 53"/>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61" name="Rectangle 60"/>
          <p:cNvSpPr/>
          <p:nvPr/>
        </p:nvSpPr>
        <p:spPr>
          <a:xfrm>
            <a:off x="6985689" y="1412032"/>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17" name="Group 61"/>
          <p:cNvGrpSpPr/>
          <p:nvPr/>
        </p:nvGrpSpPr>
        <p:grpSpPr>
          <a:xfrm>
            <a:off x="6930512" y="1288977"/>
            <a:ext cx="1361390" cy="431338"/>
            <a:chOff x="772860" y="1581150"/>
            <a:chExt cx="1361810" cy="431338"/>
          </a:xfrm>
          <a:solidFill>
            <a:schemeClr val="accent1"/>
          </a:solidFill>
        </p:grpSpPr>
        <p:sp>
          <p:nvSpPr>
            <p:cNvPr id="63" name="Rectangle 62"/>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4" name="Rectangle 63"/>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5" name="Rectangle 64"/>
            <p:cNvSpPr/>
            <p:nvPr/>
          </p:nvSpPr>
          <p:spPr>
            <a:xfrm>
              <a:off x="2020688"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67" name="Rectangle 66"/>
          <p:cNvSpPr/>
          <p:nvPr/>
        </p:nvSpPr>
        <p:spPr>
          <a:xfrm>
            <a:off x="6985689" y="24588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21" name="Group 67"/>
          <p:cNvGrpSpPr/>
          <p:nvPr/>
        </p:nvGrpSpPr>
        <p:grpSpPr>
          <a:xfrm>
            <a:off x="6930512" y="2335829"/>
            <a:ext cx="1361390" cy="431338"/>
            <a:chOff x="759040" y="2628002"/>
            <a:chExt cx="1361810" cy="431338"/>
          </a:xfrm>
          <a:solidFill>
            <a:schemeClr val="accent1"/>
          </a:solidFill>
        </p:grpSpPr>
        <p:sp>
          <p:nvSpPr>
            <p:cNvPr id="69" name="Rectangle 68"/>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0" name="Rectangle 69"/>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1" name="Rectangle 70"/>
            <p:cNvSpPr/>
            <p:nvPr/>
          </p:nvSpPr>
          <p:spPr>
            <a:xfrm>
              <a:off x="2006868"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73" name="Rectangle 72"/>
          <p:cNvSpPr/>
          <p:nvPr/>
        </p:nvSpPr>
        <p:spPr>
          <a:xfrm>
            <a:off x="6985689" y="3525684"/>
            <a:ext cx="1247443" cy="727122"/>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25" name="Group 73"/>
          <p:cNvGrpSpPr/>
          <p:nvPr/>
        </p:nvGrpSpPr>
        <p:grpSpPr>
          <a:xfrm>
            <a:off x="6930512" y="3402628"/>
            <a:ext cx="1361390" cy="434100"/>
            <a:chOff x="745220" y="3674854"/>
            <a:chExt cx="1361810" cy="434100"/>
          </a:xfrm>
          <a:solidFill>
            <a:schemeClr val="accent1"/>
          </a:solidFill>
        </p:grpSpPr>
        <p:sp>
          <p:nvSpPr>
            <p:cNvPr id="75" name="Rectangle 74"/>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6" name="Rectangle 75"/>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7" name="Rectangle 76"/>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Tree>
    <p:extLst>
      <p:ext uri="{BB962C8B-B14F-4D97-AF65-F5344CB8AC3E}">
        <p14:creationId xmlns:p14="http://schemas.microsoft.com/office/powerpoint/2010/main" val="2628097410"/>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right)">
                                      <p:cBhvr>
                                        <p:cTn id="32" dur="500"/>
                                        <p:tgtEl>
                                          <p:spTgt spid="3"/>
                                        </p:tgtEl>
                                      </p:cBhvr>
                                    </p:animEffect>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50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barn(inVertical)">
                                      <p:cBhvr>
                                        <p:cTn id="44" dur="500"/>
                                        <p:tgtEl>
                                          <p:spTgt spid="22"/>
                                        </p:tgtEl>
                                      </p:cBhvr>
                                    </p:animEffect>
                                  </p:childTnLst>
                                </p:cTn>
                              </p:par>
                            </p:childTnLst>
                          </p:cTn>
                        </p:par>
                        <p:par>
                          <p:cTn id="45" fill="hold">
                            <p:stCondLst>
                              <p:cond delay="4500"/>
                            </p:stCondLst>
                            <p:childTnLst>
                              <p:par>
                                <p:cTn id="46" presetID="16" presetClass="entr" presetSubtype="2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childTnLst>
                          </p:cTn>
                        </p:par>
                        <p:par>
                          <p:cTn id="49" fill="hold">
                            <p:stCondLst>
                              <p:cond delay="5000"/>
                            </p:stCondLst>
                            <p:childTnLst>
                              <p:par>
                                <p:cTn id="50" presetID="16" presetClass="entr" presetSubtype="2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Horizontal)">
                                      <p:cBhvr>
                                        <p:cTn id="52" dur="500"/>
                                        <p:tgtEl>
                                          <p:spTgt spid="14"/>
                                        </p:tgtEl>
                                      </p:cBhvr>
                                    </p:animEffect>
                                  </p:childTnLst>
                                </p:cTn>
                              </p:par>
                            </p:childTnLst>
                          </p:cTn>
                        </p:par>
                        <p:par>
                          <p:cTn id="53" fill="hold">
                            <p:stCondLst>
                              <p:cond delay="5500"/>
                            </p:stCondLst>
                            <p:childTnLst>
                              <p:par>
                                <p:cTn id="54" presetID="16" presetClass="entr" presetSubtype="21"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arn(inVertical)">
                                      <p:cBhvr>
                                        <p:cTn id="56" dur="500"/>
                                        <p:tgtEl>
                                          <p:spTgt spid="8"/>
                                        </p:tgtEl>
                                      </p:cBhvr>
                                    </p:animEffect>
                                  </p:childTnLst>
                                </p:cTn>
                              </p:par>
                            </p:childTnLst>
                          </p:cTn>
                        </p:par>
                        <p:par>
                          <p:cTn id="57" fill="hold">
                            <p:stCondLst>
                              <p:cond delay="6000"/>
                            </p:stCondLst>
                            <p:childTnLst>
                              <p:par>
                                <p:cTn id="58" presetID="16" presetClass="entr" presetSubtype="2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barn(inVertical)">
                                      <p:cBhvr>
                                        <p:cTn id="60" dur="500"/>
                                        <p:tgtEl>
                                          <p:spTgt spid="9"/>
                                        </p:tgtEl>
                                      </p:cBhvr>
                                    </p:animEffect>
                                  </p:childTnLst>
                                </p:cTn>
                              </p:par>
                            </p:childTnLst>
                          </p:cTn>
                        </p:par>
                        <p:par>
                          <p:cTn id="61" fill="hold">
                            <p:stCondLst>
                              <p:cond delay="6500"/>
                            </p:stCondLst>
                            <p:childTnLst>
                              <p:par>
                                <p:cTn id="62" presetID="16" presetClass="entr" presetSubtype="21"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childTnLst>
                          </p:cTn>
                        </p:par>
                        <p:par>
                          <p:cTn id="65" fill="hold">
                            <p:stCondLst>
                              <p:cond delay="7000"/>
                            </p:stCondLst>
                            <p:childTnLst>
                              <p:par>
                                <p:cTn id="66" presetID="16" presetClass="entr" presetSubtype="21"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barn(inVertical)">
                                      <p:cBhvr>
                                        <p:cTn id="68" dur="500"/>
                                        <p:tgtEl>
                                          <p:spTgt spid="17"/>
                                        </p:tgtEl>
                                      </p:cBhvr>
                                    </p:animEffect>
                                  </p:childTnLst>
                                </p:cTn>
                              </p:par>
                            </p:childTnLst>
                          </p:cTn>
                        </p:par>
                        <p:par>
                          <p:cTn id="69" fill="hold">
                            <p:stCondLst>
                              <p:cond delay="7500"/>
                            </p:stCondLst>
                            <p:childTnLst>
                              <p:par>
                                <p:cTn id="70" presetID="16" presetClass="entr" presetSubtype="21"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arn(inVertical)">
                                      <p:cBhvr>
                                        <p:cTn id="72" dur="500"/>
                                        <p:tgtEl>
                                          <p:spTgt spid="21"/>
                                        </p:tgtEl>
                                      </p:cBhvr>
                                    </p:animEffect>
                                  </p:childTnLst>
                                </p:cTn>
                              </p:par>
                            </p:childTnLst>
                          </p:cTn>
                        </p:par>
                        <p:par>
                          <p:cTn id="73" fill="hold">
                            <p:stCondLst>
                              <p:cond delay="8000"/>
                            </p:stCondLst>
                            <p:childTnLst>
                              <p:par>
                                <p:cTn id="74" presetID="16" presetClass="entr" presetSubtype="21"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barn(inVertical)">
                                      <p:cBhvr>
                                        <p:cTn id="76" dur="500"/>
                                        <p:tgtEl>
                                          <p:spTgt spid="2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500"/>
                                        <p:tgtEl>
                                          <p:spTgt spid="51"/>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childTnLst>
                                </p:cTn>
                              </p:par>
                            </p:childTnLst>
                          </p:cTn>
                        </p:par>
                        <p:par>
                          <p:cTn id="93" fill="hold">
                            <p:stCondLst>
                              <p:cond delay="10500"/>
                            </p:stCondLst>
                            <p:childTnLst>
                              <p:par>
                                <p:cTn id="94" presetID="10"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500"/>
                                        <p:tgtEl>
                                          <p:spTgt spid="67"/>
                                        </p:tgtEl>
                                      </p:cBhvr>
                                    </p:animEffect>
                                  </p:childTnLst>
                                </p:cTn>
                              </p:par>
                            </p:childTnLst>
                          </p:cTn>
                        </p:par>
                        <p:par>
                          <p:cTn id="97" fill="hold">
                            <p:stCondLst>
                              <p:cond delay="11000"/>
                            </p:stCondLst>
                            <p:childTnLst>
                              <p:par>
                                <p:cTn id="98" presetID="10" presetClass="entr" presetSubtype="0" fill="hold" grpId="0" nodeType="afterEffect">
                                  <p:stCondLst>
                                    <p:cond delay="0"/>
                                  </p:stCondLst>
                                  <p:childTnLst>
                                    <p:set>
                                      <p:cBhvr>
                                        <p:cTn id="99" dur="1" fill="hold">
                                          <p:stCondLst>
                                            <p:cond delay="0"/>
                                          </p:stCondLst>
                                        </p:cTn>
                                        <p:tgtEl>
                                          <p:spTgt spid="73"/>
                                        </p:tgtEl>
                                        <p:attrNameLst>
                                          <p:attrName>style.visibility</p:attrName>
                                        </p:attrNameLst>
                                      </p:cBhvr>
                                      <p:to>
                                        <p:strVal val="visible"/>
                                      </p:to>
                                    </p:set>
                                    <p:animEffect transition="in" filter="fade">
                                      <p:cBhvr>
                                        <p:cTn id="10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8" grpId="0" animBg="1"/>
      <p:bldP spid="22" grpId="0" animBg="1"/>
      <p:bldP spid="26" grpId="0" animBg="1"/>
      <p:bldP spid="29" grpId="0" animBg="1"/>
      <p:bldP spid="41" grpId="0"/>
      <p:bldP spid="46" grpId="0"/>
      <p:bldP spid="51" grpId="0"/>
      <p:bldP spid="61" grpId="0"/>
      <p:bldP spid="67"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Freeform 15"/>
          <p:cNvSpPr>
            <a:spLocks noChangeAspect="1" noEditPoints="1"/>
          </p:cNvSpPr>
          <p:nvPr/>
        </p:nvSpPr>
        <p:spPr bwMode="auto">
          <a:xfrm>
            <a:off x="4272571" y="2781203"/>
            <a:ext cx="513534" cy="374080"/>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07"/>
          <p:cNvGrpSpPr/>
          <p:nvPr/>
        </p:nvGrpSpPr>
        <p:grpSpPr>
          <a:xfrm rot="2700000">
            <a:off x="3334645" y="1792497"/>
            <a:ext cx="2376998" cy="2376265"/>
            <a:chOff x="6336196" y="1009196"/>
            <a:chExt cx="2376264" cy="2376265"/>
          </a:xfrm>
          <a:effectLst/>
        </p:grpSpPr>
        <p:sp>
          <p:nvSpPr>
            <p:cNvPr id="109"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3" name="矩形 112"/>
          <p:cNvSpPr/>
          <p:nvPr/>
        </p:nvSpPr>
        <p:spPr>
          <a:xfrm>
            <a:off x="4276323" y="1628450"/>
            <a:ext cx="466794" cy="461808"/>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2400" kern="0" dirty="0">
                <a:solidFill>
                  <a:sysClr val="window" lastClr="FFFFFF"/>
                </a:solidFill>
                <a:latin typeface="Impact" pitchFamily="34" charset="0"/>
                <a:ea typeface="微软雅黑" pitchFamily="34" charset="-122"/>
              </a:rPr>
              <a:t>01</a:t>
            </a:r>
            <a:endParaRPr lang="zh-CN" altLang="en-US" sz="2400" kern="0" dirty="0">
              <a:solidFill>
                <a:sysClr val="window" lastClr="FFFFFF"/>
              </a:solidFill>
              <a:latin typeface="Impact" pitchFamily="34" charset="0"/>
              <a:ea typeface="微软雅黑" pitchFamily="34" charset="-122"/>
            </a:endParaRPr>
          </a:p>
        </p:txBody>
      </p:sp>
      <p:cxnSp>
        <p:nvCxnSpPr>
          <p:cNvPr id="114" name="直接连接符 113"/>
          <p:cNvCxnSpPr/>
          <p:nvPr/>
        </p:nvCxnSpPr>
        <p:spPr>
          <a:xfrm flipH="1">
            <a:off x="2771803" y="1803569"/>
            <a:ext cx="957417"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611766" y="1582267"/>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16" name="矩形 115"/>
          <p:cNvSpPr/>
          <p:nvPr/>
        </p:nvSpPr>
        <p:spPr>
          <a:xfrm>
            <a:off x="3127330" y="2749725"/>
            <a:ext cx="503664" cy="461808"/>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2400" kern="0" dirty="0">
                <a:solidFill>
                  <a:sysClr val="window" lastClr="FFFFFF"/>
                </a:solidFill>
                <a:latin typeface="Impact" pitchFamily="34" charset="0"/>
                <a:ea typeface="微软雅黑" pitchFamily="34" charset="-122"/>
              </a:rPr>
              <a:t>02</a:t>
            </a:r>
            <a:endParaRPr lang="zh-CN" altLang="en-US" sz="2400" kern="0" dirty="0">
              <a:solidFill>
                <a:sysClr val="window" lastClr="FFFFFF"/>
              </a:solidFill>
              <a:latin typeface="Impact" pitchFamily="34" charset="0"/>
              <a:ea typeface="微软雅黑" pitchFamily="34" charset="-122"/>
            </a:endParaRPr>
          </a:p>
        </p:txBody>
      </p:sp>
      <p:cxnSp>
        <p:nvCxnSpPr>
          <p:cNvPr id="117" name="直接连接符 116"/>
          <p:cNvCxnSpPr/>
          <p:nvPr/>
        </p:nvCxnSpPr>
        <p:spPr>
          <a:xfrm flipH="1">
            <a:off x="2771803" y="3384218"/>
            <a:ext cx="393365"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18" name="矩形 117"/>
          <p:cNvSpPr/>
          <p:nvPr/>
        </p:nvSpPr>
        <p:spPr>
          <a:xfrm>
            <a:off x="611766" y="3115441"/>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19" name="矩形 118"/>
          <p:cNvSpPr/>
          <p:nvPr/>
        </p:nvSpPr>
        <p:spPr>
          <a:xfrm>
            <a:off x="4239453" y="3859890"/>
            <a:ext cx="513282" cy="461808"/>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2400" kern="0" dirty="0">
                <a:solidFill>
                  <a:sysClr val="window" lastClr="FFFFFF"/>
                </a:solidFill>
                <a:latin typeface="Impact" pitchFamily="34" charset="0"/>
                <a:ea typeface="微软雅黑" pitchFamily="34" charset="-122"/>
              </a:rPr>
              <a:t>03</a:t>
            </a:r>
            <a:endParaRPr lang="zh-CN" altLang="en-US" sz="2400" kern="0" dirty="0">
              <a:solidFill>
                <a:sysClr val="window" lastClr="FFFFFF"/>
              </a:solidFill>
              <a:latin typeface="Impact" pitchFamily="34" charset="0"/>
              <a:ea typeface="微软雅黑" pitchFamily="34" charset="-122"/>
            </a:endParaRPr>
          </a:p>
        </p:txBody>
      </p:sp>
      <p:cxnSp>
        <p:nvCxnSpPr>
          <p:cNvPr id="120" name="直接连接符 119"/>
          <p:cNvCxnSpPr/>
          <p:nvPr/>
        </p:nvCxnSpPr>
        <p:spPr>
          <a:xfrm flipH="1">
            <a:off x="5270768" y="4220039"/>
            <a:ext cx="957417"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6372200" y="3942955"/>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122" name="矩形 121"/>
          <p:cNvSpPr/>
          <p:nvPr/>
        </p:nvSpPr>
        <p:spPr>
          <a:xfrm>
            <a:off x="5492834" y="2737340"/>
            <a:ext cx="503664" cy="461808"/>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2400" kern="0" dirty="0">
                <a:solidFill>
                  <a:sysClr val="window" lastClr="FFFFFF"/>
                </a:solidFill>
                <a:latin typeface="Impact" pitchFamily="34" charset="0"/>
                <a:ea typeface="微软雅黑" pitchFamily="34" charset="-122"/>
              </a:rPr>
              <a:t>04</a:t>
            </a:r>
            <a:endParaRPr lang="zh-CN" altLang="en-US" sz="2400" kern="0" dirty="0">
              <a:solidFill>
                <a:sysClr val="window" lastClr="FFFFFF"/>
              </a:solidFill>
              <a:latin typeface="Impact" pitchFamily="34" charset="0"/>
              <a:ea typeface="微软雅黑" pitchFamily="34" charset="-122"/>
            </a:endParaRPr>
          </a:p>
        </p:txBody>
      </p:sp>
      <p:cxnSp>
        <p:nvCxnSpPr>
          <p:cNvPr id="123" name="直接连接符 122"/>
          <p:cNvCxnSpPr/>
          <p:nvPr/>
        </p:nvCxnSpPr>
        <p:spPr>
          <a:xfrm flipH="1">
            <a:off x="5834822" y="2461895"/>
            <a:ext cx="393365"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24" name="矩形 123"/>
          <p:cNvSpPr/>
          <p:nvPr/>
        </p:nvSpPr>
        <p:spPr>
          <a:xfrm>
            <a:off x="6372200" y="2203193"/>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170671757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200" fill="hold"/>
                                        <p:tgtEl>
                                          <p:spTgt spid="107"/>
                                        </p:tgtEl>
                                        <p:attrNameLst>
                                          <p:attrName>ppt_w</p:attrName>
                                        </p:attrNameLst>
                                      </p:cBhvr>
                                      <p:tavLst>
                                        <p:tav tm="0">
                                          <p:val>
                                            <p:fltVal val="0"/>
                                          </p:val>
                                        </p:tav>
                                        <p:tav tm="100000">
                                          <p:val>
                                            <p:strVal val="#ppt_w"/>
                                          </p:val>
                                        </p:tav>
                                      </p:tavLst>
                                    </p:anim>
                                    <p:anim calcmode="lin" valueType="num">
                                      <p:cBhvr>
                                        <p:cTn id="8" dur="200" fill="hold"/>
                                        <p:tgtEl>
                                          <p:spTgt spid="107"/>
                                        </p:tgtEl>
                                        <p:attrNameLst>
                                          <p:attrName>ppt_h</p:attrName>
                                        </p:attrNameLst>
                                      </p:cBhvr>
                                      <p:tavLst>
                                        <p:tav tm="0">
                                          <p:val>
                                            <p:fltVal val="0"/>
                                          </p:val>
                                        </p:tav>
                                        <p:tav tm="100000">
                                          <p:val>
                                            <p:strVal val="#ppt_h"/>
                                          </p:val>
                                        </p:tav>
                                      </p:tavLst>
                                    </p:anim>
                                    <p:animEffect transition="in" filter="fade">
                                      <p:cBhvr>
                                        <p:cTn id="9" dur="200"/>
                                        <p:tgtEl>
                                          <p:spTgt spid="107"/>
                                        </p:tgtEl>
                                      </p:cBhvr>
                                    </p:animEffect>
                                  </p:childTnLst>
                                </p:cTn>
                              </p:par>
                              <p:par>
                                <p:cTn id="10" presetID="6" presetClass="emph" presetSubtype="0" autoRev="1" fill="hold" grpId="1" nodeType="withEffect">
                                  <p:stCondLst>
                                    <p:cond delay="150"/>
                                  </p:stCondLst>
                                  <p:childTnLst>
                                    <p:animScale>
                                      <p:cBhvr>
                                        <p:cTn id="11" dur="100" fill="hold"/>
                                        <p:tgtEl>
                                          <p:spTgt spid="107"/>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200" fill="hold"/>
                                        <p:tgtEl>
                                          <p:spTgt spid="113"/>
                                        </p:tgtEl>
                                        <p:attrNameLst>
                                          <p:attrName>ppt_w</p:attrName>
                                        </p:attrNameLst>
                                      </p:cBhvr>
                                      <p:tavLst>
                                        <p:tav tm="0">
                                          <p:val>
                                            <p:fltVal val="0"/>
                                          </p:val>
                                        </p:tav>
                                        <p:tav tm="100000">
                                          <p:val>
                                            <p:strVal val="#ppt_w"/>
                                          </p:val>
                                        </p:tav>
                                      </p:tavLst>
                                    </p:anim>
                                    <p:anim calcmode="lin" valueType="num">
                                      <p:cBhvr>
                                        <p:cTn id="23" dur="200" fill="hold"/>
                                        <p:tgtEl>
                                          <p:spTgt spid="113"/>
                                        </p:tgtEl>
                                        <p:attrNameLst>
                                          <p:attrName>ppt_h</p:attrName>
                                        </p:attrNameLst>
                                      </p:cBhvr>
                                      <p:tavLst>
                                        <p:tav tm="0">
                                          <p:val>
                                            <p:fltVal val="0"/>
                                          </p:val>
                                        </p:tav>
                                        <p:tav tm="100000">
                                          <p:val>
                                            <p:strVal val="#ppt_h"/>
                                          </p:val>
                                        </p:tav>
                                      </p:tavLst>
                                    </p:anim>
                                    <p:animEffect transition="in" filter="fade">
                                      <p:cBhvr>
                                        <p:cTn id="24" dur="200"/>
                                        <p:tgtEl>
                                          <p:spTgt spid="113"/>
                                        </p:tgtEl>
                                      </p:cBhvr>
                                    </p:animEffect>
                                  </p:childTnLst>
                                </p:cTn>
                              </p:par>
                              <p:par>
                                <p:cTn id="25" presetID="6" presetClass="emph" presetSubtype="0" autoRev="1" fill="hold" grpId="1" nodeType="withEffect">
                                  <p:stCondLst>
                                    <p:cond delay="150"/>
                                  </p:stCondLst>
                                  <p:childTnLst>
                                    <p:animScale>
                                      <p:cBhvr>
                                        <p:cTn id="26" dur="100" fill="hold"/>
                                        <p:tgtEl>
                                          <p:spTgt spid="113"/>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114"/>
                                        </p:tgtEl>
                                        <p:attrNameLst>
                                          <p:attrName>style.visibility</p:attrName>
                                        </p:attrNameLst>
                                      </p:cBhvr>
                                      <p:to>
                                        <p:strVal val="visible"/>
                                      </p:to>
                                    </p:set>
                                    <p:animEffect transition="in" filter="wipe(right)">
                                      <p:cBhvr>
                                        <p:cTn id="30" dur="500"/>
                                        <p:tgtEl>
                                          <p:spTgt spid="114"/>
                                        </p:tgtEl>
                                      </p:cBhvr>
                                    </p:animEffect>
                                  </p:childTnLst>
                                </p:cTn>
                              </p:par>
                            </p:childTnLst>
                          </p:cTn>
                        </p:par>
                        <p:par>
                          <p:cTn id="31" fill="hold">
                            <p:stCondLst>
                              <p:cond delay="1700"/>
                            </p:stCondLst>
                            <p:childTnLst>
                              <p:par>
                                <p:cTn id="32" presetID="2" presetClass="entr" presetSubtype="2" fill="hold" grpId="0" nodeType="afterEffect">
                                  <p:stCondLst>
                                    <p:cond delay="0"/>
                                  </p:stCondLst>
                                  <p:childTnLst>
                                    <p:set>
                                      <p:cBhvr>
                                        <p:cTn id="33" dur="1" fill="hold">
                                          <p:stCondLst>
                                            <p:cond delay="0"/>
                                          </p:stCondLst>
                                        </p:cTn>
                                        <p:tgtEl>
                                          <p:spTgt spid="115"/>
                                        </p:tgtEl>
                                        <p:attrNameLst>
                                          <p:attrName>style.visibility</p:attrName>
                                        </p:attrNameLst>
                                      </p:cBhvr>
                                      <p:to>
                                        <p:strVal val="visible"/>
                                      </p:to>
                                    </p:set>
                                    <p:anim calcmode="lin" valueType="num">
                                      <p:cBhvr additive="base">
                                        <p:cTn id="34" dur="300" fill="hold"/>
                                        <p:tgtEl>
                                          <p:spTgt spid="115"/>
                                        </p:tgtEl>
                                        <p:attrNameLst>
                                          <p:attrName>ppt_x</p:attrName>
                                        </p:attrNameLst>
                                      </p:cBhvr>
                                      <p:tavLst>
                                        <p:tav tm="0">
                                          <p:val>
                                            <p:strVal val="1+#ppt_w/2"/>
                                          </p:val>
                                        </p:tav>
                                        <p:tav tm="100000">
                                          <p:val>
                                            <p:strVal val="#ppt_x"/>
                                          </p:val>
                                        </p:tav>
                                      </p:tavLst>
                                    </p:anim>
                                    <p:anim calcmode="lin" valueType="num">
                                      <p:cBhvr additive="base">
                                        <p:cTn id="35" dur="300" fill="hold"/>
                                        <p:tgtEl>
                                          <p:spTgt spid="115"/>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 calcmode="lin" valueType="num">
                                      <p:cBhvr>
                                        <p:cTn id="39" dur="200" fill="hold"/>
                                        <p:tgtEl>
                                          <p:spTgt spid="116"/>
                                        </p:tgtEl>
                                        <p:attrNameLst>
                                          <p:attrName>ppt_w</p:attrName>
                                        </p:attrNameLst>
                                      </p:cBhvr>
                                      <p:tavLst>
                                        <p:tav tm="0">
                                          <p:val>
                                            <p:fltVal val="0"/>
                                          </p:val>
                                        </p:tav>
                                        <p:tav tm="100000">
                                          <p:val>
                                            <p:strVal val="#ppt_w"/>
                                          </p:val>
                                        </p:tav>
                                      </p:tavLst>
                                    </p:anim>
                                    <p:anim calcmode="lin" valueType="num">
                                      <p:cBhvr>
                                        <p:cTn id="40" dur="200" fill="hold"/>
                                        <p:tgtEl>
                                          <p:spTgt spid="116"/>
                                        </p:tgtEl>
                                        <p:attrNameLst>
                                          <p:attrName>ppt_h</p:attrName>
                                        </p:attrNameLst>
                                      </p:cBhvr>
                                      <p:tavLst>
                                        <p:tav tm="0">
                                          <p:val>
                                            <p:fltVal val="0"/>
                                          </p:val>
                                        </p:tav>
                                        <p:tav tm="100000">
                                          <p:val>
                                            <p:strVal val="#ppt_h"/>
                                          </p:val>
                                        </p:tav>
                                      </p:tavLst>
                                    </p:anim>
                                    <p:animEffect transition="in" filter="fade">
                                      <p:cBhvr>
                                        <p:cTn id="41" dur="200"/>
                                        <p:tgtEl>
                                          <p:spTgt spid="116"/>
                                        </p:tgtEl>
                                      </p:cBhvr>
                                    </p:animEffect>
                                  </p:childTnLst>
                                </p:cTn>
                              </p:par>
                              <p:par>
                                <p:cTn id="42" presetID="6" presetClass="emph" presetSubtype="0" autoRev="1" fill="hold" grpId="1" nodeType="withEffect">
                                  <p:stCondLst>
                                    <p:cond delay="150"/>
                                  </p:stCondLst>
                                  <p:childTnLst>
                                    <p:animScale>
                                      <p:cBhvr>
                                        <p:cTn id="43" dur="100" fill="hold"/>
                                        <p:tgtEl>
                                          <p:spTgt spid="116"/>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wipe(right)">
                                      <p:cBhvr>
                                        <p:cTn id="47" dur="500"/>
                                        <p:tgtEl>
                                          <p:spTgt spid="117"/>
                                        </p:tgtEl>
                                      </p:cBhvr>
                                    </p:animEffect>
                                  </p:childTnLst>
                                </p:cTn>
                              </p:par>
                            </p:childTnLst>
                          </p:cTn>
                        </p:par>
                        <p:par>
                          <p:cTn id="48" fill="hold">
                            <p:stCondLst>
                              <p:cond delay="2850"/>
                            </p:stCondLst>
                            <p:childTnLst>
                              <p:par>
                                <p:cTn id="49" presetID="2" presetClass="entr" presetSubtype="2"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 calcmode="lin" valueType="num">
                                      <p:cBhvr additive="base">
                                        <p:cTn id="51" dur="300" fill="hold"/>
                                        <p:tgtEl>
                                          <p:spTgt spid="118"/>
                                        </p:tgtEl>
                                        <p:attrNameLst>
                                          <p:attrName>ppt_x</p:attrName>
                                        </p:attrNameLst>
                                      </p:cBhvr>
                                      <p:tavLst>
                                        <p:tav tm="0">
                                          <p:val>
                                            <p:strVal val="1+#ppt_w/2"/>
                                          </p:val>
                                        </p:tav>
                                        <p:tav tm="100000">
                                          <p:val>
                                            <p:strVal val="#ppt_x"/>
                                          </p:val>
                                        </p:tav>
                                      </p:tavLst>
                                    </p:anim>
                                    <p:anim calcmode="lin" valueType="num">
                                      <p:cBhvr additive="base">
                                        <p:cTn id="52" dur="300" fill="hold"/>
                                        <p:tgtEl>
                                          <p:spTgt spid="118"/>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200" fill="hold"/>
                                        <p:tgtEl>
                                          <p:spTgt spid="119"/>
                                        </p:tgtEl>
                                        <p:attrNameLst>
                                          <p:attrName>ppt_w</p:attrName>
                                        </p:attrNameLst>
                                      </p:cBhvr>
                                      <p:tavLst>
                                        <p:tav tm="0">
                                          <p:val>
                                            <p:fltVal val="0"/>
                                          </p:val>
                                        </p:tav>
                                        <p:tav tm="100000">
                                          <p:val>
                                            <p:strVal val="#ppt_w"/>
                                          </p:val>
                                        </p:tav>
                                      </p:tavLst>
                                    </p:anim>
                                    <p:anim calcmode="lin" valueType="num">
                                      <p:cBhvr>
                                        <p:cTn id="57" dur="200" fill="hold"/>
                                        <p:tgtEl>
                                          <p:spTgt spid="119"/>
                                        </p:tgtEl>
                                        <p:attrNameLst>
                                          <p:attrName>ppt_h</p:attrName>
                                        </p:attrNameLst>
                                      </p:cBhvr>
                                      <p:tavLst>
                                        <p:tav tm="0">
                                          <p:val>
                                            <p:fltVal val="0"/>
                                          </p:val>
                                        </p:tav>
                                        <p:tav tm="100000">
                                          <p:val>
                                            <p:strVal val="#ppt_h"/>
                                          </p:val>
                                        </p:tav>
                                      </p:tavLst>
                                    </p:anim>
                                    <p:animEffect transition="in" filter="fade">
                                      <p:cBhvr>
                                        <p:cTn id="58" dur="200"/>
                                        <p:tgtEl>
                                          <p:spTgt spid="119"/>
                                        </p:tgtEl>
                                      </p:cBhvr>
                                    </p:animEffect>
                                  </p:childTnLst>
                                </p:cTn>
                              </p:par>
                              <p:par>
                                <p:cTn id="59" presetID="6" presetClass="emph" presetSubtype="0" autoRev="1" fill="hold" grpId="1" nodeType="withEffect">
                                  <p:stCondLst>
                                    <p:cond delay="150"/>
                                  </p:stCondLst>
                                  <p:childTnLst>
                                    <p:animScale>
                                      <p:cBhvr>
                                        <p:cTn id="60" dur="100" fill="hold"/>
                                        <p:tgtEl>
                                          <p:spTgt spid="119"/>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wipe(left)">
                                      <p:cBhvr>
                                        <p:cTn id="64" dur="500"/>
                                        <p:tgtEl>
                                          <p:spTgt spid="120"/>
                                        </p:tgtEl>
                                      </p:cBhvr>
                                    </p:animEffect>
                                  </p:childTnLst>
                                </p:cTn>
                              </p:par>
                            </p:childTnLst>
                          </p:cTn>
                        </p:par>
                        <p:par>
                          <p:cTn id="65" fill="hold">
                            <p:stCondLst>
                              <p:cond delay="4000"/>
                            </p:stCondLst>
                            <p:childTnLst>
                              <p:par>
                                <p:cTn id="66" presetID="2" presetClass="entr" presetSubtype="8" fill="hold" grpId="0" nodeType="afterEffect">
                                  <p:stCondLst>
                                    <p:cond delay="0"/>
                                  </p:stCondLst>
                                  <p:childTnLst>
                                    <p:set>
                                      <p:cBhvr>
                                        <p:cTn id="67" dur="1" fill="hold">
                                          <p:stCondLst>
                                            <p:cond delay="0"/>
                                          </p:stCondLst>
                                        </p:cTn>
                                        <p:tgtEl>
                                          <p:spTgt spid="121"/>
                                        </p:tgtEl>
                                        <p:attrNameLst>
                                          <p:attrName>style.visibility</p:attrName>
                                        </p:attrNameLst>
                                      </p:cBhvr>
                                      <p:to>
                                        <p:strVal val="visible"/>
                                      </p:to>
                                    </p:set>
                                    <p:anim calcmode="lin" valueType="num">
                                      <p:cBhvr additive="base">
                                        <p:cTn id="68" dur="300" fill="hold"/>
                                        <p:tgtEl>
                                          <p:spTgt spid="121"/>
                                        </p:tgtEl>
                                        <p:attrNameLst>
                                          <p:attrName>ppt_x</p:attrName>
                                        </p:attrNameLst>
                                      </p:cBhvr>
                                      <p:tavLst>
                                        <p:tav tm="0">
                                          <p:val>
                                            <p:strVal val="0-#ppt_w/2"/>
                                          </p:val>
                                        </p:tav>
                                        <p:tav tm="100000">
                                          <p:val>
                                            <p:strVal val="#ppt_x"/>
                                          </p:val>
                                        </p:tav>
                                      </p:tavLst>
                                    </p:anim>
                                    <p:anim calcmode="lin" valueType="num">
                                      <p:cBhvr additive="base">
                                        <p:cTn id="69" dur="300" fill="hold"/>
                                        <p:tgtEl>
                                          <p:spTgt spid="121"/>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122"/>
                                        </p:tgtEl>
                                        <p:attrNameLst>
                                          <p:attrName>style.visibility</p:attrName>
                                        </p:attrNameLst>
                                      </p:cBhvr>
                                      <p:to>
                                        <p:strVal val="visible"/>
                                      </p:to>
                                    </p:set>
                                    <p:anim calcmode="lin" valueType="num">
                                      <p:cBhvr>
                                        <p:cTn id="73" dur="200" fill="hold"/>
                                        <p:tgtEl>
                                          <p:spTgt spid="122"/>
                                        </p:tgtEl>
                                        <p:attrNameLst>
                                          <p:attrName>ppt_w</p:attrName>
                                        </p:attrNameLst>
                                      </p:cBhvr>
                                      <p:tavLst>
                                        <p:tav tm="0">
                                          <p:val>
                                            <p:fltVal val="0"/>
                                          </p:val>
                                        </p:tav>
                                        <p:tav tm="100000">
                                          <p:val>
                                            <p:strVal val="#ppt_w"/>
                                          </p:val>
                                        </p:tav>
                                      </p:tavLst>
                                    </p:anim>
                                    <p:anim calcmode="lin" valueType="num">
                                      <p:cBhvr>
                                        <p:cTn id="74" dur="200" fill="hold"/>
                                        <p:tgtEl>
                                          <p:spTgt spid="122"/>
                                        </p:tgtEl>
                                        <p:attrNameLst>
                                          <p:attrName>ppt_h</p:attrName>
                                        </p:attrNameLst>
                                      </p:cBhvr>
                                      <p:tavLst>
                                        <p:tav tm="0">
                                          <p:val>
                                            <p:fltVal val="0"/>
                                          </p:val>
                                        </p:tav>
                                        <p:tav tm="100000">
                                          <p:val>
                                            <p:strVal val="#ppt_h"/>
                                          </p:val>
                                        </p:tav>
                                      </p:tavLst>
                                    </p:anim>
                                    <p:animEffect transition="in" filter="fade">
                                      <p:cBhvr>
                                        <p:cTn id="75" dur="200"/>
                                        <p:tgtEl>
                                          <p:spTgt spid="122"/>
                                        </p:tgtEl>
                                      </p:cBhvr>
                                    </p:animEffect>
                                  </p:childTnLst>
                                </p:cTn>
                              </p:par>
                              <p:par>
                                <p:cTn id="76" presetID="6" presetClass="emph" presetSubtype="0" autoRev="1" fill="hold" grpId="1" nodeType="withEffect">
                                  <p:stCondLst>
                                    <p:cond delay="150"/>
                                  </p:stCondLst>
                                  <p:childTnLst>
                                    <p:animScale>
                                      <p:cBhvr>
                                        <p:cTn id="77" dur="100" fill="hold"/>
                                        <p:tgtEl>
                                          <p:spTgt spid="122"/>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123"/>
                                        </p:tgtEl>
                                        <p:attrNameLst>
                                          <p:attrName>style.visibility</p:attrName>
                                        </p:attrNameLst>
                                      </p:cBhvr>
                                      <p:to>
                                        <p:strVal val="visible"/>
                                      </p:to>
                                    </p:set>
                                    <p:animEffect transition="in" filter="wipe(left)">
                                      <p:cBhvr>
                                        <p:cTn id="81" dur="500"/>
                                        <p:tgtEl>
                                          <p:spTgt spid="123"/>
                                        </p:tgtEl>
                                      </p:cBhvr>
                                    </p:animEffect>
                                  </p:childTnLst>
                                </p:cTn>
                              </p:par>
                            </p:childTnLst>
                          </p:cTn>
                        </p:par>
                        <p:par>
                          <p:cTn id="82" fill="hold">
                            <p:stCondLst>
                              <p:cond delay="5150"/>
                            </p:stCondLst>
                            <p:childTnLst>
                              <p:par>
                                <p:cTn id="83" presetID="2" presetClass="entr" presetSubtype="8" fill="hold" grpId="0" nodeType="afterEffect">
                                  <p:stCondLst>
                                    <p:cond delay="0"/>
                                  </p:stCondLst>
                                  <p:childTnLst>
                                    <p:set>
                                      <p:cBhvr>
                                        <p:cTn id="84" dur="1" fill="hold">
                                          <p:stCondLst>
                                            <p:cond delay="0"/>
                                          </p:stCondLst>
                                        </p:cTn>
                                        <p:tgtEl>
                                          <p:spTgt spid="124"/>
                                        </p:tgtEl>
                                        <p:attrNameLst>
                                          <p:attrName>style.visibility</p:attrName>
                                        </p:attrNameLst>
                                      </p:cBhvr>
                                      <p:to>
                                        <p:strVal val="visible"/>
                                      </p:to>
                                    </p:set>
                                    <p:anim calcmode="lin" valueType="num">
                                      <p:cBhvr additive="base">
                                        <p:cTn id="85" dur="300" fill="hold"/>
                                        <p:tgtEl>
                                          <p:spTgt spid="124"/>
                                        </p:tgtEl>
                                        <p:attrNameLst>
                                          <p:attrName>ppt_x</p:attrName>
                                        </p:attrNameLst>
                                      </p:cBhvr>
                                      <p:tavLst>
                                        <p:tav tm="0">
                                          <p:val>
                                            <p:strVal val="0-#ppt_w/2"/>
                                          </p:val>
                                        </p:tav>
                                        <p:tav tm="100000">
                                          <p:val>
                                            <p:strVal val="#ppt_x"/>
                                          </p:val>
                                        </p:tav>
                                      </p:tavLst>
                                    </p:anim>
                                    <p:anim calcmode="lin" valueType="num">
                                      <p:cBhvr additive="base">
                                        <p:cTn id="86" dur="3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7" grpId="1" animBg="1"/>
      <p:bldP spid="113" grpId="0"/>
      <p:bldP spid="113" grpId="1"/>
      <p:bldP spid="115" grpId="0"/>
      <p:bldP spid="116" grpId="0"/>
      <p:bldP spid="116" grpId="1"/>
      <p:bldP spid="118" grpId="0"/>
      <p:bldP spid="119" grpId="0"/>
      <p:bldP spid="119" grpId="1"/>
      <p:bldP spid="121" grpId="0"/>
      <p:bldP spid="122" grpId="0"/>
      <p:bldP spid="122" grpId="1"/>
      <p:bldP spid="1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椭圆 14"/>
          <p:cNvSpPr/>
          <p:nvPr/>
        </p:nvSpPr>
        <p:spPr>
          <a:xfrm>
            <a:off x="3188578" y="3836865"/>
            <a:ext cx="3789827" cy="184877"/>
          </a:xfrm>
          <a:prstGeom prst="ellipse">
            <a:avLst/>
          </a:prstGeom>
          <a:gradFill flip="none" rotWithShape="1">
            <a:gsLst>
              <a:gs pos="50000">
                <a:schemeClr val="tx1">
                  <a:lumMod val="50000"/>
                  <a:lumOff val="50000"/>
                  <a:alpha val="33000"/>
                </a:schemeClr>
              </a:gs>
              <a:gs pos="0">
                <a:schemeClr val="tx1">
                  <a:lumMod val="65000"/>
                  <a:lumOff val="35000"/>
                  <a:alpha val="50000"/>
                </a:schemeClr>
              </a:gs>
              <a:gs pos="100000">
                <a:srgbClr val="FAFAFC">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2" name="组合 5"/>
          <p:cNvGrpSpPr/>
          <p:nvPr/>
        </p:nvGrpSpPr>
        <p:grpSpPr>
          <a:xfrm>
            <a:off x="3225216" y="1316915"/>
            <a:ext cx="3090511" cy="2605322"/>
            <a:chOff x="7759065" y="1559433"/>
            <a:chExt cx="2743200" cy="2312536"/>
          </a:xfrm>
          <a:effectLst>
            <a:reflection blurRad="25400" stA="38000" endPos="35000" dir="5400000" sy="-100000" algn="bl" rotWithShape="0"/>
          </a:effectLst>
        </p:grpSpPr>
        <p:sp>
          <p:nvSpPr>
            <p:cNvPr id="124" name="椭圆形标注 22"/>
            <p:cNvSpPr/>
            <p:nvPr/>
          </p:nvSpPr>
          <p:spPr>
            <a:xfrm>
              <a:off x="7830694" y="1609184"/>
              <a:ext cx="2386639" cy="2262785"/>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026 w 2387242"/>
                <a:gd name="connsiteY0-214" fmla="*/ 2262737 h 2262745"/>
                <a:gd name="connsiteX1-215" fmla="*/ 1586378 w 2387242"/>
                <a:gd name="connsiteY1-216" fmla="*/ 1835860 h 2262745"/>
                <a:gd name="connsiteX2-217" fmla="*/ 202999 w 2387242"/>
                <a:gd name="connsiteY2-218" fmla="*/ 1445870 h 2262745"/>
                <a:gd name="connsiteX3-219" fmla="*/ 669470 w 2387242"/>
                <a:gd name="connsiteY3-220" fmla="*/ 111352 h 2262745"/>
                <a:gd name="connsiteX4-221" fmla="*/ 2077101 w 2387242"/>
                <a:gd name="connsiteY4-222" fmla="*/ 216756 h 2262745"/>
                <a:gd name="connsiteX5-223" fmla="*/ 2058792 w 2387242"/>
                <a:gd name="connsiteY5-224" fmla="*/ 1684848 h 2262745"/>
                <a:gd name="connsiteX6-225" fmla="*/ 2272791 w 2387242"/>
                <a:gd name="connsiteY6-226" fmla="*/ 2244632 h 2262745"/>
                <a:gd name="connsiteX7-227" fmla="*/ 2142026 w 2387242"/>
                <a:gd name="connsiteY7-228" fmla="*/ 2262737 h 2262745"/>
                <a:gd name="connsiteX0-229" fmla="*/ 2142026 w 2386639"/>
                <a:gd name="connsiteY0-230" fmla="*/ 2262737 h 2262785"/>
                <a:gd name="connsiteX1-231" fmla="*/ 1586378 w 2386639"/>
                <a:gd name="connsiteY1-232" fmla="*/ 1835860 h 2262785"/>
                <a:gd name="connsiteX2-233" fmla="*/ 202999 w 2386639"/>
                <a:gd name="connsiteY2-234" fmla="*/ 1445870 h 2262785"/>
                <a:gd name="connsiteX3-235" fmla="*/ 669470 w 2386639"/>
                <a:gd name="connsiteY3-236" fmla="*/ 111352 h 2262785"/>
                <a:gd name="connsiteX4-237" fmla="*/ 2077101 w 2386639"/>
                <a:gd name="connsiteY4-238" fmla="*/ 216756 h 2262785"/>
                <a:gd name="connsiteX5-239" fmla="*/ 2058792 w 2386639"/>
                <a:gd name="connsiteY5-240" fmla="*/ 1684848 h 2262785"/>
                <a:gd name="connsiteX6-241" fmla="*/ 2290080 w 2386639"/>
                <a:gd name="connsiteY6-242" fmla="*/ 2261921 h 2262785"/>
                <a:gd name="connsiteX7-243" fmla="*/ 2142026 w 2386639"/>
                <a:gd name="connsiteY7-244" fmla="*/ 2262737 h 22627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9" h="2262785">
                  <a:moveTo>
                    <a:pt x="2142026" y="2262737"/>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96" y="1343987"/>
                    <a:pt x="2058792" y="1684848"/>
                  </a:cubicBezTo>
                  <a:cubicBezTo>
                    <a:pt x="2094289" y="2025709"/>
                    <a:pt x="2241950" y="2172143"/>
                    <a:pt x="2290080" y="2261921"/>
                  </a:cubicBezTo>
                  <a:cubicBezTo>
                    <a:pt x="2214385" y="2259624"/>
                    <a:pt x="2212719" y="2263238"/>
                    <a:pt x="2142026" y="2262737"/>
                  </a:cubicBezTo>
                  <a:close/>
                </a:path>
              </a:pathLst>
            </a:custGeom>
            <a:solidFill>
              <a:schemeClr val="accent4">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25" name="椭圆形标注 7"/>
            <p:cNvSpPr/>
            <p:nvPr/>
          </p:nvSpPr>
          <p:spPr>
            <a:xfrm>
              <a:off x="7759065" y="1559433"/>
              <a:ext cx="2743200" cy="1837944"/>
            </a:xfrm>
            <a:prstGeom prst="wedgeEllipseCallout">
              <a:avLst>
                <a:gd name="adj1" fmla="val 35828"/>
                <a:gd name="adj2" fmla="val 75095"/>
              </a:avLst>
            </a:prstGeom>
            <a:solidFill>
              <a:schemeClr val="accent4"/>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3" name="组合 8"/>
          <p:cNvGrpSpPr/>
          <p:nvPr/>
        </p:nvGrpSpPr>
        <p:grpSpPr>
          <a:xfrm>
            <a:off x="2284275" y="1780517"/>
            <a:ext cx="2551935" cy="2160383"/>
            <a:chOff x="7759065" y="1559433"/>
            <a:chExt cx="2743200" cy="2322300"/>
          </a:xfrm>
          <a:effectLst>
            <a:outerShdw blurRad="165100" dist="38100" algn="l" rotWithShape="0">
              <a:prstClr val="black">
                <a:alpha val="40000"/>
              </a:prstClr>
            </a:outerShdw>
            <a:reflection blurRad="25400" stA="38000" endPos="35000" dir="5400000" sy="-100000" algn="bl" rotWithShape="0"/>
          </a:effectLst>
        </p:grpSpPr>
        <p:sp>
          <p:nvSpPr>
            <p:cNvPr id="127" name="椭圆形标注 22"/>
            <p:cNvSpPr/>
            <p:nvPr/>
          </p:nvSpPr>
          <p:spPr>
            <a:xfrm>
              <a:off x="7830694" y="1609184"/>
              <a:ext cx="2386633" cy="227254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3402 w 2387242"/>
                <a:gd name="connsiteY0-214" fmla="*/ 2266995 h 2267002"/>
                <a:gd name="connsiteX1-215" fmla="*/ 1586378 w 2387242"/>
                <a:gd name="connsiteY1-216" fmla="*/ 1835860 h 2267002"/>
                <a:gd name="connsiteX2-217" fmla="*/ 202999 w 2387242"/>
                <a:gd name="connsiteY2-218" fmla="*/ 1445870 h 2267002"/>
                <a:gd name="connsiteX3-219" fmla="*/ 669470 w 2387242"/>
                <a:gd name="connsiteY3-220" fmla="*/ 111352 h 2267002"/>
                <a:gd name="connsiteX4-221" fmla="*/ 2077101 w 2387242"/>
                <a:gd name="connsiteY4-222" fmla="*/ 216756 h 2267002"/>
                <a:gd name="connsiteX5-223" fmla="*/ 2058792 w 2387242"/>
                <a:gd name="connsiteY5-224" fmla="*/ 1684848 h 2267002"/>
                <a:gd name="connsiteX6-225" fmla="*/ 2272791 w 2387242"/>
                <a:gd name="connsiteY6-226" fmla="*/ 2244632 h 2267002"/>
                <a:gd name="connsiteX7-227" fmla="*/ 2143402 w 2387242"/>
                <a:gd name="connsiteY7-228" fmla="*/ 2266995 h 2267002"/>
                <a:gd name="connsiteX0-229" fmla="*/ 2143402 w 2386633"/>
                <a:gd name="connsiteY0-230" fmla="*/ 2266995 h 2272549"/>
                <a:gd name="connsiteX1-231" fmla="*/ 1586378 w 2386633"/>
                <a:gd name="connsiteY1-232" fmla="*/ 1835860 h 2272549"/>
                <a:gd name="connsiteX2-233" fmla="*/ 202999 w 2386633"/>
                <a:gd name="connsiteY2-234" fmla="*/ 1445870 h 2272549"/>
                <a:gd name="connsiteX3-235" fmla="*/ 669470 w 2386633"/>
                <a:gd name="connsiteY3-236" fmla="*/ 111352 h 2272549"/>
                <a:gd name="connsiteX4-237" fmla="*/ 2077101 w 2386633"/>
                <a:gd name="connsiteY4-238" fmla="*/ 216756 h 2272549"/>
                <a:gd name="connsiteX5-239" fmla="*/ 2058792 w 2386633"/>
                <a:gd name="connsiteY5-240" fmla="*/ 1684848 h 2272549"/>
                <a:gd name="connsiteX6-241" fmla="*/ 2290239 w 2386633"/>
                <a:gd name="connsiteY6-242" fmla="*/ 2272549 h 2272549"/>
                <a:gd name="connsiteX7-243" fmla="*/ 2143402 w 2386633"/>
                <a:gd name="connsiteY7-244" fmla="*/ 2266995 h 2272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3" h="2272549">
                  <a:moveTo>
                    <a:pt x="2143402" y="2266995"/>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69" y="1342216"/>
                    <a:pt x="2058792" y="1684848"/>
                  </a:cubicBezTo>
                  <a:cubicBezTo>
                    <a:pt x="2094315" y="2027480"/>
                    <a:pt x="2242109" y="2182771"/>
                    <a:pt x="2290239" y="2272549"/>
                  </a:cubicBezTo>
                  <a:cubicBezTo>
                    <a:pt x="2214544" y="2270252"/>
                    <a:pt x="2214095" y="2267496"/>
                    <a:pt x="2143402" y="2266995"/>
                  </a:cubicBezTo>
                  <a:close/>
                </a:path>
              </a:pathLst>
            </a:custGeom>
            <a:solidFill>
              <a:schemeClr val="accent2">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28" name="椭圆形标注 10"/>
            <p:cNvSpPr/>
            <p:nvPr/>
          </p:nvSpPr>
          <p:spPr>
            <a:xfrm>
              <a:off x="7759065" y="1559433"/>
              <a:ext cx="2743200" cy="1837944"/>
            </a:xfrm>
            <a:prstGeom prst="wedgeEllipseCallout">
              <a:avLst>
                <a:gd name="adj1" fmla="val 35828"/>
                <a:gd name="adj2" fmla="val 75095"/>
              </a:avLst>
            </a:prstGeom>
            <a:solidFill>
              <a:schemeClr val="accent2"/>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4" name="组合 11"/>
          <p:cNvGrpSpPr/>
          <p:nvPr/>
        </p:nvGrpSpPr>
        <p:grpSpPr>
          <a:xfrm>
            <a:off x="3496033" y="1999653"/>
            <a:ext cx="2289934" cy="1938002"/>
            <a:chOff x="7759065" y="1559433"/>
            <a:chExt cx="2743200" cy="2321607"/>
          </a:xfrm>
          <a:effectLst>
            <a:outerShdw blurRad="292100" dist="165100" dir="16200000" sx="102000" sy="102000" rotWithShape="0">
              <a:prstClr val="black">
                <a:alpha val="35000"/>
              </a:prstClr>
            </a:outerShdw>
            <a:reflection blurRad="25400" stA="38000" endPos="35000" dir="5400000" sy="-100000" algn="bl" rotWithShape="0"/>
          </a:effectLst>
        </p:grpSpPr>
        <p:sp>
          <p:nvSpPr>
            <p:cNvPr id="130" name="椭圆形标注 22"/>
            <p:cNvSpPr/>
            <p:nvPr/>
          </p:nvSpPr>
          <p:spPr>
            <a:xfrm>
              <a:off x="7830694" y="1609184"/>
              <a:ext cx="2386564" cy="2271856"/>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307 w 2387242"/>
                <a:gd name="connsiteY0-214" fmla="*/ 2269790 h 2269796"/>
                <a:gd name="connsiteX1-215" fmla="*/ 1586378 w 2387242"/>
                <a:gd name="connsiteY1-216" fmla="*/ 1835860 h 2269796"/>
                <a:gd name="connsiteX2-217" fmla="*/ 202999 w 2387242"/>
                <a:gd name="connsiteY2-218" fmla="*/ 1445870 h 2269796"/>
                <a:gd name="connsiteX3-219" fmla="*/ 669470 w 2387242"/>
                <a:gd name="connsiteY3-220" fmla="*/ 111352 h 2269796"/>
                <a:gd name="connsiteX4-221" fmla="*/ 2077101 w 2387242"/>
                <a:gd name="connsiteY4-222" fmla="*/ 216756 h 2269796"/>
                <a:gd name="connsiteX5-223" fmla="*/ 2058792 w 2387242"/>
                <a:gd name="connsiteY5-224" fmla="*/ 1684848 h 2269796"/>
                <a:gd name="connsiteX6-225" fmla="*/ 2272791 w 2387242"/>
                <a:gd name="connsiteY6-226" fmla="*/ 2244632 h 2269796"/>
                <a:gd name="connsiteX7-227" fmla="*/ 2142307 w 2387242"/>
                <a:gd name="connsiteY7-228" fmla="*/ 2269790 h 2269796"/>
                <a:gd name="connsiteX0-229" fmla="*/ 2142307 w 2386564"/>
                <a:gd name="connsiteY0-230" fmla="*/ 2269790 h 2271855"/>
                <a:gd name="connsiteX1-231" fmla="*/ 1586378 w 2386564"/>
                <a:gd name="connsiteY1-232" fmla="*/ 1835860 h 2271855"/>
                <a:gd name="connsiteX2-233" fmla="*/ 202999 w 2386564"/>
                <a:gd name="connsiteY2-234" fmla="*/ 1445870 h 2271855"/>
                <a:gd name="connsiteX3-235" fmla="*/ 669470 w 2386564"/>
                <a:gd name="connsiteY3-236" fmla="*/ 111352 h 2271855"/>
                <a:gd name="connsiteX4-237" fmla="*/ 2077101 w 2386564"/>
                <a:gd name="connsiteY4-238" fmla="*/ 216756 h 2271855"/>
                <a:gd name="connsiteX5-239" fmla="*/ 2058792 w 2386564"/>
                <a:gd name="connsiteY5-240" fmla="*/ 1684848 h 2271855"/>
                <a:gd name="connsiteX6-241" fmla="*/ 2292235 w 2386564"/>
                <a:gd name="connsiteY6-242" fmla="*/ 2271855 h 2271855"/>
                <a:gd name="connsiteX7-243" fmla="*/ 2142307 w 2386564"/>
                <a:gd name="connsiteY7-244" fmla="*/ 2269790 h 22718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564" h="2271855">
                  <a:moveTo>
                    <a:pt x="2142307" y="2269790"/>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936" y="1342332"/>
                    <a:pt x="2058792" y="1684848"/>
                  </a:cubicBezTo>
                  <a:cubicBezTo>
                    <a:pt x="2094648" y="2027364"/>
                    <a:pt x="2244105" y="2182077"/>
                    <a:pt x="2292235" y="2271855"/>
                  </a:cubicBezTo>
                  <a:cubicBezTo>
                    <a:pt x="2216540" y="2269558"/>
                    <a:pt x="2213000" y="2270291"/>
                    <a:pt x="2142307" y="2269790"/>
                  </a:cubicBezTo>
                  <a:close/>
                </a:path>
              </a:pathLst>
            </a:custGeom>
            <a:solidFill>
              <a:schemeClr val="accent3">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31" name="椭圆形标注 13"/>
            <p:cNvSpPr/>
            <p:nvPr/>
          </p:nvSpPr>
          <p:spPr>
            <a:xfrm>
              <a:off x="7759065" y="1559433"/>
              <a:ext cx="2743200" cy="1837944"/>
            </a:xfrm>
            <a:prstGeom prst="wedgeEllipseCallout">
              <a:avLst>
                <a:gd name="adj1" fmla="val 35828"/>
                <a:gd name="adj2" fmla="val 75095"/>
              </a:avLst>
            </a:prstGeom>
            <a:solidFill>
              <a:schemeClr val="accent3"/>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5" name="组合 3"/>
          <p:cNvGrpSpPr/>
          <p:nvPr/>
        </p:nvGrpSpPr>
        <p:grpSpPr>
          <a:xfrm>
            <a:off x="3355893" y="2347734"/>
            <a:ext cx="1869877" cy="1586669"/>
            <a:chOff x="7759065" y="1559433"/>
            <a:chExt cx="2743200" cy="2327720"/>
          </a:xfrm>
          <a:effectLst>
            <a:outerShdw blurRad="254000" dist="88900" dir="18900000" algn="bl" rotWithShape="0">
              <a:prstClr val="black">
                <a:alpha val="40000"/>
              </a:prstClr>
            </a:outerShdw>
            <a:reflection blurRad="25400" stA="38000" endPos="35000" dir="5400000" sy="-100000" algn="bl" rotWithShape="0"/>
          </a:effectLst>
        </p:grpSpPr>
        <p:sp>
          <p:nvSpPr>
            <p:cNvPr id="133" name="椭圆形标注 22"/>
            <p:cNvSpPr/>
            <p:nvPr/>
          </p:nvSpPr>
          <p:spPr>
            <a:xfrm>
              <a:off x="7830694" y="1609184"/>
              <a:ext cx="2386412" cy="227796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52312 w 2387242"/>
                <a:gd name="connsiteY0-214" fmla="*/ 2271142 h 2271148"/>
                <a:gd name="connsiteX1-215" fmla="*/ 1586378 w 2387242"/>
                <a:gd name="connsiteY1-216" fmla="*/ 1835860 h 2271148"/>
                <a:gd name="connsiteX2-217" fmla="*/ 202999 w 2387242"/>
                <a:gd name="connsiteY2-218" fmla="*/ 1445870 h 2271148"/>
                <a:gd name="connsiteX3-219" fmla="*/ 669470 w 2387242"/>
                <a:gd name="connsiteY3-220" fmla="*/ 111352 h 2271148"/>
                <a:gd name="connsiteX4-221" fmla="*/ 2077101 w 2387242"/>
                <a:gd name="connsiteY4-222" fmla="*/ 216756 h 2271148"/>
                <a:gd name="connsiteX5-223" fmla="*/ 2058792 w 2387242"/>
                <a:gd name="connsiteY5-224" fmla="*/ 1684848 h 2271148"/>
                <a:gd name="connsiteX6-225" fmla="*/ 2272791 w 2387242"/>
                <a:gd name="connsiteY6-226" fmla="*/ 2244632 h 2271148"/>
                <a:gd name="connsiteX7-227" fmla="*/ 2152312 w 2387242"/>
                <a:gd name="connsiteY7-228" fmla="*/ 2271142 h 2271148"/>
                <a:gd name="connsiteX0-229" fmla="*/ 2152312 w 2386412"/>
                <a:gd name="connsiteY0-230" fmla="*/ 2271142 h 2277969"/>
                <a:gd name="connsiteX1-231" fmla="*/ 1586378 w 2386412"/>
                <a:gd name="connsiteY1-232" fmla="*/ 1835860 h 2277969"/>
                <a:gd name="connsiteX2-233" fmla="*/ 202999 w 2386412"/>
                <a:gd name="connsiteY2-234" fmla="*/ 1445870 h 2277969"/>
                <a:gd name="connsiteX3-235" fmla="*/ 669470 w 2386412"/>
                <a:gd name="connsiteY3-236" fmla="*/ 111352 h 2277969"/>
                <a:gd name="connsiteX4-237" fmla="*/ 2077101 w 2386412"/>
                <a:gd name="connsiteY4-238" fmla="*/ 216756 h 2277969"/>
                <a:gd name="connsiteX5-239" fmla="*/ 2058792 w 2386412"/>
                <a:gd name="connsiteY5-240" fmla="*/ 1684848 h 2277969"/>
                <a:gd name="connsiteX6-241" fmla="*/ 2296603 w 2386412"/>
                <a:gd name="connsiteY6-242" fmla="*/ 2277969 h 2277969"/>
                <a:gd name="connsiteX7-243" fmla="*/ 2152312 w 2386412"/>
                <a:gd name="connsiteY7-244" fmla="*/ 2271142 h 22779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412" h="2277969">
                  <a:moveTo>
                    <a:pt x="2152312" y="2271142"/>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208" y="1341313"/>
                    <a:pt x="2058792" y="1684848"/>
                  </a:cubicBezTo>
                  <a:cubicBezTo>
                    <a:pt x="2095376" y="2028383"/>
                    <a:pt x="2248473" y="2188191"/>
                    <a:pt x="2296603" y="2277969"/>
                  </a:cubicBezTo>
                  <a:cubicBezTo>
                    <a:pt x="2220908" y="2275672"/>
                    <a:pt x="2223005" y="2271643"/>
                    <a:pt x="2152312" y="2271142"/>
                  </a:cubicBezTo>
                  <a:close/>
                </a:path>
              </a:pathLst>
            </a:custGeom>
            <a:solidFill>
              <a:schemeClr val="accent1">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34" name="椭圆形标注 1"/>
            <p:cNvSpPr/>
            <p:nvPr/>
          </p:nvSpPr>
          <p:spPr>
            <a:xfrm>
              <a:off x="7759065" y="1559433"/>
              <a:ext cx="2743200" cy="1837944"/>
            </a:xfrm>
            <a:prstGeom prst="wedgeEllipseCallout">
              <a:avLst>
                <a:gd name="adj1" fmla="val 35828"/>
                <a:gd name="adj2" fmla="val 75095"/>
              </a:avLst>
            </a:prstGeom>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sp>
        <p:nvSpPr>
          <p:cNvPr id="135" name="文本框 15"/>
          <p:cNvSpPr txBox="1"/>
          <p:nvPr/>
        </p:nvSpPr>
        <p:spPr>
          <a:xfrm>
            <a:off x="3974693" y="2731832"/>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01</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6" name="文本框 17"/>
          <p:cNvSpPr txBox="1"/>
          <p:nvPr/>
        </p:nvSpPr>
        <p:spPr>
          <a:xfrm>
            <a:off x="5125876" y="2405291"/>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02</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7" name="文本框 18"/>
          <p:cNvSpPr txBox="1"/>
          <p:nvPr/>
        </p:nvSpPr>
        <p:spPr>
          <a:xfrm>
            <a:off x="4778769" y="1446325"/>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04</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8" name="文本框 19"/>
          <p:cNvSpPr txBox="1"/>
          <p:nvPr/>
        </p:nvSpPr>
        <p:spPr>
          <a:xfrm>
            <a:off x="2555642" y="2405291"/>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03</a:t>
            </a:r>
            <a:endParaRPr lang="zh-CN" altLang="en-US" sz="2700" dirty="0">
              <a:solidFill>
                <a:srgbClr val="FFFFFF"/>
              </a:solidFill>
              <a:latin typeface="Impact" panose="020B0806030902050204" pitchFamily="34" charset="0"/>
              <a:ea typeface="宋体" panose="02010600030101010101" pitchFamily="2" charset="-122"/>
            </a:endParaRPr>
          </a:p>
        </p:txBody>
      </p:sp>
      <p:grpSp>
        <p:nvGrpSpPr>
          <p:cNvPr id="6" name="组合 47"/>
          <p:cNvGrpSpPr/>
          <p:nvPr/>
        </p:nvGrpSpPr>
        <p:grpSpPr>
          <a:xfrm>
            <a:off x="863845" y="1184214"/>
            <a:ext cx="2408750" cy="884775"/>
            <a:chOff x="1836094" y="1391273"/>
            <a:chExt cx="3212504" cy="1180003"/>
          </a:xfrm>
        </p:grpSpPr>
        <p:sp>
          <p:nvSpPr>
            <p:cNvPr id="140" name="任意多边形 40"/>
            <p:cNvSpPr/>
            <p:nvPr/>
          </p:nvSpPr>
          <p:spPr>
            <a:xfrm flipH="1">
              <a:off x="1972945" y="1860346"/>
              <a:ext cx="3075653" cy="4846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41" name="椭圆 41"/>
            <p:cNvSpPr/>
            <p:nvPr/>
          </p:nvSpPr>
          <p:spPr>
            <a:xfrm>
              <a:off x="1836094" y="1772181"/>
              <a:ext cx="176331" cy="1763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7" name="组合 42"/>
            <p:cNvGrpSpPr/>
            <p:nvPr/>
          </p:nvGrpSpPr>
          <p:grpSpPr>
            <a:xfrm>
              <a:off x="2128512" y="1519963"/>
              <a:ext cx="323116" cy="287335"/>
              <a:chOff x="4705350" y="3205163"/>
              <a:chExt cx="473075" cy="420687"/>
            </a:xfrm>
            <a:solidFill>
              <a:schemeClr val="tx1">
                <a:lumMod val="50000"/>
                <a:lumOff val="50000"/>
              </a:schemeClr>
            </a:solidFill>
          </p:grpSpPr>
          <p:sp>
            <p:nvSpPr>
              <p:cNvPr id="145"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46" name="Freeform 173"/>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grpSp>
        <p:sp>
          <p:nvSpPr>
            <p:cNvPr id="143" name="文本框 45"/>
            <p:cNvSpPr txBox="1"/>
            <p:nvPr/>
          </p:nvSpPr>
          <p:spPr bwMode="auto">
            <a:xfrm>
              <a:off x="2034111" y="1869107"/>
              <a:ext cx="2335185" cy="702169"/>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sp>
          <p:nvSpPr>
            <p:cNvPr id="144" name="文本框 46"/>
            <p:cNvSpPr txBox="1"/>
            <p:nvPr/>
          </p:nvSpPr>
          <p:spPr bwMode="auto">
            <a:xfrm>
              <a:off x="2437213" y="1391273"/>
              <a:ext cx="2210776" cy="400212"/>
            </a:xfrm>
            <a:prstGeom prst="rect">
              <a:avLst/>
            </a:prstGeom>
            <a:noFill/>
          </p:spPr>
          <p:txBody>
            <a:bodyPr wrap="square">
              <a:spAutoFit/>
            </a:bodyPr>
            <a:lstStyle/>
            <a:p>
              <a:pPr>
                <a:defRPr/>
              </a:pPr>
              <a:r>
                <a:rPr lang="zh-CN" altLang="en-US" sz="1350" dirty="0">
                  <a:solidFill>
                    <a:schemeClr val="accent2"/>
                  </a:solidFill>
                  <a:latin typeface="微软雅黑" panose="020B0503020204020204" pitchFamily="34" charset="-122"/>
                  <a:ea typeface="微软雅黑" panose="020B0503020204020204" pitchFamily="34" charset="-122"/>
                </a:rPr>
                <a:t>在此添加标题</a:t>
              </a:r>
            </a:p>
          </p:txBody>
        </p:sp>
      </p:grpSp>
      <p:grpSp>
        <p:nvGrpSpPr>
          <p:cNvPr id="8" name="组合 76"/>
          <p:cNvGrpSpPr/>
          <p:nvPr/>
        </p:nvGrpSpPr>
        <p:grpSpPr>
          <a:xfrm>
            <a:off x="5785968" y="865545"/>
            <a:ext cx="2671221" cy="864139"/>
            <a:chOff x="7715042" y="1152407"/>
            <a:chExt cx="3562555" cy="1152482"/>
          </a:xfrm>
        </p:grpSpPr>
        <p:sp>
          <p:nvSpPr>
            <p:cNvPr id="148" name="任意多边形 20"/>
            <p:cNvSpPr/>
            <p:nvPr/>
          </p:nvSpPr>
          <p:spPr>
            <a:xfrm>
              <a:off x="7715042" y="1593961"/>
              <a:ext cx="3015676" cy="6381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49" name="椭圆 21"/>
            <p:cNvSpPr/>
            <p:nvPr/>
          </p:nvSpPr>
          <p:spPr>
            <a:xfrm>
              <a:off x="10706787" y="1499672"/>
              <a:ext cx="176331" cy="1763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9" name="组合 23"/>
            <p:cNvGrpSpPr/>
            <p:nvPr/>
          </p:nvGrpSpPr>
          <p:grpSpPr>
            <a:xfrm>
              <a:off x="8461325" y="1152407"/>
              <a:ext cx="351308" cy="410943"/>
              <a:chOff x="5854700" y="3100388"/>
              <a:chExt cx="514350" cy="601662"/>
            </a:xfrm>
            <a:solidFill>
              <a:schemeClr val="tx1">
                <a:lumMod val="50000"/>
                <a:lumOff val="50000"/>
              </a:schemeClr>
            </a:solidFill>
          </p:grpSpPr>
          <p:sp>
            <p:nvSpPr>
              <p:cNvPr id="153"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54"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5" name="Freeform 13"/>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6"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7" name="Freeform 15"/>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8" name="Freeform 16"/>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9" name="Freeform 17"/>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0" name="Freeform 18"/>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1" name="Freeform 19"/>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2" name="Freeform 20"/>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3" name="Freeform 21"/>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4" name="Freeform 22"/>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5"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66" name="Freeform 24"/>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grpSp>
        <p:sp>
          <p:nvSpPr>
            <p:cNvPr id="151" name="文本框 38"/>
            <p:cNvSpPr txBox="1"/>
            <p:nvPr/>
          </p:nvSpPr>
          <p:spPr bwMode="auto">
            <a:xfrm>
              <a:off x="8793611" y="1156555"/>
              <a:ext cx="2483986" cy="400213"/>
            </a:xfrm>
            <a:prstGeom prst="rect">
              <a:avLst/>
            </a:prstGeom>
            <a:noFill/>
          </p:spPr>
          <p:txBody>
            <a:bodyPr wrap="square">
              <a:spAutoFit/>
            </a:bodyPr>
            <a:lstStyle/>
            <a:p>
              <a:pPr>
                <a:defRPr/>
              </a:pPr>
              <a:r>
                <a:rPr lang="zh-CN" altLang="en-US" sz="1350" dirty="0">
                  <a:solidFill>
                    <a:schemeClr val="accent4"/>
                  </a:solidFill>
                  <a:latin typeface="微软雅黑" panose="020B0503020204020204" pitchFamily="34" charset="-122"/>
                  <a:ea typeface="微软雅黑" panose="020B0503020204020204" pitchFamily="34" charset="-122"/>
                </a:rPr>
                <a:t>在此添加标题</a:t>
              </a:r>
            </a:p>
          </p:txBody>
        </p:sp>
        <p:sp>
          <p:nvSpPr>
            <p:cNvPr id="152" name="文本框 39"/>
            <p:cNvSpPr txBox="1"/>
            <p:nvPr/>
          </p:nvSpPr>
          <p:spPr bwMode="auto">
            <a:xfrm>
              <a:off x="8425456" y="1602720"/>
              <a:ext cx="2335184" cy="702169"/>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grpSp>
        <p:nvGrpSpPr>
          <p:cNvPr id="10" name="组合 53"/>
          <p:cNvGrpSpPr/>
          <p:nvPr/>
        </p:nvGrpSpPr>
        <p:grpSpPr>
          <a:xfrm>
            <a:off x="778195" y="3433120"/>
            <a:ext cx="3057175" cy="867038"/>
            <a:chOff x="1912294" y="4768811"/>
            <a:chExt cx="4077294" cy="1156352"/>
          </a:xfrm>
        </p:grpSpPr>
        <p:sp>
          <p:nvSpPr>
            <p:cNvPr id="168" name="任意多边形 48"/>
            <p:cNvSpPr/>
            <p:nvPr/>
          </p:nvSpPr>
          <p:spPr>
            <a:xfrm>
              <a:off x="2012426" y="4804940"/>
              <a:ext cx="3977162" cy="40386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3860889 w 3860889"/>
                <a:gd name="connsiteY0-2" fmla="*/ 0 h 403860"/>
                <a:gd name="connsiteX1-3" fmla="*/ 3169920 w 3860889"/>
                <a:gd name="connsiteY1-4" fmla="*/ 403860 h 403860"/>
                <a:gd name="connsiteX2-5" fmla="*/ 0 w 3860889"/>
                <a:gd name="connsiteY2-6" fmla="*/ 403860 h 403860"/>
              </a:gdLst>
              <a:ahLst/>
              <a:cxnLst>
                <a:cxn ang="0">
                  <a:pos x="connsiteX0-1" y="connsiteY0-2"/>
                </a:cxn>
                <a:cxn ang="0">
                  <a:pos x="connsiteX1-3" y="connsiteY1-4"/>
                </a:cxn>
                <a:cxn ang="0">
                  <a:pos x="connsiteX2-5" y="connsiteY2-6"/>
                </a:cxn>
              </a:cxnLst>
              <a:rect l="l" t="t" r="r" b="b"/>
              <a:pathLst>
                <a:path w="3860889" h="403860">
                  <a:moveTo>
                    <a:pt x="3860889" y="0"/>
                  </a:moveTo>
                  <a:lnTo>
                    <a:pt x="3169920" y="403860"/>
                  </a:lnTo>
                  <a:lnTo>
                    <a:pt x="0" y="40386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69" name="椭圆 49"/>
            <p:cNvSpPr/>
            <p:nvPr/>
          </p:nvSpPr>
          <p:spPr>
            <a:xfrm>
              <a:off x="1912294" y="5120635"/>
              <a:ext cx="176331" cy="1763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70" name="Freeform 246"/>
            <p:cNvSpPr/>
            <p:nvPr/>
          </p:nvSpPr>
          <p:spPr bwMode="auto">
            <a:xfrm>
              <a:off x="2202745" y="4848178"/>
              <a:ext cx="300346" cy="294925"/>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50000"/>
                <a:lumOff val="50000"/>
              </a:schemeClr>
            </a:solid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71" name="文本框 51"/>
            <p:cNvSpPr txBox="1"/>
            <p:nvPr/>
          </p:nvSpPr>
          <p:spPr bwMode="auto">
            <a:xfrm>
              <a:off x="2449914" y="4768811"/>
              <a:ext cx="2896505" cy="400214"/>
            </a:xfrm>
            <a:prstGeom prst="rect">
              <a:avLst/>
            </a:prstGeom>
            <a:noFill/>
          </p:spPr>
          <p:txBody>
            <a:bodyPr wrap="square">
              <a:spAutoFit/>
            </a:bodyPr>
            <a:lstStyle/>
            <a:p>
              <a:pPr>
                <a:defRPr/>
              </a:pPr>
              <a:r>
                <a:rPr lang="zh-CN" altLang="en-US" sz="1350" dirty="0">
                  <a:solidFill>
                    <a:schemeClr val="accent1"/>
                  </a:solidFill>
                  <a:latin typeface="微软雅黑" panose="020B0503020204020204" pitchFamily="34" charset="-122"/>
                  <a:ea typeface="微软雅黑" panose="020B0503020204020204" pitchFamily="34" charset="-122"/>
                </a:rPr>
                <a:t>在此添加标题</a:t>
              </a:r>
            </a:p>
          </p:txBody>
        </p:sp>
        <p:sp>
          <p:nvSpPr>
            <p:cNvPr id="172" name="文本框 52"/>
            <p:cNvSpPr txBox="1"/>
            <p:nvPr/>
          </p:nvSpPr>
          <p:spPr bwMode="auto">
            <a:xfrm>
              <a:off x="2106681" y="5222992"/>
              <a:ext cx="2335183" cy="702171"/>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grpSp>
        <p:nvGrpSpPr>
          <p:cNvPr id="11" name="组合 75"/>
          <p:cNvGrpSpPr/>
          <p:nvPr/>
        </p:nvGrpSpPr>
        <p:grpSpPr>
          <a:xfrm>
            <a:off x="5350508" y="3719618"/>
            <a:ext cx="3106679" cy="927408"/>
            <a:chOff x="6200247" y="4623378"/>
            <a:chExt cx="4143317" cy="1236866"/>
          </a:xfrm>
        </p:grpSpPr>
        <p:sp>
          <p:nvSpPr>
            <p:cNvPr id="174" name="任意多边形 54"/>
            <p:cNvSpPr/>
            <p:nvPr/>
          </p:nvSpPr>
          <p:spPr>
            <a:xfrm flipH="1">
              <a:off x="6200247" y="4623378"/>
              <a:ext cx="3714694" cy="57150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4303871 w 4303871"/>
                <a:gd name="connsiteY0-2" fmla="*/ 0 h 571500"/>
                <a:gd name="connsiteX1-3" fmla="*/ 3169920 w 4303871"/>
                <a:gd name="connsiteY1-4" fmla="*/ 571500 h 571500"/>
                <a:gd name="connsiteX2-5" fmla="*/ 0 w 4303871"/>
                <a:gd name="connsiteY2-6" fmla="*/ 571500 h 571500"/>
              </a:gdLst>
              <a:ahLst/>
              <a:cxnLst>
                <a:cxn ang="0">
                  <a:pos x="connsiteX0-1" y="connsiteY0-2"/>
                </a:cxn>
                <a:cxn ang="0">
                  <a:pos x="connsiteX1-3" y="connsiteY1-4"/>
                </a:cxn>
                <a:cxn ang="0">
                  <a:pos x="connsiteX2-5" y="connsiteY2-6"/>
                </a:cxn>
              </a:cxnLst>
              <a:rect l="l" t="t" r="r" b="b"/>
              <a:pathLst>
                <a:path w="4303871" h="571500">
                  <a:moveTo>
                    <a:pt x="4303871" y="0"/>
                  </a:moveTo>
                  <a:lnTo>
                    <a:pt x="3169920" y="571500"/>
                  </a:lnTo>
                  <a:lnTo>
                    <a:pt x="0" y="571500"/>
                  </a:lnTo>
                </a:path>
              </a:pathLst>
            </a:custGeom>
            <a:no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75" name="椭圆 55"/>
            <p:cNvSpPr/>
            <p:nvPr/>
          </p:nvSpPr>
          <p:spPr>
            <a:xfrm>
              <a:off x="9760476" y="5120635"/>
              <a:ext cx="176331" cy="1763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12" name="组合 56"/>
            <p:cNvGrpSpPr/>
            <p:nvPr/>
          </p:nvGrpSpPr>
          <p:grpSpPr>
            <a:xfrm>
              <a:off x="7463388" y="4771147"/>
              <a:ext cx="338296" cy="343717"/>
              <a:chOff x="3521075" y="3182938"/>
              <a:chExt cx="495300" cy="503237"/>
            </a:xfrm>
            <a:solidFill>
              <a:schemeClr val="tx1">
                <a:lumMod val="50000"/>
                <a:lumOff val="50000"/>
              </a:schemeClr>
            </a:solidFill>
          </p:grpSpPr>
          <p:sp>
            <p:nvSpPr>
              <p:cNvPr id="17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3" name="Freeform 87"/>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4" name="Freeform 88"/>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5" name="Freeform 89"/>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7" name="Freeform 91"/>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9" name="Freeform 93"/>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9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1" name="Freeform 95"/>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9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grpSp>
        <p:sp>
          <p:nvSpPr>
            <p:cNvPr id="177" name="文本框 73"/>
            <p:cNvSpPr txBox="1"/>
            <p:nvPr/>
          </p:nvSpPr>
          <p:spPr bwMode="auto">
            <a:xfrm>
              <a:off x="7793864" y="4737149"/>
              <a:ext cx="2549700" cy="400213"/>
            </a:xfrm>
            <a:prstGeom prst="rect">
              <a:avLst/>
            </a:prstGeom>
            <a:noFill/>
          </p:spPr>
          <p:txBody>
            <a:bodyPr wrap="square">
              <a:spAutoFit/>
            </a:bodyPr>
            <a:lstStyle/>
            <a:p>
              <a:pPr>
                <a:defRPr/>
              </a:pPr>
              <a:r>
                <a:rPr lang="zh-CN" altLang="en-US" sz="1350" dirty="0">
                  <a:solidFill>
                    <a:schemeClr val="accent3"/>
                  </a:solidFill>
                  <a:latin typeface="微软雅黑" panose="020B0503020204020204" pitchFamily="34" charset="-122"/>
                  <a:ea typeface="微软雅黑" panose="020B0503020204020204" pitchFamily="34" charset="-122"/>
                </a:rPr>
                <a:t>在此添加标题</a:t>
              </a:r>
            </a:p>
          </p:txBody>
        </p:sp>
        <p:sp>
          <p:nvSpPr>
            <p:cNvPr id="178" name="文本框 74"/>
            <p:cNvSpPr txBox="1"/>
            <p:nvPr/>
          </p:nvSpPr>
          <p:spPr bwMode="auto">
            <a:xfrm>
              <a:off x="7371196" y="5158073"/>
              <a:ext cx="2335184" cy="702171"/>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6743715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Effect transition="in" filter="fade">
                                      <p:cBhvr>
                                        <p:cTn id="33" dur="500"/>
                                        <p:tgtEl>
                                          <p:spTgt spid="1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p:cTn id="36" dur="500" fill="hold"/>
                                        <p:tgtEl>
                                          <p:spTgt spid="136"/>
                                        </p:tgtEl>
                                        <p:attrNameLst>
                                          <p:attrName>ppt_w</p:attrName>
                                        </p:attrNameLst>
                                      </p:cBhvr>
                                      <p:tavLst>
                                        <p:tav tm="0">
                                          <p:val>
                                            <p:fltVal val="0"/>
                                          </p:val>
                                        </p:tav>
                                        <p:tav tm="100000">
                                          <p:val>
                                            <p:strVal val="#ppt_w"/>
                                          </p:val>
                                        </p:tav>
                                      </p:tavLst>
                                    </p:anim>
                                    <p:anim calcmode="lin" valueType="num">
                                      <p:cBhvr>
                                        <p:cTn id="37" dur="500" fill="hold"/>
                                        <p:tgtEl>
                                          <p:spTgt spid="136"/>
                                        </p:tgtEl>
                                        <p:attrNameLst>
                                          <p:attrName>ppt_h</p:attrName>
                                        </p:attrNameLst>
                                      </p:cBhvr>
                                      <p:tavLst>
                                        <p:tav tm="0">
                                          <p:val>
                                            <p:fltVal val="0"/>
                                          </p:val>
                                        </p:tav>
                                        <p:tav tm="100000">
                                          <p:val>
                                            <p:strVal val="#ppt_h"/>
                                          </p:val>
                                        </p:tav>
                                      </p:tavLst>
                                    </p:anim>
                                    <p:animEffect transition="in" filter="fade">
                                      <p:cBhvr>
                                        <p:cTn id="38" dur="500"/>
                                        <p:tgtEl>
                                          <p:spTgt spid="1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anim calcmode="lin" valueType="num">
                                      <p:cBhvr>
                                        <p:cTn id="41" dur="500" fill="hold"/>
                                        <p:tgtEl>
                                          <p:spTgt spid="138"/>
                                        </p:tgtEl>
                                        <p:attrNameLst>
                                          <p:attrName>ppt_w</p:attrName>
                                        </p:attrNameLst>
                                      </p:cBhvr>
                                      <p:tavLst>
                                        <p:tav tm="0">
                                          <p:val>
                                            <p:fltVal val="0"/>
                                          </p:val>
                                        </p:tav>
                                        <p:tav tm="100000">
                                          <p:val>
                                            <p:strVal val="#ppt_w"/>
                                          </p:val>
                                        </p:tav>
                                      </p:tavLst>
                                    </p:anim>
                                    <p:anim calcmode="lin" valueType="num">
                                      <p:cBhvr>
                                        <p:cTn id="42" dur="500" fill="hold"/>
                                        <p:tgtEl>
                                          <p:spTgt spid="138"/>
                                        </p:tgtEl>
                                        <p:attrNameLst>
                                          <p:attrName>ppt_h</p:attrName>
                                        </p:attrNameLst>
                                      </p:cBhvr>
                                      <p:tavLst>
                                        <p:tav tm="0">
                                          <p:val>
                                            <p:fltVal val="0"/>
                                          </p:val>
                                        </p:tav>
                                        <p:tav tm="100000">
                                          <p:val>
                                            <p:strVal val="#ppt_h"/>
                                          </p:val>
                                        </p:tav>
                                      </p:tavLst>
                                    </p:anim>
                                    <p:animEffect transition="in" filter="fade">
                                      <p:cBhvr>
                                        <p:cTn id="43" dur="500"/>
                                        <p:tgtEl>
                                          <p:spTgt spid="13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500" fill="hold"/>
                                        <p:tgtEl>
                                          <p:spTgt spid="137"/>
                                        </p:tgtEl>
                                        <p:attrNameLst>
                                          <p:attrName>ppt_w</p:attrName>
                                        </p:attrNameLst>
                                      </p:cBhvr>
                                      <p:tavLst>
                                        <p:tav tm="0">
                                          <p:val>
                                            <p:fltVal val="0"/>
                                          </p:val>
                                        </p:tav>
                                        <p:tav tm="100000">
                                          <p:val>
                                            <p:strVal val="#ppt_w"/>
                                          </p:val>
                                        </p:tav>
                                      </p:tavLst>
                                    </p:anim>
                                    <p:anim calcmode="lin" valueType="num">
                                      <p:cBhvr>
                                        <p:cTn id="47" dur="500" fill="hold"/>
                                        <p:tgtEl>
                                          <p:spTgt spid="137"/>
                                        </p:tgtEl>
                                        <p:attrNameLst>
                                          <p:attrName>ppt_h</p:attrName>
                                        </p:attrNameLst>
                                      </p:cBhvr>
                                      <p:tavLst>
                                        <p:tav tm="0">
                                          <p:val>
                                            <p:fltVal val="0"/>
                                          </p:val>
                                        </p:tav>
                                        <p:tav tm="100000">
                                          <p:val>
                                            <p:strVal val="#ppt_h"/>
                                          </p:val>
                                        </p:tav>
                                      </p:tavLst>
                                    </p:anim>
                                    <p:animEffect transition="in" filter="fade">
                                      <p:cBhvr>
                                        <p:cTn id="48" dur="500"/>
                                        <p:tgtEl>
                                          <p:spTgt spid="137"/>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1+#ppt_w/2"/>
                                          </p:val>
                                        </p:tav>
                                        <p:tav tm="100000">
                                          <p:val>
                                            <p:strVal val="#ppt_x"/>
                                          </p:val>
                                        </p:tav>
                                      </p:tavLst>
                                    </p:anim>
                                    <p:anim calcmode="lin" valueType="num">
                                      <p:cBhvr additive="base">
                                        <p:cTn id="61" dur="5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0-#ppt_w/2"/>
                                          </p:val>
                                        </p:tav>
                                        <p:tav tm="100000">
                                          <p:val>
                                            <p:strVal val="#ppt_x"/>
                                          </p:val>
                                        </p:tav>
                                      </p:tavLst>
                                    </p:anim>
                                    <p:anim calcmode="lin" valueType="num">
                                      <p:cBhvr additive="base">
                                        <p:cTn id="6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P spid="1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p:cNvGrpSpPr/>
          <p:nvPr/>
        </p:nvGrpSpPr>
        <p:grpSpPr>
          <a:xfrm flipH="1">
            <a:off x="0" y="1060376"/>
            <a:ext cx="4431974" cy="4084713"/>
            <a:chOff x="6342320" y="1435901"/>
            <a:chExt cx="5881430" cy="5418925"/>
          </a:xfrm>
        </p:grpSpPr>
        <p:sp>
          <p:nvSpPr>
            <p:cNvPr id="31" name="Freeform 5"/>
            <p:cNvSpPr>
              <a:spLocks/>
            </p:cNvSpPr>
            <p:nvPr/>
          </p:nvSpPr>
          <p:spPr bwMode="auto">
            <a:xfrm>
              <a:off x="6806080" y="1435901"/>
              <a:ext cx="5417670" cy="5418925"/>
            </a:xfrm>
            <a:custGeom>
              <a:avLst/>
              <a:gdLst>
                <a:gd name="T0" fmla="*/ 2874 w 2874"/>
                <a:gd name="T1" fmla="*/ 0 h 2875"/>
                <a:gd name="T2" fmla="*/ 0 w 2874"/>
                <a:gd name="T3" fmla="*/ 2875 h 2875"/>
                <a:gd name="T4" fmla="*/ 2874 w 2874"/>
                <a:gd name="T5" fmla="*/ 2875 h 2875"/>
                <a:gd name="T6" fmla="*/ 2874 w 2874"/>
                <a:gd name="T7" fmla="*/ 0 h 2875"/>
              </a:gdLst>
              <a:ahLst/>
              <a:cxnLst>
                <a:cxn ang="0">
                  <a:pos x="T0" y="T1"/>
                </a:cxn>
                <a:cxn ang="0">
                  <a:pos x="T2" y="T3"/>
                </a:cxn>
                <a:cxn ang="0">
                  <a:pos x="T4" y="T5"/>
                </a:cxn>
                <a:cxn ang="0">
                  <a:pos x="T6" y="T7"/>
                </a:cxn>
              </a:cxnLst>
              <a:rect l="0" t="0" r="r" b="b"/>
              <a:pathLst>
                <a:path w="2874" h="2875">
                  <a:moveTo>
                    <a:pt x="2874" y="0"/>
                  </a:moveTo>
                  <a:cubicBezTo>
                    <a:pt x="1287" y="0"/>
                    <a:pt x="0" y="1287"/>
                    <a:pt x="0" y="2875"/>
                  </a:cubicBezTo>
                  <a:cubicBezTo>
                    <a:pt x="2874" y="2875"/>
                    <a:pt x="2874" y="2875"/>
                    <a:pt x="2874" y="2875"/>
                  </a:cubicBezTo>
                  <a:cubicBezTo>
                    <a:pt x="2874" y="0"/>
                    <a:pt x="2874" y="0"/>
                    <a:pt x="2874" y="0"/>
                  </a:cubicBezTo>
                </a:path>
              </a:pathLst>
            </a:custGeom>
            <a:solidFill>
              <a:schemeClr val="bg1">
                <a:lumMod val="95000"/>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6"/>
            <p:cNvSpPr>
              <a:spLocks/>
            </p:cNvSpPr>
            <p:nvPr/>
          </p:nvSpPr>
          <p:spPr bwMode="auto">
            <a:xfrm>
              <a:off x="6873875" y="4833938"/>
              <a:ext cx="5349875" cy="2020888"/>
            </a:xfrm>
            <a:custGeom>
              <a:avLst/>
              <a:gdLst>
                <a:gd name="T0" fmla="*/ 2244 w 2244"/>
                <a:gd name="T1" fmla="*/ 848 h 848"/>
                <a:gd name="T2" fmla="*/ 0 w 2244"/>
                <a:gd name="T3" fmla="*/ 848 h 848"/>
                <a:gd name="T4" fmla="*/ 165 w 2244"/>
                <a:gd name="T5" fmla="*/ 0 h 848"/>
                <a:gd name="T6" fmla="*/ 2244 w 2244"/>
                <a:gd name="T7" fmla="*/ 848 h 848"/>
              </a:gdLst>
              <a:ahLst/>
              <a:cxnLst>
                <a:cxn ang="0">
                  <a:pos x="T0" y="T1"/>
                </a:cxn>
                <a:cxn ang="0">
                  <a:pos x="T2" y="T3"/>
                </a:cxn>
                <a:cxn ang="0">
                  <a:pos x="T4" y="T5"/>
                </a:cxn>
                <a:cxn ang="0">
                  <a:pos x="T6" y="T7"/>
                </a:cxn>
              </a:cxnLst>
              <a:rect l="0" t="0" r="r" b="b"/>
              <a:pathLst>
                <a:path w="2244" h="848">
                  <a:moveTo>
                    <a:pt x="2244" y="848"/>
                  </a:moveTo>
                  <a:cubicBezTo>
                    <a:pt x="0" y="848"/>
                    <a:pt x="0" y="848"/>
                    <a:pt x="0" y="848"/>
                  </a:cubicBezTo>
                  <a:cubicBezTo>
                    <a:pt x="0" y="548"/>
                    <a:pt x="59" y="262"/>
                    <a:pt x="165" y="0"/>
                  </a:cubicBezTo>
                  <a:cubicBezTo>
                    <a:pt x="618" y="181"/>
                    <a:pt x="2244" y="848"/>
                    <a:pt x="2244" y="848"/>
                  </a:cubicBezTo>
                  <a:close/>
                </a:path>
              </a:pathLst>
            </a:custGeom>
            <a:solidFill>
              <a:schemeClr val="accent1"/>
            </a:solidFill>
            <a:ln>
              <a:noFill/>
            </a:ln>
            <a:effectLst>
              <a:outerShdw blurRad="88900" dist="38100" dir="13500000" algn="br" rotWithShape="0">
                <a:prstClr val="black">
                  <a:alpha val="13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33" name="Freeform 7"/>
            <p:cNvSpPr>
              <a:spLocks/>
            </p:cNvSpPr>
            <p:nvPr/>
          </p:nvSpPr>
          <p:spPr bwMode="auto">
            <a:xfrm>
              <a:off x="7827963" y="3479800"/>
              <a:ext cx="4395787" cy="3375025"/>
            </a:xfrm>
            <a:custGeom>
              <a:avLst/>
              <a:gdLst>
                <a:gd name="T0" fmla="*/ 1844 w 1844"/>
                <a:gd name="T1" fmla="*/ 1416 h 1416"/>
                <a:gd name="T2" fmla="*/ 0 w 1844"/>
                <a:gd name="T3" fmla="*/ 668 h 1416"/>
                <a:gd name="T4" fmla="*/ 446 w 1844"/>
                <a:gd name="T5" fmla="*/ 0 h 1416"/>
                <a:gd name="T6" fmla="*/ 1844 w 1844"/>
                <a:gd name="T7" fmla="*/ 1416 h 1416"/>
              </a:gdLst>
              <a:ahLst/>
              <a:cxnLst>
                <a:cxn ang="0">
                  <a:pos x="T0" y="T1"/>
                </a:cxn>
                <a:cxn ang="0">
                  <a:pos x="T2" y="T3"/>
                </a:cxn>
                <a:cxn ang="0">
                  <a:pos x="T4" y="T5"/>
                </a:cxn>
                <a:cxn ang="0">
                  <a:pos x="T6" y="T7"/>
                </a:cxn>
              </a:cxnLst>
              <a:rect l="0" t="0" r="r" b="b"/>
              <a:pathLst>
                <a:path w="1844" h="1416">
                  <a:moveTo>
                    <a:pt x="1844" y="1416"/>
                  </a:moveTo>
                  <a:cubicBezTo>
                    <a:pt x="1844" y="1416"/>
                    <a:pt x="470" y="875"/>
                    <a:pt x="0" y="668"/>
                  </a:cubicBezTo>
                  <a:cubicBezTo>
                    <a:pt x="103" y="415"/>
                    <a:pt x="256" y="189"/>
                    <a:pt x="446" y="0"/>
                  </a:cubicBezTo>
                  <a:cubicBezTo>
                    <a:pt x="788" y="347"/>
                    <a:pt x="1844" y="1416"/>
                    <a:pt x="1844" y="1416"/>
                  </a:cubicBezTo>
                  <a:close/>
                </a:path>
              </a:pathLst>
            </a:custGeom>
            <a:solidFill>
              <a:schemeClr val="accent2"/>
            </a:solidFill>
            <a:ln>
              <a:noFill/>
            </a:ln>
            <a:effectLst>
              <a:outerShdw blurRad="88900" dist="38100" dir="13500000" algn="br" rotWithShape="0">
                <a:prstClr val="black">
                  <a:alpha val="13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34" name="Freeform 8"/>
            <p:cNvSpPr>
              <a:spLocks/>
            </p:cNvSpPr>
            <p:nvPr/>
          </p:nvSpPr>
          <p:spPr bwMode="auto">
            <a:xfrm>
              <a:off x="9310688" y="3052763"/>
              <a:ext cx="2913062" cy="3802063"/>
            </a:xfrm>
            <a:custGeom>
              <a:avLst/>
              <a:gdLst>
                <a:gd name="T0" fmla="*/ 1222 w 1222"/>
                <a:gd name="T1" fmla="*/ 1595 h 1595"/>
                <a:gd name="T2" fmla="*/ 0 w 1222"/>
                <a:gd name="T3" fmla="*/ 385 h 1595"/>
                <a:gd name="T4" fmla="*/ 578 w 1222"/>
                <a:gd name="T5" fmla="*/ 0 h 1595"/>
                <a:gd name="T6" fmla="*/ 1222 w 1222"/>
                <a:gd name="T7" fmla="*/ 1595 h 1595"/>
              </a:gdLst>
              <a:ahLst/>
              <a:cxnLst>
                <a:cxn ang="0">
                  <a:pos x="T0" y="T1"/>
                </a:cxn>
                <a:cxn ang="0">
                  <a:pos x="T2" y="T3"/>
                </a:cxn>
                <a:cxn ang="0">
                  <a:pos x="T4" y="T5"/>
                </a:cxn>
                <a:cxn ang="0">
                  <a:pos x="T6" y="T7"/>
                </a:cxn>
              </a:cxnLst>
              <a:rect l="0" t="0" r="r" b="b"/>
              <a:pathLst>
                <a:path w="1222" h="1595">
                  <a:moveTo>
                    <a:pt x="1222" y="1595"/>
                  </a:moveTo>
                  <a:cubicBezTo>
                    <a:pt x="1222" y="1595"/>
                    <a:pt x="442" y="808"/>
                    <a:pt x="0" y="385"/>
                  </a:cubicBezTo>
                  <a:cubicBezTo>
                    <a:pt x="163" y="220"/>
                    <a:pt x="360" y="88"/>
                    <a:pt x="578" y="0"/>
                  </a:cubicBezTo>
                  <a:cubicBezTo>
                    <a:pt x="688" y="292"/>
                    <a:pt x="1222" y="1595"/>
                    <a:pt x="1222" y="1595"/>
                  </a:cubicBezTo>
                  <a:close/>
                </a:path>
              </a:pathLst>
            </a:custGeom>
            <a:solidFill>
              <a:schemeClr val="accent3"/>
            </a:solidFill>
            <a:ln>
              <a:noFill/>
            </a:ln>
            <a:effectLst>
              <a:outerShdw blurRad="88900" dist="38100" dir="13500000" algn="br" rotWithShape="0">
                <a:prstClr val="black">
                  <a:alpha val="13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35" name="Freeform 9"/>
            <p:cNvSpPr>
              <a:spLocks/>
            </p:cNvSpPr>
            <p:nvPr/>
          </p:nvSpPr>
          <p:spPr bwMode="auto">
            <a:xfrm>
              <a:off x="10901362" y="3376652"/>
              <a:ext cx="1292225" cy="3462338"/>
            </a:xfrm>
            <a:custGeom>
              <a:avLst/>
              <a:gdLst>
                <a:gd name="T0" fmla="*/ 542 w 542"/>
                <a:gd name="T1" fmla="*/ 0 h 1453"/>
                <a:gd name="T2" fmla="*/ 542 w 542"/>
                <a:gd name="T3" fmla="*/ 1453 h 1453"/>
                <a:gd name="T4" fmla="*/ 0 w 542"/>
                <a:gd name="T5" fmla="*/ 105 h 1453"/>
                <a:gd name="T6" fmla="*/ 542 w 542"/>
                <a:gd name="T7" fmla="*/ 0 h 1453"/>
              </a:gdLst>
              <a:ahLst/>
              <a:cxnLst>
                <a:cxn ang="0">
                  <a:pos x="T0" y="T1"/>
                </a:cxn>
                <a:cxn ang="0">
                  <a:pos x="T2" y="T3"/>
                </a:cxn>
                <a:cxn ang="0">
                  <a:pos x="T4" y="T5"/>
                </a:cxn>
                <a:cxn ang="0">
                  <a:pos x="T6" y="T7"/>
                </a:cxn>
              </a:cxnLst>
              <a:rect l="0" t="0" r="r" b="b"/>
              <a:pathLst>
                <a:path w="542" h="1453">
                  <a:moveTo>
                    <a:pt x="542" y="0"/>
                  </a:moveTo>
                  <a:cubicBezTo>
                    <a:pt x="542" y="1453"/>
                    <a:pt x="542" y="1453"/>
                    <a:pt x="542" y="1453"/>
                  </a:cubicBezTo>
                  <a:cubicBezTo>
                    <a:pt x="542" y="1453"/>
                    <a:pt x="320" y="888"/>
                    <a:pt x="0" y="105"/>
                  </a:cubicBezTo>
                  <a:cubicBezTo>
                    <a:pt x="168" y="38"/>
                    <a:pt x="351" y="0"/>
                    <a:pt x="542" y="0"/>
                  </a:cubicBez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id-ID"/>
            </a:p>
          </p:txBody>
        </p:sp>
        <p:sp>
          <p:nvSpPr>
            <p:cNvPr id="36" name="Freeform 10"/>
            <p:cNvSpPr>
              <a:spLocks/>
            </p:cNvSpPr>
            <p:nvPr/>
          </p:nvSpPr>
          <p:spPr bwMode="auto">
            <a:xfrm>
              <a:off x="6342320" y="4425078"/>
              <a:ext cx="5881430" cy="2429746"/>
            </a:xfrm>
            <a:custGeom>
              <a:avLst/>
              <a:gdLst>
                <a:gd name="T0" fmla="*/ 17 w 2669"/>
                <a:gd name="T1" fmla="*/ 0 h 1110"/>
                <a:gd name="T2" fmla="*/ 2669 w 2669"/>
                <a:gd name="T3" fmla="*/ 1099 h 1110"/>
                <a:gd name="T4" fmla="*/ 2669 w 2669"/>
                <a:gd name="T5" fmla="*/ 1110 h 1110"/>
                <a:gd name="T6" fmla="*/ 2583 w 2669"/>
                <a:gd name="T7" fmla="*/ 1110 h 1110"/>
                <a:gd name="T8" fmla="*/ 0 w 2669"/>
                <a:gd name="T9" fmla="*/ 40 h 1110"/>
                <a:gd name="T10" fmla="*/ 17 w 2669"/>
                <a:gd name="T11" fmla="*/ 0 h 1110"/>
              </a:gdLst>
              <a:ahLst/>
              <a:cxnLst>
                <a:cxn ang="0">
                  <a:pos x="T0" y="T1"/>
                </a:cxn>
                <a:cxn ang="0">
                  <a:pos x="T2" y="T3"/>
                </a:cxn>
                <a:cxn ang="0">
                  <a:pos x="T4" y="T5"/>
                </a:cxn>
                <a:cxn ang="0">
                  <a:pos x="T6" y="T7"/>
                </a:cxn>
                <a:cxn ang="0">
                  <a:pos x="T8" y="T9"/>
                </a:cxn>
                <a:cxn ang="0">
                  <a:pos x="T10" y="T11"/>
                </a:cxn>
              </a:cxnLst>
              <a:rect l="0" t="0" r="r" b="b"/>
              <a:pathLst>
                <a:path w="2669" h="1110">
                  <a:moveTo>
                    <a:pt x="17" y="0"/>
                  </a:moveTo>
                  <a:cubicBezTo>
                    <a:pt x="2669" y="1099"/>
                    <a:pt x="2669" y="1099"/>
                    <a:pt x="2669" y="1099"/>
                  </a:cubicBezTo>
                  <a:cubicBezTo>
                    <a:pt x="2669" y="1110"/>
                    <a:pt x="2669" y="1110"/>
                    <a:pt x="2669" y="1110"/>
                  </a:cubicBezTo>
                  <a:cubicBezTo>
                    <a:pt x="2583" y="1110"/>
                    <a:pt x="2583" y="1110"/>
                    <a:pt x="2583" y="1110"/>
                  </a:cubicBezTo>
                  <a:cubicBezTo>
                    <a:pt x="0" y="40"/>
                    <a:pt x="0" y="40"/>
                    <a:pt x="0" y="40"/>
                  </a:cubicBezTo>
                  <a:cubicBezTo>
                    <a:pt x="6" y="27"/>
                    <a:pt x="11" y="13"/>
                    <a:pt x="17" y="0"/>
                  </a:cubicBezTo>
                  <a:close/>
                </a:path>
              </a:pathLst>
            </a:cu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37" name="Freeform 11"/>
            <p:cNvSpPr>
              <a:spLocks/>
            </p:cNvSpPr>
            <p:nvPr/>
          </p:nvSpPr>
          <p:spPr bwMode="auto">
            <a:xfrm>
              <a:off x="7679180" y="2340220"/>
              <a:ext cx="4544570" cy="4514606"/>
            </a:xfrm>
            <a:custGeom>
              <a:avLst/>
              <a:gdLst>
                <a:gd name="T0" fmla="*/ 30 w 2047"/>
                <a:gd name="T1" fmla="*/ 0 h 2048"/>
                <a:gd name="T2" fmla="*/ 2047 w 2047"/>
                <a:gd name="T3" fmla="*/ 2017 h 2048"/>
                <a:gd name="T4" fmla="*/ 2047 w 2047"/>
                <a:gd name="T5" fmla="*/ 2048 h 2048"/>
                <a:gd name="T6" fmla="*/ 2017 w 2047"/>
                <a:gd name="T7" fmla="*/ 2048 h 2048"/>
                <a:gd name="T8" fmla="*/ 0 w 2047"/>
                <a:gd name="T9" fmla="*/ 31 h 2048"/>
                <a:gd name="T10" fmla="*/ 30 w 2047"/>
                <a:gd name="T11" fmla="*/ 0 h 2048"/>
              </a:gdLst>
              <a:ahLst/>
              <a:cxnLst>
                <a:cxn ang="0">
                  <a:pos x="T0" y="T1"/>
                </a:cxn>
                <a:cxn ang="0">
                  <a:pos x="T2" y="T3"/>
                </a:cxn>
                <a:cxn ang="0">
                  <a:pos x="T4" y="T5"/>
                </a:cxn>
                <a:cxn ang="0">
                  <a:pos x="T6" y="T7"/>
                </a:cxn>
                <a:cxn ang="0">
                  <a:pos x="T8" y="T9"/>
                </a:cxn>
                <a:cxn ang="0">
                  <a:pos x="T10" y="T11"/>
                </a:cxn>
              </a:cxnLst>
              <a:rect l="0" t="0" r="r" b="b"/>
              <a:pathLst>
                <a:path w="2047" h="2048">
                  <a:moveTo>
                    <a:pt x="30" y="0"/>
                  </a:moveTo>
                  <a:cubicBezTo>
                    <a:pt x="2047" y="2017"/>
                    <a:pt x="2047" y="2017"/>
                    <a:pt x="2047" y="2017"/>
                  </a:cubicBezTo>
                  <a:cubicBezTo>
                    <a:pt x="2047" y="2048"/>
                    <a:pt x="2047" y="2048"/>
                    <a:pt x="2047" y="2048"/>
                  </a:cubicBezTo>
                  <a:cubicBezTo>
                    <a:pt x="2017" y="2048"/>
                    <a:pt x="2017" y="2048"/>
                    <a:pt x="2017" y="2048"/>
                  </a:cubicBezTo>
                  <a:cubicBezTo>
                    <a:pt x="0" y="31"/>
                    <a:pt x="0" y="31"/>
                    <a:pt x="0" y="31"/>
                  </a:cubicBezTo>
                  <a:cubicBezTo>
                    <a:pt x="10" y="20"/>
                    <a:pt x="20" y="10"/>
                    <a:pt x="30" y="0"/>
                  </a:cubicBezTo>
                  <a:close/>
                </a:path>
              </a:pathLst>
            </a:cu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38" name="Freeform 12"/>
            <p:cNvSpPr>
              <a:spLocks/>
            </p:cNvSpPr>
            <p:nvPr/>
          </p:nvSpPr>
          <p:spPr bwMode="auto">
            <a:xfrm>
              <a:off x="10032054" y="1698725"/>
              <a:ext cx="2191696" cy="5156101"/>
            </a:xfrm>
            <a:custGeom>
              <a:avLst/>
              <a:gdLst>
                <a:gd name="T0" fmla="*/ 40 w 1109"/>
                <a:gd name="T1" fmla="*/ 0 h 2669"/>
                <a:gd name="T2" fmla="*/ 1109 w 1109"/>
                <a:gd name="T3" fmla="*/ 2582 h 2669"/>
                <a:gd name="T4" fmla="*/ 1109 w 1109"/>
                <a:gd name="T5" fmla="*/ 2669 h 2669"/>
                <a:gd name="T6" fmla="*/ 1098 w 1109"/>
                <a:gd name="T7" fmla="*/ 2669 h 2669"/>
                <a:gd name="T8" fmla="*/ 0 w 1109"/>
                <a:gd name="T9" fmla="*/ 17 h 2669"/>
                <a:gd name="T10" fmla="*/ 40 w 1109"/>
                <a:gd name="T11" fmla="*/ 0 h 2669"/>
              </a:gdLst>
              <a:ahLst/>
              <a:cxnLst>
                <a:cxn ang="0">
                  <a:pos x="T0" y="T1"/>
                </a:cxn>
                <a:cxn ang="0">
                  <a:pos x="T2" y="T3"/>
                </a:cxn>
                <a:cxn ang="0">
                  <a:pos x="T4" y="T5"/>
                </a:cxn>
                <a:cxn ang="0">
                  <a:pos x="T6" y="T7"/>
                </a:cxn>
                <a:cxn ang="0">
                  <a:pos x="T8" y="T9"/>
                </a:cxn>
                <a:cxn ang="0">
                  <a:pos x="T10" y="T11"/>
                </a:cxn>
              </a:cxnLst>
              <a:rect l="0" t="0" r="r" b="b"/>
              <a:pathLst>
                <a:path w="1109" h="2669">
                  <a:moveTo>
                    <a:pt x="40" y="0"/>
                  </a:moveTo>
                  <a:cubicBezTo>
                    <a:pt x="1109" y="2582"/>
                    <a:pt x="1109" y="2582"/>
                    <a:pt x="1109" y="2582"/>
                  </a:cubicBezTo>
                  <a:cubicBezTo>
                    <a:pt x="1109" y="2669"/>
                    <a:pt x="1109" y="2669"/>
                    <a:pt x="1109" y="2669"/>
                  </a:cubicBezTo>
                  <a:cubicBezTo>
                    <a:pt x="1098" y="2669"/>
                    <a:pt x="1098" y="2669"/>
                    <a:pt x="1098" y="2669"/>
                  </a:cubicBezTo>
                  <a:cubicBezTo>
                    <a:pt x="0" y="17"/>
                    <a:pt x="0" y="17"/>
                    <a:pt x="0" y="17"/>
                  </a:cubicBezTo>
                  <a:cubicBezTo>
                    <a:pt x="13" y="11"/>
                    <a:pt x="26" y="5"/>
                    <a:pt x="40" y="0"/>
                  </a:cubicBezTo>
                  <a:close/>
                </a:path>
              </a:pathLst>
            </a:custGeom>
            <a:solidFill>
              <a:schemeClr val="bg1"/>
            </a:solidFill>
            <a:ln>
              <a:noFill/>
            </a:ln>
            <a:effectLst>
              <a:outerShdw blurRad="152400" dist="38100" dir="5400000" algn="t" rotWithShape="0">
                <a:prstClr val="black">
                  <a:alpha val="21000"/>
                </a:prstClr>
              </a:outerShdw>
            </a:effectLst>
          </p:spPr>
          <p:txBody>
            <a:bodyPr vert="horz" wrap="square" lIns="91440" tIns="45720" rIns="91440" bIns="45720" numCol="1" anchor="t" anchorCtr="0" compatLnSpc="1">
              <a:prstTxWarp prst="textNoShape">
                <a:avLst/>
              </a:prstTxWarp>
            </a:bodyPr>
            <a:lstStyle/>
            <a:p>
              <a:endParaRPr lang="id-ID"/>
            </a:p>
          </p:txBody>
        </p:sp>
      </p:grpSp>
      <p:sp>
        <p:nvSpPr>
          <p:cNvPr id="17" name="Text Placeholder 3"/>
          <p:cNvSpPr>
            <a:spLocks noGrp="1"/>
          </p:cNvSpPr>
          <p:nvPr>
            <p:ph type="body" sz="quarter" idx="4294967295"/>
          </p:nvPr>
        </p:nvSpPr>
        <p:spPr>
          <a:xfrm>
            <a:off x="0" y="2984500"/>
            <a:ext cx="642938" cy="354013"/>
          </a:xfrm>
        </p:spPr>
        <p:txBody>
          <a:bodyPr>
            <a:normAutofit fontScale="25000" lnSpcReduction="20000"/>
          </a:bodyPr>
          <a:lstStyle/>
          <a:p>
            <a:r>
              <a:rPr lang="id-ID" b="1" dirty="0">
                <a:solidFill>
                  <a:schemeClr val="bg1"/>
                </a:solidFill>
              </a:rPr>
              <a:t>45 %</a:t>
            </a:r>
            <a:endParaRPr lang="en-AU" b="1" dirty="0">
              <a:solidFill>
                <a:schemeClr val="bg1"/>
              </a:solidFill>
            </a:endParaRPr>
          </a:p>
        </p:txBody>
      </p:sp>
      <p:sp>
        <p:nvSpPr>
          <p:cNvPr id="18" name="Text Placeholder 3"/>
          <p:cNvSpPr>
            <a:spLocks noGrp="1"/>
          </p:cNvSpPr>
          <p:nvPr>
            <p:ph type="body" sz="quarter" idx="4294967295"/>
          </p:nvPr>
        </p:nvSpPr>
        <p:spPr>
          <a:xfrm>
            <a:off x="0" y="2938463"/>
            <a:ext cx="642938" cy="354012"/>
          </a:xfrm>
        </p:spPr>
        <p:txBody>
          <a:bodyPr>
            <a:normAutofit fontScale="25000" lnSpcReduction="20000"/>
          </a:bodyPr>
          <a:lstStyle/>
          <a:p>
            <a:r>
              <a:rPr lang="id-ID" b="1" dirty="0">
                <a:solidFill>
                  <a:schemeClr val="bg1"/>
                </a:solidFill>
              </a:rPr>
              <a:t>55 %</a:t>
            </a:r>
            <a:endParaRPr lang="en-AU" b="1" dirty="0">
              <a:solidFill>
                <a:schemeClr val="bg1"/>
              </a:solidFill>
            </a:endParaRPr>
          </a:p>
        </p:txBody>
      </p:sp>
      <p:sp>
        <p:nvSpPr>
          <p:cNvPr id="19" name="Text Placeholder 3"/>
          <p:cNvSpPr>
            <a:spLocks noGrp="1"/>
          </p:cNvSpPr>
          <p:nvPr>
            <p:ph type="body" sz="quarter" idx="4294967295"/>
          </p:nvPr>
        </p:nvSpPr>
        <p:spPr>
          <a:xfrm>
            <a:off x="0" y="3406775"/>
            <a:ext cx="642938" cy="354013"/>
          </a:xfrm>
        </p:spPr>
        <p:txBody>
          <a:bodyPr>
            <a:normAutofit fontScale="25000" lnSpcReduction="20000"/>
          </a:bodyPr>
          <a:lstStyle/>
          <a:p>
            <a:r>
              <a:rPr lang="id-ID" b="1" dirty="0">
                <a:solidFill>
                  <a:schemeClr val="bg1"/>
                </a:solidFill>
              </a:rPr>
              <a:t>65 %</a:t>
            </a:r>
            <a:endParaRPr lang="en-AU" b="1" dirty="0">
              <a:solidFill>
                <a:schemeClr val="bg1"/>
              </a:solidFill>
            </a:endParaRPr>
          </a:p>
        </p:txBody>
      </p:sp>
      <p:sp>
        <p:nvSpPr>
          <p:cNvPr id="20" name="Text Placeholder 3"/>
          <p:cNvSpPr>
            <a:spLocks noGrp="1"/>
          </p:cNvSpPr>
          <p:nvPr>
            <p:ph type="body" sz="quarter" idx="4294967295"/>
          </p:nvPr>
        </p:nvSpPr>
        <p:spPr>
          <a:xfrm>
            <a:off x="0" y="4386263"/>
            <a:ext cx="642938" cy="354012"/>
          </a:xfrm>
        </p:spPr>
        <p:txBody>
          <a:bodyPr>
            <a:normAutofit fontScale="25000" lnSpcReduction="20000"/>
          </a:bodyPr>
          <a:lstStyle/>
          <a:p>
            <a:r>
              <a:rPr lang="id-ID" b="1" dirty="0">
                <a:solidFill>
                  <a:schemeClr val="bg1"/>
                </a:solidFill>
              </a:rPr>
              <a:t>80 %</a:t>
            </a:r>
            <a:endParaRPr lang="en-AU" b="1" dirty="0">
              <a:solidFill>
                <a:schemeClr val="bg1"/>
              </a:solidFill>
            </a:endParaRPr>
          </a:p>
        </p:txBody>
      </p:sp>
      <p:sp>
        <p:nvSpPr>
          <p:cNvPr id="22" name="Text Placeholder 8"/>
          <p:cNvSpPr>
            <a:spLocks noGrp="1"/>
          </p:cNvSpPr>
          <p:nvPr>
            <p:ph type="body" sz="quarter" idx="4294967295"/>
          </p:nvPr>
        </p:nvSpPr>
        <p:spPr>
          <a:xfrm>
            <a:off x="6194156" y="1491215"/>
            <a:ext cx="2416175" cy="250825"/>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3" name="Text Placeholder 9"/>
          <p:cNvSpPr>
            <a:spLocks noGrp="1"/>
          </p:cNvSpPr>
          <p:nvPr>
            <p:ph type="body" sz="quarter" idx="4294967295"/>
          </p:nvPr>
        </p:nvSpPr>
        <p:spPr>
          <a:xfrm>
            <a:off x="6194156" y="1760979"/>
            <a:ext cx="2416175" cy="423863"/>
          </a:xfrm>
        </p:spPr>
        <p:txBody>
          <a:bodyPr>
            <a:no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sz="900" dirty="0">
              <a:solidFill>
                <a:schemeClr val="tx1">
                  <a:lumMod val="50000"/>
                  <a:lumOff val="50000"/>
                </a:schemeClr>
              </a:solidFill>
            </a:endParaRPr>
          </a:p>
        </p:txBody>
      </p:sp>
      <p:sp>
        <p:nvSpPr>
          <p:cNvPr id="24" name="Text Placeholder 8"/>
          <p:cNvSpPr>
            <a:spLocks noGrp="1"/>
          </p:cNvSpPr>
          <p:nvPr>
            <p:ph type="body" sz="quarter" idx="4294967295"/>
          </p:nvPr>
        </p:nvSpPr>
        <p:spPr>
          <a:xfrm>
            <a:off x="6194156" y="2307190"/>
            <a:ext cx="2416175" cy="252413"/>
          </a:xfrm>
        </p:spPr>
        <p:txBody>
          <a:bodyPr>
            <a:normAutofit fontScale="40000" lnSpcReduction="20000"/>
          </a:bodyPr>
          <a:lstStyle/>
          <a:p>
            <a:r>
              <a:rPr lang="zh-CN" altLang="en-US"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5" name="Text Placeholder 9"/>
          <p:cNvSpPr>
            <a:spLocks noGrp="1"/>
          </p:cNvSpPr>
          <p:nvPr>
            <p:ph type="body" sz="quarter" idx="4294967295"/>
          </p:nvPr>
        </p:nvSpPr>
        <p:spPr>
          <a:xfrm>
            <a:off x="6194156" y="2578542"/>
            <a:ext cx="2416175" cy="423862"/>
          </a:xfrm>
        </p:spPr>
        <p:txBody>
          <a:bodyPr>
            <a:no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sz="900" dirty="0">
              <a:solidFill>
                <a:schemeClr val="tx1">
                  <a:lumMod val="50000"/>
                  <a:lumOff val="50000"/>
                </a:schemeClr>
              </a:solidFill>
            </a:endParaRPr>
          </a:p>
        </p:txBody>
      </p:sp>
      <p:sp>
        <p:nvSpPr>
          <p:cNvPr id="26" name="Text Placeholder 8"/>
          <p:cNvSpPr>
            <a:spLocks noGrp="1"/>
          </p:cNvSpPr>
          <p:nvPr>
            <p:ph type="body" sz="quarter" idx="4294967295"/>
          </p:nvPr>
        </p:nvSpPr>
        <p:spPr>
          <a:xfrm>
            <a:off x="6194156" y="3126340"/>
            <a:ext cx="2416175" cy="250825"/>
          </a:xfrm>
        </p:spPr>
        <p:txBody>
          <a:bodyPr>
            <a:normAutofit fontScale="40000" lnSpcReduction="20000"/>
          </a:bodyPr>
          <a:lstStyle/>
          <a:p>
            <a:r>
              <a:rPr lang="zh-CN" altLang="en-US"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7" name="Text Placeholder 9"/>
          <p:cNvSpPr>
            <a:spLocks noGrp="1"/>
          </p:cNvSpPr>
          <p:nvPr>
            <p:ph type="body" sz="quarter" idx="4294967295"/>
          </p:nvPr>
        </p:nvSpPr>
        <p:spPr>
          <a:xfrm>
            <a:off x="6194156" y="3396104"/>
            <a:ext cx="2416175" cy="423863"/>
          </a:xfrm>
        </p:spPr>
        <p:txBody>
          <a:bodyPr>
            <a:no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sz="900" dirty="0">
              <a:solidFill>
                <a:schemeClr val="tx1">
                  <a:lumMod val="50000"/>
                  <a:lumOff val="50000"/>
                </a:schemeClr>
              </a:solidFill>
            </a:endParaRPr>
          </a:p>
        </p:txBody>
      </p:sp>
      <p:sp>
        <p:nvSpPr>
          <p:cNvPr id="28" name="Text Placeholder 8"/>
          <p:cNvSpPr>
            <a:spLocks noGrp="1"/>
          </p:cNvSpPr>
          <p:nvPr>
            <p:ph type="body" sz="quarter" idx="4294967295"/>
          </p:nvPr>
        </p:nvSpPr>
        <p:spPr>
          <a:xfrm>
            <a:off x="6194156" y="3937553"/>
            <a:ext cx="2416175" cy="250825"/>
          </a:xfrm>
        </p:spPr>
        <p:txBody>
          <a:bodyPr>
            <a:normAutofit fontScale="40000" lnSpcReduction="20000"/>
          </a:bodyPr>
          <a:lstStyle/>
          <a:p>
            <a:r>
              <a:rPr lang="zh-CN" altLang="en-US"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9" name="Text Placeholder 9"/>
          <p:cNvSpPr>
            <a:spLocks noGrp="1"/>
          </p:cNvSpPr>
          <p:nvPr>
            <p:ph type="body" sz="quarter" idx="4294967295"/>
          </p:nvPr>
        </p:nvSpPr>
        <p:spPr>
          <a:xfrm>
            <a:off x="6194156" y="4188378"/>
            <a:ext cx="2416175" cy="423862"/>
          </a:xfrm>
        </p:spPr>
        <p:txBody>
          <a:bodyPr>
            <a:no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a:t>
            </a:r>
            <a:endParaRPr lang="en-AU" sz="900" dirty="0">
              <a:solidFill>
                <a:schemeClr val="tx1">
                  <a:lumMod val="50000"/>
                  <a:lumOff val="50000"/>
                </a:schemeClr>
              </a:solidFill>
            </a:endParaRPr>
          </a:p>
        </p:txBody>
      </p:sp>
      <p:grpSp>
        <p:nvGrpSpPr>
          <p:cNvPr id="5" name="Group 38"/>
          <p:cNvGrpSpPr/>
          <p:nvPr/>
        </p:nvGrpSpPr>
        <p:grpSpPr>
          <a:xfrm>
            <a:off x="5310769" y="1482785"/>
            <a:ext cx="615545" cy="615735"/>
            <a:chOff x="609600" y="1657350"/>
            <a:chExt cx="838200" cy="838200"/>
          </a:xfrm>
        </p:grpSpPr>
        <p:sp>
          <p:nvSpPr>
            <p:cNvPr id="40" name="Oval 39"/>
            <p:cNvSpPr/>
            <p:nvPr/>
          </p:nvSpPr>
          <p:spPr>
            <a:xfrm>
              <a:off x="609600" y="1657350"/>
              <a:ext cx="838200" cy="838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33"/>
            <p:cNvSpPr>
              <a:spLocks noEditPoints="1"/>
            </p:cNvSpPr>
            <p:nvPr/>
          </p:nvSpPr>
          <p:spPr bwMode="auto">
            <a:xfrm>
              <a:off x="797599" y="1919103"/>
              <a:ext cx="462203" cy="314693"/>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6" name="Group 41"/>
          <p:cNvGrpSpPr/>
          <p:nvPr/>
        </p:nvGrpSpPr>
        <p:grpSpPr>
          <a:xfrm>
            <a:off x="5307113" y="2290801"/>
            <a:ext cx="619200" cy="619391"/>
            <a:chOff x="3657600" y="3714750"/>
            <a:chExt cx="838200" cy="838200"/>
          </a:xfrm>
        </p:grpSpPr>
        <p:sp>
          <p:nvSpPr>
            <p:cNvPr id="43" name="Oval 42"/>
            <p:cNvSpPr/>
            <p:nvPr/>
          </p:nvSpPr>
          <p:spPr>
            <a:xfrm>
              <a:off x="3657600" y="3714750"/>
              <a:ext cx="838200" cy="838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43"/>
            <p:cNvGrpSpPr/>
            <p:nvPr/>
          </p:nvGrpSpPr>
          <p:grpSpPr>
            <a:xfrm>
              <a:off x="3845037" y="3975083"/>
              <a:ext cx="463327" cy="343205"/>
              <a:chOff x="4598988" y="3619501"/>
              <a:chExt cx="214313" cy="158750"/>
            </a:xfrm>
            <a:solidFill>
              <a:schemeClr val="bg1"/>
            </a:solidFill>
          </p:grpSpPr>
          <p:sp>
            <p:nvSpPr>
              <p:cNvPr id="45"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6"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7"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8" name="Group 48"/>
          <p:cNvGrpSpPr/>
          <p:nvPr/>
        </p:nvGrpSpPr>
        <p:grpSpPr>
          <a:xfrm>
            <a:off x="5304024" y="3102474"/>
            <a:ext cx="629971" cy="634120"/>
            <a:chOff x="4191000" y="4118393"/>
            <a:chExt cx="703284" cy="707698"/>
          </a:xfrm>
        </p:grpSpPr>
        <p:sp>
          <p:nvSpPr>
            <p:cNvPr id="50" name="Oval 49"/>
            <p:cNvSpPr/>
            <p:nvPr/>
          </p:nvSpPr>
          <p:spPr>
            <a:xfrm>
              <a:off x="4191000" y="4118393"/>
              <a:ext cx="703284" cy="707698"/>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9" name="Group 50"/>
            <p:cNvGrpSpPr/>
            <p:nvPr/>
          </p:nvGrpSpPr>
          <p:grpSpPr>
            <a:xfrm>
              <a:off x="4351749" y="4326669"/>
              <a:ext cx="381786" cy="291146"/>
              <a:chOff x="4914900" y="1812925"/>
              <a:chExt cx="441326" cy="336550"/>
            </a:xfrm>
            <a:solidFill>
              <a:schemeClr val="bg1"/>
            </a:solidFill>
          </p:grpSpPr>
          <p:sp>
            <p:nvSpPr>
              <p:cNvPr id="52"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53"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54"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55"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56"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10" name="Group 57"/>
          <p:cNvGrpSpPr/>
          <p:nvPr/>
        </p:nvGrpSpPr>
        <p:grpSpPr>
          <a:xfrm>
            <a:off x="5304435" y="3914147"/>
            <a:ext cx="629695" cy="633841"/>
            <a:chOff x="4191000" y="1475413"/>
            <a:chExt cx="703284" cy="707698"/>
          </a:xfrm>
        </p:grpSpPr>
        <p:sp>
          <p:nvSpPr>
            <p:cNvPr id="59" name="Oval 58"/>
            <p:cNvSpPr/>
            <p:nvPr/>
          </p:nvSpPr>
          <p:spPr>
            <a:xfrm>
              <a:off x="4191000" y="1475413"/>
              <a:ext cx="703284" cy="707698"/>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11" name="Group 59"/>
            <p:cNvGrpSpPr/>
            <p:nvPr/>
          </p:nvGrpSpPr>
          <p:grpSpPr>
            <a:xfrm>
              <a:off x="4406360" y="1658908"/>
              <a:ext cx="272565" cy="340708"/>
              <a:chOff x="6751638" y="2265363"/>
              <a:chExt cx="158750" cy="198438"/>
            </a:xfrm>
            <a:solidFill>
              <a:schemeClr val="bg1"/>
            </a:solidFill>
          </p:grpSpPr>
          <p:sp>
            <p:nvSpPr>
              <p:cNvPr id="61" name="Freeform 18"/>
              <p:cNvSpPr>
                <a:spLocks/>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2" name="Freeform 19"/>
              <p:cNvSpPr>
                <a:spLocks/>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3" name="Freeform 20"/>
              <p:cNvSpPr>
                <a:spLocks/>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4"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960679725"/>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500"/>
                                        <p:tgtEl>
                                          <p:spTgt spid="17">
                                            <p:txEl>
                                              <p:pRg st="0" end="0"/>
                                            </p:txEl>
                                          </p:spTgt>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500"/>
                                        <p:tgtEl>
                                          <p:spTgt spid="18">
                                            <p:txEl>
                                              <p:pRg st="0" end="0"/>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Effect transition="in" filter="fade">
                                      <p:cBhvr>
                                        <p:cTn id="19" dur="500"/>
                                        <p:tgtEl>
                                          <p:spTgt spid="19">
                                            <p:txEl>
                                              <p:pRg st="0" end="0"/>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animEffect transition="in" filter="fade">
                                      <p:cBhvr>
                                        <p:cTn id="23" dur="500"/>
                                        <p:tgtEl>
                                          <p:spTgt spid="20">
                                            <p:txEl>
                                              <p:pRg st="0" end="0"/>
                                            </p:txEl>
                                          </p:spTgt>
                                        </p:tgtEl>
                                      </p:cBhvr>
                                    </p:animEffect>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fade">
                                      <p:cBhvr>
                                        <p:cTn id="32" dur="500"/>
                                        <p:tgtEl>
                                          <p:spTgt spid="22">
                                            <p:txEl>
                                              <p:pRg st="0" end="0"/>
                                            </p:txEl>
                                          </p:spTgt>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23">
                                            <p:txEl>
                                              <p:pRg st="0" end="0"/>
                                            </p:txEl>
                                          </p:spTgt>
                                        </p:tgtEl>
                                        <p:attrNameLst>
                                          <p:attrName>style.visibility</p:attrName>
                                        </p:attrNameLst>
                                      </p:cBhvr>
                                      <p:to>
                                        <p:strVal val="visible"/>
                                      </p:to>
                                    </p:set>
                                    <p:animEffect transition="in" filter="fade">
                                      <p:cBhvr>
                                        <p:cTn id="36" dur="500"/>
                                        <p:tgtEl>
                                          <p:spTgt spid="23">
                                            <p:txEl>
                                              <p:pRg st="0" end="0"/>
                                            </p:txEl>
                                          </p:spTgt>
                                        </p:tgtEl>
                                      </p:cBhvr>
                                    </p:animEffect>
                                  </p:childTnLst>
                                </p:cTn>
                              </p:par>
                            </p:childTnLst>
                          </p:cTn>
                        </p:par>
                        <p:par>
                          <p:cTn id="37" fill="hold">
                            <p:stCondLst>
                              <p:cond delay="5500"/>
                            </p:stCondLst>
                            <p:childTnLst>
                              <p:par>
                                <p:cTn id="38" presetID="2" presetClass="entr" presetSubtype="4"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1+#ppt_h/2"/>
                                          </p:val>
                                        </p:tav>
                                        <p:tav tm="100000">
                                          <p:val>
                                            <p:strVal val="#ppt_y"/>
                                          </p:val>
                                        </p:tav>
                                      </p:tavLst>
                                    </p:anim>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24">
                                            <p:txEl>
                                              <p:pRg st="0" end="0"/>
                                            </p:txEl>
                                          </p:spTgt>
                                        </p:tgtEl>
                                        <p:attrNameLst>
                                          <p:attrName>style.visibility</p:attrName>
                                        </p:attrNameLst>
                                      </p:cBhvr>
                                      <p:to>
                                        <p:strVal val="visible"/>
                                      </p:to>
                                    </p:set>
                                    <p:animEffect transition="in" filter="fade">
                                      <p:cBhvr>
                                        <p:cTn id="45" dur="500"/>
                                        <p:tgtEl>
                                          <p:spTgt spid="24">
                                            <p:txEl>
                                              <p:pRg st="0" end="0"/>
                                            </p:txEl>
                                          </p:spTgt>
                                        </p:tgtEl>
                                      </p:cBhvr>
                                    </p:animEffect>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25">
                                            <p:txEl>
                                              <p:pRg st="0" end="0"/>
                                            </p:txEl>
                                          </p:spTgt>
                                        </p:tgtEl>
                                        <p:attrNameLst>
                                          <p:attrName>style.visibility</p:attrName>
                                        </p:attrNameLst>
                                      </p:cBhvr>
                                      <p:to>
                                        <p:strVal val="visible"/>
                                      </p:to>
                                    </p:set>
                                    <p:animEffect transition="in" filter="fade">
                                      <p:cBhvr>
                                        <p:cTn id="49" dur="500"/>
                                        <p:tgtEl>
                                          <p:spTgt spid="25">
                                            <p:txEl>
                                              <p:pRg st="0" end="0"/>
                                            </p:txEl>
                                          </p:spTgt>
                                        </p:tgtEl>
                                      </p:cBhvr>
                                    </p:animEffect>
                                  </p:childTnLst>
                                </p:cTn>
                              </p:par>
                            </p:childTnLst>
                          </p:cTn>
                        </p:par>
                        <p:par>
                          <p:cTn id="50" fill="hold">
                            <p:stCondLst>
                              <p:cond delay="7000"/>
                            </p:stCondLst>
                            <p:childTnLst>
                              <p:par>
                                <p:cTn id="51" presetID="53" presetClass="entr" presetSubtype="16"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Effect transition="in" filter="fade">
                                      <p:cBhvr>
                                        <p:cTn id="55" dur="500"/>
                                        <p:tgtEl>
                                          <p:spTgt spid="8"/>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26">
                                            <p:txEl>
                                              <p:pRg st="0" end="0"/>
                                            </p:txEl>
                                          </p:spTgt>
                                        </p:tgtEl>
                                        <p:attrNameLst>
                                          <p:attrName>style.visibility</p:attrName>
                                        </p:attrNameLst>
                                      </p:cBhvr>
                                      <p:to>
                                        <p:strVal val="visible"/>
                                      </p:to>
                                    </p:set>
                                    <p:animEffect transition="in" filter="fade">
                                      <p:cBhvr>
                                        <p:cTn id="59" dur="500"/>
                                        <p:tgtEl>
                                          <p:spTgt spid="26">
                                            <p:txEl>
                                              <p:pRg st="0" end="0"/>
                                            </p:txEl>
                                          </p:spTgt>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27">
                                            <p:txEl>
                                              <p:pRg st="0" end="0"/>
                                            </p:txEl>
                                          </p:spTgt>
                                        </p:tgtEl>
                                        <p:attrNameLst>
                                          <p:attrName>style.visibility</p:attrName>
                                        </p:attrNameLst>
                                      </p:cBhvr>
                                      <p:to>
                                        <p:strVal val="visible"/>
                                      </p:to>
                                    </p:set>
                                    <p:animEffect transition="in" filter="fade">
                                      <p:cBhvr>
                                        <p:cTn id="63" dur="500"/>
                                        <p:tgtEl>
                                          <p:spTgt spid="27">
                                            <p:txEl>
                                              <p:pRg st="0" end="0"/>
                                            </p:txEl>
                                          </p:spTgt>
                                        </p:tgtEl>
                                      </p:cBhvr>
                                    </p:animEffect>
                                  </p:childTnLst>
                                </p:cTn>
                              </p:par>
                            </p:childTnLst>
                          </p:cTn>
                        </p:par>
                        <p:par>
                          <p:cTn id="64" fill="hold">
                            <p:stCondLst>
                              <p:cond delay="8500"/>
                            </p:stCondLst>
                            <p:childTnLst>
                              <p:par>
                                <p:cTn id="65" presetID="53" presetClass="entr" presetSubtype="16"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9000"/>
                            </p:stCondLst>
                            <p:childTnLst>
                              <p:par>
                                <p:cTn id="71" presetID="10" presetClass="entr" presetSubtype="0" fill="hold" grpId="0" nodeType="afterEffect">
                                  <p:stCondLst>
                                    <p:cond delay="0"/>
                                  </p:stCondLst>
                                  <p:childTnLst>
                                    <p:set>
                                      <p:cBhvr>
                                        <p:cTn id="72" dur="1" fill="hold">
                                          <p:stCondLst>
                                            <p:cond delay="0"/>
                                          </p:stCondLst>
                                        </p:cTn>
                                        <p:tgtEl>
                                          <p:spTgt spid="28">
                                            <p:txEl>
                                              <p:pRg st="0" end="0"/>
                                            </p:txEl>
                                          </p:spTgt>
                                        </p:tgtEl>
                                        <p:attrNameLst>
                                          <p:attrName>style.visibility</p:attrName>
                                        </p:attrNameLst>
                                      </p:cBhvr>
                                      <p:to>
                                        <p:strVal val="visible"/>
                                      </p:to>
                                    </p:set>
                                    <p:animEffect transition="in" filter="fade">
                                      <p:cBhvr>
                                        <p:cTn id="73" dur="500"/>
                                        <p:tgtEl>
                                          <p:spTgt spid="28">
                                            <p:txEl>
                                              <p:pRg st="0" end="0"/>
                                            </p:txEl>
                                          </p:spTgt>
                                        </p:tgtEl>
                                      </p:cBhvr>
                                    </p:animEffect>
                                  </p:childTnLst>
                                </p:cTn>
                              </p:par>
                            </p:childTnLst>
                          </p:cTn>
                        </p:par>
                        <p:par>
                          <p:cTn id="74" fill="hold">
                            <p:stCondLst>
                              <p:cond delay="9500"/>
                            </p:stCondLst>
                            <p:childTnLst>
                              <p:par>
                                <p:cTn id="75" presetID="10" presetClass="entr" presetSubtype="0" fill="hold" grpId="0" nodeType="afterEffect">
                                  <p:stCondLst>
                                    <p:cond delay="0"/>
                                  </p:stCondLst>
                                  <p:childTnLst>
                                    <p:set>
                                      <p:cBhvr>
                                        <p:cTn id="76" dur="1" fill="hold">
                                          <p:stCondLst>
                                            <p:cond delay="0"/>
                                          </p:stCondLst>
                                        </p:cTn>
                                        <p:tgtEl>
                                          <p:spTgt spid="29">
                                            <p:txEl>
                                              <p:pRg st="0" end="0"/>
                                            </p:txEl>
                                          </p:spTgt>
                                        </p:tgtEl>
                                        <p:attrNameLst>
                                          <p:attrName>style.visibility</p:attrName>
                                        </p:attrNameLst>
                                      </p:cBhvr>
                                      <p:to>
                                        <p:strVal val="visible"/>
                                      </p:to>
                                    </p:set>
                                    <p:animEffect transition="in" filter="fade">
                                      <p:cBhvr>
                                        <p:cTn id="77"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19" grpId="0" build="p"/>
      <p:bldP spid="20" grpId="0" build="p"/>
      <p:bldP spid="22" grpId="0" build="p"/>
      <p:bldP spid="23" grpId="0" build="p"/>
      <p:bldP spid="24" grpId="0" build="p"/>
      <p:bldP spid="25" grpId="0" build="p"/>
      <p:bldP spid="26" grpId="0" build="p"/>
      <p:bldP spid="27" grpId="0" build="p"/>
      <p:bldP spid="28" grpId="0" build="p"/>
      <p:bldP spid="2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C6EB741-8CEC-42C1-8ADA-59B98858E869}"/>
              </a:ext>
            </a:extLst>
          </p:cNvPr>
          <p:cNvPicPr>
            <a:picLocks noChangeAspect="1"/>
          </p:cNvPicPr>
          <p:nvPr/>
        </p:nvPicPr>
        <p:blipFill rotWithShape="1">
          <a:blip r:embed="rId2"/>
          <a:srcRect l="8639" t="8691"/>
          <a:stretch/>
        </p:blipFill>
        <p:spPr>
          <a:xfrm>
            <a:off x="9128" y="0"/>
            <a:ext cx="9144000" cy="5145088"/>
          </a:xfrm>
          <a:prstGeom prst="rect">
            <a:avLst/>
          </a:prstGeom>
        </p:spPr>
      </p:pic>
      <p:sp>
        <p:nvSpPr>
          <p:cNvPr id="11" name="矩形 10">
            <a:extLst>
              <a:ext uri="{FF2B5EF4-FFF2-40B4-BE49-F238E27FC236}">
                <a16:creationId xmlns:a16="http://schemas.microsoft.com/office/drawing/2014/main" id="{11BD9402-A61A-4F01-A352-EA2EA7541D61}"/>
              </a:ext>
            </a:extLst>
          </p:cNvPr>
          <p:cNvSpPr/>
          <p:nvPr/>
        </p:nvSpPr>
        <p:spPr>
          <a:xfrm>
            <a:off x="3707904" y="808348"/>
            <a:ext cx="5436096" cy="3672408"/>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476028" y="3557996"/>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lnSpc>
                <a:spcPct val="150000"/>
              </a:lnSpc>
            </a:pPr>
            <a:r>
              <a:rPr lang="en-US" altLang="zh-CN" sz="800" dirty="0">
                <a:solidFill>
                  <a:schemeClr val="tx1">
                    <a:lumMod val="75000"/>
                    <a:lumOff val="25000"/>
                  </a:schemeClr>
                </a:solidFill>
              </a:rPr>
              <a:t>Chinadaily.com.cn is the largest English portal in China, providing news, business information, BBS, learning materials. The Website has channels as China,</a:t>
            </a:r>
            <a:endParaRPr lang="id-ID" altLang="zh-CN" sz="600" dirty="0">
              <a:solidFill>
                <a:schemeClr val="tx1">
                  <a:lumMod val="75000"/>
                  <a:lumOff val="25000"/>
                </a:schemeClr>
              </a:solidFill>
              <a:latin typeface="Lato" pitchFamily="34" charset="0"/>
              <a:ea typeface="Clear Sans Light" pitchFamily="34" charset="0"/>
              <a:cs typeface="Clear Sans Light" pitchFamily="34" charset="0"/>
            </a:endParaRPr>
          </a:p>
        </p:txBody>
      </p:sp>
      <p:sp>
        <p:nvSpPr>
          <p:cNvPr id="6" name="TextBox 5"/>
          <p:cNvSpPr txBox="1"/>
          <p:nvPr/>
        </p:nvSpPr>
        <p:spPr>
          <a:xfrm>
            <a:off x="4284476" y="2427801"/>
            <a:ext cx="4860032" cy="684803"/>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buNone/>
            </a:pPr>
            <a:r>
              <a:rPr lang="zh-CN" altLang="en-US" sz="4000" b="1" cap="all" dirty="0">
                <a:solidFill>
                  <a:schemeClr val="tx1">
                    <a:lumMod val="75000"/>
                    <a:lumOff val="25000"/>
                  </a:schemeClr>
                </a:solidFill>
                <a:latin typeface="微软雅黑" pitchFamily="34" charset="-122"/>
                <a:ea typeface="微软雅黑" pitchFamily="34" charset="-122"/>
                <a:cs typeface="Arial" panose="020B0604020202020204" pitchFamily="34" charset="0"/>
              </a:rPr>
              <a:t>演讲完毕  谢谢观看</a:t>
            </a:r>
            <a:endParaRPr lang="en-US" altLang="zh-CN" sz="4000" b="1" cap="all" dirty="0">
              <a:solidFill>
                <a:schemeClr val="tx1">
                  <a:lumMod val="75000"/>
                  <a:lumOff val="25000"/>
                </a:schemeClr>
              </a:solidFill>
              <a:latin typeface="微软雅黑" pitchFamily="34" charset="-122"/>
              <a:ea typeface="微软雅黑" pitchFamily="34" charset="-122"/>
              <a:cs typeface="Arial" panose="020B0604020202020204" pitchFamily="34" charset="0"/>
            </a:endParaRPr>
          </a:p>
        </p:txBody>
      </p:sp>
      <p:sp>
        <p:nvSpPr>
          <p:cNvPr id="7" name="TextBox 6"/>
          <p:cNvSpPr txBox="1">
            <a:spLocks noChangeArrowheads="1"/>
          </p:cNvSpPr>
          <p:nvPr/>
        </p:nvSpPr>
        <p:spPr bwMode="auto">
          <a:xfrm>
            <a:off x="4897052" y="3215058"/>
            <a:ext cx="4129539"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200" dirty="0">
                <a:solidFill>
                  <a:schemeClr val="tx1">
                    <a:lumMod val="75000"/>
                    <a:lumOff val="25000"/>
                  </a:schemeClr>
                </a:solidFill>
              </a:rPr>
              <a:t>总结计划</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框架完整</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精美大气</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可以编辑</a:t>
            </a:r>
            <a:r>
              <a:rPr lang="en-US" altLang="zh-CN" sz="1200" dirty="0">
                <a:solidFill>
                  <a:schemeClr val="tx1">
                    <a:lumMod val="75000"/>
                    <a:lumOff val="25000"/>
                  </a:schemeClr>
                </a:solidFill>
              </a:rPr>
              <a:t>/</a:t>
            </a:r>
            <a:r>
              <a:rPr lang="zh-CN" altLang="en-US" sz="1200" dirty="0">
                <a:solidFill>
                  <a:schemeClr val="tx1">
                    <a:lumMod val="75000"/>
                    <a:lumOff val="25000"/>
                  </a:schemeClr>
                </a:solidFill>
              </a:rPr>
              <a:t>商业策划书</a:t>
            </a:r>
            <a:endParaRPr lang="en-US" altLang="zh-CN" sz="1200" dirty="0">
              <a:solidFill>
                <a:schemeClr val="tx1">
                  <a:lumMod val="75000"/>
                  <a:lumOff val="25000"/>
                </a:schemeClr>
              </a:solidFill>
            </a:endParaRPr>
          </a:p>
        </p:txBody>
      </p:sp>
      <p:sp>
        <p:nvSpPr>
          <p:cNvPr id="10" name="TextBox 5">
            <a:extLst>
              <a:ext uri="{FF2B5EF4-FFF2-40B4-BE49-F238E27FC236}">
                <a16:creationId xmlns:a16="http://schemas.microsoft.com/office/drawing/2014/main" id="{2568FE15-9736-4AB1-AF5E-BC86E08D47CC}"/>
              </a:ext>
            </a:extLst>
          </p:cNvPr>
          <p:cNvSpPr txBox="1"/>
          <p:nvPr/>
        </p:nvSpPr>
        <p:spPr>
          <a:xfrm>
            <a:off x="5400600" y="1102576"/>
            <a:ext cx="2195736" cy="140621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600" b="1" smtClean="0">
                <a:solidFill>
                  <a:schemeClr val="accent1"/>
                </a:solidFill>
                <a:latin typeface="Agency FB" panose="020B0503020202020204" pitchFamily="34" charset="0"/>
                <a:ea typeface="微软雅黑" panose="020B0503020204020204" pitchFamily="34" charset="-122"/>
                <a:cs typeface="Clear Sans Light" pitchFamily="34" charset="0"/>
              </a:rPr>
              <a:t>2018</a:t>
            </a:r>
            <a:endParaRPr lang="id-ID" altLang="zh-CN" sz="6600" b="1" dirty="0">
              <a:solidFill>
                <a:schemeClr val="accent1"/>
              </a:solidFill>
              <a:latin typeface="Agency FB" panose="020B0503020202020204" pitchFamily="34" charset="0"/>
              <a:ea typeface="微软雅黑" panose="020B0503020204020204" pitchFamily="34" charset="-122"/>
              <a:cs typeface="Clear Sans Light" pitchFamily="34" charset="0"/>
            </a:endParaRPr>
          </a:p>
        </p:txBody>
      </p:sp>
    </p:spTree>
    <p:extLst>
      <p:ext uri="{BB962C8B-B14F-4D97-AF65-F5344CB8AC3E}">
        <p14:creationId xmlns:p14="http://schemas.microsoft.com/office/powerpoint/2010/main" val="894672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grpId="0" nodeType="after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Scale>
                                      <p:cBhvr>
                                        <p:cTn id="12"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0">
                                            <p:txEl>
                                              <p:pRg st="0" end="0"/>
                                            </p:txEl>
                                          </p:spTgt>
                                        </p:tgtEl>
                                        <p:attrNameLst>
                                          <p:attrName>ppt_x</p:attrName>
                                          <p:attrName>ppt_y</p:attrName>
                                        </p:attrNameLst>
                                      </p:cBhvr>
                                    </p:animMotion>
                                    <p:animEffect transition="in" filter="fade">
                                      <p:cBhvr>
                                        <p:cTn id="14" dur="1000"/>
                                        <p:tgtEl>
                                          <p:spTgt spid="10">
                                            <p:txEl>
                                              <p:pRg st="0" end="0"/>
                                            </p:txEl>
                                          </p:spTgt>
                                        </p:tgtEl>
                                      </p:cBhvr>
                                    </p:animEffect>
                                  </p:childTnLst>
                                </p:cTn>
                              </p:par>
                            </p:childTnLst>
                          </p:cTn>
                        </p:par>
                        <p:par>
                          <p:cTn id="15" fill="hold">
                            <p:stCondLst>
                              <p:cond delay="1500"/>
                            </p:stCondLst>
                            <p:childTnLst>
                              <p:par>
                                <p:cTn id="16" presetID="52" presetClass="entr" presetSubtype="0" fill="hold" grpId="0"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Scale>
                                      <p:cBhvr>
                                        <p:cTn id="18"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6">
                                            <p:txEl>
                                              <p:pRg st="0" end="0"/>
                                            </p:txEl>
                                          </p:spTgt>
                                        </p:tgtEl>
                                        <p:attrNameLst>
                                          <p:attrName>ppt_x</p:attrName>
                                          <p:attrName>ppt_y</p:attrName>
                                        </p:attrNameLst>
                                      </p:cBhvr>
                                    </p:animMotion>
                                    <p:animEffect transition="in" filter="fade">
                                      <p:cBhvr>
                                        <p:cTn id="20" dur="1000"/>
                                        <p:tgtEl>
                                          <p:spTgt spid="6">
                                            <p:txEl>
                                              <p:pRg st="0" end="0"/>
                                            </p:txEl>
                                          </p:spTgt>
                                        </p:tgtEl>
                                      </p:cBhvr>
                                    </p:animEffect>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750" fill="hold"/>
                                        <p:tgtEl>
                                          <p:spTgt spid="7"/>
                                        </p:tgtEl>
                                        <p:attrNameLst>
                                          <p:attrName>ppt_w</p:attrName>
                                        </p:attrNameLst>
                                      </p:cBhvr>
                                      <p:tavLst>
                                        <p:tav tm="0">
                                          <p:val>
                                            <p:fltVal val="0"/>
                                          </p:val>
                                        </p:tav>
                                        <p:tav tm="100000">
                                          <p:val>
                                            <p:strVal val="#ppt_w"/>
                                          </p:val>
                                        </p:tav>
                                      </p:tavLst>
                                    </p:anim>
                                    <p:anim calcmode="lin" valueType="num">
                                      <p:cBhvr>
                                        <p:cTn id="25" dur="750" fill="hold"/>
                                        <p:tgtEl>
                                          <p:spTgt spid="7"/>
                                        </p:tgtEl>
                                        <p:attrNameLst>
                                          <p:attrName>ppt_h</p:attrName>
                                        </p:attrNameLst>
                                      </p:cBhvr>
                                      <p:tavLst>
                                        <p:tav tm="0">
                                          <p:val>
                                            <p:fltVal val="0"/>
                                          </p:val>
                                        </p:tav>
                                        <p:tav tm="100000">
                                          <p:val>
                                            <p:strVal val="#ppt_h"/>
                                          </p:val>
                                        </p:tav>
                                      </p:tavLst>
                                    </p:anim>
                                    <p:animEffect transition="in" filter="fade">
                                      <p:cBhvr>
                                        <p:cTn id="26" dur="750"/>
                                        <p:tgtEl>
                                          <p:spTgt spid="7"/>
                                        </p:tgtEl>
                                      </p:cBhvr>
                                    </p:animEffect>
                                  </p:childTnLst>
                                </p:cTn>
                              </p:par>
                            </p:childTnLst>
                          </p:cTn>
                        </p:par>
                        <p:par>
                          <p:cTn id="27" fill="hold">
                            <p:stCondLst>
                              <p:cond delay="325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P spid="6" grpId="0" build="p"/>
      <p:bldP spid="7" grpId="0"/>
      <p:bldP spid="1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410221230"/>
  <p:tag name="MH_LIBRARY" val="GRAPHIC"/>
  <p:tag name="MH_ORDER" val="Rectangle 26"/>
</p:tagLst>
</file>

<file path=ppt/tags/tag2.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3.xml><?xml version="1.0" encoding="utf-8"?>
<p:tagLst xmlns:a="http://schemas.openxmlformats.org/drawingml/2006/main" xmlns:r="http://schemas.openxmlformats.org/officeDocument/2006/relationships" xmlns:p="http://schemas.openxmlformats.org/presentationml/2006/main">
  <p:tag name="MH" val="20160410221230"/>
  <p:tag name="MH_LIBRARY" val="GRAPHIC"/>
  <p:tag name="MH_ORDER" val="Rectangle 26"/>
</p:tagLst>
</file>

<file path=ppt/tags/tag4.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5.xml><?xml version="1.0" encoding="utf-8"?>
<p:tagLst xmlns:a="http://schemas.openxmlformats.org/drawingml/2006/main" xmlns:r="http://schemas.openxmlformats.org/officeDocument/2006/relationships" xmlns:p="http://schemas.openxmlformats.org/presentationml/2006/main">
  <p:tag name="MH" val="20160410221230"/>
  <p:tag name="MH_LIBRARY" val="GRAPHIC"/>
  <p:tag name="MH_ORDER" val="Rectangle 26"/>
</p:tagLst>
</file>

<file path=ppt/tags/tag6.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7.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ags/tag15.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18.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ags/tag19.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7"/>
</p:tagLst>
</file>

<file path=ppt/tags/tag22.xml><?xml version="1.0" encoding="utf-8"?>
<p:tagLst xmlns:a="http://schemas.openxmlformats.org/drawingml/2006/main" xmlns:r="http://schemas.openxmlformats.org/officeDocument/2006/relationships" xmlns:p="http://schemas.openxmlformats.org/presentationml/2006/main">
  <p:tag name="MH" val="20151108140218"/>
  <p:tag name="MH_LIBRARY" val="GRAPHIC"/>
  <p:tag name="MH_TYPE" val="Other"/>
  <p:tag name="MH_ORDER" val="8"/>
</p:tagLst>
</file>

<file path=ppt/theme/theme1.xml><?xml version="1.0" encoding="utf-8"?>
<a:theme xmlns:a="http://schemas.openxmlformats.org/drawingml/2006/main" name="Office 主题">
  <a:themeElements>
    <a:clrScheme name="自定义 1163">
      <a:dk1>
        <a:sysClr val="windowText" lastClr="000000"/>
      </a:dk1>
      <a:lt1>
        <a:sysClr val="window" lastClr="FFFFFF"/>
      </a:lt1>
      <a:dk2>
        <a:srgbClr val="1F497D"/>
      </a:dk2>
      <a:lt2>
        <a:srgbClr val="EEECE1"/>
      </a:lt2>
      <a:accent1>
        <a:srgbClr val="F1C510"/>
      </a:accent1>
      <a:accent2>
        <a:srgbClr val="814218"/>
      </a:accent2>
      <a:accent3>
        <a:srgbClr val="F1C510"/>
      </a:accent3>
      <a:accent4>
        <a:srgbClr val="814218"/>
      </a:accent4>
      <a:accent5>
        <a:srgbClr val="F1C510"/>
      </a:accent5>
      <a:accent6>
        <a:srgbClr val="81421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2960</Words>
  <Application>Microsoft Office PowerPoint</Application>
  <PresentationFormat>自定义</PresentationFormat>
  <Paragraphs>216</Paragraphs>
  <Slides>24</Slides>
  <Notes>12</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Agency FB</vt:lpstr>
      <vt:lpstr>Clear Sans Light</vt:lpstr>
      <vt:lpstr>Gill Sans</vt:lpstr>
      <vt:lpstr>Helvetica Light</vt:lpstr>
      <vt:lpstr>Lato</vt:lpstr>
      <vt:lpstr>Lato Light</vt:lpstr>
      <vt:lpstr>MS PGothic</vt:lpstr>
      <vt:lpstr>Open Sans</vt:lpstr>
      <vt:lpstr>Open Sans Light</vt:lpstr>
      <vt:lpstr>Raleway</vt:lpstr>
      <vt:lpstr>Raleway Light</vt:lpstr>
      <vt:lpstr>Roboto</vt:lpstr>
      <vt:lpstr>方正粗倩简体</vt:lpstr>
      <vt:lpstr>方正兰亭纤黑_GBK</vt:lpstr>
      <vt:lpstr>思源黑体 CN Medium</vt:lpstr>
      <vt:lpstr>宋体</vt:lpstr>
      <vt:lpstr>微软雅黑</vt:lpstr>
      <vt:lpstr>Arial</vt:lpstr>
      <vt:lpstr>Calibri</vt:lpstr>
      <vt:lpstr>Corbel</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230</cp:revision>
  <dcterms:created xsi:type="dcterms:W3CDTF">2017-06-17T13:16:52Z</dcterms:created>
  <dcterms:modified xsi:type="dcterms:W3CDTF">2018-03-09T02:17:28Z</dcterms:modified>
</cp:coreProperties>
</file>