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9" r:id="rId4"/>
    <p:sldId id="260" r:id="rId5"/>
    <p:sldId id="265" r:id="rId6"/>
    <p:sldId id="266" r:id="rId7"/>
    <p:sldId id="261" r:id="rId8"/>
    <p:sldId id="267" r:id="rId9"/>
    <p:sldId id="268" r:id="rId10"/>
    <p:sldId id="269" r:id="rId11"/>
    <p:sldId id="262" r:id="rId12"/>
    <p:sldId id="270" r:id="rId13"/>
    <p:sldId id="271" r:id="rId14"/>
    <p:sldId id="272" r:id="rId15"/>
    <p:sldId id="273" r:id="rId16"/>
    <p:sldId id="263" r:id="rId17"/>
    <p:sldId id="275" r:id="rId18"/>
    <p:sldId id="276" r:id="rId19"/>
    <p:sldId id="277" r:id="rId20"/>
    <p:sldId id="278" r:id="rId21"/>
    <p:sldId id="279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76CC"/>
    <a:srgbClr val="59A2E7"/>
    <a:srgbClr val="AECDE7"/>
    <a:srgbClr val="533F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0A51A-0CCD-4536-83B9-AD842551735F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B8FA7-B285-4152-BEA5-7513343E68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55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09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376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91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1724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77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414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20144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3030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79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62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7447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517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054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9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638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053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8938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7969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3932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B8FA7-B285-4152-BEA5-7513343E68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1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283A51E-BC31-4957-BCCC-122B78361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3340A562-C01F-49F0-966E-ACCD71CBCE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ED96A2A-9FD1-4CAD-80FB-1FE8004D6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861F640-30A1-45E4-BD19-D0CA1361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5D422A2-A281-468F-A19D-694E504A1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2445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F01402C-4925-4356-9EC0-19C33CF40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BB78F35-60A1-4B43-8110-181EE4599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4F89F3B-78D5-423A-814F-891BEEC86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D8C5B02-D801-4EF4-A009-FB32E662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50AB948-19BF-41AE-9301-D38D1EEB8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355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DBDB739-0FAD-4874-B0A7-9051F8395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29733AD-3F7B-4E35-988A-4863E0E4FA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8C8DF77-7950-406B-944E-F03109FB9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105CA52-C45A-446C-A103-0D62786ED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E068224-2541-46A2-B239-1413A7946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33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802F8F4-6350-46BC-87BF-CD31B3125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AB1FCA3-EDBF-45A2-87B3-9514D77A97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1449925-5CCB-4091-BD83-C1AC30774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62958ED-5E84-47C4-B4B0-36FD41D3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290E027-7C7E-4768-9F58-03EF841B2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B9E7971-4BCD-4BA5-A8EE-DABD7656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431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3B19907-069C-4B4B-9EC5-13A449224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20D4F5F-2146-4A03-869C-6231DE1965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A806A74-7595-4681-9178-894A6743D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14AB828-22DD-459B-858C-DAD750948D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E6A1F1ED-B29E-49E0-8DB8-E8284D9598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19610B50-0597-41F9-80E8-BA720B6E3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3DE8594C-97E9-41FC-86BE-9042322E8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F3CAB3C-A9F3-48D0-9A16-9804B6090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794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025B7BF-E097-4495-8A77-732BFE6A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BA8B40C-04A8-401D-BC08-EB3BD2C8A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1CE9A24-99BC-47B1-A4FD-8F99C38DD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CE1DAC33-01F2-45BE-B1F8-D7F5CF643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302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63B3B020-FF26-4533-AC61-C10D76C48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A137CDE-14DF-4E5B-B081-2EC5762CE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93D64BC-7F3B-4B3B-99BB-C2E11EA6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797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0AC0BF8-C7D8-4EC3-93AF-B33D2C7CB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4AA3DC4-0810-43E2-9B94-43221A0B2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C8643DA-7E7C-42BF-8C1A-D162A505DD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C0940BF-54D9-4B1D-BA27-B435E5A20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859B56F1-11CC-4D1A-907E-6A5B42036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D139BE1-246E-4CEF-867D-990F4D940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622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DBD980D-23C9-4D9B-921D-657B03196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955860C6-86D0-4260-AD3B-02AC0C5DE0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01591BD4-225E-425A-9B10-A9D02572D6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28B5A39-D036-442E-8AA6-1F6CF6A47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62C4F33-8C29-4748-8CC5-3F11195EE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19E8E30-AC7C-4686-AD8B-251D5E09D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1725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C75ADD6-96CA-422E-BC32-7B47517BD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EEF9D50F-044A-4861-8628-06882908FA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4E2F803-56A6-4A17-867F-BE59F65AF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F058027-A8DF-4CB7-A796-5A43AD252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B20EC7D-0EC2-43AE-A223-AFCBF12AE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52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8D2BCA2A-E40A-4954-90F6-00CD714A6E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D9D50076-32C6-4D0B-BB7F-206E4B3D25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7579F87-841A-4B2A-9927-FD5766B94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93AFC0A-9961-4D1D-A2ED-3F689B25D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D980404-785F-4ABC-9382-5BD76CB7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706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山, 自然, 天空, 雪花&#10;&#10;已生成极高可信度的说明">
            <a:extLst>
              <a:ext uri="{FF2B5EF4-FFF2-40B4-BE49-F238E27FC236}">
                <a16:creationId xmlns:a16="http://schemas.microsoft.com/office/drawing/2014/main" xmlns="" id="{B55317DA-3AD7-4295-963D-7DE40E17B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2" t="14707" r="12658" b="966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04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96FBC4B-E9A7-4728-9FBE-48E189E3B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6CD3ABD9-9897-44F0-A7B9-CBC245FBF0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08C8BF9-458A-4F31-A13D-853EDC0B7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56D41BC-878D-4868-8C48-808D27BB2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BEB4BFB-252E-4DC3-BB9F-2DB729618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55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山, 自然, 天空, 雪花&#10;&#10;已生成极高可信度的说明">
            <a:extLst>
              <a:ext uri="{FF2B5EF4-FFF2-40B4-BE49-F238E27FC236}">
                <a16:creationId xmlns:a16="http://schemas.microsoft.com/office/drawing/2014/main" xmlns="" id="{B55317DA-3AD7-4295-963D-7DE40E17B2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2" t="14707" r="12658" b="966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02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8E09839-3746-4886-9AA4-1AAF74DE5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82D3999B-CBE9-46B1-9100-F3BCAC9D0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E39A1D6-A4EB-40A5-B379-943AA70EE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3961697-805D-4890-8340-0A92E78C0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C3BAC0C-4CEE-4D2B-899C-26C5E6C60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270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B7F02C8-211F-4AAA-B8B4-72A095676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B1E7E3B-F899-40CC-A6FC-D5D6BBF25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5937103-953A-42D3-B8A0-ECDBB32EC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09A4295-9BED-4CF5-8ED2-5CC2AF118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319E6C4B-E825-4AA8-BF59-E5B5552D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D657C87-3E19-41D3-83D4-09B96163A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81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7F6E2B-A2FA-4B2C-B5C6-C53BC3452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F6A7A90-8E86-4E0C-B5BB-902E045FA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4197919-00F2-4DF5-9DC8-58A991932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77B71C60-A940-41A7-821A-E28BACD50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D7D2CBB-CD53-414B-AB48-0A50D960FB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CE64ECE-1266-4711-962A-D2AFD7BAD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DD17D4D-753D-431B-8407-A6CDEEEB1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FA97465A-382E-4C28-8D0D-F4663E03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6692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D60443D-0BA2-4F7E-A82A-F159E0E5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A56D3B98-D471-4762-8838-A413B6A24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9DC727A-1263-46F0-88B2-572F08F18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51C64F82-EA61-407E-8871-DD4E981D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783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C084EC5-7458-4E61-A421-561566CEA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6AF8837-1352-407B-9A7A-9E2A8F95C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3E48C7C-1F7E-44D5-B4A8-BB5CCFE3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567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0D1314F-AFE4-43DE-9425-8C1E2685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EA83BB24-BBFE-4D47-8563-9CDA86C23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2F56075-1437-4D7C-9379-10CE31653B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05AD378-9935-4CFA-99E8-BC05B5092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04E0968-533D-4023-AF9E-37CE6C1B6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B36002FC-FACE-455A-85A6-079722DD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5642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FAD5C96-C41E-4DDD-9DF1-B14F92B6B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2316864F-E8D3-4FE6-8B6D-82A93D7D1D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0E60189-3559-4D9D-8C7B-00F57FD486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5B3C9B5-A52D-4129-8A4C-402C7FE7B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01EC752-27DD-4D15-8530-F87595F19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E577F5B-8C78-4369-8BC3-7F11C463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342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E0C6637-91DE-4264-A53A-124FC781A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A095204-AA87-4D7F-A1CC-F05CC997D4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EFC4F98-9CB1-4405-AC92-C4099E298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434BF4F-518D-4949-BB7D-9A9E3031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2455BDB-D1D8-47D2-9B63-FF77FCE1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0785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43444F90-213A-4C2F-AD4D-E2D48172DB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AB0ECE4-8214-432B-B7A0-90DD99ACA8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50FA0D8-03FB-426F-8FEF-AA92343C2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C938ADD-A27F-4A79-A8A4-C2750FDB7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43AF7B2-C084-4876-A6BB-F696A0158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12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E9CCE59-1C58-44F4-8009-FAADC65C0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B803B60-5391-46D4-B6F4-5F8AB18E0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5959F6D-549B-4F15-BC98-673B812185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40353-C57A-40AE-93AC-F74ECEE64A5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4017019-57C0-4587-8EEC-5D57A4278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16B0A20-8FA9-4E77-A00D-AB70B3417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B3A6A-D341-4404-9055-73BC649FD3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09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ECD9F81-0AFA-4060-ADBD-41211949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96C3296-E575-408A-B321-9E4AE826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CD985FB-FBD3-4BC8-B9EE-073295378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61D62-02B8-493B-A977-4BF244C31121}" type="datetimeFigureOut">
              <a:rPr lang="zh-CN" altLang="en-US" smtClean="0"/>
              <a:t>2019/3/2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679EFEE-7C0E-4279-87ED-A796D76840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B6DC91F-5F2F-403F-8D4B-E62C4C48A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CF8EC-75B8-4675-B5F1-C704901E3A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08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jp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148ACDF-935A-4D95-A876-8EE6D7C77AB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6" r="2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图片包含 鲜花, 植物, 小&#10;&#10;已生成极高可信度的说明">
            <a:extLst>
              <a:ext uri="{FF2B5EF4-FFF2-40B4-BE49-F238E27FC236}">
                <a16:creationId xmlns:a16="http://schemas.microsoft.com/office/drawing/2014/main" xmlns="" id="{37175525-4B84-4EAC-8C54-558DC25A21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18" y="2705637"/>
            <a:ext cx="4439382" cy="41732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F562DE9C-50C2-4051-8475-88A8897DC0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1543" y="1860938"/>
            <a:ext cx="681759" cy="73779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625E626-E1EC-42C0-8E41-C59DC71B58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31066" flipV="1">
            <a:off x="561041" y="4067791"/>
            <a:ext cx="607046" cy="75647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BE5818A-949C-4AF6-9D8D-7F280361BD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82397">
            <a:off x="8335950" y="2486665"/>
            <a:ext cx="1543050" cy="141922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E1C1316-175A-4370-99B1-6CEB8E908F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9860" flipV="1">
            <a:off x="5592240" y="4230076"/>
            <a:ext cx="896560" cy="78449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304D367-40A3-4308-81CA-14D9FBE8B6DC}"/>
              </a:ext>
            </a:extLst>
          </p:cNvPr>
          <p:cNvSpPr txBox="1"/>
          <p:nvPr/>
        </p:nvSpPr>
        <p:spPr>
          <a:xfrm>
            <a:off x="911086" y="2500047"/>
            <a:ext cx="7665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600">
                <a:solidFill>
                  <a:srgbClr val="86B0D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r>
              <a:rPr lang="zh-CN" altLang="en-US" sz="4000" dirty="0">
                <a:solidFill>
                  <a:srgbClr val="4176CC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美术少儿培训教师会议</a:t>
            </a:r>
            <a:r>
              <a:rPr lang="en-US" altLang="zh-CN" sz="4000" dirty="0" err="1">
                <a:solidFill>
                  <a:srgbClr val="4176CC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ppt</a:t>
            </a:r>
            <a:r>
              <a:rPr lang="zh-CN" altLang="en-US" sz="4000" dirty="0">
                <a:solidFill>
                  <a:srgbClr val="4176CC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模板</a:t>
            </a:r>
            <a:endParaRPr lang="zh-CN" altLang="en-US" sz="4000" dirty="0">
              <a:solidFill>
                <a:srgbClr val="4176CC"/>
              </a:solidFill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8026982-3BD1-40AE-BD6B-C7CE1884C6B8}"/>
              </a:ext>
            </a:extLst>
          </p:cNvPr>
          <p:cNvSpPr txBox="1"/>
          <p:nvPr/>
        </p:nvSpPr>
        <p:spPr>
          <a:xfrm>
            <a:off x="1912057" y="3293148"/>
            <a:ext cx="5835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适用教学课件</a:t>
            </a:r>
            <a:r>
              <a:rPr lang="en-US" altLang="zh-CN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/</a:t>
            </a:r>
            <a:r>
              <a:rPr lang="zh-CN" altLang="en-US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儿童教育</a:t>
            </a:r>
            <a:r>
              <a:rPr lang="en-US" altLang="zh-CN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/</a:t>
            </a:r>
            <a:r>
              <a:rPr lang="zh-CN" altLang="en-US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老师说课</a:t>
            </a:r>
            <a:r>
              <a:rPr lang="en-US" altLang="zh-CN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/</a:t>
            </a:r>
            <a:r>
              <a:rPr lang="zh-CN" altLang="en-US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说课大赛</a:t>
            </a:r>
            <a:r>
              <a:rPr lang="en-US" altLang="zh-CN" sz="2000" b="1" dirty="0">
                <a:solidFill>
                  <a:srgbClr val="59A2E7"/>
                </a:solidFill>
                <a:latin typeface="锐字工房巅峰黑简1.0" panose="02000500000000000000" pitchFamily="2" charset="-122"/>
                <a:ea typeface="锐字工房巅峰黑简1.0" panose="02000500000000000000" pitchFamily="2" charset="-122"/>
              </a:rPr>
              <a:t>PPT</a:t>
            </a:r>
            <a:endParaRPr lang="zh-CN" altLang="en-US" sz="2000" b="1" dirty="0">
              <a:solidFill>
                <a:srgbClr val="59A2E7"/>
              </a:solidFill>
              <a:latin typeface="锐字工房巅峰黑简1.0" panose="02000500000000000000" pitchFamily="2" charset="-122"/>
              <a:ea typeface="锐字工房巅峰黑简1.0" panose="02000500000000000000" pitchFamily="2" charset="-122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1B706DF-AE51-4B5F-A06D-0B5C9DA3DE0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0" t="21319" r="77641" b="53583"/>
          <a:stretch/>
        </p:blipFill>
        <p:spPr>
          <a:xfrm>
            <a:off x="5089329" y="2101755"/>
            <a:ext cx="408710" cy="362929"/>
          </a:xfrm>
          <a:prstGeom prst="rect">
            <a:avLst/>
          </a:prstGeom>
        </p:spPr>
      </p:pic>
      <p:pic>
        <p:nvPicPr>
          <p:cNvPr id="27" name="Walking With A Pet">
            <a:hlinkClick r:id="" action="ppaction://media"/>
            <a:extLst>
              <a:ext uri="{FF2B5EF4-FFF2-40B4-BE49-F238E27FC236}">
                <a16:creationId xmlns:a16="http://schemas.microsoft.com/office/drawing/2014/main" xmlns="" id="{064B1A53-FA8D-4FF5-AB72-670741C77A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103268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74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"/>
                            </p:stCondLst>
                            <p:childTnLst>
                              <p:par>
                                <p:cTn id="2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0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148ACDF-935A-4D95-A876-8EE6D7C77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6" r="2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625E626-E1EC-42C0-8E41-C59DC71B5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31066" flipV="1">
            <a:off x="561041" y="4067791"/>
            <a:ext cx="607046" cy="75647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E1C1316-175A-4370-99B1-6CEB8E908F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9860" flipV="1">
            <a:off x="5592240" y="4230076"/>
            <a:ext cx="896560" cy="78449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9C3F0C6-5968-454E-B991-75B557655081}"/>
              </a:ext>
            </a:extLst>
          </p:cNvPr>
          <p:cNvSpPr/>
          <p:nvPr/>
        </p:nvSpPr>
        <p:spPr>
          <a:xfrm>
            <a:off x="135005" y="54814"/>
            <a:ext cx="23615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Agency FB" panose="020B0503020202020204" pitchFamily="34" charset="0"/>
                <a:ea typeface="华康俪金黑W8" panose="020B0809000000000000" pitchFamily="49" charset="-122"/>
              </a:rPr>
              <a:t>CONTENTS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1F04A3D-4A8C-434B-9B59-8A2347BB0C0A}"/>
              </a:ext>
            </a:extLst>
          </p:cNvPr>
          <p:cNvGrpSpPr/>
          <p:nvPr/>
        </p:nvGrpSpPr>
        <p:grpSpPr>
          <a:xfrm>
            <a:off x="1639958" y="1222651"/>
            <a:ext cx="4684641" cy="914585"/>
            <a:chOff x="2840284" y="1640398"/>
            <a:chExt cx="6279306" cy="1225912"/>
          </a:xfrm>
        </p:grpSpPr>
        <p:pic>
          <p:nvPicPr>
            <p:cNvPr id="21" name="图片 20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8B53B16F-D163-49C1-8643-62F888B5FE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2866" y="1650449"/>
              <a:ext cx="5704514" cy="1215861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AFF86CB3-3B04-46E6-BB1E-BDCD6C2BC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2812599" y="1668083"/>
              <a:ext cx="690012" cy="63464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F76E812C-52D4-479D-9291-358D14342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437831" y="1975299"/>
              <a:ext cx="607046" cy="756473"/>
            </a:xfrm>
            <a:prstGeom prst="rect">
              <a:avLst/>
            </a:prstGeom>
          </p:spPr>
        </p:pic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27F6E252-7AA4-418D-82CA-328029766E29}"/>
                </a:ext>
              </a:extLst>
            </p:cNvPr>
            <p:cNvSpPr/>
            <p:nvPr/>
          </p:nvSpPr>
          <p:spPr>
            <a:xfrm>
              <a:off x="4571538" y="1941507"/>
              <a:ext cx="3338758" cy="742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000" b="1" dirty="0">
                  <a:solidFill>
                    <a:srgbClr val="4176CC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教学背景</a:t>
              </a:r>
              <a:endPara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DBE2BAFC-FEB4-41FA-9A85-976FA17D6CB5}"/>
              </a:ext>
            </a:extLst>
          </p:cNvPr>
          <p:cNvGrpSpPr/>
          <p:nvPr/>
        </p:nvGrpSpPr>
        <p:grpSpPr>
          <a:xfrm>
            <a:off x="5261688" y="2116118"/>
            <a:ext cx="4684641" cy="914585"/>
            <a:chOff x="2840284" y="1640398"/>
            <a:chExt cx="6279306" cy="1225912"/>
          </a:xfrm>
        </p:grpSpPr>
        <p:pic>
          <p:nvPicPr>
            <p:cNvPr id="27" name="图片 26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BDBEAF63-974B-426B-AC1B-34BF542F3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2866" y="1650449"/>
              <a:ext cx="5704514" cy="1215861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xmlns="" id="{D6E21B63-4BA9-4C17-9FD6-E3C84558B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2812599" y="1668083"/>
              <a:ext cx="690012" cy="634641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2CBDF15B-FCB5-40E6-A6AB-B1462EB28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437831" y="1975299"/>
              <a:ext cx="607046" cy="756473"/>
            </a:xfrm>
            <a:prstGeom prst="rect">
              <a:avLst/>
            </a:prstGeom>
          </p:spPr>
        </p:pic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00024F1B-089B-4BEC-ADD5-CA7E48A61197}"/>
                </a:ext>
              </a:extLst>
            </p:cNvPr>
            <p:cNvSpPr/>
            <p:nvPr/>
          </p:nvSpPr>
          <p:spPr>
            <a:xfrm>
              <a:off x="4571538" y="1941507"/>
              <a:ext cx="3338758" cy="742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教学过程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0707A7FF-E1E5-4064-8674-8017EB7220D0}"/>
              </a:ext>
            </a:extLst>
          </p:cNvPr>
          <p:cNvGrpSpPr/>
          <p:nvPr/>
        </p:nvGrpSpPr>
        <p:grpSpPr>
          <a:xfrm>
            <a:off x="2199341" y="3290051"/>
            <a:ext cx="4684641" cy="914585"/>
            <a:chOff x="2840284" y="1640398"/>
            <a:chExt cx="6279306" cy="1225912"/>
          </a:xfrm>
        </p:grpSpPr>
        <p:pic>
          <p:nvPicPr>
            <p:cNvPr id="32" name="图片 31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6103B705-97DA-479E-849A-B7530976A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2866" y="1650449"/>
              <a:ext cx="5704514" cy="1215861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610B0BE5-D1AB-40F8-9518-4214C448629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2812599" y="1668083"/>
              <a:ext cx="690012" cy="634641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xmlns="" id="{42E56586-3C15-4031-8B2D-2FF8FFDBF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437831" y="1975299"/>
              <a:ext cx="607046" cy="756473"/>
            </a:xfrm>
            <a:prstGeom prst="rect">
              <a:avLst/>
            </a:prstGeom>
          </p:spPr>
        </p:pic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3272CB75-CCF4-484A-92C6-02B491612227}"/>
                </a:ext>
              </a:extLst>
            </p:cNvPr>
            <p:cNvSpPr/>
            <p:nvPr/>
          </p:nvSpPr>
          <p:spPr>
            <a:xfrm>
              <a:off x="4604352" y="1832671"/>
              <a:ext cx="3338758" cy="742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3000" b="1" dirty="0">
                  <a:solidFill>
                    <a:srgbClr val="4176CC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教学分析</a:t>
              </a:r>
              <a:endPara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67AF1536-6776-4061-B792-59701C3B15D1}"/>
              </a:ext>
            </a:extLst>
          </p:cNvPr>
          <p:cNvGrpSpPr/>
          <p:nvPr/>
        </p:nvGrpSpPr>
        <p:grpSpPr>
          <a:xfrm>
            <a:off x="5981795" y="4373220"/>
            <a:ext cx="4684641" cy="914585"/>
            <a:chOff x="2840284" y="1640398"/>
            <a:chExt cx="6279306" cy="1225912"/>
          </a:xfrm>
        </p:grpSpPr>
        <p:pic>
          <p:nvPicPr>
            <p:cNvPr id="37" name="图片 36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F8A44510-9555-4E56-875E-87B949F80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2866" y="1650449"/>
              <a:ext cx="5704514" cy="1215861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xmlns="" id="{0EAF2EAA-1A96-404E-9F00-6BFA1554B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2812599" y="1668083"/>
              <a:ext cx="690012" cy="634641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xmlns="" id="{46F71C46-D019-4BD2-B9C2-1A3284AEC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437831" y="1975299"/>
              <a:ext cx="607046" cy="756473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2699FD3F-071C-4D1D-B879-11D0D4547D13}"/>
                </a:ext>
              </a:extLst>
            </p:cNvPr>
            <p:cNvSpPr/>
            <p:nvPr/>
          </p:nvSpPr>
          <p:spPr>
            <a:xfrm>
              <a:off x="4571538" y="1941507"/>
              <a:ext cx="3338758" cy="7425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教学设计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4769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148ACDF-935A-4D95-A876-8EE6D7C77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6" r="2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 descr="图片包含 鲜花, 植物, 小&#10;&#10;已生成极高可信度的说明">
            <a:extLst>
              <a:ext uri="{FF2B5EF4-FFF2-40B4-BE49-F238E27FC236}">
                <a16:creationId xmlns:a16="http://schemas.microsoft.com/office/drawing/2014/main" xmlns="" id="{60E66CC8-68FE-445B-BF37-61B493372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18" y="2705637"/>
            <a:ext cx="4439382" cy="417326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9C176CDF-7C07-4B2B-829F-8C202634E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1543" y="1860938"/>
            <a:ext cx="681759" cy="737794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8828AFE-F7CC-4096-83C7-BE9D7FE68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9860" flipV="1">
            <a:off x="5592240" y="4230076"/>
            <a:ext cx="896560" cy="78449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720C51C9-AB82-4C71-A9A2-B6630753929D}"/>
              </a:ext>
            </a:extLst>
          </p:cNvPr>
          <p:cNvGrpSpPr/>
          <p:nvPr/>
        </p:nvGrpSpPr>
        <p:grpSpPr>
          <a:xfrm>
            <a:off x="2591299" y="1320062"/>
            <a:ext cx="6788634" cy="1651144"/>
            <a:chOff x="3777214" y="1467951"/>
            <a:chExt cx="4998982" cy="1215861"/>
          </a:xfrm>
        </p:grpSpPr>
        <p:pic>
          <p:nvPicPr>
            <p:cNvPr id="44" name="图片 43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02BC7FE0-E785-4F84-928E-47708D48F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2789" y="1467951"/>
              <a:ext cx="4189563" cy="1215861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1351A196-D10D-416F-B10D-72F71201D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3749529" y="1667135"/>
              <a:ext cx="690012" cy="63464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4C40440A-0AC4-4FDD-AFA6-4466C8D8E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094437" y="1546123"/>
              <a:ext cx="607046" cy="756473"/>
            </a:xfrm>
            <a:prstGeom prst="rect">
              <a:avLst/>
            </a:prstGeom>
          </p:spPr>
        </p:pic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AFCB4591-9195-4412-841F-3F7F3D3E975D}"/>
                </a:ext>
              </a:extLst>
            </p:cNvPr>
            <p:cNvSpPr/>
            <p:nvPr/>
          </p:nvSpPr>
          <p:spPr>
            <a:xfrm>
              <a:off x="5219230" y="1688280"/>
              <a:ext cx="2201845" cy="61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4800" b="1" dirty="0">
                  <a:solidFill>
                    <a:srgbClr val="4176CC"/>
                  </a:solidFill>
                  <a:latin typeface="华康俪金黑W8" panose="020B0809000000000000" pitchFamily="49" charset="-122"/>
                  <a:ea typeface="华康俪金黑W8" panose="020B0809000000000000" pitchFamily="49" charset="-122"/>
                </a:rPr>
                <a:t>教学背景</a:t>
              </a: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626DF4D4-630C-4DF2-8AAC-14B90AEFF651}"/>
              </a:ext>
            </a:extLst>
          </p:cNvPr>
          <p:cNvSpPr/>
          <p:nvPr/>
        </p:nvSpPr>
        <p:spPr>
          <a:xfrm>
            <a:off x="2997958" y="3315191"/>
            <a:ext cx="6196083" cy="602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5293CC"/>
                </a:solidFill>
                <a:latin typeface="华康俪金黑W8" panose="020B0809000000000000" pitchFamily="49" charset="-122"/>
                <a:ea typeface="华康俪金黑W8" panose="020B0809000000000000" pitchFamily="49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193705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xmlns="" id="{1D63545F-1102-4A9D-9CC5-13CEAA86B6E1}"/>
              </a:ext>
            </a:extLst>
          </p:cNvPr>
          <p:cNvGrpSpPr/>
          <p:nvPr/>
        </p:nvGrpSpPr>
        <p:grpSpPr>
          <a:xfrm>
            <a:off x="4687015" y="3110028"/>
            <a:ext cx="1546815" cy="1808681"/>
            <a:chOff x="5379142" y="2991066"/>
            <a:chExt cx="1414667" cy="1619124"/>
          </a:xfrm>
        </p:grpSpPr>
        <p:sp>
          <p:nvSpPr>
            <p:cNvPr id="3" name="Shape 1723">
              <a:extLst>
                <a:ext uri="{FF2B5EF4-FFF2-40B4-BE49-F238E27FC236}">
                  <a16:creationId xmlns:a16="http://schemas.microsoft.com/office/drawing/2014/main" xmlns="" id="{C73B2308-8791-42E1-AA80-5614CC6AB492}"/>
                </a:ext>
              </a:extLst>
            </p:cNvPr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86B0D3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4" name="Shape 1726">
              <a:extLst>
                <a:ext uri="{FF2B5EF4-FFF2-40B4-BE49-F238E27FC236}">
                  <a16:creationId xmlns:a16="http://schemas.microsoft.com/office/drawing/2014/main" xmlns="" id="{DC3083C6-196F-468C-9FC4-89B0076522C9}"/>
                </a:ext>
              </a:extLst>
            </p:cNvPr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blipFill dpi="0" rotWithShape="1">
              <a:blip r:embed="rId3"/>
              <a:srcRect/>
              <a:tile tx="0" ty="0" sx="100000" sy="100000" flip="none" algn="ctr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xmlns="" id="{AC4BCC11-ED13-4313-9CE4-C169499F2700}"/>
              </a:ext>
            </a:extLst>
          </p:cNvPr>
          <p:cNvGrpSpPr/>
          <p:nvPr/>
        </p:nvGrpSpPr>
        <p:grpSpPr>
          <a:xfrm>
            <a:off x="2606940" y="3066090"/>
            <a:ext cx="1675410" cy="1787754"/>
            <a:chOff x="3563871" y="3199409"/>
            <a:chExt cx="1414666" cy="1619124"/>
          </a:xfrm>
        </p:grpSpPr>
        <p:sp>
          <p:nvSpPr>
            <p:cNvPr id="6" name="Shape 1722">
              <a:extLst>
                <a:ext uri="{FF2B5EF4-FFF2-40B4-BE49-F238E27FC236}">
                  <a16:creationId xmlns:a16="http://schemas.microsoft.com/office/drawing/2014/main" xmlns="" id="{A342BBC4-7C53-4619-BDF3-E7479C54C40E}"/>
                </a:ext>
              </a:extLst>
            </p:cNvPr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86B0D3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7" name="Shape 1729">
              <a:extLst>
                <a:ext uri="{FF2B5EF4-FFF2-40B4-BE49-F238E27FC236}">
                  <a16:creationId xmlns:a16="http://schemas.microsoft.com/office/drawing/2014/main" xmlns="" id="{35BC2161-3561-4A6C-86F3-2DA714B4B4B7}"/>
                </a:ext>
              </a:extLst>
            </p:cNvPr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blipFill dpi="0" rotWithShape="1">
              <a:blip r:embed="rId3"/>
              <a:srcRect/>
              <a:tile tx="0" ty="0" sx="100000" sy="100000" flip="none" algn="ctr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xmlns="" id="{6886A987-C9C3-4E7C-8134-B16B2945A156}"/>
              </a:ext>
            </a:extLst>
          </p:cNvPr>
          <p:cNvGrpSpPr/>
          <p:nvPr/>
        </p:nvGrpSpPr>
        <p:grpSpPr>
          <a:xfrm>
            <a:off x="6686550" y="3201984"/>
            <a:ext cx="1469434" cy="1681808"/>
            <a:chOff x="7199937" y="3199409"/>
            <a:chExt cx="1414666" cy="1619125"/>
          </a:xfrm>
        </p:grpSpPr>
        <p:sp>
          <p:nvSpPr>
            <p:cNvPr id="12" name="Shape 1724">
              <a:extLst>
                <a:ext uri="{FF2B5EF4-FFF2-40B4-BE49-F238E27FC236}">
                  <a16:creationId xmlns:a16="http://schemas.microsoft.com/office/drawing/2014/main" xmlns="" id="{0EE73599-A3C2-449E-BBC0-314D5EDE538D}"/>
                </a:ext>
              </a:extLst>
            </p:cNvPr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86B0D3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13" name="Shape 1735">
              <a:extLst>
                <a:ext uri="{FF2B5EF4-FFF2-40B4-BE49-F238E27FC236}">
                  <a16:creationId xmlns:a16="http://schemas.microsoft.com/office/drawing/2014/main" xmlns="" id="{738C4F9F-8C66-4B23-B652-B2B58380FF29}"/>
                </a:ext>
              </a:extLst>
            </p:cNvPr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blipFill dpi="0" rotWithShape="1">
              <a:blip r:embed="rId3"/>
              <a:srcRect/>
              <a:tile tx="0" ty="0" sx="100000" sy="100000" flip="none" algn="ctr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xmlns="" id="{DAC971E1-37F0-4674-B295-3E00156F3ACE}"/>
              </a:ext>
            </a:extLst>
          </p:cNvPr>
          <p:cNvGrpSpPr/>
          <p:nvPr/>
        </p:nvGrpSpPr>
        <p:grpSpPr>
          <a:xfrm>
            <a:off x="8561586" y="3169607"/>
            <a:ext cx="1449004" cy="1658424"/>
            <a:chOff x="9015209" y="2991066"/>
            <a:chExt cx="1414666" cy="1619124"/>
          </a:xfrm>
        </p:grpSpPr>
        <p:sp>
          <p:nvSpPr>
            <p:cNvPr id="15" name="Shape 1725">
              <a:extLst>
                <a:ext uri="{FF2B5EF4-FFF2-40B4-BE49-F238E27FC236}">
                  <a16:creationId xmlns:a16="http://schemas.microsoft.com/office/drawing/2014/main" xmlns="" id="{A9B20A46-C34E-46BA-8380-BED75B71D89A}"/>
                </a:ext>
              </a:extLst>
            </p:cNvPr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solidFill>
              <a:srgbClr val="86B0D3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  <p:sp>
          <p:nvSpPr>
            <p:cNvPr id="16" name="Shape 1738">
              <a:extLst>
                <a:ext uri="{FF2B5EF4-FFF2-40B4-BE49-F238E27FC236}">
                  <a16:creationId xmlns:a16="http://schemas.microsoft.com/office/drawing/2014/main" xmlns="" id="{9751FFEA-ED9F-43CC-AC74-36A26A970EBF}"/>
                </a:ext>
              </a:extLst>
            </p:cNvPr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blipFill dpi="0" rotWithShape="1">
              <a:blip r:embed="rId3"/>
              <a:srcRect/>
              <a:tile tx="0" ty="0" sx="100000" sy="100000" flip="none" algn="ctr"/>
            </a:blip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3375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kumimoji="0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ller Light"/>
              </a:endParaRPr>
            </a:p>
          </p:txBody>
        </p:sp>
      </p:grpSp>
      <p:sp>
        <p:nvSpPr>
          <p:cNvPr id="18" name="Text Placeholder 4">
            <a:extLst>
              <a:ext uri="{FF2B5EF4-FFF2-40B4-BE49-F238E27FC236}">
                <a16:creationId xmlns:a16="http://schemas.microsoft.com/office/drawing/2014/main" xmlns="" id="{3A9F40CA-3CE9-415E-81A6-0E16318D0265}"/>
              </a:ext>
            </a:extLst>
          </p:cNvPr>
          <p:cNvSpPr txBox="1"/>
          <p:nvPr/>
        </p:nvSpPr>
        <p:spPr>
          <a:xfrm>
            <a:off x="3039474" y="3606497"/>
            <a:ext cx="908114" cy="515858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点击输入标题内容</a:t>
            </a:r>
            <a:endParaRPr lang="en-GB" altLang="zh-CN" dirty="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xmlns="" id="{1142A997-B10C-4C25-9F9F-1E2142A2FC7C}"/>
              </a:ext>
            </a:extLst>
          </p:cNvPr>
          <p:cNvSpPr txBox="1"/>
          <p:nvPr/>
        </p:nvSpPr>
        <p:spPr>
          <a:xfrm>
            <a:off x="5099832" y="3641703"/>
            <a:ext cx="908114" cy="737233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点击输入标题内容</a:t>
            </a:r>
            <a:endParaRPr lang="en-GB" altLang="zh-CN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xmlns="" id="{D9B15BB2-C387-4EC8-B721-9D0E05CEC3E4}"/>
              </a:ext>
            </a:extLst>
          </p:cNvPr>
          <p:cNvSpPr txBox="1"/>
          <p:nvPr/>
        </p:nvSpPr>
        <p:spPr>
          <a:xfrm>
            <a:off x="6967210" y="3713808"/>
            <a:ext cx="908114" cy="629228"/>
          </a:xfrm>
          <a:prstGeom prst="rect">
            <a:avLst/>
          </a:prstGeom>
        </p:spPr>
        <p:txBody>
          <a:bodyPr anchor="ctr">
            <a:noAutofit/>
          </a:bodyPr>
          <a:lstStyle>
            <a:defPPr>
              <a:defRPr lang="zh-CN"/>
            </a:defPPr>
            <a:lvl1pPr marR="0" lvl="0" indent="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sz="1200" b="1" i="0" u="none" strike="noStrike" cap="none" spc="0" normalizeH="0" baseline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/>
            </a:lvl9pPr>
          </a:lstStyle>
          <a:p>
            <a:r>
              <a:rPr lang="zh-CN" altLang="en-US" dirty="0"/>
              <a:t>点击输入标题内容</a:t>
            </a:r>
            <a:endParaRPr lang="en-GB" altLang="zh-CN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xmlns="" id="{E441ABC5-F7E7-4639-87AD-C9EB8D5C1B90}"/>
              </a:ext>
            </a:extLst>
          </p:cNvPr>
          <p:cNvSpPr txBox="1"/>
          <p:nvPr/>
        </p:nvSpPr>
        <p:spPr>
          <a:xfrm>
            <a:off x="8941724" y="3606497"/>
            <a:ext cx="908114" cy="843850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点击输入标题内容</a:t>
            </a:r>
            <a:endParaRPr kumimoji="0" lang="en-GB" altLang="zh-CN" sz="1200" b="1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09BB8E6-3A3D-4ED2-8EE1-5808F78D5C1A}"/>
              </a:ext>
            </a:extLst>
          </p:cNvPr>
          <p:cNvSpPr txBox="1"/>
          <p:nvPr/>
        </p:nvSpPr>
        <p:spPr>
          <a:xfrm>
            <a:off x="2316157" y="5188122"/>
            <a:ext cx="2289196" cy="798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7D38379-E3AF-4521-B6DE-BFBA39B602BB}"/>
              </a:ext>
            </a:extLst>
          </p:cNvPr>
          <p:cNvSpPr txBox="1"/>
          <p:nvPr/>
        </p:nvSpPr>
        <p:spPr>
          <a:xfrm>
            <a:off x="4458929" y="1719602"/>
            <a:ext cx="2289198" cy="798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D59E956-52B0-47AC-ACD3-601931BD4836}"/>
              </a:ext>
            </a:extLst>
          </p:cNvPr>
          <p:cNvSpPr txBox="1"/>
          <p:nvPr/>
        </p:nvSpPr>
        <p:spPr>
          <a:xfrm>
            <a:off x="6276669" y="5232061"/>
            <a:ext cx="2289196" cy="798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462B6B7-BDF8-474C-BE9A-53C743991223}"/>
              </a:ext>
            </a:extLst>
          </p:cNvPr>
          <p:cNvSpPr txBox="1"/>
          <p:nvPr/>
        </p:nvSpPr>
        <p:spPr>
          <a:xfrm>
            <a:off x="8076262" y="1758383"/>
            <a:ext cx="2419652" cy="798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点击输入本栏的具体文字，简明扼要的说明分项内容，此为概念图解，请根据您的具体内容酌情修改。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C99B3D26-509E-4501-8C26-628CFF15BE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99EC0EB1-CC8C-48DE-BDE4-A6A3C0E065E1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教学背景</a:t>
            </a:r>
          </a:p>
        </p:txBody>
      </p:sp>
    </p:spTree>
    <p:extLst>
      <p:ext uri="{BB962C8B-B14F-4D97-AF65-F5344CB8AC3E}">
        <p14:creationId xmlns:p14="http://schemas.microsoft.com/office/powerpoint/2010/main" val="40439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5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75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0" grpId="0" build="p"/>
      <p:bldP spid="21" grpId="0" build="p"/>
      <p:bldP spid="23" grpId="0"/>
      <p:bldP spid="24" grpId="0"/>
      <p:bldP spid="25" grpId="0"/>
      <p:bldP spid="26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5166">
            <a:extLst>
              <a:ext uri="{FF2B5EF4-FFF2-40B4-BE49-F238E27FC236}">
                <a16:creationId xmlns:a16="http://schemas.microsoft.com/office/drawing/2014/main" xmlns="" id="{7FF3624A-995B-4790-8445-F3EE0E42155D}"/>
              </a:ext>
            </a:extLst>
          </p:cNvPr>
          <p:cNvSpPr/>
          <p:nvPr/>
        </p:nvSpPr>
        <p:spPr>
          <a:xfrm>
            <a:off x="3739515" y="2116363"/>
            <a:ext cx="1218057" cy="10791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rgbClr val="5293CC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sp>
        <p:nvSpPr>
          <p:cNvPr id="3" name="Shape 5167">
            <a:extLst>
              <a:ext uri="{FF2B5EF4-FFF2-40B4-BE49-F238E27FC236}">
                <a16:creationId xmlns:a16="http://schemas.microsoft.com/office/drawing/2014/main" xmlns="" id="{59EB8C74-F1EB-474C-B032-06BDAAF7BAD0}"/>
              </a:ext>
            </a:extLst>
          </p:cNvPr>
          <p:cNvSpPr/>
          <p:nvPr/>
        </p:nvSpPr>
        <p:spPr>
          <a:xfrm>
            <a:off x="3370125" y="2756130"/>
            <a:ext cx="1961434" cy="1123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rgbClr val="5293CC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sp>
        <p:nvSpPr>
          <p:cNvPr id="4" name="Shape 5168">
            <a:extLst>
              <a:ext uri="{FF2B5EF4-FFF2-40B4-BE49-F238E27FC236}">
                <a16:creationId xmlns:a16="http://schemas.microsoft.com/office/drawing/2014/main" xmlns="" id="{67362B37-83A2-4680-A7FA-DA9DED8CFF85}"/>
              </a:ext>
            </a:extLst>
          </p:cNvPr>
          <p:cNvSpPr/>
          <p:nvPr/>
        </p:nvSpPr>
        <p:spPr>
          <a:xfrm>
            <a:off x="3000735" y="3449831"/>
            <a:ext cx="2704811" cy="1123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rgbClr val="5293CC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sp>
        <p:nvSpPr>
          <p:cNvPr id="5" name="Shape 5169">
            <a:extLst>
              <a:ext uri="{FF2B5EF4-FFF2-40B4-BE49-F238E27FC236}">
                <a16:creationId xmlns:a16="http://schemas.microsoft.com/office/drawing/2014/main" xmlns="" id="{93ABE350-195E-481C-B7DA-A80499C1335A}"/>
              </a:ext>
            </a:extLst>
          </p:cNvPr>
          <p:cNvSpPr/>
          <p:nvPr/>
        </p:nvSpPr>
        <p:spPr>
          <a:xfrm>
            <a:off x="2622755" y="4143531"/>
            <a:ext cx="3448181" cy="11234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rgbClr val="5293CC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 Light"/>
              <a:sym typeface="Gill Sans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69773AD-BA6D-4B30-88CC-492896A29A5E}"/>
              </a:ext>
            </a:extLst>
          </p:cNvPr>
          <p:cNvGrpSpPr/>
          <p:nvPr/>
        </p:nvGrpSpPr>
        <p:grpSpPr>
          <a:xfrm>
            <a:off x="4108906" y="1817413"/>
            <a:ext cx="857881" cy="735467"/>
            <a:chOff x="2313735" y="1108481"/>
            <a:chExt cx="857881" cy="735467"/>
          </a:xfrm>
          <a:blipFill dpi="0" rotWithShape="1">
            <a:blip r:embed="rId3"/>
            <a:srcRect/>
            <a:tile tx="0" ty="0" sx="30000" sy="30000" flip="none" algn="tl"/>
          </a:blipFill>
        </p:grpSpPr>
        <p:sp>
          <p:nvSpPr>
            <p:cNvPr id="7" name="Shape 5171">
              <a:extLst>
                <a:ext uri="{FF2B5EF4-FFF2-40B4-BE49-F238E27FC236}">
                  <a16:creationId xmlns:a16="http://schemas.microsoft.com/office/drawing/2014/main" xmlns="" id="{A8E79544-23EF-489C-88D3-24CED8F90109}"/>
                </a:ext>
              </a:extLst>
            </p:cNvPr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4C4C4C"/>
                  </a:solidFill>
                </a:defRPr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8" name="Shape 5176">
              <a:extLst>
                <a:ext uri="{FF2B5EF4-FFF2-40B4-BE49-F238E27FC236}">
                  <a16:creationId xmlns:a16="http://schemas.microsoft.com/office/drawing/2014/main" xmlns="" id="{DB445256-B3DC-48B8-88DE-6A60142B2DF6}"/>
                </a:ext>
              </a:extLst>
            </p:cNvPr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all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输入文本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FC890E9-D0BE-46DF-9B08-211A3F56F0AD}"/>
              </a:ext>
            </a:extLst>
          </p:cNvPr>
          <p:cNvGrpSpPr/>
          <p:nvPr/>
        </p:nvGrpSpPr>
        <p:grpSpPr>
          <a:xfrm>
            <a:off x="3739515" y="2756130"/>
            <a:ext cx="1589745" cy="432411"/>
            <a:chOff x="1944344" y="2047198"/>
            <a:chExt cx="1589745" cy="432411"/>
          </a:xfrm>
          <a:solidFill>
            <a:srgbClr val="D9B692"/>
          </a:solidFill>
        </p:grpSpPr>
        <p:sp>
          <p:nvSpPr>
            <p:cNvPr id="10" name="Shape 5173">
              <a:extLst>
                <a:ext uri="{FF2B5EF4-FFF2-40B4-BE49-F238E27FC236}">
                  <a16:creationId xmlns:a16="http://schemas.microsoft.com/office/drawing/2014/main" xmlns="" id="{7F40C7C7-10F5-4D31-A2BF-5D7B6DBEEE67}"/>
                </a:ext>
              </a:extLst>
            </p:cNvPr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4C4C4C"/>
                  </a:solidFill>
                </a:defRPr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1" name="Shape 5177">
              <a:extLst>
                <a:ext uri="{FF2B5EF4-FFF2-40B4-BE49-F238E27FC236}">
                  <a16:creationId xmlns:a16="http://schemas.microsoft.com/office/drawing/2014/main" xmlns="" id="{DDDA535A-A41A-45D6-BD00-A4B7370F4579}"/>
                </a:ext>
              </a:extLst>
            </p:cNvPr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all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点击输入文本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0EF144C0-DD48-4C98-BAE3-999C892188F0}"/>
              </a:ext>
            </a:extLst>
          </p:cNvPr>
          <p:cNvGrpSpPr/>
          <p:nvPr/>
        </p:nvGrpSpPr>
        <p:grpSpPr>
          <a:xfrm>
            <a:off x="3370126" y="3449830"/>
            <a:ext cx="2333121" cy="432412"/>
            <a:chOff x="1574955" y="2740898"/>
            <a:chExt cx="2333121" cy="432412"/>
          </a:xfrm>
          <a:blipFill dpi="0" rotWithShape="1">
            <a:blip r:embed="rId3"/>
            <a:srcRect/>
            <a:tile tx="0" ty="0" sx="30000" sy="30000" flip="none" algn="tl"/>
          </a:blipFill>
        </p:grpSpPr>
        <p:sp>
          <p:nvSpPr>
            <p:cNvPr id="13" name="Shape 5172">
              <a:extLst>
                <a:ext uri="{FF2B5EF4-FFF2-40B4-BE49-F238E27FC236}">
                  <a16:creationId xmlns:a16="http://schemas.microsoft.com/office/drawing/2014/main" xmlns="" id="{9FAB002F-615F-4D4A-B4E9-EC8AECD93332}"/>
                </a:ext>
              </a:extLst>
            </p:cNvPr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ctr"/>
            </a:blip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4C4C4C"/>
                  </a:solidFill>
                </a:defRPr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4" name="Shape 5178">
              <a:extLst>
                <a:ext uri="{FF2B5EF4-FFF2-40B4-BE49-F238E27FC236}">
                  <a16:creationId xmlns:a16="http://schemas.microsoft.com/office/drawing/2014/main" xmlns="" id="{8609EE7B-397D-42FA-AB99-11A07BC8F0FD}"/>
                </a:ext>
              </a:extLst>
            </p:cNvPr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all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点击输入标题文本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B9670BBC-93AD-4F68-8BE5-75A4F4032800}"/>
              </a:ext>
            </a:extLst>
          </p:cNvPr>
          <p:cNvGrpSpPr/>
          <p:nvPr/>
        </p:nvGrpSpPr>
        <p:grpSpPr>
          <a:xfrm>
            <a:off x="3000736" y="4143530"/>
            <a:ext cx="3076490" cy="432407"/>
            <a:chOff x="1205565" y="3434598"/>
            <a:chExt cx="3076490" cy="432407"/>
          </a:xfrm>
          <a:solidFill>
            <a:srgbClr val="D9B692"/>
          </a:solidFill>
        </p:grpSpPr>
        <p:sp>
          <p:nvSpPr>
            <p:cNvPr id="16" name="Shape 5174">
              <a:extLst>
                <a:ext uri="{FF2B5EF4-FFF2-40B4-BE49-F238E27FC236}">
                  <a16:creationId xmlns:a16="http://schemas.microsoft.com/office/drawing/2014/main" xmlns="" id="{6F7AC205-3071-4A85-BD1E-BEFE47064EC5}"/>
                </a:ext>
              </a:extLst>
            </p:cNvPr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100000" sy="100000" flip="none" algn="ctr"/>
            </a:blip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4C4C4C"/>
                  </a:solidFill>
                </a:defRPr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17" name="Shape 5179">
              <a:extLst>
                <a:ext uri="{FF2B5EF4-FFF2-40B4-BE49-F238E27FC236}">
                  <a16:creationId xmlns:a16="http://schemas.microsoft.com/office/drawing/2014/main" xmlns="" id="{2F654840-6E9C-4BDB-8098-8FD8B1D181D2}"/>
                </a:ext>
              </a:extLst>
            </p:cNvPr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all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点击输入标题文本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8839592-29A7-4763-9F68-C85E3E874797}"/>
              </a:ext>
            </a:extLst>
          </p:cNvPr>
          <p:cNvGrpSpPr/>
          <p:nvPr/>
        </p:nvGrpSpPr>
        <p:grpSpPr>
          <a:xfrm>
            <a:off x="2622756" y="4827597"/>
            <a:ext cx="3819870" cy="432407"/>
            <a:chOff x="827585" y="4118665"/>
            <a:chExt cx="3819870" cy="432407"/>
          </a:xfrm>
          <a:blipFill dpi="0" rotWithShape="1">
            <a:blip r:embed="rId3"/>
            <a:srcRect/>
            <a:tile tx="0" ty="0" sx="30000" sy="30000" flip="none" algn="tl"/>
          </a:blipFill>
        </p:grpSpPr>
        <p:sp>
          <p:nvSpPr>
            <p:cNvPr id="19" name="Shape 5175">
              <a:extLst>
                <a:ext uri="{FF2B5EF4-FFF2-40B4-BE49-F238E27FC236}">
                  <a16:creationId xmlns:a16="http://schemas.microsoft.com/office/drawing/2014/main" xmlns="" id="{942B17B1-67CB-40F1-819F-ABE87CB8A46A}"/>
                </a:ext>
              </a:extLst>
            </p:cNvPr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blipFill dpi="0" rotWithShape="1">
              <a:blip r:embed="rId4"/>
              <a:srcRect/>
              <a:tile tx="0" ty="0" sx="50000" sy="30000" flip="none" algn="ctr"/>
            </a:blip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>
                  <a:solidFill>
                    <a:srgbClr val="4C4C4C"/>
                  </a:solidFill>
                </a:defRPr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endParaRPr>
            </a:p>
          </p:txBody>
        </p:sp>
        <p:sp>
          <p:nvSpPr>
            <p:cNvPr id="20" name="Shape 5180">
              <a:extLst>
                <a:ext uri="{FF2B5EF4-FFF2-40B4-BE49-F238E27FC236}">
                  <a16:creationId xmlns:a16="http://schemas.microsoft.com/office/drawing/2014/main" xmlns="" id="{042E94A0-507D-4350-9290-FA91B2EE6341}"/>
                </a:ext>
              </a:extLst>
            </p:cNvPr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all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Helvetica Neue"/>
                </a:rPr>
                <a:t>点击输入标题文本</a:t>
              </a:r>
            </a:p>
          </p:txBody>
        </p:sp>
      </p:grpSp>
      <p:sp>
        <p:nvSpPr>
          <p:cNvPr id="21" name="Round Same Side Corner Rectangle 67">
            <a:extLst>
              <a:ext uri="{FF2B5EF4-FFF2-40B4-BE49-F238E27FC236}">
                <a16:creationId xmlns:a16="http://schemas.microsoft.com/office/drawing/2014/main" xmlns="" id="{B42D33E1-F992-4A5C-AA5D-BBB43E2334F2}"/>
              </a:ext>
            </a:extLst>
          </p:cNvPr>
          <p:cNvSpPr/>
          <p:nvPr/>
        </p:nvSpPr>
        <p:spPr>
          <a:xfrm rot="10800000" flipH="1">
            <a:off x="6886383" y="1830851"/>
            <a:ext cx="49903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529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4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ound Same Side Corner Rectangle 68">
            <a:extLst>
              <a:ext uri="{FF2B5EF4-FFF2-40B4-BE49-F238E27FC236}">
                <a16:creationId xmlns:a16="http://schemas.microsoft.com/office/drawing/2014/main" xmlns="" id="{1B351489-022E-4E58-8CBC-956AAAA422D4}"/>
              </a:ext>
            </a:extLst>
          </p:cNvPr>
          <p:cNvSpPr/>
          <p:nvPr/>
        </p:nvSpPr>
        <p:spPr>
          <a:xfrm rot="10800000" flipH="1">
            <a:off x="6884743" y="2612141"/>
            <a:ext cx="49903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529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4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ound Same Side Corner Rectangle 69">
            <a:extLst>
              <a:ext uri="{FF2B5EF4-FFF2-40B4-BE49-F238E27FC236}">
                <a16:creationId xmlns:a16="http://schemas.microsoft.com/office/drawing/2014/main" xmlns="" id="{5EFC0E70-03D2-4341-94AB-EE52F75AE9E6}"/>
              </a:ext>
            </a:extLst>
          </p:cNvPr>
          <p:cNvSpPr/>
          <p:nvPr/>
        </p:nvSpPr>
        <p:spPr>
          <a:xfrm rot="10800000" flipH="1">
            <a:off x="6886383" y="3322273"/>
            <a:ext cx="49903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529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4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71">
            <a:extLst>
              <a:ext uri="{FF2B5EF4-FFF2-40B4-BE49-F238E27FC236}">
                <a16:creationId xmlns:a16="http://schemas.microsoft.com/office/drawing/2014/main" xmlns="" id="{66788D3E-9D38-4C2D-9072-5C28C6219D15}"/>
              </a:ext>
            </a:extLst>
          </p:cNvPr>
          <p:cNvSpPr/>
          <p:nvPr/>
        </p:nvSpPr>
        <p:spPr>
          <a:xfrm>
            <a:off x="7014268" y="1899226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sp>
        <p:nvSpPr>
          <p:cNvPr id="29" name="Rectangle 73">
            <a:extLst>
              <a:ext uri="{FF2B5EF4-FFF2-40B4-BE49-F238E27FC236}">
                <a16:creationId xmlns:a16="http://schemas.microsoft.com/office/drawing/2014/main" xmlns="" id="{6A0DC97E-34DC-43A9-87D3-D05631B09CA0}"/>
              </a:ext>
            </a:extLst>
          </p:cNvPr>
          <p:cNvSpPr/>
          <p:nvPr/>
        </p:nvSpPr>
        <p:spPr>
          <a:xfrm>
            <a:off x="7023684" y="2728192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sp>
        <p:nvSpPr>
          <p:cNvPr id="32" name="Rectangle 75">
            <a:extLst>
              <a:ext uri="{FF2B5EF4-FFF2-40B4-BE49-F238E27FC236}">
                <a16:creationId xmlns:a16="http://schemas.microsoft.com/office/drawing/2014/main" xmlns="" id="{28447051-8735-42CB-96F9-04E58159FEC4}"/>
              </a:ext>
            </a:extLst>
          </p:cNvPr>
          <p:cNvSpPr/>
          <p:nvPr/>
        </p:nvSpPr>
        <p:spPr>
          <a:xfrm>
            <a:off x="7014268" y="3429000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sp>
        <p:nvSpPr>
          <p:cNvPr id="33" name="Round Same Side Corner Rectangle 76">
            <a:extLst>
              <a:ext uri="{FF2B5EF4-FFF2-40B4-BE49-F238E27FC236}">
                <a16:creationId xmlns:a16="http://schemas.microsoft.com/office/drawing/2014/main" xmlns="" id="{4F664EFF-89E5-44B2-95F6-551F6FB547F9}"/>
              </a:ext>
            </a:extLst>
          </p:cNvPr>
          <p:cNvSpPr/>
          <p:nvPr/>
        </p:nvSpPr>
        <p:spPr>
          <a:xfrm rot="10800000" flipH="1">
            <a:off x="6884743" y="4042761"/>
            <a:ext cx="49903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529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4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Round Same Side Corner Rectangle 77">
            <a:extLst>
              <a:ext uri="{FF2B5EF4-FFF2-40B4-BE49-F238E27FC236}">
                <a16:creationId xmlns:a16="http://schemas.microsoft.com/office/drawing/2014/main" xmlns="" id="{AF004B3D-3000-400A-89C9-B93C413853BB}"/>
              </a:ext>
            </a:extLst>
          </p:cNvPr>
          <p:cNvSpPr/>
          <p:nvPr/>
        </p:nvSpPr>
        <p:spPr>
          <a:xfrm rot="10800000" flipH="1">
            <a:off x="6886383" y="4752893"/>
            <a:ext cx="49903" cy="514044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529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82" tIns="41141" rIns="82282" bIns="41141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400" b="0" i="0" u="none" strike="noStrike" kern="1200" cap="none" spc="0" normalizeH="0" baseline="0" noProof="0" dirty="0">
              <a:ln>
                <a:noFill/>
              </a:ln>
              <a:solidFill>
                <a:srgbClr val="4176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angle 79">
            <a:extLst>
              <a:ext uri="{FF2B5EF4-FFF2-40B4-BE49-F238E27FC236}">
                <a16:creationId xmlns:a16="http://schemas.microsoft.com/office/drawing/2014/main" xmlns="" id="{2CCC8A2B-3408-4837-B8B7-D978229C9CCD}"/>
              </a:ext>
            </a:extLst>
          </p:cNvPr>
          <p:cNvSpPr/>
          <p:nvPr/>
        </p:nvSpPr>
        <p:spPr>
          <a:xfrm>
            <a:off x="7031338" y="4166833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sp>
        <p:nvSpPr>
          <p:cNvPr id="40" name="Rectangle 81">
            <a:extLst>
              <a:ext uri="{FF2B5EF4-FFF2-40B4-BE49-F238E27FC236}">
                <a16:creationId xmlns:a16="http://schemas.microsoft.com/office/drawing/2014/main" xmlns="" id="{32732812-B9EF-44FE-A4D1-852C7B6AE208}"/>
              </a:ext>
            </a:extLst>
          </p:cNvPr>
          <p:cNvSpPr/>
          <p:nvPr/>
        </p:nvSpPr>
        <p:spPr>
          <a:xfrm>
            <a:off x="7023684" y="4867641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77315588-3112-467D-BBAA-1AFA6D91C2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28A1468E-4173-4C3D-AF30-58016884A2EE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教学背景</a:t>
            </a:r>
          </a:p>
        </p:txBody>
      </p:sp>
    </p:spTree>
    <p:extLst>
      <p:ext uri="{BB962C8B-B14F-4D97-AF65-F5344CB8AC3E}">
        <p14:creationId xmlns:p14="http://schemas.microsoft.com/office/powerpoint/2010/main" val="192958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5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75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1" grpId="0" animBg="1"/>
      <p:bldP spid="22" grpId="0" animBg="1"/>
      <p:bldP spid="23" grpId="0" animBg="1"/>
      <p:bldP spid="33" grpId="0" animBg="1"/>
      <p:bldP spid="34" grpId="0" animBg="1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148ACDF-935A-4D95-A876-8EE6D7C77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6" r="2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 descr="图片包含 鲜花, 植物, 小&#10;&#10;已生成极高可信度的说明">
            <a:extLst>
              <a:ext uri="{FF2B5EF4-FFF2-40B4-BE49-F238E27FC236}">
                <a16:creationId xmlns:a16="http://schemas.microsoft.com/office/drawing/2014/main" xmlns="" id="{60E66CC8-68FE-445B-BF37-61B493372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18" y="2705637"/>
            <a:ext cx="4439382" cy="417326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9C176CDF-7C07-4B2B-829F-8C202634E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1543" y="1860938"/>
            <a:ext cx="681759" cy="737794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8828AFE-F7CC-4096-83C7-BE9D7FE68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9860" flipV="1">
            <a:off x="5592240" y="4230076"/>
            <a:ext cx="896560" cy="78449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720C51C9-AB82-4C71-A9A2-B6630753929D}"/>
              </a:ext>
            </a:extLst>
          </p:cNvPr>
          <p:cNvGrpSpPr/>
          <p:nvPr/>
        </p:nvGrpSpPr>
        <p:grpSpPr>
          <a:xfrm>
            <a:off x="2591299" y="1338549"/>
            <a:ext cx="6788634" cy="1651144"/>
            <a:chOff x="3777214" y="1481564"/>
            <a:chExt cx="4998982" cy="1215861"/>
          </a:xfrm>
        </p:grpSpPr>
        <p:pic>
          <p:nvPicPr>
            <p:cNvPr id="44" name="图片 43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02BC7FE0-E785-4F84-928E-47708D48F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8397" y="1481564"/>
              <a:ext cx="4189563" cy="1215861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1351A196-D10D-416F-B10D-72F71201D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3749529" y="1667135"/>
              <a:ext cx="690012" cy="63464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4C40440A-0AC4-4FDD-AFA6-4466C8D8E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094437" y="1546123"/>
              <a:ext cx="607046" cy="756473"/>
            </a:xfrm>
            <a:prstGeom prst="rect">
              <a:avLst/>
            </a:prstGeom>
          </p:spPr>
        </p:pic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AFCB4591-9195-4412-841F-3F7F3D3E975D}"/>
                </a:ext>
              </a:extLst>
            </p:cNvPr>
            <p:cNvSpPr/>
            <p:nvPr/>
          </p:nvSpPr>
          <p:spPr>
            <a:xfrm>
              <a:off x="5262785" y="1783531"/>
              <a:ext cx="2201845" cy="61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华康俪金黑W8" panose="020B0809000000000000" pitchFamily="49" charset="-122"/>
                  <a:ea typeface="华康俪金黑W8" panose="020B0809000000000000" pitchFamily="49" charset="-122"/>
                  <a:cs typeface="+mn-cs"/>
                </a:rPr>
                <a:t>教学过程</a:t>
              </a: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626DF4D4-630C-4DF2-8AAC-14B90AEFF651}"/>
              </a:ext>
            </a:extLst>
          </p:cNvPr>
          <p:cNvSpPr/>
          <p:nvPr/>
        </p:nvSpPr>
        <p:spPr>
          <a:xfrm>
            <a:off x="2997958" y="3315191"/>
            <a:ext cx="6196083" cy="602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  <a:cs typeface="+mn-cs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32015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15">
            <a:extLst>
              <a:ext uri="{FF2B5EF4-FFF2-40B4-BE49-F238E27FC236}">
                <a16:creationId xmlns:a16="http://schemas.microsoft.com/office/drawing/2014/main" xmlns="" id="{24726BBB-018B-49AC-9BC8-209C20F7F6C0}"/>
              </a:ext>
            </a:extLst>
          </p:cNvPr>
          <p:cNvSpPr/>
          <p:nvPr/>
        </p:nvSpPr>
        <p:spPr>
          <a:xfrm>
            <a:off x="2722581" y="3144705"/>
            <a:ext cx="1251181" cy="1943100"/>
          </a:xfrm>
          <a:prstGeom prst="downArrow">
            <a:avLst>
              <a:gd name="adj1" fmla="val 100000"/>
              <a:gd name="adj2" fmla="val 52223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" name="Rectangle 87">
            <a:extLst>
              <a:ext uri="{FF2B5EF4-FFF2-40B4-BE49-F238E27FC236}">
                <a16:creationId xmlns:a16="http://schemas.microsoft.com/office/drawing/2014/main" xmlns="" id="{9B19AA2F-83EB-4CD9-9C59-62585363157B}"/>
              </a:ext>
            </a:extLst>
          </p:cNvPr>
          <p:cNvSpPr/>
          <p:nvPr/>
        </p:nvSpPr>
        <p:spPr>
          <a:xfrm>
            <a:off x="2722581" y="2358484"/>
            <a:ext cx="1251181" cy="786221"/>
          </a:xfrm>
          <a:prstGeom prst="rect">
            <a:avLst/>
          </a:prstGeom>
          <a:solidFill>
            <a:srgbClr val="86B0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xmlns="" id="{D180526A-2567-44AA-A869-2FFCD36715A8}"/>
              </a:ext>
            </a:extLst>
          </p:cNvPr>
          <p:cNvSpPr txBox="1"/>
          <p:nvPr/>
        </p:nvSpPr>
        <p:spPr>
          <a:xfrm>
            <a:off x="2859425" y="2565966"/>
            <a:ext cx="992703" cy="417707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01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xmlns="" id="{9582885F-F384-4B4F-8F33-EFEC73F9CC84}"/>
              </a:ext>
            </a:extLst>
          </p:cNvPr>
          <p:cNvSpPr txBox="1"/>
          <p:nvPr/>
        </p:nvSpPr>
        <p:spPr>
          <a:xfrm>
            <a:off x="2786630" y="3191156"/>
            <a:ext cx="1132582" cy="928120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点击输入本栏的具体文字，简明扼要的说明分项内容，请根据您的具体内容酌情修改。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Down Arrow 91">
            <a:extLst>
              <a:ext uri="{FF2B5EF4-FFF2-40B4-BE49-F238E27FC236}">
                <a16:creationId xmlns:a16="http://schemas.microsoft.com/office/drawing/2014/main" xmlns="" id="{7FC67E9A-CDA2-4B30-8E02-5D578A8F6382}"/>
              </a:ext>
            </a:extLst>
          </p:cNvPr>
          <p:cNvSpPr/>
          <p:nvPr/>
        </p:nvSpPr>
        <p:spPr>
          <a:xfrm>
            <a:off x="4646537" y="3144705"/>
            <a:ext cx="1251181" cy="1943100"/>
          </a:xfrm>
          <a:prstGeom prst="downArrow">
            <a:avLst>
              <a:gd name="adj1" fmla="val 100000"/>
              <a:gd name="adj2" fmla="val 52223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Rectangle 92">
            <a:extLst>
              <a:ext uri="{FF2B5EF4-FFF2-40B4-BE49-F238E27FC236}">
                <a16:creationId xmlns:a16="http://schemas.microsoft.com/office/drawing/2014/main" xmlns="" id="{9AAF86F9-AF58-4C85-84E3-902DB31A9C52}"/>
              </a:ext>
            </a:extLst>
          </p:cNvPr>
          <p:cNvSpPr/>
          <p:nvPr/>
        </p:nvSpPr>
        <p:spPr>
          <a:xfrm>
            <a:off x="4646537" y="2358484"/>
            <a:ext cx="1251181" cy="786221"/>
          </a:xfrm>
          <a:prstGeom prst="rect">
            <a:avLst/>
          </a:prstGeom>
          <a:solidFill>
            <a:srgbClr val="529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xmlns="" id="{2E36455B-D67D-4E5C-98B6-3EECF4EBCBDA}"/>
              </a:ext>
            </a:extLst>
          </p:cNvPr>
          <p:cNvSpPr txBox="1"/>
          <p:nvPr/>
        </p:nvSpPr>
        <p:spPr>
          <a:xfrm>
            <a:off x="4783382" y="2565966"/>
            <a:ext cx="992703" cy="417707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02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xmlns="" id="{DED13D92-B24A-4D81-9CD0-5BA02F05DAEB}"/>
              </a:ext>
            </a:extLst>
          </p:cNvPr>
          <p:cNvSpPr txBox="1"/>
          <p:nvPr/>
        </p:nvSpPr>
        <p:spPr>
          <a:xfrm>
            <a:off x="4710586" y="3191156"/>
            <a:ext cx="1132582" cy="928120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点击输入本栏的具体文字，简明扼要的说明分项内容，请根据您的具体内容酌情修改。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2" name="Down Arrow 96">
            <a:extLst>
              <a:ext uri="{FF2B5EF4-FFF2-40B4-BE49-F238E27FC236}">
                <a16:creationId xmlns:a16="http://schemas.microsoft.com/office/drawing/2014/main" xmlns="" id="{85D0A39B-67B5-46E5-AD45-1B8709C88C0E}"/>
              </a:ext>
            </a:extLst>
          </p:cNvPr>
          <p:cNvSpPr/>
          <p:nvPr/>
        </p:nvSpPr>
        <p:spPr>
          <a:xfrm>
            <a:off x="6539730" y="3144705"/>
            <a:ext cx="1251181" cy="1943100"/>
          </a:xfrm>
          <a:prstGeom prst="downArrow">
            <a:avLst>
              <a:gd name="adj1" fmla="val 100000"/>
              <a:gd name="adj2" fmla="val 52223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3" name="Rectangle 97">
            <a:extLst>
              <a:ext uri="{FF2B5EF4-FFF2-40B4-BE49-F238E27FC236}">
                <a16:creationId xmlns:a16="http://schemas.microsoft.com/office/drawing/2014/main" xmlns="" id="{576F82AA-EB03-4807-90B7-4E8A4566A8F1}"/>
              </a:ext>
            </a:extLst>
          </p:cNvPr>
          <p:cNvSpPr/>
          <p:nvPr/>
        </p:nvSpPr>
        <p:spPr>
          <a:xfrm>
            <a:off x="6539730" y="2358484"/>
            <a:ext cx="1251181" cy="786221"/>
          </a:xfrm>
          <a:prstGeom prst="rect">
            <a:avLst/>
          </a:prstGeom>
          <a:solidFill>
            <a:srgbClr val="86B0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xmlns="" id="{0D5D233B-BCE9-4DD3-8A4E-538CD88642A3}"/>
              </a:ext>
            </a:extLst>
          </p:cNvPr>
          <p:cNvSpPr txBox="1"/>
          <p:nvPr/>
        </p:nvSpPr>
        <p:spPr>
          <a:xfrm>
            <a:off x="6676574" y="2565966"/>
            <a:ext cx="992703" cy="417707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03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xmlns="" id="{18294ACC-CB4B-4489-B2E4-D48C828E193C}"/>
              </a:ext>
            </a:extLst>
          </p:cNvPr>
          <p:cNvSpPr txBox="1"/>
          <p:nvPr/>
        </p:nvSpPr>
        <p:spPr>
          <a:xfrm>
            <a:off x="6603778" y="3191156"/>
            <a:ext cx="1132582" cy="928120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点击输入本栏的具体文字，简明扼要的说明分项内容，请根据您的具体内容酌情修改。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7" name="Down Arrow 101">
            <a:extLst>
              <a:ext uri="{FF2B5EF4-FFF2-40B4-BE49-F238E27FC236}">
                <a16:creationId xmlns:a16="http://schemas.microsoft.com/office/drawing/2014/main" xmlns="" id="{A1B25E0B-F047-47AE-9C46-08792DA6DAB0}"/>
              </a:ext>
            </a:extLst>
          </p:cNvPr>
          <p:cNvSpPr/>
          <p:nvPr/>
        </p:nvSpPr>
        <p:spPr>
          <a:xfrm>
            <a:off x="8484924" y="3144705"/>
            <a:ext cx="1251181" cy="1943100"/>
          </a:xfrm>
          <a:prstGeom prst="downArrow">
            <a:avLst>
              <a:gd name="adj1" fmla="val 100000"/>
              <a:gd name="adj2" fmla="val 52223"/>
            </a:avLst>
          </a:prstGeom>
          <a:blipFill dpi="0" rotWithShape="1">
            <a:blip r:embed="rId3"/>
            <a:srcRect/>
            <a:tile tx="0" ty="0" sx="100000" sy="100000" flip="none" algn="ctr"/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xmlns="" id="{6821738D-14CB-4F87-A743-91EE73FBAED8}"/>
              </a:ext>
            </a:extLst>
          </p:cNvPr>
          <p:cNvSpPr/>
          <p:nvPr/>
        </p:nvSpPr>
        <p:spPr>
          <a:xfrm>
            <a:off x="8484924" y="2358484"/>
            <a:ext cx="1251181" cy="786221"/>
          </a:xfrm>
          <a:prstGeom prst="rect">
            <a:avLst/>
          </a:prstGeom>
          <a:solidFill>
            <a:srgbClr val="529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1" tIns="17140" rIns="34281" bIns="171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xmlns="" id="{B458841E-463C-47F3-AE8D-B28459844E54}"/>
              </a:ext>
            </a:extLst>
          </p:cNvPr>
          <p:cNvSpPr txBox="1"/>
          <p:nvPr/>
        </p:nvSpPr>
        <p:spPr>
          <a:xfrm>
            <a:off x="8621769" y="2565966"/>
            <a:ext cx="992703" cy="417707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04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xmlns="" id="{C7236DFD-8216-4EEE-A681-3F5B66030FB4}"/>
              </a:ext>
            </a:extLst>
          </p:cNvPr>
          <p:cNvSpPr txBox="1"/>
          <p:nvPr/>
        </p:nvSpPr>
        <p:spPr>
          <a:xfrm>
            <a:off x="8548973" y="3191156"/>
            <a:ext cx="1132582" cy="928120"/>
          </a:xfrm>
          <a:prstGeom prst="rect">
            <a:avLst/>
          </a:prstGeom>
        </p:spPr>
        <p:txBody>
          <a:bodyPr lIns="34281" tIns="17140" rIns="34281" bIns="17140"/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103822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点击输入本栏的具体文字，简明扼要的说明分项内容，请根据您的具体内容酌情修改。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915CD31-DF9A-4E6C-944D-3FCD8C0A61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7AC73BDB-E51E-4271-8FD2-D843A7AE1C36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</p:spTree>
    <p:extLst>
      <p:ext uri="{BB962C8B-B14F-4D97-AF65-F5344CB8AC3E}">
        <p14:creationId xmlns:p14="http://schemas.microsoft.com/office/powerpoint/2010/main" val="190524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/>
      <p:bldP spid="7" grpId="0" animBg="1"/>
      <p:bldP spid="8" grpId="0" animBg="1"/>
      <p:bldP spid="9" grpId="0"/>
      <p:bldP spid="11" grpId="0"/>
      <p:bldP spid="12" grpId="0" animBg="1"/>
      <p:bldP spid="13" grpId="0" animBg="1"/>
      <p:bldP spid="14" grpId="0"/>
      <p:bldP spid="16" grpId="0"/>
      <p:bldP spid="17" grpId="0" animBg="1"/>
      <p:bldP spid="18" grpId="0" animBg="1"/>
      <p:bldP spid="19" grpId="0"/>
      <p:bldP spid="21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>
            <a:extLst>
              <a:ext uri="{FF2B5EF4-FFF2-40B4-BE49-F238E27FC236}">
                <a16:creationId xmlns:a16="http://schemas.microsoft.com/office/drawing/2014/main" xmlns="" id="{A2118B60-9F4B-41A8-AB75-58490EF765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912573" y="1483148"/>
            <a:ext cx="1685925" cy="1978025"/>
          </a:xfrm>
          <a:custGeom>
            <a:avLst/>
            <a:gdLst>
              <a:gd name="connsiteX0" fmla="*/ 1505188 w 1685110"/>
              <a:gd name="connsiteY0" fmla="*/ 1871330 h 1976954"/>
              <a:gd name="connsiteX1" fmla="*/ 1558001 w 1685110"/>
              <a:gd name="connsiteY1" fmla="*/ 1924142 h 1976954"/>
              <a:gd name="connsiteX2" fmla="*/ 1505188 w 1685110"/>
              <a:gd name="connsiteY2" fmla="*/ 1976954 h 1976954"/>
              <a:gd name="connsiteX3" fmla="*/ 1452376 w 1685110"/>
              <a:gd name="connsiteY3" fmla="*/ 1924142 h 1976954"/>
              <a:gd name="connsiteX4" fmla="*/ 1505188 w 1685110"/>
              <a:gd name="connsiteY4" fmla="*/ 1871330 h 1976954"/>
              <a:gd name="connsiteX5" fmla="*/ 179922 w 1685110"/>
              <a:gd name="connsiteY5" fmla="*/ 1871330 h 1976954"/>
              <a:gd name="connsiteX6" fmla="*/ 232734 w 1685110"/>
              <a:gd name="connsiteY6" fmla="*/ 1924142 h 1976954"/>
              <a:gd name="connsiteX7" fmla="*/ 179922 w 1685110"/>
              <a:gd name="connsiteY7" fmla="*/ 1976954 h 1976954"/>
              <a:gd name="connsiteX8" fmla="*/ 127109 w 1685110"/>
              <a:gd name="connsiteY8" fmla="*/ 1924142 h 1976954"/>
              <a:gd name="connsiteX9" fmla="*/ 179922 w 1685110"/>
              <a:gd name="connsiteY9" fmla="*/ 1871330 h 1976954"/>
              <a:gd name="connsiteX10" fmla="*/ 851064 w 1685110"/>
              <a:gd name="connsiteY10" fmla="*/ 0 h 1976954"/>
              <a:gd name="connsiteX11" fmla="*/ 1685110 w 1685110"/>
              <a:gd name="connsiteY11" fmla="*/ 834045 h 1976954"/>
              <a:gd name="connsiteX12" fmla="*/ 1317387 w 1685110"/>
              <a:gd name="connsiteY12" fmla="*/ 1525648 h 1976954"/>
              <a:gd name="connsiteX13" fmla="*/ 1204499 w 1685110"/>
              <a:gd name="connsiteY13" fmla="*/ 1586922 h 1976954"/>
              <a:gd name="connsiteX14" fmla="*/ 1205188 w 1685110"/>
              <a:gd name="connsiteY14" fmla="*/ 1587411 h 1976954"/>
              <a:gd name="connsiteX15" fmla="*/ 1096842 w 1685110"/>
              <a:gd name="connsiteY15" fmla="*/ 1920952 h 1976954"/>
              <a:gd name="connsiteX16" fmla="*/ 1437117 w 1685110"/>
              <a:gd name="connsiteY16" fmla="*/ 1940344 h 1976954"/>
              <a:gd name="connsiteX17" fmla="*/ 1439652 w 1685110"/>
              <a:gd name="connsiteY17" fmla="*/ 1959201 h 1976954"/>
              <a:gd name="connsiteX18" fmla="*/ 1078909 w 1685110"/>
              <a:gd name="connsiteY18" fmla="*/ 1931784 h 1976954"/>
              <a:gd name="connsiteX19" fmla="*/ 1188163 w 1685110"/>
              <a:gd name="connsiteY19" fmla="*/ 1575316 h 1976954"/>
              <a:gd name="connsiteX20" fmla="*/ 1189182 w 1685110"/>
              <a:gd name="connsiteY20" fmla="*/ 1576040 h 1976954"/>
              <a:gd name="connsiteX21" fmla="*/ 1307912 w 1685110"/>
              <a:gd name="connsiteY21" fmla="*/ 1511596 h 1976954"/>
              <a:gd name="connsiteX22" fmla="*/ 1668162 w 1685110"/>
              <a:gd name="connsiteY22" fmla="*/ 834045 h 1976954"/>
              <a:gd name="connsiteX23" fmla="*/ 851064 w 1685110"/>
              <a:gd name="connsiteY23" fmla="*/ 16948 h 1976954"/>
              <a:gd name="connsiteX24" fmla="*/ 842681 w 1685110"/>
              <a:gd name="connsiteY24" fmla="*/ 17793 h 1976954"/>
              <a:gd name="connsiteX25" fmla="*/ 842681 w 1685110"/>
              <a:gd name="connsiteY25" fmla="*/ 845 h 1976954"/>
              <a:gd name="connsiteX26" fmla="*/ 834046 w 1685110"/>
              <a:gd name="connsiteY26" fmla="*/ 0 h 1976954"/>
              <a:gd name="connsiteX27" fmla="*/ 842429 w 1685110"/>
              <a:gd name="connsiteY27" fmla="*/ 845 h 1976954"/>
              <a:gd name="connsiteX28" fmla="*/ 842429 w 1685110"/>
              <a:gd name="connsiteY28" fmla="*/ 17793 h 1976954"/>
              <a:gd name="connsiteX29" fmla="*/ 834046 w 1685110"/>
              <a:gd name="connsiteY29" fmla="*/ 16948 h 1976954"/>
              <a:gd name="connsiteX30" fmla="*/ 16948 w 1685110"/>
              <a:gd name="connsiteY30" fmla="*/ 834045 h 1976954"/>
              <a:gd name="connsiteX31" fmla="*/ 377198 w 1685110"/>
              <a:gd name="connsiteY31" fmla="*/ 1511596 h 1976954"/>
              <a:gd name="connsiteX32" fmla="*/ 495928 w 1685110"/>
              <a:gd name="connsiteY32" fmla="*/ 1576040 h 1976954"/>
              <a:gd name="connsiteX33" fmla="*/ 496947 w 1685110"/>
              <a:gd name="connsiteY33" fmla="*/ 1575316 h 1976954"/>
              <a:gd name="connsiteX34" fmla="*/ 606201 w 1685110"/>
              <a:gd name="connsiteY34" fmla="*/ 1931784 h 1976954"/>
              <a:gd name="connsiteX35" fmla="*/ 245458 w 1685110"/>
              <a:gd name="connsiteY35" fmla="*/ 1959201 h 1976954"/>
              <a:gd name="connsiteX36" fmla="*/ 247993 w 1685110"/>
              <a:gd name="connsiteY36" fmla="*/ 1940344 h 1976954"/>
              <a:gd name="connsiteX37" fmla="*/ 588268 w 1685110"/>
              <a:gd name="connsiteY37" fmla="*/ 1920952 h 1976954"/>
              <a:gd name="connsiteX38" fmla="*/ 479922 w 1685110"/>
              <a:gd name="connsiteY38" fmla="*/ 1587411 h 1976954"/>
              <a:gd name="connsiteX39" fmla="*/ 480611 w 1685110"/>
              <a:gd name="connsiteY39" fmla="*/ 1586922 h 1976954"/>
              <a:gd name="connsiteX40" fmla="*/ 367723 w 1685110"/>
              <a:gd name="connsiteY40" fmla="*/ 1525648 h 1976954"/>
              <a:gd name="connsiteX41" fmla="*/ 0 w 1685110"/>
              <a:gd name="connsiteY41" fmla="*/ 834045 h 1976954"/>
              <a:gd name="connsiteX42" fmla="*/ 834046 w 1685110"/>
              <a:gd name="connsiteY42" fmla="*/ 0 h 197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5110" h="1976954">
                <a:moveTo>
                  <a:pt x="1505188" y="1871330"/>
                </a:moveTo>
                <a:cubicBezTo>
                  <a:pt x="1534356" y="1871330"/>
                  <a:pt x="1558001" y="1894974"/>
                  <a:pt x="1558001" y="1924142"/>
                </a:cubicBezTo>
                <a:cubicBezTo>
                  <a:pt x="1558001" y="1953309"/>
                  <a:pt x="1534356" y="1976954"/>
                  <a:pt x="1505188" y="1976954"/>
                </a:cubicBezTo>
                <a:cubicBezTo>
                  <a:pt x="1476021" y="1976954"/>
                  <a:pt x="1452376" y="1953309"/>
                  <a:pt x="1452376" y="1924142"/>
                </a:cubicBezTo>
                <a:cubicBezTo>
                  <a:pt x="1452376" y="1894974"/>
                  <a:pt x="1476021" y="1871330"/>
                  <a:pt x="1505188" y="1871330"/>
                </a:cubicBezTo>
                <a:close/>
                <a:moveTo>
                  <a:pt x="179922" y="1871330"/>
                </a:moveTo>
                <a:cubicBezTo>
                  <a:pt x="209089" y="1871330"/>
                  <a:pt x="232734" y="1894974"/>
                  <a:pt x="232734" y="1924142"/>
                </a:cubicBezTo>
                <a:cubicBezTo>
                  <a:pt x="232734" y="1953309"/>
                  <a:pt x="209089" y="1976954"/>
                  <a:pt x="179922" y="1976954"/>
                </a:cubicBezTo>
                <a:cubicBezTo>
                  <a:pt x="150754" y="1976954"/>
                  <a:pt x="127109" y="1953309"/>
                  <a:pt x="127109" y="1924142"/>
                </a:cubicBezTo>
                <a:cubicBezTo>
                  <a:pt x="127109" y="1894974"/>
                  <a:pt x="150754" y="1871330"/>
                  <a:pt x="179922" y="1871330"/>
                </a:cubicBezTo>
                <a:close/>
                <a:moveTo>
                  <a:pt x="851064" y="0"/>
                </a:moveTo>
                <a:cubicBezTo>
                  <a:pt x="1311695" y="0"/>
                  <a:pt x="1685110" y="373414"/>
                  <a:pt x="1685110" y="834045"/>
                </a:cubicBezTo>
                <a:cubicBezTo>
                  <a:pt x="1685110" y="1121940"/>
                  <a:pt x="1539245" y="1375765"/>
                  <a:pt x="1317387" y="1525648"/>
                </a:cubicBezTo>
                <a:lnTo>
                  <a:pt x="1204499" y="1586922"/>
                </a:lnTo>
                <a:lnTo>
                  <a:pt x="1205188" y="1587411"/>
                </a:lnTo>
                <a:cubicBezTo>
                  <a:pt x="1003994" y="1690931"/>
                  <a:pt x="953417" y="1846629"/>
                  <a:pt x="1096842" y="1920952"/>
                </a:cubicBezTo>
                <a:cubicBezTo>
                  <a:pt x="1177477" y="1962738"/>
                  <a:pt x="1305257" y="1970020"/>
                  <a:pt x="1437117" y="1940344"/>
                </a:cubicBezTo>
                <a:lnTo>
                  <a:pt x="1439652" y="1959201"/>
                </a:lnTo>
                <a:cubicBezTo>
                  <a:pt x="1299336" y="1990374"/>
                  <a:pt x="1163385" y="1980041"/>
                  <a:pt x="1078909" y="1931784"/>
                </a:cubicBezTo>
                <a:cubicBezTo>
                  <a:pt x="934232" y="1849137"/>
                  <a:pt x="984601" y="1684798"/>
                  <a:pt x="1188163" y="1575316"/>
                </a:cubicBezTo>
                <a:lnTo>
                  <a:pt x="1189182" y="1576040"/>
                </a:lnTo>
                <a:lnTo>
                  <a:pt x="1307912" y="1511596"/>
                </a:lnTo>
                <a:cubicBezTo>
                  <a:pt x="1525261" y="1364757"/>
                  <a:pt x="1668162" y="1116089"/>
                  <a:pt x="1668162" y="834045"/>
                </a:cubicBezTo>
                <a:cubicBezTo>
                  <a:pt x="1668162" y="382774"/>
                  <a:pt x="1302335" y="16948"/>
                  <a:pt x="851064" y="16948"/>
                </a:cubicBezTo>
                <a:lnTo>
                  <a:pt x="842681" y="17793"/>
                </a:lnTo>
                <a:lnTo>
                  <a:pt x="842681" y="845"/>
                </a:lnTo>
                <a:close/>
                <a:moveTo>
                  <a:pt x="834046" y="0"/>
                </a:moveTo>
                <a:lnTo>
                  <a:pt x="842429" y="845"/>
                </a:lnTo>
                <a:lnTo>
                  <a:pt x="842429" y="17793"/>
                </a:lnTo>
                <a:lnTo>
                  <a:pt x="834046" y="16948"/>
                </a:lnTo>
                <a:cubicBezTo>
                  <a:pt x="382775" y="16948"/>
                  <a:pt x="16948" y="382774"/>
                  <a:pt x="16948" y="834045"/>
                </a:cubicBezTo>
                <a:cubicBezTo>
                  <a:pt x="16948" y="1116089"/>
                  <a:pt x="159849" y="1364757"/>
                  <a:pt x="377198" y="1511596"/>
                </a:cubicBezTo>
                <a:lnTo>
                  <a:pt x="495928" y="1576040"/>
                </a:lnTo>
                <a:lnTo>
                  <a:pt x="496947" y="1575316"/>
                </a:lnTo>
                <a:cubicBezTo>
                  <a:pt x="700509" y="1684798"/>
                  <a:pt x="750878" y="1849137"/>
                  <a:pt x="606201" y="1931784"/>
                </a:cubicBezTo>
                <a:cubicBezTo>
                  <a:pt x="521725" y="1980041"/>
                  <a:pt x="385774" y="1990374"/>
                  <a:pt x="245458" y="1959201"/>
                </a:cubicBezTo>
                <a:lnTo>
                  <a:pt x="247993" y="1940344"/>
                </a:lnTo>
                <a:cubicBezTo>
                  <a:pt x="379853" y="1970020"/>
                  <a:pt x="507633" y="1962738"/>
                  <a:pt x="588268" y="1920952"/>
                </a:cubicBezTo>
                <a:cubicBezTo>
                  <a:pt x="731693" y="1846629"/>
                  <a:pt x="681116" y="1690931"/>
                  <a:pt x="479922" y="1587411"/>
                </a:cubicBezTo>
                <a:lnTo>
                  <a:pt x="480611" y="1586922"/>
                </a:lnTo>
                <a:lnTo>
                  <a:pt x="367723" y="1525648"/>
                </a:lnTo>
                <a:cubicBezTo>
                  <a:pt x="145865" y="1375765"/>
                  <a:pt x="0" y="1121940"/>
                  <a:pt x="0" y="834045"/>
                </a:cubicBezTo>
                <a:cubicBezTo>
                  <a:pt x="0" y="373414"/>
                  <a:pt x="373415" y="0"/>
                  <a:pt x="834046" y="0"/>
                </a:cubicBezTo>
                <a:close/>
              </a:path>
            </a:pathLst>
          </a:custGeom>
          <a:solidFill>
            <a:srgbClr val="86B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MH_Other_1">
            <a:extLst>
              <a:ext uri="{FF2B5EF4-FFF2-40B4-BE49-F238E27FC236}">
                <a16:creationId xmlns:a16="http://schemas.microsoft.com/office/drawing/2014/main" xmlns="" id="{3DF12C9C-7150-462E-B730-EC19BF2D5A4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flipV="1">
            <a:off x="5236548" y="3359573"/>
            <a:ext cx="1685925" cy="1978025"/>
          </a:xfrm>
          <a:custGeom>
            <a:avLst/>
            <a:gdLst>
              <a:gd name="connsiteX0" fmla="*/ 1505188 w 1685110"/>
              <a:gd name="connsiteY0" fmla="*/ 1871330 h 1976954"/>
              <a:gd name="connsiteX1" fmla="*/ 1558001 w 1685110"/>
              <a:gd name="connsiteY1" fmla="*/ 1924142 h 1976954"/>
              <a:gd name="connsiteX2" fmla="*/ 1505188 w 1685110"/>
              <a:gd name="connsiteY2" fmla="*/ 1976954 h 1976954"/>
              <a:gd name="connsiteX3" fmla="*/ 1452376 w 1685110"/>
              <a:gd name="connsiteY3" fmla="*/ 1924142 h 1976954"/>
              <a:gd name="connsiteX4" fmla="*/ 1505188 w 1685110"/>
              <a:gd name="connsiteY4" fmla="*/ 1871330 h 1976954"/>
              <a:gd name="connsiteX5" fmla="*/ 179922 w 1685110"/>
              <a:gd name="connsiteY5" fmla="*/ 1871330 h 1976954"/>
              <a:gd name="connsiteX6" fmla="*/ 232734 w 1685110"/>
              <a:gd name="connsiteY6" fmla="*/ 1924142 h 1976954"/>
              <a:gd name="connsiteX7" fmla="*/ 179922 w 1685110"/>
              <a:gd name="connsiteY7" fmla="*/ 1976954 h 1976954"/>
              <a:gd name="connsiteX8" fmla="*/ 127109 w 1685110"/>
              <a:gd name="connsiteY8" fmla="*/ 1924142 h 1976954"/>
              <a:gd name="connsiteX9" fmla="*/ 179922 w 1685110"/>
              <a:gd name="connsiteY9" fmla="*/ 1871330 h 1976954"/>
              <a:gd name="connsiteX10" fmla="*/ 851064 w 1685110"/>
              <a:gd name="connsiteY10" fmla="*/ 0 h 1976954"/>
              <a:gd name="connsiteX11" fmla="*/ 1685110 w 1685110"/>
              <a:gd name="connsiteY11" fmla="*/ 834045 h 1976954"/>
              <a:gd name="connsiteX12" fmla="*/ 1317387 w 1685110"/>
              <a:gd name="connsiteY12" fmla="*/ 1525648 h 1976954"/>
              <a:gd name="connsiteX13" fmla="*/ 1204499 w 1685110"/>
              <a:gd name="connsiteY13" fmla="*/ 1586922 h 1976954"/>
              <a:gd name="connsiteX14" fmla="*/ 1205188 w 1685110"/>
              <a:gd name="connsiteY14" fmla="*/ 1587411 h 1976954"/>
              <a:gd name="connsiteX15" fmla="*/ 1096842 w 1685110"/>
              <a:gd name="connsiteY15" fmla="*/ 1920952 h 1976954"/>
              <a:gd name="connsiteX16" fmla="*/ 1437117 w 1685110"/>
              <a:gd name="connsiteY16" fmla="*/ 1940344 h 1976954"/>
              <a:gd name="connsiteX17" fmla="*/ 1439652 w 1685110"/>
              <a:gd name="connsiteY17" fmla="*/ 1959201 h 1976954"/>
              <a:gd name="connsiteX18" fmla="*/ 1078909 w 1685110"/>
              <a:gd name="connsiteY18" fmla="*/ 1931784 h 1976954"/>
              <a:gd name="connsiteX19" fmla="*/ 1188163 w 1685110"/>
              <a:gd name="connsiteY19" fmla="*/ 1575316 h 1976954"/>
              <a:gd name="connsiteX20" fmla="*/ 1189182 w 1685110"/>
              <a:gd name="connsiteY20" fmla="*/ 1576040 h 1976954"/>
              <a:gd name="connsiteX21" fmla="*/ 1307912 w 1685110"/>
              <a:gd name="connsiteY21" fmla="*/ 1511596 h 1976954"/>
              <a:gd name="connsiteX22" fmla="*/ 1668162 w 1685110"/>
              <a:gd name="connsiteY22" fmla="*/ 834045 h 1976954"/>
              <a:gd name="connsiteX23" fmla="*/ 851064 w 1685110"/>
              <a:gd name="connsiteY23" fmla="*/ 16948 h 1976954"/>
              <a:gd name="connsiteX24" fmla="*/ 842681 w 1685110"/>
              <a:gd name="connsiteY24" fmla="*/ 17793 h 1976954"/>
              <a:gd name="connsiteX25" fmla="*/ 842681 w 1685110"/>
              <a:gd name="connsiteY25" fmla="*/ 845 h 1976954"/>
              <a:gd name="connsiteX26" fmla="*/ 834046 w 1685110"/>
              <a:gd name="connsiteY26" fmla="*/ 0 h 1976954"/>
              <a:gd name="connsiteX27" fmla="*/ 842429 w 1685110"/>
              <a:gd name="connsiteY27" fmla="*/ 845 h 1976954"/>
              <a:gd name="connsiteX28" fmla="*/ 842429 w 1685110"/>
              <a:gd name="connsiteY28" fmla="*/ 17793 h 1976954"/>
              <a:gd name="connsiteX29" fmla="*/ 834046 w 1685110"/>
              <a:gd name="connsiteY29" fmla="*/ 16948 h 1976954"/>
              <a:gd name="connsiteX30" fmla="*/ 16948 w 1685110"/>
              <a:gd name="connsiteY30" fmla="*/ 834045 h 1976954"/>
              <a:gd name="connsiteX31" fmla="*/ 377198 w 1685110"/>
              <a:gd name="connsiteY31" fmla="*/ 1511596 h 1976954"/>
              <a:gd name="connsiteX32" fmla="*/ 495928 w 1685110"/>
              <a:gd name="connsiteY32" fmla="*/ 1576040 h 1976954"/>
              <a:gd name="connsiteX33" fmla="*/ 496947 w 1685110"/>
              <a:gd name="connsiteY33" fmla="*/ 1575316 h 1976954"/>
              <a:gd name="connsiteX34" fmla="*/ 606201 w 1685110"/>
              <a:gd name="connsiteY34" fmla="*/ 1931784 h 1976954"/>
              <a:gd name="connsiteX35" fmla="*/ 245458 w 1685110"/>
              <a:gd name="connsiteY35" fmla="*/ 1959201 h 1976954"/>
              <a:gd name="connsiteX36" fmla="*/ 247993 w 1685110"/>
              <a:gd name="connsiteY36" fmla="*/ 1940344 h 1976954"/>
              <a:gd name="connsiteX37" fmla="*/ 588268 w 1685110"/>
              <a:gd name="connsiteY37" fmla="*/ 1920952 h 1976954"/>
              <a:gd name="connsiteX38" fmla="*/ 479922 w 1685110"/>
              <a:gd name="connsiteY38" fmla="*/ 1587411 h 1976954"/>
              <a:gd name="connsiteX39" fmla="*/ 480611 w 1685110"/>
              <a:gd name="connsiteY39" fmla="*/ 1586922 h 1976954"/>
              <a:gd name="connsiteX40" fmla="*/ 367723 w 1685110"/>
              <a:gd name="connsiteY40" fmla="*/ 1525648 h 1976954"/>
              <a:gd name="connsiteX41" fmla="*/ 0 w 1685110"/>
              <a:gd name="connsiteY41" fmla="*/ 834045 h 1976954"/>
              <a:gd name="connsiteX42" fmla="*/ 834046 w 1685110"/>
              <a:gd name="connsiteY42" fmla="*/ 0 h 197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5110" h="1976954">
                <a:moveTo>
                  <a:pt x="1505188" y="1871330"/>
                </a:moveTo>
                <a:cubicBezTo>
                  <a:pt x="1534356" y="1871330"/>
                  <a:pt x="1558001" y="1894974"/>
                  <a:pt x="1558001" y="1924142"/>
                </a:cubicBezTo>
                <a:cubicBezTo>
                  <a:pt x="1558001" y="1953309"/>
                  <a:pt x="1534356" y="1976954"/>
                  <a:pt x="1505188" y="1976954"/>
                </a:cubicBezTo>
                <a:cubicBezTo>
                  <a:pt x="1476021" y="1976954"/>
                  <a:pt x="1452376" y="1953309"/>
                  <a:pt x="1452376" y="1924142"/>
                </a:cubicBezTo>
                <a:cubicBezTo>
                  <a:pt x="1452376" y="1894974"/>
                  <a:pt x="1476021" y="1871330"/>
                  <a:pt x="1505188" y="1871330"/>
                </a:cubicBezTo>
                <a:close/>
                <a:moveTo>
                  <a:pt x="179922" y="1871330"/>
                </a:moveTo>
                <a:cubicBezTo>
                  <a:pt x="209089" y="1871330"/>
                  <a:pt x="232734" y="1894974"/>
                  <a:pt x="232734" y="1924142"/>
                </a:cubicBezTo>
                <a:cubicBezTo>
                  <a:pt x="232734" y="1953309"/>
                  <a:pt x="209089" y="1976954"/>
                  <a:pt x="179922" y="1976954"/>
                </a:cubicBezTo>
                <a:cubicBezTo>
                  <a:pt x="150754" y="1976954"/>
                  <a:pt x="127109" y="1953309"/>
                  <a:pt x="127109" y="1924142"/>
                </a:cubicBezTo>
                <a:cubicBezTo>
                  <a:pt x="127109" y="1894974"/>
                  <a:pt x="150754" y="1871330"/>
                  <a:pt x="179922" y="1871330"/>
                </a:cubicBezTo>
                <a:close/>
                <a:moveTo>
                  <a:pt x="851064" y="0"/>
                </a:moveTo>
                <a:cubicBezTo>
                  <a:pt x="1311695" y="0"/>
                  <a:pt x="1685110" y="373414"/>
                  <a:pt x="1685110" y="834045"/>
                </a:cubicBezTo>
                <a:cubicBezTo>
                  <a:pt x="1685110" y="1121940"/>
                  <a:pt x="1539245" y="1375765"/>
                  <a:pt x="1317387" y="1525648"/>
                </a:cubicBezTo>
                <a:lnTo>
                  <a:pt x="1204499" y="1586922"/>
                </a:lnTo>
                <a:lnTo>
                  <a:pt x="1205188" y="1587411"/>
                </a:lnTo>
                <a:cubicBezTo>
                  <a:pt x="1003994" y="1690931"/>
                  <a:pt x="953417" y="1846629"/>
                  <a:pt x="1096842" y="1920952"/>
                </a:cubicBezTo>
                <a:cubicBezTo>
                  <a:pt x="1177477" y="1962738"/>
                  <a:pt x="1305257" y="1970020"/>
                  <a:pt x="1437117" y="1940344"/>
                </a:cubicBezTo>
                <a:lnTo>
                  <a:pt x="1439652" y="1959201"/>
                </a:lnTo>
                <a:cubicBezTo>
                  <a:pt x="1299336" y="1990374"/>
                  <a:pt x="1163385" y="1980041"/>
                  <a:pt x="1078909" y="1931784"/>
                </a:cubicBezTo>
                <a:cubicBezTo>
                  <a:pt x="934232" y="1849137"/>
                  <a:pt x="984601" y="1684798"/>
                  <a:pt x="1188163" y="1575316"/>
                </a:cubicBezTo>
                <a:lnTo>
                  <a:pt x="1189182" y="1576040"/>
                </a:lnTo>
                <a:lnTo>
                  <a:pt x="1307912" y="1511596"/>
                </a:lnTo>
                <a:cubicBezTo>
                  <a:pt x="1525261" y="1364757"/>
                  <a:pt x="1668162" y="1116089"/>
                  <a:pt x="1668162" y="834045"/>
                </a:cubicBezTo>
                <a:cubicBezTo>
                  <a:pt x="1668162" y="382774"/>
                  <a:pt x="1302335" y="16948"/>
                  <a:pt x="851064" y="16948"/>
                </a:cubicBezTo>
                <a:lnTo>
                  <a:pt x="842681" y="17793"/>
                </a:lnTo>
                <a:lnTo>
                  <a:pt x="842681" y="845"/>
                </a:lnTo>
                <a:close/>
                <a:moveTo>
                  <a:pt x="834046" y="0"/>
                </a:moveTo>
                <a:lnTo>
                  <a:pt x="842429" y="845"/>
                </a:lnTo>
                <a:lnTo>
                  <a:pt x="842429" y="17793"/>
                </a:lnTo>
                <a:lnTo>
                  <a:pt x="834046" y="16948"/>
                </a:lnTo>
                <a:cubicBezTo>
                  <a:pt x="382775" y="16948"/>
                  <a:pt x="16948" y="382774"/>
                  <a:pt x="16948" y="834045"/>
                </a:cubicBezTo>
                <a:cubicBezTo>
                  <a:pt x="16948" y="1116089"/>
                  <a:pt x="159849" y="1364757"/>
                  <a:pt x="377198" y="1511596"/>
                </a:cubicBezTo>
                <a:lnTo>
                  <a:pt x="495928" y="1576040"/>
                </a:lnTo>
                <a:lnTo>
                  <a:pt x="496947" y="1575316"/>
                </a:lnTo>
                <a:cubicBezTo>
                  <a:pt x="700509" y="1684798"/>
                  <a:pt x="750878" y="1849137"/>
                  <a:pt x="606201" y="1931784"/>
                </a:cubicBezTo>
                <a:cubicBezTo>
                  <a:pt x="521725" y="1980041"/>
                  <a:pt x="385774" y="1990374"/>
                  <a:pt x="245458" y="1959201"/>
                </a:cubicBezTo>
                <a:lnTo>
                  <a:pt x="247993" y="1940344"/>
                </a:lnTo>
                <a:cubicBezTo>
                  <a:pt x="379853" y="1970020"/>
                  <a:pt x="507633" y="1962738"/>
                  <a:pt x="588268" y="1920952"/>
                </a:cubicBezTo>
                <a:cubicBezTo>
                  <a:pt x="731693" y="1846629"/>
                  <a:pt x="681116" y="1690931"/>
                  <a:pt x="479922" y="1587411"/>
                </a:cubicBezTo>
                <a:lnTo>
                  <a:pt x="480611" y="1586922"/>
                </a:lnTo>
                <a:lnTo>
                  <a:pt x="367723" y="1525648"/>
                </a:lnTo>
                <a:cubicBezTo>
                  <a:pt x="145865" y="1375765"/>
                  <a:pt x="0" y="1121940"/>
                  <a:pt x="0" y="834045"/>
                </a:cubicBezTo>
                <a:cubicBezTo>
                  <a:pt x="0" y="373414"/>
                  <a:pt x="373415" y="0"/>
                  <a:pt x="834046" y="0"/>
                </a:cubicBezTo>
                <a:close/>
              </a:path>
            </a:pathLst>
          </a:custGeom>
          <a:solidFill>
            <a:srgbClr val="86B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MH_Other_1">
            <a:extLst>
              <a:ext uri="{FF2B5EF4-FFF2-40B4-BE49-F238E27FC236}">
                <a16:creationId xmlns:a16="http://schemas.microsoft.com/office/drawing/2014/main" xmlns="" id="{D983AD12-8948-480C-BD2B-BCAF9296280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50998" y="1483148"/>
            <a:ext cx="1685925" cy="1978025"/>
          </a:xfrm>
          <a:custGeom>
            <a:avLst/>
            <a:gdLst>
              <a:gd name="connsiteX0" fmla="*/ 1505188 w 1685110"/>
              <a:gd name="connsiteY0" fmla="*/ 1871330 h 1976954"/>
              <a:gd name="connsiteX1" fmla="*/ 1558001 w 1685110"/>
              <a:gd name="connsiteY1" fmla="*/ 1924142 h 1976954"/>
              <a:gd name="connsiteX2" fmla="*/ 1505188 w 1685110"/>
              <a:gd name="connsiteY2" fmla="*/ 1976954 h 1976954"/>
              <a:gd name="connsiteX3" fmla="*/ 1452376 w 1685110"/>
              <a:gd name="connsiteY3" fmla="*/ 1924142 h 1976954"/>
              <a:gd name="connsiteX4" fmla="*/ 1505188 w 1685110"/>
              <a:gd name="connsiteY4" fmla="*/ 1871330 h 1976954"/>
              <a:gd name="connsiteX5" fmla="*/ 179922 w 1685110"/>
              <a:gd name="connsiteY5" fmla="*/ 1871330 h 1976954"/>
              <a:gd name="connsiteX6" fmla="*/ 232734 w 1685110"/>
              <a:gd name="connsiteY6" fmla="*/ 1924142 h 1976954"/>
              <a:gd name="connsiteX7" fmla="*/ 179922 w 1685110"/>
              <a:gd name="connsiteY7" fmla="*/ 1976954 h 1976954"/>
              <a:gd name="connsiteX8" fmla="*/ 127109 w 1685110"/>
              <a:gd name="connsiteY8" fmla="*/ 1924142 h 1976954"/>
              <a:gd name="connsiteX9" fmla="*/ 179922 w 1685110"/>
              <a:gd name="connsiteY9" fmla="*/ 1871330 h 1976954"/>
              <a:gd name="connsiteX10" fmla="*/ 851064 w 1685110"/>
              <a:gd name="connsiteY10" fmla="*/ 0 h 1976954"/>
              <a:gd name="connsiteX11" fmla="*/ 1685110 w 1685110"/>
              <a:gd name="connsiteY11" fmla="*/ 834045 h 1976954"/>
              <a:gd name="connsiteX12" fmla="*/ 1317387 w 1685110"/>
              <a:gd name="connsiteY12" fmla="*/ 1525648 h 1976954"/>
              <a:gd name="connsiteX13" fmla="*/ 1204499 w 1685110"/>
              <a:gd name="connsiteY13" fmla="*/ 1586922 h 1976954"/>
              <a:gd name="connsiteX14" fmla="*/ 1205188 w 1685110"/>
              <a:gd name="connsiteY14" fmla="*/ 1587411 h 1976954"/>
              <a:gd name="connsiteX15" fmla="*/ 1096842 w 1685110"/>
              <a:gd name="connsiteY15" fmla="*/ 1920952 h 1976954"/>
              <a:gd name="connsiteX16" fmla="*/ 1437117 w 1685110"/>
              <a:gd name="connsiteY16" fmla="*/ 1940344 h 1976954"/>
              <a:gd name="connsiteX17" fmla="*/ 1439652 w 1685110"/>
              <a:gd name="connsiteY17" fmla="*/ 1959201 h 1976954"/>
              <a:gd name="connsiteX18" fmla="*/ 1078909 w 1685110"/>
              <a:gd name="connsiteY18" fmla="*/ 1931784 h 1976954"/>
              <a:gd name="connsiteX19" fmla="*/ 1188163 w 1685110"/>
              <a:gd name="connsiteY19" fmla="*/ 1575316 h 1976954"/>
              <a:gd name="connsiteX20" fmla="*/ 1189182 w 1685110"/>
              <a:gd name="connsiteY20" fmla="*/ 1576040 h 1976954"/>
              <a:gd name="connsiteX21" fmla="*/ 1307912 w 1685110"/>
              <a:gd name="connsiteY21" fmla="*/ 1511596 h 1976954"/>
              <a:gd name="connsiteX22" fmla="*/ 1668162 w 1685110"/>
              <a:gd name="connsiteY22" fmla="*/ 834045 h 1976954"/>
              <a:gd name="connsiteX23" fmla="*/ 851064 w 1685110"/>
              <a:gd name="connsiteY23" fmla="*/ 16948 h 1976954"/>
              <a:gd name="connsiteX24" fmla="*/ 842681 w 1685110"/>
              <a:gd name="connsiteY24" fmla="*/ 17793 h 1976954"/>
              <a:gd name="connsiteX25" fmla="*/ 842681 w 1685110"/>
              <a:gd name="connsiteY25" fmla="*/ 845 h 1976954"/>
              <a:gd name="connsiteX26" fmla="*/ 834046 w 1685110"/>
              <a:gd name="connsiteY26" fmla="*/ 0 h 1976954"/>
              <a:gd name="connsiteX27" fmla="*/ 842429 w 1685110"/>
              <a:gd name="connsiteY27" fmla="*/ 845 h 1976954"/>
              <a:gd name="connsiteX28" fmla="*/ 842429 w 1685110"/>
              <a:gd name="connsiteY28" fmla="*/ 17793 h 1976954"/>
              <a:gd name="connsiteX29" fmla="*/ 834046 w 1685110"/>
              <a:gd name="connsiteY29" fmla="*/ 16948 h 1976954"/>
              <a:gd name="connsiteX30" fmla="*/ 16948 w 1685110"/>
              <a:gd name="connsiteY30" fmla="*/ 834045 h 1976954"/>
              <a:gd name="connsiteX31" fmla="*/ 377198 w 1685110"/>
              <a:gd name="connsiteY31" fmla="*/ 1511596 h 1976954"/>
              <a:gd name="connsiteX32" fmla="*/ 495928 w 1685110"/>
              <a:gd name="connsiteY32" fmla="*/ 1576040 h 1976954"/>
              <a:gd name="connsiteX33" fmla="*/ 496947 w 1685110"/>
              <a:gd name="connsiteY33" fmla="*/ 1575316 h 1976954"/>
              <a:gd name="connsiteX34" fmla="*/ 606201 w 1685110"/>
              <a:gd name="connsiteY34" fmla="*/ 1931784 h 1976954"/>
              <a:gd name="connsiteX35" fmla="*/ 245458 w 1685110"/>
              <a:gd name="connsiteY35" fmla="*/ 1959201 h 1976954"/>
              <a:gd name="connsiteX36" fmla="*/ 247993 w 1685110"/>
              <a:gd name="connsiteY36" fmla="*/ 1940344 h 1976954"/>
              <a:gd name="connsiteX37" fmla="*/ 588268 w 1685110"/>
              <a:gd name="connsiteY37" fmla="*/ 1920952 h 1976954"/>
              <a:gd name="connsiteX38" fmla="*/ 479922 w 1685110"/>
              <a:gd name="connsiteY38" fmla="*/ 1587411 h 1976954"/>
              <a:gd name="connsiteX39" fmla="*/ 480611 w 1685110"/>
              <a:gd name="connsiteY39" fmla="*/ 1586922 h 1976954"/>
              <a:gd name="connsiteX40" fmla="*/ 367723 w 1685110"/>
              <a:gd name="connsiteY40" fmla="*/ 1525648 h 1976954"/>
              <a:gd name="connsiteX41" fmla="*/ 0 w 1685110"/>
              <a:gd name="connsiteY41" fmla="*/ 834045 h 1976954"/>
              <a:gd name="connsiteX42" fmla="*/ 834046 w 1685110"/>
              <a:gd name="connsiteY42" fmla="*/ 0 h 197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5110" h="1976954">
                <a:moveTo>
                  <a:pt x="1505188" y="1871330"/>
                </a:moveTo>
                <a:cubicBezTo>
                  <a:pt x="1534356" y="1871330"/>
                  <a:pt x="1558001" y="1894974"/>
                  <a:pt x="1558001" y="1924142"/>
                </a:cubicBezTo>
                <a:cubicBezTo>
                  <a:pt x="1558001" y="1953309"/>
                  <a:pt x="1534356" y="1976954"/>
                  <a:pt x="1505188" y="1976954"/>
                </a:cubicBezTo>
                <a:cubicBezTo>
                  <a:pt x="1476021" y="1976954"/>
                  <a:pt x="1452376" y="1953309"/>
                  <a:pt x="1452376" y="1924142"/>
                </a:cubicBezTo>
                <a:cubicBezTo>
                  <a:pt x="1452376" y="1894974"/>
                  <a:pt x="1476021" y="1871330"/>
                  <a:pt x="1505188" y="1871330"/>
                </a:cubicBezTo>
                <a:close/>
                <a:moveTo>
                  <a:pt x="179922" y="1871330"/>
                </a:moveTo>
                <a:cubicBezTo>
                  <a:pt x="209089" y="1871330"/>
                  <a:pt x="232734" y="1894974"/>
                  <a:pt x="232734" y="1924142"/>
                </a:cubicBezTo>
                <a:cubicBezTo>
                  <a:pt x="232734" y="1953309"/>
                  <a:pt x="209089" y="1976954"/>
                  <a:pt x="179922" y="1976954"/>
                </a:cubicBezTo>
                <a:cubicBezTo>
                  <a:pt x="150754" y="1976954"/>
                  <a:pt x="127109" y="1953309"/>
                  <a:pt x="127109" y="1924142"/>
                </a:cubicBezTo>
                <a:cubicBezTo>
                  <a:pt x="127109" y="1894974"/>
                  <a:pt x="150754" y="1871330"/>
                  <a:pt x="179922" y="1871330"/>
                </a:cubicBezTo>
                <a:close/>
                <a:moveTo>
                  <a:pt x="851064" y="0"/>
                </a:moveTo>
                <a:cubicBezTo>
                  <a:pt x="1311695" y="0"/>
                  <a:pt x="1685110" y="373414"/>
                  <a:pt x="1685110" y="834045"/>
                </a:cubicBezTo>
                <a:cubicBezTo>
                  <a:pt x="1685110" y="1121940"/>
                  <a:pt x="1539245" y="1375765"/>
                  <a:pt x="1317387" y="1525648"/>
                </a:cubicBezTo>
                <a:lnTo>
                  <a:pt x="1204499" y="1586922"/>
                </a:lnTo>
                <a:lnTo>
                  <a:pt x="1205188" y="1587411"/>
                </a:lnTo>
                <a:cubicBezTo>
                  <a:pt x="1003994" y="1690931"/>
                  <a:pt x="953417" y="1846629"/>
                  <a:pt x="1096842" y="1920952"/>
                </a:cubicBezTo>
                <a:cubicBezTo>
                  <a:pt x="1177477" y="1962738"/>
                  <a:pt x="1305257" y="1970020"/>
                  <a:pt x="1437117" y="1940344"/>
                </a:cubicBezTo>
                <a:lnTo>
                  <a:pt x="1439652" y="1959201"/>
                </a:lnTo>
                <a:cubicBezTo>
                  <a:pt x="1299336" y="1990374"/>
                  <a:pt x="1163385" y="1980041"/>
                  <a:pt x="1078909" y="1931784"/>
                </a:cubicBezTo>
                <a:cubicBezTo>
                  <a:pt x="934232" y="1849137"/>
                  <a:pt x="984601" y="1684798"/>
                  <a:pt x="1188163" y="1575316"/>
                </a:cubicBezTo>
                <a:lnTo>
                  <a:pt x="1189182" y="1576040"/>
                </a:lnTo>
                <a:lnTo>
                  <a:pt x="1307912" y="1511596"/>
                </a:lnTo>
                <a:cubicBezTo>
                  <a:pt x="1525261" y="1364757"/>
                  <a:pt x="1668162" y="1116089"/>
                  <a:pt x="1668162" y="834045"/>
                </a:cubicBezTo>
                <a:cubicBezTo>
                  <a:pt x="1668162" y="382774"/>
                  <a:pt x="1302335" y="16948"/>
                  <a:pt x="851064" y="16948"/>
                </a:cubicBezTo>
                <a:lnTo>
                  <a:pt x="842681" y="17793"/>
                </a:lnTo>
                <a:lnTo>
                  <a:pt x="842681" y="845"/>
                </a:lnTo>
                <a:close/>
                <a:moveTo>
                  <a:pt x="834046" y="0"/>
                </a:moveTo>
                <a:lnTo>
                  <a:pt x="842429" y="845"/>
                </a:lnTo>
                <a:lnTo>
                  <a:pt x="842429" y="17793"/>
                </a:lnTo>
                <a:lnTo>
                  <a:pt x="834046" y="16948"/>
                </a:lnTo>
                <a:cubicBezTo>
                  <a:pt x="382775" y="16948"/>
                  <a:pt x="16948" y="382774"/>
                  <a:pt x="16948" y="834045"/>
                </a:cubicBezTo>
                <a:cubicBezTo>
                  <a:pt x="16948" y="1116089"/>
                  <a:pt x="159849" y="1364757"/>
                  <a:pt x="377198" y="1511596"/>
                </a:cubicBezTo>
                <a:lnTo>
                  <a:pt x="495928" y="1576040"/>
                </a:lnTo>
                <a:lnTo>
                  <a:pt x="496947" y="1575316"/>
                </a:lnTo>
                <a:cubicBezTo>
                  <a:pt x="700509" y="1684798"/>
                  <a:pt x="750878" y="1849137"/>
                  <a:pt x="606201" y="1931784"/>
                </a:cubicBezTo>
                <a:cubicBezTo>
                  <a:pt x="521725" y="1980041"/>
                  <a:pt x="385774" y="1990374"/>
                  <a:pt x="245458" y="1959201"/>
                </a:cubicBezTo>
                <a:lnTo>
                  <a:pt x="247993" y="1940344"/>
                </a:lnTo>
                <a:cubicBezTo>
                  <a:pt x="379853" y="1970020"/>
                  <a:pt x="507633" y="1962738"/>
                  <a:pt x="588268" y="1920952"/>
                </a:cubicBezTo>
                <a:cubicBezTo>
                  <a:pt x="731693" y="1846629"/>
                  <a:pt x="681116" y="1690931"/>
                  <a:pt x="479922" y="1587411"/>
                </a:cubicBezTo>
                <a:lnTo>
                  <a:pt x="480611" y="1586922"/>
                </a:lnTo>
                <a:lnTo>
                  <a:pt x="367723" y="1525648"/>
                </a:lnTo>
                <a:cubicBezTo>
                  <a:pt x="145865" y="1375765"/>
                  <a:pt x="0" y="1121940"/>
                  <a:pt x="0" y="834045"/>
                </a:cubicBezTo>
                <a:cubicBezTo>
                  <a:pt x="0" y="373414"/>
                  <a:pt x="373415" y="0"/>
                  <a:pt x="834046" y="0"/>
                </a:cubicBezTo>
                <a:close/>
              </a:path>
            </a:pathLst>
          </a:custGeom>
          <a:solidFill>
            <a:srgbClr val="86B0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56BFE2C4-A87C-4BBC-8065-D8017EEEE2B9}"/>
              </a:ext>
            </a:extLst>
          </p:cNvPr>
          <p:cNvSpPr/>
          <p:nvPr/>
        </p:nvSpPr>
        <p:spPr>
          <a:xfrm>
            <a:off x="4036397" y="1608558"/>
            <a:ext cx="1438275" cy="1438275"/>
          </a:xfrm>
          <a:prstGeom prst="ellipse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7A945208-C0DF-455E-982D-CAC12FB2525B}"/>
              </a:ext>
            </a:extLst>
          </p:cNvPr>
          <p:cNvSpPr/>
          <p:nvPr/>
        </p:nvSpPr>
        <p:spPr>
          <a:xfrm>
            <a:off x="6674822" y="1608558"/>
            <a:ext cx="1438275" cy="1438275"/>
          </a:xfrm>
          <a:prstGeom prst="ellipse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DA2FB09A-0C5E-4C3B-823A-FB8D07A8837F}"/>
              </a:ext>
            </a:extLst>
          </p:cNvPr>
          <p:cNvSpPr/>
          <p:nvPr/>
        </p:nvSpPr>
        <p:spPr>
          <a:xfrm>
            <a:off x="5360372" y="3802488"/>
            <a:ext cx="1438275" cy="1438275"/>
          </a:xfrm>
          <a:prstGeom prst="ellipse">
            <a:avLst/>
          </a:prstGeom>
          <a:blipFill dpi="0" rotWithShape="1">
            <a:blip r:embed="rId6"/>
            <a:srcRect/>
            <a:tile tx="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TextBox 29">
            <a:extLst>
              <a:ext uri="{FF2B5EF4-FFF2-40B4-BE49-F238E27FC236}">
                <a16:creationId xmlns:a16="http://schemas.microsoft.com/office/drawing/2014/main" xmlns="" id="{8ADF0C0E-B989-4FBB-A3B6-9D6797C262E0}"/>
              </a:ext>
            </a:extLst>
          </p:cNvPr>
          <p:cNvSpPr txBox="1"/>
          <p:nvPr/>
        </p:nvSpPr>
        <p:spPr>
          <a:xfrm>
            <a:off x="4347608" y="1958363"/>
            <a:ext cx="8752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9" name="TextBox 29">
            <a:extLst>
              <a:ext uri="{FF2B5EF4-FFF2-40B4-BE49-F238E27FC236}">
                <a16:creationId xmlns:a16="http://schemas.microsoft.com/office/drawing/2014/main" xmlns="" id="{E896E766-E138-4152-BB31-9E089E66BD0E}"/>
              </a:ext>
            </a:extLst>
          </p:cNvPr>
          <p:cNvSpPr txBox="1"/>
          <p:nvPr/>
        </p:nvSpPr>
        <p:spPr>
          <a:xfrm>
            <a:off x="6997696" y="1958363"/>
            <a:ext cx="8752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0" name="TextBox 29">
            <a:extLst>
              <a:ext uri="{FF2B5EF4-FFF2-40B4-BE49-F238E27FC236}">
                <a16:creationId xmlns:a16="http://schemas.microsoft.com/office/drawing/2014/main" xmlns="" id="{6D981966-2C73-47E6-93EA-9A50A75924DD}"/>
              </a:ext>
            </a:extLst>
          </p:cNvPr>
          <p:cNvSpPr txBox="1"/>
          <p:nvPr/>
        </p:nvSpPr>
        <p:spPr>
          <a:xfrm>
            <a:off x="5671583" y="4181185"/>
            <a:ext cx="875202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3" name="Rectangle 71">
            <a:extLst>
              <a:ext uri="{FF2B5EF4-FFF2-40B4-BE49-F238E27FC236}">
                <a16:creationId xmlns:a16="http://schemas.microsoft.com/office/drawing/2014/main" xmlns="" id="{2145157D-A8DF-4DA9-8B79-6020BF0606DD}"/>
              </a:ext>
            </a:extLst>
          </p:cNvPr>
          <p:cNvSpPr/>
          <p:nvPr/>
        </p:nvSpPr>
        <p:spPr>
          <a:xfrm>
            <a:off x="8372783" y="3319354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点击输入标题文本</a:t>
            </a:r>
          </a:p>
        </p:txBody>
      </p:sp>
      <p:sp>
        <p:nvSpPr>
          <p:cNvPr id="16" name="Rectangle 71">
            <a:extLst>
              <a:ext uri="{FF2B5EF4-FFF2-40B4-BE49-F238E27FC236}">
                <a16:creationId xmlns:a16="http://schemas.microsoft.com/office/drawing/2014/main" xmlns="" id="{B8F1A29B-0A40-4071-957F-258C77486D91}"/>
              </a:ext>
            </a:extLst>
          </p:cNvPr>
          <p:cNvSpPr/>
          <p:nvPr/>
        </p:nvSpPr>
        <p:spPr>
          <a:xfrm>
            <a:off x="2422209" y="3319353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点击输入标题文本</a:t>
            </a:r>
          </a:p>
        </p:txBody>
      </p:sp>
      <p:sp>
        <p:nvSpPr>
          <p:cNvPr id="19" name="Rectangle 71">
            <a:extLst>
              <a:ext uri="{FF2B5EF4-FFF2-40B4-BE49-F238E27FC236}">
                <a16:creationId xmlns:a16="http://schemas.microsoft.com/office/drawing/2014/main" xmlns="" id="{0483EA93-BB9B-4E21-8AF7-3E8BCAD48729}"/>
              </a:ext>
            </a:extLst>
          </p:cNvPr>
          <p:cNvSpPr/>
          <p:nvPr/>
        </p:nvSpPr>
        <p:spPr>
          <a:xfrm>
            <a:off x="5360373" y="5425223"/>
            <a:ext cx="1505540" cy="250068"/>
          </a:xfrm>
          <a:prstGeom prst="rect">
            <a:avLst/>
          </a:prstGeom>
        </p:spPr>
        <p:txBody>
          <a:bodyPr wrap="none" lIns="34290" tIns="17145" rIns="34290" bIns="17145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点击输入标题文本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40F9B527-6655-4C96-9C79-1B08F50F96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3D7DBD2A-D655-42AF-AFDB-FF37DC46FDE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</p:spTree>
    <p:extLst>
      <p:ext uri="{BB962C8B-B14F-4D97-AF65-F5344CB8AC3E}">
        <p14:creationId xmlns:p14="http://schemas.microsoft.com/office/powerpoint/2010/main" val="374871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3" grpId="0"/>
      <p:bldP spid="16" grpId="0"/>
      <p:bldP spid="19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E9A9E2F-92AD-40EA-BCC6-03F226F32415}"/>
              </a:ext>
            </a:extLst>
          </p:cNvPr>
          <p:cNvGrpSpPr/>
          <p:nvPr/>
        </p:nvGrpSpPr>
        <p:grpSpPr>
          <a:xfrm>
            <a:off x="5767634" y="1331367"/>
            <a:ext cx="861430" cy="861430"/>
            <a:chOff x="5767634" y="1247392"/>
            <a:chExt cx="861430" cy="861430"/>
          </a:xfrm>
        </p:grpSpPr>
        <p:sp>
          <p:nvSpPr>
            <p:cNvPr id="3" name="Oval 21">
              <a:extLst>
                <a:ext uri="{FF2B5EF4-FFF2-40B4-BE49-F238E27FC236}">
                  <a16:creationId xmlns:a16="http://schemas.microsoft.com/office/drawing/2014/main" xmlns="" id="{5168DFC4-3E97-47F9-A36B-064997876C43}"/>
                </a:ext>
              </a:extLst>
            </p:cNvPr>
            <p:cNvSpPr/>
            <p:nvPr/>
          </p:nvSpPr>
          <p:spPr>
            <a:xfrm>
              <a:off x="5767634" y="1247392"/>
              <a:ext cx="861430" cy="861430"/>
            </a:xfrm>
            <a:prstGeom prst="ellipse">
              <a:avLst/>
            </a:prstGeom>
            <a:blipFill>
              <a:blip r:embed="rId3"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" name="Freeform 33">
              <a:extLst>
                <a:ext uri="{FF2B5EF4-FFF2-40B4-BE49-F238E27FC236}">
                  <a16:creationId xmlns:a16="http://schemas.microsoft.com/office/drawing/2014/main" xmlns="" id="{64D71800-02BA-456C-9DFB-43B2F1208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9407" y="1497122"/>
              <a:ext cx="437884" cy="358270"/>
            </a:xfrm>
            <a:custGeom>
              <a:avLst/>
              <a:gdLst>
                <a:gd name="T0" fmla="*/ 216437 w 649"/>
                <a:gd name="T1" fmla="*/ 10748 h 531"/>
                <a:gd name="T2" fmla="*/ 216437 w 649"/>
                <a:gd name="T3" fmla="*/ 10748 h 531"/>
                <a:gd name="T4" fmla="*/ 179528 w 649"/>
                <a:gd name="T5" fmla="*/ 10748 h 531"/>
                <a:gd name="T6" fmla="*/ 74176 w 649"/>
                <a:gd name="T7" fmla="*/ 116077 h 531"/>
                <a:gd name="T8" fmla="*/ 53034 w 649"/>
                <a:gd name="T9" fmla="*/ 89924 h 531"/>
                <a:gd name="T10" fmla="*/ 10750 w 649"/>
                <a:gd name="T11" fmla="*/ 89924 h 531"/>
                <a:gd name="T12" fmla="*/ 10750 w 649"/>
                <a:gd name="T13" fmla="*/ 132199 h 531"/>
                <a:gd name="T14" fmla="*/ 58051 w 649"/>
                <a:gd name="T15" fmla="*/ 174116 h 531"/>
                <a:gd name="T16" fmla="*/ 95318 w 649"/>
                <a:gd name="T17" fmla="*/ 174116 h 531"/>
                <a:gd name="T18" fmla="*/ 216437 w 649"/>
                <a:gd name="T19" fmla="*/ 53023 h 531"/>
                <a:gd name="T20" fmla="*/ 216437 w 649"/>
                <a:gd name="T21" fmla="*/ 10748 h 531"/>
                <a:gd name="T22" fmla="*/ 206045 w 649"/>
                <a:gd name="T23" fmla="*/ 42275 h 531"/>
                <a:gd name="T24" fmla="*/ 206045 w 649"/>
                <a:gd name="T25" fmla="*/ 42275 h 531"/>
                <a:gd name="T26" fmla="*/ 84568 w 649"/>
                <a:gd name="T27" fmla="*/ 163726 h 531"/>
                <a:gd name="T28" fmla="*/ 68801 w 649"/>
                <a:gd name="T29" fmla="*/ 163726 h 531"/>
                <a:gd name="T30" fmla="*/ 21142 w 649"/>
                <a:gd name="T31" fmla="*/ 116077 h 531"/>
                <a:gd name="T32" fmla="*/ 21142 w 649"/>
                <a:gd name="T33" fmla="*/ 100314 h 531"/>
                <a:gd name="T34" fmla="*/ 42284 w 649"/>
                <a:gd name="T35" fmla="*/ 100314 h 531"/>
                <a:gd name="T36" fmla="*/ 74176 w 649"/>
                <a:gd name="T37" fmla="*/ 132199 h 531"/>
                <a:gd name="T38" fmla="*/ 189920 w 649"/>
                <a:gd name="T39" fmla="*/ 21138 h 531"/>
                <a:gd name="T40" fmla="*/ 206045 w 649"/>
                <a:gd name="T41" fmla="*/ 21138 h 531"/>
                <a:gd name="T42" fmla="*/ 206045 w 649"/>
                <a:gd name="T43" fmla="*/ 42275 h 5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649" h="531">
                  <a:moveTo>
                    <a:pt x="604" y="30"/>
                  </a:moveTo>
                  <a:lnTo>
                    <a:pt x="604" y="30"/>
                  </a:lnTo>
                  <a:cubicBezTo>
                    <a:pt x="575" y="0"/>
                    <a:pt x="530" y="0"/>
                    <a:pt x="501" y="30"/>
                  </a:cubicBezTo>
                  <a:cubicBezTo>
                    <a:pt x="207" y="324"/>
                    <a:pt x="207" y="324"/>
                    <a:pt x="207" y="324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03" y="207"/>
                    <a:pt x="59" y="207"/>
                    <a:pt x="30" y="251"/>
                  </a:cubicBezTo>
                  <a:cubicBezTo>
                    <a:pt x="0" y="280"/>
                    <a:pt x="0" y="324"/>
                    <a:pt x="30" y="369"/>
                  </a:cubicBezTo>
                  <a:cubicBezTo>
                    <a:pt x="162" y="486"/>
                    <a:pt x="162" y="486"/>
                    <a:pt x="162" y="486"/>
                  </a:cubicBezTo>
                  <a:cubicBezTo>
                    <a:pt x="192" y="530"/>
                    <a:pt x="236" y="530"/>
                    <a:pt x="266" y="486"/>
                  </a:cubicBezTo>
                  <a:cubicBezTo>
                    <a:pt x="604" y="148"/>
                    <a:pt x="604" y="148"/>
                    <a:pt x="604" y="148"/>
                  </a:cubicBezTo>
                  <a:cubicBezTo>
                    <a:pt x="648" y="118"/>
                    <a:pt x="648" y="59"/>
                    <a:pt x="604" y="30"/>
                  </a:cubicBezTo>
                  <a:close/>
                  <a:moveTo>
                    <a:pt x="575" y="118"/>
                  </a:moveTo>
                  <a:lnTo>
                    <a:pt x="575" y="118"/>
                  </a:lnTo>
                  <a:cubicBezTo>
                    <a:pt x="575" y="118"/>
                    <a:pt x="251" y="457"/>
                    <a:pt x="236" y="457"/>
                  </a:cubicBezTo>
                  <a:cubicBezTo>
                    <a:pt x="221" y="471"/>
                    <a:pt x="207" y="471"/>
                    <a:pt x="192" y="457"/>
                  </a:cubicBezTo>
                  <a:lnTo>
                    <a:pt x="59" y="324"/>
                  </a:lnTo>
                  <a:cubicBezTo>
                    <a:pt x="45" y="310"/>
                    <a:pt x="45" y="295"/>
                    <a:pt x="59" y="280"/>
                  </a:cubicBezTo>
                  <a:cubicBezTo>
                    <a:pt x="74" y="265"/>
                    <a:pt x="103" y="265"/>
                    <a:pt x="118" y="280"/>
                  </a:cubicBezTo>
                  <a:cubicBezTo>
                    <a:pt x="207" y="369"/>
                    <a:pt x="207" y="369"/>
                    <a:pt x="207" y="369"/>
                  </a:cubicBezTo>
                  <a:cubicBezTo>
                    <a:pt x="530" y="59"/>
                    <a:pt x="530" y="59"/>
                    <a:pt x="530" y="59"/>
                  </a:cubicBezTo>
                  <a:cubicBezTo>
                    <a:pt x="545" y="45"/>
                    <a:pt x="560" y="45"/>
                    <a:pt x="575" y="59"/>
                  </a:cubicBezTo>
                  <a:cubicBezTo>
                    <a:pt x="604" y="74"/>
                    <a:pt x="604" y="103"/>
                    <a:pt x="575" y="118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beve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A101486-B6B5-47E0-8CC2-ED9800B490E3}"/>
              </a:ext>
            </a:extLst>
          </p:cNvPr>
          <p:cNvGrpSpPr/>
          <p:nvPr/>
        </p:nvGrpSpPr>
        <p:grpSpPr>
          <a:xfrm>
            <a:off x="7548183" y="2645800"/>
            <a:ext cx="861430" cy="861430"/>
            <a:chOff x="7548183" y="2561825"/>
            <a:chExt cx="861430" cy="861430"/>
          </a:xfrm>
        </p:grpSpPr>
        <p:sp>
          <p:nvSpPr>
            <p:cNvPr id="6" name="Oval 23">
              <a:extLst>
                <a:ext uri="{FF2B5EF4-FFF2-40B4-BE49-F238E27FC236}">
                  <a16:creationId xmlns:a16="http://schemas.microsoft.com/office/drawing/2014/main" xmlns="" id="{547BC0A3-A9D4-45F9-98CC-2BAE6CCA72B4}"/>
                </a:ext>
              </a:extLst>
            </p:cNvPr>
            <p:cNvSpPr/>
            <p:nvPr/>
          </p:nvSpPr>
          <p:spPr>
            <a:xfrm>
              <a:off x="7548183" y="2561825"/>
              <a:ext cx="861430" cy="861430"/>
            </a:xfrm>
            <a:prstGeom prst="ellipse">
              <a:avLst/>
            </a:prstGeom>
            <a:solidFill>
              <a:srgbClr val="529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37">
              <a:extLst>
                <a:ext uri="{FF2B5EF4-FFF2-40B4-BE49-F238E27FC236}">
                  <a16:creationId xmlns:a16="http://schemas.microsoft.com/office/drawing/2014/main" xmlns="" id="{54011CD9-F6AF-408B-B058-16AFF4089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63687" y="2818050"/>
              <a:ext cx="430421" cy="378173"/>
            </a:xfrm>
            <a:custGeom>
              <a:avLst/>
              <a:gdLst>
                <a:gd name="T0" fmla="*/ 26321 w 634"/>
                <a:gd name="T1" fmla="*/ 57987 h 561"/>
                <a:gd name="T2" fmla="*/ 26321 w 634"/>
                <a:gd name="T3" fmla="*/ 57987 h 561"/>
                <a:gd name="T4" fmla="*/ 196147 w 634"/>
                <a:gd name="T5" fmla="*/ 57987 h 561"/>
                <a:gd name="T6" fmla="*/ 228237 w 634"/>
                <a:gd name="T7" fmla="*/ 31857 h 561"/>
                <a:gd name="T8" fmla="*/ 196147 w 634"/>
                <a:gd name="T9" fmla="*/ 0 h 561"/>
                <a:gd name="T10" fmla="*/ 26321 w 634"/>
                <a:gd name="T11" fmla="*/ 0 h 561"/>
                <a:gd name="T12" fmla="*/ 0 w 634"/>
                <a:gd name="T13" fmla="*/ 31857 h 561"/>
                <a:gd name="T14" fmla="*/ 26321 w 634"/>
                <a:gd name="T15" fmla="*/ 57987 h 561"/>
                <a:gd name="T16" fmla="*/ 26321 w 634"/>
                <a:gd name="T17" fmla="*/ 16108 h 561"/>
                <a:gd name="T18" fmla="*/ 26321 w 634"/>
                <a:gd name="T19" fmla="*/ 16108 h 561"/>
                <a:gd name="T20" fmla="*/ 196147 w 634"/>
                <a:gd name="T21" fmla="*/ 16108 h 561"/>
                <a:gd name="T22" fmla="*/ 212012 w 634"/>
                <a:gd name="T23" fmla="*/ 31857 h 561"/>
                <a:gd name="T24" fmla="*/ 196147 w 634"/>
                <a:gd name="T25" fmla="*/ 42237 h 561"/>
                <a:gd name="T26" fmla="*/ 26321 w 634"/>
                <a:gd name="T27" fmla="*/ 42237 h 561"/>
                <a:gd name="T28" fmla="*/ 15865 w 634"/>
                <a:gd name="T29" fmla="*/ 31857 h 561"/>
                <a:gd name="T30" fmla="*/ 26321 w 634"/>
                <a:gd name="T31" fmla="*/ 16108 h 561"/>
                <a:gd name="T32" fmla="*/ 196147 w 634"/>
                <a:gd name="T33" fmla="*/ 74095 h 561"/>
                <a:gd name="T34" fmla="*/ 196147 w 634"/>
                <a:gd name="T35" fmla="*/ 74095 h 561"/>
                <a:gd name="T36" fmla="*/ 26321 w 634"/>
                <a:gd name="T37" fmla="*/ 74095 h 561"/>
                <a:gd name="T38" fmla="*/ 0 w 634"/>
                <a:gd name="T39" fmla="*/ 100225 h 561"/>
                <a:gd name="T40" fmla="*/ 26321 w 634"/>
                <a:gd name="T41" fmla="*/ 126712 h 561"/>
                <a:gd name="T42" fmla="*/ 196147 w 634"/>
                <a:gd name="T43" fmla="*/ 126712 h 561"/>
                <a:gd name="T44" fmla="*/ 228237 w 634"/>
                <a:gd name="T45" fmla="*/ 100225 h 561"/>
                <a:gd name="T46" fmla="*/ 196147 w 634"/>
                <a:gd name="T47" fmla="*/ 74095 h 561"/>
                <a:gd name="T48" fmla="*/ 196147 w 634"/>
                <a:gd name="T49" fmla="*/ 115974 h 561"/>
                <a:gd name="T50" fmla="*/ 196147 w 634"/>
                <a:gd name="T51" fmla="*/ 115974 h 561"/>
                <a:gd name="T52" fmla="*/ 26321 w 634"/>
                <a:gd name="T53" fmla="*/ 115974 h 561"/>
                <a:gd name="T54" fmla="*/ 15865 w 634"/>
                <a:gd name="T55" fmla="*/ 100225 h 561"/>
                <a:gd name="T56" fmla="*/ 26321 w 634"/>
                <a:gd name="T57" fmla="*/ 84475 h 561"/>
                <a:gd name="T58" fmla="*/ 196147 w 634"/>
                <a:gd name="T59" fmla="*/ 84475 h 561"/>
                <a:gd name="T60" fmla="*/ 212012 w 634"/>
                <a:gd name="T61" fmla="*/ 100225 h 561"/>
                <a:gd name="T62" fmla="*/ 196147 w 634"/>
                <a:gd name="T63" fmla="*/ 115974 h 561"/>
                <a:gd name="T64" fmla="*/ 196147 w 634"/>
                <a:gd name="T65" fmla="*/ 142462 h 561"/>
                <a:gd name="T66" fmla="*/ 196147 w 634"/>
                <a:gd name="T67" fmla="*/ 142462 h 561"/>
                <a:gd name="T68" fmla="*/ 26321 w 634"/>
                <a:gd name="T69" fmla="*/ 142462 h 561"/>
                <a:gd name="T70" fmla="*/ 0 w 634"/>
                <a:gd name="T71" fmla="*/ 168592 h 561"/>
                <a:gd name="T72" fmla="*/ 26321 w 634"/>
                <a:gd name="T73" fmla="*/ 200449 h 561"/>
                <a:gd name="T74" fmla="*/ 196147 w 634"/>
                <a:gd name="T75" fmla="*/ 200449 h 561"/>
                <a:gd name="T76" fmla="*/ 228237 w 634"/>
                <a:gd name="T77" fmla="*/ 168592 h 561"/>
                <a:gd name="T78" fmla="*/ 196147 w 634"/>
                <a:gd name="T79" fmla="*/ 142462 h 561"/>
                <a:gd name="T80" fmla="*/ 196147 w 634"/>
                <a:gd name="T81" fmla="*/ 184699 h 561"/>
                <a:gd name="T82" fmla="*/ 196147 w 634"/>
                <a:gd name="T83" fmla="*/ 184699 h 561"/>
                <a:gd name="T84" fmla="*/ 26321 w 634"/>
                <a:gd name="T85" fmla="*/ 184699 h 561"/>
                <a:gd name="T86" fmla="*/ 15865 w 634"/>
                <a:gd name="T87" fmla="*/ 168592 h 561"/>
                <a:gd name="T88" fmla="*/ 26321 w 634"/>
                <a:gd name="T89" fmla="*/ 158212 h 561"/>
                <a:gd name="T90" fmla="*/ 196147 w 634"/>
                <a:gd name="T91" fmla="*/ 158212 h 561"/>
                <a:gd name="T92" fmla="*/ 212012 w 634"/>
                <a:gd name="T93" fmla="*/ 168592 h 561"/>
                <a:gd name="T94" fmla="*/ 196147 w 634"/>
                <a:gd name="T95" fmla="*/ 184699 h 56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34" h="561">
                  <a:moveTo>
                    <a:pt x="73" y="162"/>
                  </a:moveTo>
                  <a:lnTo>
                    <a:pt x="73" y="162"/>
                  </a:lnTo>
                  <a:cubicBezTo>
                    <a:pt x="544" y="162"/>
                    <a:pt x="544" y="162"/>
                    <a:pt x="544" y="162"/>
                  </a:cubicBezTo>
                  <a:cubicBezTo>
                    <a:pt x="588" y="162"/>
                    <a:pt x="633" y="133"/>
                    <a:pt x="633" y="89"/>
                  </a:cubicBezTo>
                  <a:cubicBezTo>
                    <a:pt x="633" y="45"/>
                    <a:pt x="588" y="0"/>
                    <a:pt x="544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29" y="0"/>
                    <a:pt x="0" y="45"/>
                    <a:pt x="0" y="89"/>
                  </a:cubicBezTo>
                  <a:cubicBezTo>
                    <a:pt x="0" y="133"/>
                    <a:pt x="29" y="162"/>
                    <a:pt x="73" y="162"/>
                  </a:cubicBezTo>
                  <a:close/>
                  <a:moveTo>
                    <a:pt x="73" y="45"/>
                  </a:moveTo>
                  <a:lnTo>
                    <a:pt x="73" y="45"/>
                  </a:lnTo>
                  <a:cubicBezTo>
                    <a:pt x="544" y="45"/>
                    <a:pt x="544" y="45"/>
                    <a:pt x="544" y="45"/>
                  </a:cubicBezTo>
                  <a:cubicBezTo>
                    <a:pt x="574" y="45"/>
                    <a:pt x="588" y="59"/>
                    <a:pt x="588" y="89"/>
                  </a:cubicBezTo>
                  <a:cubicBezTo>
                    <a:pt x="588" y="103"/>
                    <a:pt x="574" y="118"/>
                    <a:pt x="544" y="118"/>
                  </a:cubicBezTo>
                  <a:cubicBezTo>
                    <a:pt x="73" y="118"/>
                    <a:pt x="73" y="118"/>
                    <a:pt x="73" y="118"/>
                  </a:cubicBezTo>
                  <a:cubicBezTo>
                    <a:pt x="58" y="118"/>
                    <a:pt x="44" y="103"/>
                    <a:pt x="44" y="89"/>
                  </a:cubicBezTo>
                  <a:cubicBezTo>
                    <a:pt x="44" y="59"/>
                    <a:pt x="58" y="45"/>
                    <a:pt x="73" y="45"/>
                  </a:cubicBezTo>
                  <a:close/>
                  <a:moveTo>
                    <a:pt x="544" y="207"/>
                  </a:moveTo>
                  <a:lnTo>
                    <a:pt x="544" y="207"/>
                  </a:lnTo>
                  <a:cubicBezTo>
                    <a:pt x="73" y="207"/>
                    <a:pt x="73" y="207"/>
                    <a:pt x="73" y="207"/>
                  </a:cubicBezTo>
                  <a:cubicBezTo>
                    <a:pt x="29" y="207"/>
                    <a:pt x="0" y="236"/>
                    <a:pt x="0" y="280"/>
                  </a:cubicBezTo>
                  <a:cubicBezTo>
                    <a:pt x="0" y="324"/>
                    <a:pt x="29" y="354"/>
                    <a:pt x="73" y="354"/>
                  </a:cubicBezTo>
                  <a:cubicBezTo>
                    <a:pt x="544" y="354"/>
                    <a:pt x="544" y="354"/>
                    <a:pt x="544" y="354"/>
                  </a:cubicBezTo>
                  <a:cubicBezTo>
                    <a:pt x="588" y="354"/>
                    <a:pt x="633" y="324"/>
                    <a:pt x="633" y="280"/>
                  </a:cubicBezTo>
                  <a:cubicBezTo>
                    <a:pt x="633" y="236"/>
                    <a:pt x="588" y="207"/>
                    <a:pt x="544" y="207"/>
                  </a:cubicBezTo>
                  <a:close/>
                  <a:moveTo>
                    <a:pt x="544" y="324"/>
                  </a:moveTo>
                  <a:lnTo>
                    <a:pt x="544" y="324"/>
                  </a:lnTo>
                  <a:cubicBezTo>
                    <a:pt x="73" y="324"/>
                    <a:pt x="73" y="324"/>
                    <a:pt x="73" y="324"/>
                  </a:cubicBezTo>
                  <a:cubicBezTo>
                    <a:pt x="58" y="324"/>
                    <a:pt x="44" y="295"/>
                    <a:pt x="44" y="280"/>
                  </a:cubicBezTo>
                  <a:cubicBezTo>
                    <a:pt x="44" y="265"/>
                    <a:pt x="58" y="236"/>
                    <a:pt x="73" y="236"/>
                  </a:cubicBezTo>
                  <a:cubicBezTo>
                    <a:pt x="544" y="236"/>
                    <a:pt x="544" y="236"/>
                    <a:pt x="544" y="236"/>
                  </a:cubicBezTo>
                  <a:cubicBezTo>
                    <a:pt x="574" y="236"/>
                    <a:pt x="588" y="265"/>
                    <a:pt x="588" y="280"/>
                  </a:cubicBezTo>
                  <a:cubicBezTo>
                    <a:pt x="588" y="295"/>
                    <a:pt x="574" y="324"/>
                    <a:pt x="544" y="324"/>
                  </a:cubicBezTo>
                  <a:close/>
                  <a:moveTo>
                    <a:pt x="544" y="398"/>
                  </a:moveTo>
                  <a:lnTo>
                    <a:pt x="544" y="398"/>
                  </a:lnTo>
                  <a:cubicBezTo>
                    <a:pt x="73" y="398"/>
                    <a:pt x="73" y="398"/>
                    <a:pt x="73" y="398"/>
                  </a:cubicBezTo>
                  <a:cubicBezTo>
                    <a:pt x="29" y="398"/>
                    <a:pt x="0" y="428"/>
                    <a:pt x="0" y="471"/>
                  </a:cubicBezTo>
                  <a:cubicBezTo>
                    <a:pt x="0" y="516"/>
                    <a:pt x="29" y="560"/>
                    <a:pt x="73" y="560"/>
                  </a:cubicBezTo>
                  <a:cubicBezTo>
                    <a:pt x="544" y="560"/>
                    <a:pt x="544" y="560"/>
                    <a:pt x="544" y="560"/>
                  </a:cubicBezTo>
                  <a:cubicBezTo>
                    <a:pt x="588" y="560"/>
                    <a:pt x="633" y="516"/>
                    <a:pt x="633" y="471"/>
                  </a:cubicBezTo>
                  <a:cubicBezTo>
                    <a:pt x="633" y="428"/>
                    <a:pt x="588" y="398"/>
                    <a:pt x="544" y="398"/>
                  </a:cubicBezTo>
                  <a:close/>
                  <a:moveTo>
                    <a:pt x="544" y="516"/>
                  </a:moveTo>
                  <a:lnTo>
                    <a:pt x="544" y="516"/>
                  </a:lnTo>
                  <a:cubicBezTo>
                    <a:pt x="73" y="516"/>
                    <a:pt x="73" y="516"/>
                    <a:pt x="73" y="516"/>
                  </a:cubicBezTo>
                  <a:cubicBezTo>
                    <a:pt x="58" y="516"/>
                    <a:pt x="44" y="501"/>
                    <a:pt x="44" y="471"/>
                  </a:cubicBezTo>
                  <a:cubicBezTo>
                    <a:pt x="44" y="457"/>
                    <a:pt x="58" y="442"/>
                    <a:pt x="73" y="442"/>
                  </a:cubicBezTo>
                  <a:cubicBezTo>
                    <a:pt x="544" y="442"/>
                    <a:pt x="544" y="442"/>
                    <a:pt x="544" y="442"/>
                  </a:cubicBezTo>
                  <a:cubicBezTo>
                    <a:pt x="574" y="442"/>
                    <a:pt x="588" y="457"/>
                    <a:pt x="588" y="471"/>
                  </a:cubicBezTo>
                  <a:cubicBezTo>
                    <a:pt x="588" y="501"/>
                    <a:pt x="574" y="516"/>
                    <a:pt x="544" y="51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beve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C616DD2D-BCCE-45CD-8936-0C83D0C97AE5}"/>
              </a:ext>
            </a:extLst>
          </p:cNvPr>
          <p:cNvGrpSpPr/>
          <p:nvPr/>
        </p:nvGrpSpPr>
        <p:grpSpPr>
          <a:xfrm>
            <a:off x="4803975" y="4629915"/>
            <a:ext cx="861430" cy="861430"/>
            <a:chOff x="4803975" y="4545940"/>
            <a:chExt cx="861430" cy="861430"/>
          </a:xfrm>
        </p:grpSpPr>
        <p:sp>
          <p:nvSpPr>
            <p:cNvPr id="9" name="Oval 40">
              <a:extLst>
                <a:ext uri="{FF2B5EF4-FFF2-40B4-BE49-F238E27FC236}">
                  <a16:creationId xmlns:a16="http://schemas.microsoft.com/office/drawing/2014/main" xmlns="" id="{DE794457-03FF-40BA-8A9A-A0B71AF974A0}"/>
                </a:ext>
              </a:extLst>
            </p:cNvPr>
            <p:cNvSpPr/>
            <p:nvPr/>
          </p:nvSpPr>
          <p:spPr>
            <a:xfrm>
              <a:off x="4803975" y="4545940"/>
              <a:ext cx="861430" cy="861430"/>
            </a:xfrm>
            <a:prstGeom prst="ellipse">
              <a:avLst/>
            </a:prstGeom>
            <a:blipFill>
              <a:blip r:embed="rId3"/>
              <a:tile tx="0" ty="0" sx="100000" sy="100000" flip="none" algn="ctr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86">
              <a:extLst>
                <a:ext uri="{FF2B5EF4-FFF2-40B4-BE49-F238E27FC236}">
                  <a16:creationId xmlns:a16="http://schemas.microsoft.com/office/drawing/2014/main" xmlns="" id="{0C848BE6-3803-490C-974B-61C4E1940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713" y="4775959"/>
              <a:ext cx="430420" cy="430420"/>
            </a:xfrm>
            <a:custGeom>
              <a:avLst/>
              <a:gdLst>
                <a:gd name="T0" fmla="*/ 138096 w 634"/>
                <a:gd name="T1" fmla="*/ 47870 h 635"/>
                <a:gd name="T2" fmla="*/ 138096 w 634"/>
                <a:gd name="T3" fmla="*/ 47870 h 635"/>
                <a:gd name="T4" fmla="*/ 138096 w 634"/>
                <a:gd name="T5" fmla="*/ 90340 h 635"/>
                <a:gd name="T6" fmla="*/ 180642 w 634"/>
                <a:gd name="T7" fmla="*/ 90340 h 635"/>
                <a:gd name="T8" fmla="*/ 180642 w 634"/>
                <a:gd name="T9" fmla="*/ 47870 h 635"/>
                <a:gd name="T10" fmla="*/ 138096 w 634"/>
                <a:gd name="T11" fmla="*/ 47870 h 635"/>
                <a:gd name="T12" fmla="*/ 169825 w 634"/>
                <a:gd name="T13" fmla="*/ 79543 h 635"/>
                <a:gd name="T14" fmla="*/ 169825 w 634"/>
                <a:gd name="T15" fmla="*/ 79543 h 635"/>
                <a:gd name="T16" fmla="*/ 148552 w 634"/>
                <a:gd name="T17" fmla="*/ 79543 h 635"/>
                <a:gd name="T18" fmla="*/ 148552 w 634"/>
                <a:gd name="T19" fmla="*/ 58667 h 635"/>
                <a:gd name="T20" fmla="*/ 169825 w 634"/>
                <a:gd name="T21" fmla="*/ 58667 h 635"/>
                <a:gd name="T22" fmla="*/ 169825 w 634"/>
                <a:gd name="T23" fmla="*/ 79543 h 635"/>
                <a:gd name="T24" fmla="*/ 212372 w 634"/>
                <a:gd name="T25" fmla="*/ 0 h 635"/>
                <a:gd name="T26" fmla="*/ 212372 w 634"/>
                <a:gd name="T27" fmla="*/ 0 h 635"/>
                <a:gd name="T28" fmla="*/ 122231 w 634"/>
                <a:gd name="T29" fmla="*/ 0 h 635"/>
                <a:gd name="T30" fmla="*/ 106366 w 634"/>
                <a:gd name="T31" fmla="*/ 10798 h 635"/>
                <a:gd name="T32" fmla="*/ 10817 w 634"/>
                <a:gd name="T33" fmla="*/ 106177 h 635"/>
                <a:gd name="T34" fmla="*/ 10817 w 634"/>
                <a:gd name="T35" fmla="*/ 143249 h 635"/>
                <a:gd name="T36" fmla="*/ 85093 w 634"/>
                <a:gd name="T37" fmla="*/ 217392 h 635"/>
                <a:gd name="T38" fmla="*/ 122231 w 634"/>
                <a:gd name="T39" fmla="*/ 217392 h 635"/>
                <a:gd name="T40" fmla="*/ 217780 w 634"/>
                <a:gd name="T41" fmla="*/ 122013 h 635"/>
                <a:gd name="T42" fmla="*/ 228236 w 634"/>
                <a:gd name="T43" fmla="*/ 106177 h 635"/>
                <a:gd name="T44" fmla="*/ 228236 w 634"/>
                <a:gd name="T45" fmla="*/ 16196 h 635"/>
                <a:gd name="T46" fmla="*/ 212372 w 634"/>
                <a:gd name="T47" fmla="*/ 0 h 635"/>
                <a:gd name="T48" fmla="*/ 116822 w 634"/>
                <a:gd name="T49" fmla="*/ 206955 h 635"/>
                <a:gd name="T50" fmla="*/ 116822 w 634"/>
                <a:gd name="T51" fmla="*/ 206955 h 635"/>
                <a:gd name="T52" fmla="*/ 95549 w 634"/>
                <a:gd name="T53" fmla="*/ 206955 h 635"/>
                <a:gd name="T54" fmla="*/ 21273 w 634"/>
                <a:gd name="T55" fmla="*/ 132451 h 635"/>
                <a:gd name="T56" fmla="*/ 21273 w 634"/>
                <a:gd name="T57" fmla="*/ 116974 h 635"/>
                <a:gd name="T58" fmla="*/ 32090 w 634"/>
                <a:gd name="T59" fmla="*/ 106177 h 635"/>
                <a:gd name="T60" fmla="*/ 122231 w 634"/>
                <a:gd name="T61" fmla="*/ 196157 h 635"/>
                <a:gd name="T62" fmla="*/ 116822 w 634"/>
                <a:gd name="T63" fmla="*/ 206955 h 635"/>
                <a:gd name="T64" fmla="*/ 212372 w 634"/>
                <a:gd name="T65" fmla="*/ 100778 h 635"/>
                <a:gd name="T66" fmla="*/ 212372 w 634"/>
                <a:gd name="T67" fmla="*/ 100778 h 635"/>
                <a:gd name="T68" fmla="*/ 207324 w 634"/>
                <a:gd name="T69" fmla="*/ 116974 h 635"/>
                <a:gd name="T70" fmla="*/ 133048 w 634"/>
                <a:gd name="T71" fmla="*/ 185719 h 635"/>
                <a:gd name="T72" fmla="*/ 42546 w 634"/>
                <a:gd name="T73" fmla="*/ 95739 h 635"/>
                <a:gd name="T74" fmla="*/ 116822 w 634"/>
                <a:gd name="T75" fmla="*/ 21235 h 635"/>
                <a:gd name="T76" fmla="*/ 127639 w 634"/>
                <a:gd name="T77" fmla="*/ 16196 h 635"/>
                <a:gd name="T78" fmla="*/ 207324 w 634"/>
                <a:gd name="T79" fmla="*/ 16196 h 635"/>
                <a:gd name="T80" fmla="*/ 212372 w 634"/>
                <a:gd name="T81" fmla="*/ 21235 h 635"/>
                <a:gd name="T82" fmla="*/ 212372 w 634"/>
                <a:gd name="T83" fmla="*/ 100778 h 63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34" h="635">
                  <a:moveTo>
                    <a:pt x="383" y="133"/>
                  </a:moveTo>
                  <a:lnTo>
                    <a:pt x="383" y="133"/>
                  </a:lnTo>
                  <a:cubicBezTo>
                    <a:pt x="354" y="163"/>
                    <a:pt x="354" y="207"/>
                    <a:pt x="383" y="251"/>
                  </a:cubicBezTo>
                  <a:cubicBezTo>
                    <a:pt x="428" y="280"/>
                    <a:pt x="471" y="280"/>
                    <a:pt x="501" y="251"/>
                  </a:cubicBezTo>
                  <a:cubicBezTo>
                    <a:pt x="530" y="207"/>
                    <a:pt x="530" y="163"/>
                    <a:pt x="501" y="133"/>
                  </a:cubicBezTo>
                  <a:cubicBezTo>
                    <a:pt x="471" y="104"/>
                    <a:pt x="428" y="104"/>
                    <a:pt x="383" y="133"/>
                  </a:cubicBezTo>
                  <a:close/>
                  <a:moveTo>
                    <a:pt x="471" y="221"/>
                  </a:moveTo>
                  <a:lnTo>
                    <a:pt x="471" y="221"/>
                  </a:lnTo>
                  <a:cubicBezTo>
                    <a:pt x="457" y="236"/>
                    <a:pt x="428" y="236"/>
                    <a:pt x="412" y="221"/>
                  </a:cubicBezTo>
                  <a:cubicBezTo>
                    <a:pt x="398" y="207"/>
                    <a:pt x="398" y="177"/>
                    <a:pt x="412" y="163"/>
                  </a:cubicBezTo>
                  <a:cubicBezTo>
                    <a:pt x="428" y="148"/>
                    <a:pt x="457" y="148"/>
                    <a:pt x="471" y="163"/>
                  </a:cubicBezTo>
                  <a:cubicBezTo>
                    <a:pt x="486" y="177"/>
                    <a:pt x="486" y="207"/>
                    <a:pt x="471" y="221"/>
                  </a:cubicBezTo>
                  <a:close/>
                  <a:moveTo>
                    <a:pt x="589" y="0"/>
                  </a:moveTo>
                  <a:lnTo>
                    <a:pt x="589" y="0"/>
                  </a:lnTo>
                  <a:cubicBezTo>
                    <a:pt x="339" y="0"/>
                    <a:pt x="339" y="0"/>
                    <a:pt x="339" y="0"/>
                  </a:cubicBezTo>
                  <a:cubicBezTo>
                    <a:pt x="310" y="0"/>
                    <a:pt x="310" y="15"/>
                    <a:pt x="295" y="30"/>
                  </a:cubicBezTo>
                  <a:cubicBezTo>
                    <a:pt x="30" y="295"/>
                    <a:pt x="30" y="295"/>
                    <a:pt x="30" y="295"/>
                  </a:cubicBezTo>
                  <a:cubicBezTo>
                    <a:pt x="0" y="325"/>
                    <a:pt x="0" y="368"/>
                    <a:pt x="30" y="398"/>
                  </a:cubicBezTo>
                  <a:cubicBezTo>
                    <a:pt x="236" y="604"/>
                    <a:pt x="236" y="604"/>
                    <a:pt x="236" y="604"/>
                  </a:cubicBezTo>
                  <a:cubicBezTo>
                    <a:pt x="265" y="634"/>
                    <a:pt x="310" y="634"/>
                    <a:pt x="339" y="604"/>
                  </a:cubicBezTo>
                  <a:cubicBezTo>
                    <a:pt x="604" y="339"/>
                    <a:pt x="604" y="339"/>
                    <a:pt x="604" y="339"/>
                  </a:cubicBezTo>
                  <a:cubicBezTo>
                    <a:pt x="619" y="325"/>
                    <a:pt x="633" y="325"/>
                    <a:pt x="633" y="295"/>
                  </a:cubicBezTo>
                  <a:cubicBezTo>
                    <a:pt x="633" y="45"/>
                    <a:pt x="633" y="45"/>
                    <a:pt x="633" y="45"/>
                  </a:cubicBezTo>
                  <a:cubicBezTo>
                    <a:pt x="633" y="15"/>
                    <a:pt x="619" y="0"/>
                    <a:pt x="589" y="0"/>
                  </a:cubicBezTo>
                  <a:close/>
                  <a:moveTo>
                    <a:pt x="324" y="575"/>
                  </a:moveTo>
                  <a:lnTo>
                    <a:pt x="324" y="575"/>
                  </a:lnTo>
                  <a:cubicBezTo>
                    <a:pt x="295" y="589"/>
                    <a:pt x="280" y="589"/>
                    <a:pt x="265" y="575"/>
                  </a:cubicBezTo>
                  <a:cubicBezTo>
                    <a:pt x="59" y="368"/>
                    <a:pt x="59" y="368"/>
                    <a:pt x="59" y="368"/>
                  </a:cubicBezTo>
                  <a:cubicBezTo>
                    <a:pt x="45" y="354"/>
                    <a:pt x="45" y="339"/>
                    <a:pt x="59" y="325"/>
                  </a:cubicBezTo>
                  <a:cubicBezTo>
                    <a:pt x="89" y="295"/>
                    <a:pt x="89" y="295"/>
                    <a:pt x="89" y="295"/>
                  </a:cubicBezTo>
                  <a:cubicBezTo>
                    <a:pt x="339" y="545"/>
                    <a:pt x="339" y="545"/>
                    <a:pt x="339" y="545"/>
                  </a:cubicBezTo>
                  <a:lnTo>
                    <a:pt x="324" y="575"/>
                  </a:lnTo>
                  <a:close/>
                  <a:moveTo>
                    <a:pt x="589" y="280"/>
                  </a:moveTo>
                  <a:lnTo>
                    <a:pt x="589" y="280"/>
                  </a:lnTo>
                  <a:cubicBezTo>
                    <a:pt x="589" y="295"/>
                    <a:pt x="589" y="310"/>
                    <a:pt x="575" y="325"/>
                  </a:cubicBezTo>
                  <a:cubicBezTo>
                    <a:pt x="369" y="516"/>
                    <a:pt x="369" y="516"/>
                    <a:pt x="369" y="516"/>
                  </a:cubicBezTo>
                  <a:cubicBezTo>
                    <a:pt x="118" y="266"/>
                    <a:pt x="118" y="266"/>
                    <a:pt x="118" y="266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4" y="45"/>
                    <a:pt x="339" y="45"/>
                    <a:pt x="354" y="45"/>
                  </a:cubicBezTo>
                  <a:cubicBezTo>
                    <a:pt x="575" y="45"/>
                    <a:pt x="575" y="45"/>
                    <a:pt x="575" y="45"/>
                  </a:cubicBezTo>
                  <a:cubicBezTo>
                    <a:pt x="589" y="45"/>
                    <a:pt x="589" y="45"/>
                    <a:pt x="589" y="59"/>
                  </a:cubicBezTo>
                  <a:lnTo>
                    <a:pt x="589" y="28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beve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C809477-30B0-4041-A972-96B9B6F41705}"/>
              </a:ext>
            </a:extLst>
          </p:cNvPr>
          <p:cNvGrpSpPr/>
          <p:nvPr/>
        </p:nvGrpSpPr>
        <p:grpSpPr>
          <a:xfrm>
            <a:off x="3991164" y="2666389"/>
            <a:ext cx="861430" cy="861430"/>
            <a:chOff x="3991164" y="2582414"/>
            <a:chExt cx="861430" cy="861430"/>
          </a:xfrm>
        </p:grpSpPr>
        <p:sp>
          <p:nvSpPr>
            <p:cNvPr id="12" name="Oval 39">
              <a:extLst>
                <a:ext uri="{FF2B5EF4-FFF2-40B4-BE49-F238E27FC236}">
                  <a16:creationId xmlns:a16="http://schemas.microsoft.com/office/drawing/2014/main" xmlns="" id="{4B373557-DCFB-4AAB-89BC-7534378D7E73}"/>
                </a:ext>
              </a:extLst>
            </p:cNvPr>
            <p:cNvSpPr/>
            <p:nvPr/>
          </p:nvSpPr>
          <p:spPr>
            <a:xfrm>
              <a:off x="3991164" y="2582414"/>
              <a:ext cx="861430" cy="861430"/>
            </a:xfrm>
            <a:prstGeom prst="ellipse">
              <a:avLst/>
            </a:prstGeom>
            <a:solidFill>
              <a:srgbClr val="86B0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Freeform 90">
              <a:extLst>
                <a:ext uri="{FF2B5EF4-FFF2-40B4-BE49-F238E27FC236}">
                  <a16:creationId xmlns:a16="http://schemas.microsoft.com/office/drawing/2014/main" xmlns="" id="{BB5F949C-4EC7-40BB-B544-F50A645F1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2014" y="2777330"/>
              <a:ext cx="430420" cy="430420"/>
            </a:xfrm>
            <a:custGeom>
              <a:avLst/>
              <a:gdLst>
                <a:gd name="T0" fmla="*/ 106006 w 634"/>
                <a:gd name="T1" fmla="*/ 169883 h 635"/>
                <a:gd name="T2" fmla="*/ 106006 w 634"/>
                <a:gd name="T3" fmla="*/ 169883 h 635"/>
                <a:gd name="T4" fmla="*/ 111414 w 634"/>
                <a:gd name="T5" fmla="*/ 169883 h 635"/>
                <a:gd name="T6" fmla="*/ 116822 w 634"/>
                <a:gd name="T7" fmla="*/ 169883 h 635"/>
                <a:gd name="T8" fmla="*/ 153600 w 634"/>
                <a:gd name="T9" fmla="*/ 127412 h 635"/>
                <a:gd name="T10" fmla="*/ 153600 w 634"/>
                <a:gd name="T11" fmla="*/ 116974 h 635"/>
                <a:gd name="T12" fmla="*/ 143144 w 634"/>
                <a:gd name="T13" fmla="*/ 116974 h 635"/>
                <a:gd name="T14" fmla="*/ 121870 w 634"/>
                <a:gd name="T15" fmla="*/ 143249 h 635"/>
                <a:gd name="T16" fmla="*/ 121870 w 634"/>
                <a:gd name="T17" fmla="*/ 37432 h 635"/>
                <a:gd name="T18" fmla="*/ 111414 w 634"/>
                <a:gd name="T19" fmla="*/ 26634 h 635"/>
                <a:gd name="T20" fmla="*/ 106006 w 634"/>
                <a:gd name="T21" fmla="*/ 37432 h 635"/>
                <a:gd name="T22" fmla="*/ 106006 w 634"/>
                <a:gd name="T23" fmla="*/ 143249 h 635"/>
                <a:gd name="T24" fmla="*/ 84732 w 634"/>
                <a:gd name="T25" fmla="*/ 116974 h 635"/>
                <a:gd name="T26" fmla="*/ 74276 w 634"/>
                <a:gd name="T27" fmla="*/ 116974 h 635"/>
                <a:gd name="T28" fmla="*/ 74276 w 634"/>
                <a:gd name="T29" fmla="*/ 127412 h 635"/>
                <a:gd name="T30" fmla="*/ 106006 w 634"/>
                <a:gd name="T31" fmla="*/ 169883 h 635"/>
                <a:gd name="T32" fmla="*/ 174873 w 634"/>
                <a:gd name="T33" fmla="*/ 185719 h 635"/>
                <a:gd name="T34" fmla="*/ 174873 w 634"/>
                <a:gd name="T35" fmla="*/ 185719 h 635"/>
                <a:gd name="T36" fmla="*/ 47594 w 634"/>
                <a:gd name="T37" fmla="*/ 185719 h 635"/>
                <a:gd name="T38" fmla="*/ 42186 w 634"/>
                <a:gd name="T39" fmla="*/ 190758 h 635"/>
                <a:gd name="T40" fmla="*/ 47594 w 634"/>
                <a:gd name="T41" fmla="*/ 196157 h 635"/>
                <a:gd name="T42" fmla="*/ 174873 w 634"/>
                <a:gd name="T43" fmla="*/ 196157 h 635"/>
                <a:gd name="T44" fmla="*/ 185690 w 634"/>
                <a:gd name="T45" fmla="*/ 190758 h 635"/>
                <a:gd name="T46" fmla="*/ 174873 w 634"/>
                <a:gd name="T47" fmla="*/ 185719 h 635"/>
                <a:gd name="T48" fmla="*/ 196146 w 634"/>
                <a:gd name="T49" fmla="*/ 0 h 635"/>
                <a:gd name="T50" fmla="*/ 196146 w 634"/>
                <a:gd name="T51" fmla="*/ 0 h 635"/>
                <a:gd name="T52" fmla="*/ 26321 w 634"/>
                <a:gd name="T53" fmla="*/ 0 h 635"/>
                <a:gd name="T54" fmla="*/ 0 w 634"/>
                <a:gd name="T55" fmla="*/ 26634 h 635"/>
                <a:gd name="T56" fmla="*/ 0 w 634"/>
                <a:gd name="T57" fmla="*/ 196157 h 635"/>
                <a:gd name="T58" fmla="*/ 26321 w 634"/>
                <a:gd name="T59" fmla="*/ 228190 h 635"/>
                <a:gd name="T60" fmla="*/ 196146 w 634"/>
                <a:gd name="T61" fmla="*/ 228190 h 635"/>
                <a:gd name="T62" fmla="*/ 228236 w 634"/>
                <a:gd name="T63" fmla="*/ 196157 h 635"/>
                <a:gd name="T64" fmla="*/ 228236 w 634"/>
                <a:gd name="T65" fmla="*/ 26634 h 635"/>
                <a:gd name="T66" fmla="*/ 196146 w 634"/>
                <a:gd name="T67" fmla="*/ 0 h 635"/>
                <a:gd name="T68" fmla="*/ 212011 w 634"/>
                <a:gd name="T69" fmla="*/ 196157 h 635"/>
                <a:gd name="T70" fmla="*/ 212011 w 634"/>
                <a:gd name="T71" fmla="*/ 196157 h 635"/>
                <a:gd name="T72" fmla="*/ 196146 w 634"/>
                <a:gd name="T73" fmla="*/ 211994 h 635"/>
                <a:gd name="T74" fmla="*/ 26321 w 634"/>
                <a:gd name="T75" fmla="*/ 211994 h 635"/>
                <a:gd name="T76" fmla="*/ 15865 w 634"/>
                <a:gd name="T77" fmla="*/ 196157 h 635"/>
                <a:gd name="T78" fmla="*/ 15865 w 634"/>
                <a:gd name="T79" fmla="*/ 26634 h 635"/>
                <a:gd name="T80" fmla="*/ 26321 w 634"/>
                <a:gd name="T81" fmla="*/ 16196 h 635"/>
                <a:gd name="T82" fmla="*/ 196146 w 634"/>
                <a:gd name="T83" fmla="*/ 16196 h 635"/>
                <a:gd name="T84" fmla="*/ 212011 w 634"/>
                <a:gd name="T85" fmla="*/ 26634 h 635"/>
                <a:gd name="T86" fmla="*/ 212011 w 634"/>
                <a:gd name="T87" fmla="*/ 196157 h 63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634" h="635">
                  <a:moveTo>
                    <a:pt x="294" y="472"/>
                  </a:moveTo>
                  <a:lnTo>
                    <a:pt x="294" y="472"/>
                  </a:lnTo>
                  <a:cubicBezTo>
                    <a:pt x="309" y="472"/>
                    <a:pt x="309" y="472"/>
                    <a:pt x="309" y="472"/>
                  </a:cubicBezTo>
                  <a:cubicBezTo>
                    <a:pt x="324" y="472"/>
                    <a:pt x="324" y="472"/>
                    <a:pt x="324" y="472"/>
                  </a:cubicBezTo>
                  <a:cubicBezTo>
                    <a:pt x="426" y="354"/>
                    <a:pt x="426" y="354"/>
                    <a:pt x="426" y="354"/>
                  </a:cubicBezTo>
                  <a:cubicBezTo>
                    <a:pt x="426" y="339"/>
                    <a:pt x="426" y="325"/>
                    <a:pt x="426" y="325"/>
                  </a:cubicBezTo>
                  <a:cubicBezTo>
                    <a:pt x="412" y="310"/>
                    <a:pt x="412" y="310"/>
                    <a:pt x="397" y="325"/>
                  </a:cubicBezTo>
                  <a:cubicBezTo>
                    <a:pt x="338" y="398"/>
                    <a:pt x="338" y="398"/>
                    <a:pt x="338" y="398"/>
                  </a:cubicBezTo>
                  <a:cubicBezTo>
                    <a:pt x="338" y="104"/>
                    <a:pt x="338" y="104"/>
                    <a:pt x="338" y="104"/>
                  </a:cubicBezTo>
                  <a:cubicBezTo>
                    <a:pt x="338" y="89"/>
                    <a:pt x="324" y="74"/>
                    <a:pt x="309" y="74"/>
                  </a:cubicBezTo>
                  <a:cubicBezTo>
                    <a:pt x="309" y="74"/>
                    <a:pt x="294" y="89"/>
                    <a:pt x="294" y="104"/>
                  </a:cubicBezTo>
                  <a:cubicBezTo>
                    <a:pt x="294" y="398"/>
                    <a:pt x="294" y="398"/>
                    <a:pt x="294" y="398"/>
                  </a:cubicBezTo>
                  <a:cubicBezTo>
                    <a:pt x="235" y="325"/>
                    <a:pt x="235" y="325"/>
                    <a:pt x="235" y="325"/>
                  </a:cubicBezTo>
                  <a:cubicBezTo>
                    <a:pt x="220" y="310"/>
                    <a:pt x="206" y="310"/>
                    <a:pt x="206" y="325"/>
                  </a:cubicBezTo>
                  <a:cubicBezTo>
                    <a:pt x="191" y="325"/>
                    <a:pt x="191" y="339"/>
                    <a:pt x="206" y="354"/>
                  </a:cubicBezTo>
                  <a:lnTo>
                    <a:pt x="294" y="472"/>
                  </a:lnTo>
                  <a:close/>
                  <a:moveTo>
                    <a:pt x="485" y="516"/>
                  </a:moveTo>
                  <a:lnTo>
                    <a:pt x="485" y="516"/>
                  </a:lnTo>
                  <a:cubicBezTo>
                    <a:pt x="132" y="516"/>
                    <a:pt x="132" y="516"/>
                    <a:pt x="132" y="516"/>
                  </a:cubicBezTo>
                  <a:cubicBezTo>
                    <a:pt x="132" y="516"/>
                    <a:pt x="117" y="516"/>
                    <a:pt x="117" y="530"/>
                  </a:cubicBezTo>
                  <a:cubicBezTo>
                    <a:pt x="117" y="545"/>
                    <a:pt x="132" y="545"/>
                    <a:pt x="132" y="545"/>
                  </a:cubicBezTo>
                  <a:cubicBezTo>
                    <a:pt x="485" y="545"/>
                    <a:pt x="485" y="545"/>
                    <a:pt x="485" y="545"/>
                  </a:cubicBezTo>
                  <a:cubicBezTo>
                    <a:pt x="500" y="545"/>
                    <a:pt x="515" y="545"/>
                    <a:pt x="515" y="530"/>
                  </a:cubicBezTo>
                  <a:cubicBezTo>
                    <a:pt x="515" y="516"/>
                    <a:pt x="500" y="516"/>
                    <a:pt x="485" y="516"/>
                  </a:cubicBezTo>
                  <a:close/>
                  <a:moveTo>
                    <a:pt x="544" y="0"/>
                  </a:moveTo>
                  <a:lnTo>
                    <a:pt x="544" y="0"/>
                  </a:lnTo>
                  <a:cubicBezTo>
                    <a:pt x="73" y="0"/>
                    <a:pt x="73" y="0"/>
                    <a:pt x="73" y="0"/>
                  </a:cubicBezTo>
                  <a:cubicBezTo>
                    <a:pt x="29" y="0"/>
                    <a:pt x="0" y="30"/>
                    <a:pt x="0" y="7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29" y="634"/>
                    <a:pt x="73" y="634"/>
                  </a:cubicBezTo>
                  <a:cubicBezTo>
                    <a:pt x="544" y="634"/>
                    <a:pt x="544" y="634"/>
                    <a:pt x="544" y="634"/>
                  </a:cubicBezTo>
                  <a:cubicBezTo>
                    <a:pt x="588" y="634"/>
                    <a:pt x="633" y="589"/>
                    <a:pt x="633" y="545"/>
                  </a:cubicBezTo>
                  <a:cubicBezTo>
                    <a:pt x="633" y="74"/>
                    <a:pt x="633" y="74"/>
                    <a:pt x="633" y="74"/>
                  </a:cubicBezTo>
                  <a:cubicBezTo>
                    <a:pt x="633" y="30"/>
                    <a:pt x="588" y="0"/>
                    <a:pt x="544" y="0"/>
                  </a:cubicBezTo>
                  <a:close/>
                  <a:moveTo>
                    <a:pt x="588" y="545"/>
                  </a:moveTo>
                  <a:lnTo>
                    <a:pt x="588" y="545"/>
                  </a:lnTo>
                  <a:cubicBezTo>
                    <a:pt x="588" y="575"/>
                    <a:pt x="574" y="589"/>
                    <a:pt x="544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8" y="589"/>
                    <a:pt x="44" y="575"/>
                    <a:pt x="44" y="545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8" y="45"/>
                    <a:pt x="73" y="45"/>
                  </a:cubicBezTo>
                  <a:cubicBezTo>
                    <a:pt x="544" y="45"/>
                    <a:pt x="544" y="45"/>
                    <a:pt x="544" y="45"/>
                  </a:cubicBezTo>
                  <a:cubicBezTo>
                    <a:pt x="574" y="45"/>
                    <a:pt x="588" y="59"/>
                    <a:pt x="588" y="74"/>
                  </a:cubicBezTo>
                  <a:lnTo>
                    <a:pt x="588" y="54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beve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54C94035-96E8-4625-9564-B36DDE355A6E}"/>
              </a:ext>
            </a:extLst>
          </p:cNvPr>
          <p:cNvGrpSpPr/>
          <p:nvPr/>
        </p:nvGrpSpPr>
        <p:grpSpPr>
          <a:xfrm>
            <a:off x="6847293" y="4644429"/>
            <a:ext cx="861430" cy="861430"/>
            <a:chOff x="6847293" y="4560454"/>
            <a:chExt cx="861430" cy="861430"/>
          </a:xfrm>
        </p:grpSpPr>
        <p:sp>
          <p:nvSpPr>
            <p:cNvPr id="15" name="Oval 41">
              <a:extLst>
                <a:ext uri="{FF2B5EF4-FFF2-40B4-BE49-F238E27FC236}">
                  <a16:creationId xmlns:a16="http://schemas.microsoft.com/office/drawing/2014/main" xmlns="" id="{4B465058-4564-40C8-8927-7362FDD69EAA}"/>
                </a:ext>
              </a:extLst>
            </p:cNvPr>
            <p:cNvSpPr/>
            <p:nvPr/>
          </p:nvSpPr>
          <p:spPr>
            <a:xfrm>
              <a:off x="6847293" y="4560454"/>
              <a:ext cx="861430" cy="861430"/>
            </a:xfrm>
            <a:prstGeom prst="ellipse">
              <a:avLst/>
            </a:prstGeom>
            <a:solidFill>
              <a:srgbClr val="86B0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Freeform 170">
              <a:extLst>
                <a:ext uri="{FF2B5EF4-FFF2-40B4-BE49-F238E27FC236}">
                  <a16:creationId xmlns:a16="http://schemas.microsoft.com/office/drawing/2014/main" xmlns="" id="{CC4D74C5-3E72-4779-A497-6DFDEAA2C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4117" y="4775959"/>
              <a:ext cx="427782" cy="427781"/>
            </a:xfrm>
            <a:custGeom>
              <a:avLst/>
              <a:gdLst>
                <a:gd name="T0" fmla="*/ 185701 w 634"/>
                <a:gd name="T1" fmla="*/ 169829 h 634"/>
                <a:gd name="T2" fmla="*/ 79329 w 634"/>
                <a:gd name="T3" fmla="*/ 148555 h 634"/>
                <a:gd name="T4" fmla="*/ 42188 w 634"/>
                <a:gd name="T5" fmla="*/ 169829 h 634"/>
                <a:gd name="T6" fmla="*/ 42188 w 634"/>
                <a:gd name="T7" fmla="*/ 185694 h 634"/>
                <a:gd name="T8" fmla="*/ 79329 w 634"/>
                <a:gd name="T9" fmla="*/ 206968 h 634"/>
                <a:gd name="T10" fmla="*/ 185701 w 634"/>
                <a:gd name="T11" fmla="*/ 185694 h 634"/>
                <a:gd name="T12" fmla="*/ 185701 w 634"/>
                <a:gd name="T13" fmla="*/ 169829 h 634"/>
                <a:gd name="T14" fmla="*/ 79329 w 634"/>
                <a:gd name="T15" fmla="*/ 196511 h 634"/>
                <a:gd name="T16" fmla="*/ 79329 w 634"/>
                <a:gd name="T17" fmla="*/ 159372 h 634"/>
                <a:gd name="T18" fmla="*/ 79329 w 634"/>
                <a:gd name="T19" fmla="*/ 196511 h 634"/>
                <a:gd name="T20" fmla="*/ 185701 w 634"/>
                <a:gd name="T21" fmla="*/ 58412 h 634"/>
                <a:gd name="T22" fmla="*/ 79329 w 634"/>
                <a:gd name="T23" fmla="*/ 37139 h 634"/>
                <a:gd name="T24" fmla="*/ 42188 w 634"/>
                <a:gd name="T25" fmla="*/ 58412 h 634"/>
                <a:gd name="T26" fmla="*/ 42188 w 634"/>
                <a:gd name="T27" fmla="*/ 74278 h 634"/>
                <a:gd name="T28" fmla="*/ 79329 w 634"/>
                <a:gd name="T29" fmla="*/ 95551 h 634"/>
                <a:gd name="T30" fmla="*/ 185701 w 634"/>
                <a:gd name="T31" fmla="*/ 74278 h 634"/>
                <a:gd name="T32" fmla="*/ 185701 w 634"/>
                <a:gd name="T33" fmla="*/ 58412 h 634"/>
                <a:gd name="T34" fmla="*/ 79329 w 634"/>
                <a:gd name="T35" fmla="*/ 84734 h 634"/>
                <a:gd name="T36" fmla="*/ 79329 w 634"/>
                <a:gd name="T37" fmla="*/ 47956 h 634"/>
                <a:gd name="T38" fmla="*/ 79329 w 634"/>
                <a:gd name="T39" fmla="*/ 84734 h 634"/>
                <a:gd name="T40" fmla="*/ 185701 w 634"/>
                <a:gd name="T41" fmla="*/ 116825 h 634"/>
                <a:gd name="T42" fmla="*/ 143152 w 634"/>
                <a:gd name="T43" fmla="*/ 95551 h 634"/>
                <a:gd name="T44" fmla="*/ 42188 w 634"/>
                <a:gd name="T45" fmla="*/ 116825 h 634"/>
                <a:gd name="T46" fmla="*/ 42188 w 634"/>
                <a:gd name="T47" fmla="*/ 127282 h 634"/>
                <a:gd name="T48" fmla="*/ 143152 w 634"/>
                <a:gd name="T49" fmla="*/ 148555 h 634"/>
                <a:gd name="T50" fmla="*/ 185701 w 634"/>
                <a:gd name="T51" fmla="*/ 127282 h 634"/>
                <a:gd name="T52" fmla="*/ 185701 w 634"/>
                <a:gd name="T53" fmla="*/ 116825 h 634"/>
                <a:gd name="T54" fmla="*/ 143152 w 634"/>
                <a:gd name="T55" fmla="*/ 138099 h 634"/>
                <a:gd name="T56" fmla="*/ 143152 w 634"/>
                <a:gd name="T57" fmla="*/ 106008 h 634"/>
                <a:gd name="T58" fmla="*/ 143152 w 634"/>
                <a:gd name="T59" fmla="*/ 138099 h 634"/>
                <a:gd name="T60" fmla="*/ 196158 w 634"/>
                <a:gd name="T61" fmla="*/ 0 h 634"/>
                <a:gd name="T62" fmla="*/ 0 w 634"/>
                <a:gd name="T63" fmla="*/ 31730 h 634"/>
                <a:gd name="T64" fmla="*/ 26323 w 634"/>
                <a:gd name="T65" fmla="*/ 228241 h 634"/>
                <a:gd name="T66" fmla="*/ 228250 w 634"/>
                <a:gd name="T67" fmla="*/ 201559 h 634"/>
                <a:gd name="T68" fmla="*/ 196158 w 634"/>
                <a:gd name="T69" fmla="*/ 0 h 634"/>
                <a:gd name="T70" fmla="*/ 212024 w 634"/>
                <a:gd name="T71" fmla="*/ 201559 h 634"/>
                <a:gd name="T72" fmla="*/ 26323 w 634"/>
                <a:gd name="T73" fmla="*/ 212376 h 634"/>
                <a:gd name="T74" fmla="*/ 15866 w 634"/>
                <a:gd name="T75" fmla="*/ 31730 h 634"/>
                <a:gd name="T76" fmla="*/ 196158 w 634"/>
                <a:gd name="T77" fmla="*/ 15865 h 634"/>
                <a:gd name="T78" fmla="*/ 212024 w 634"/>
                <a:gd name="T79" fmla="*/ 201559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515" y="471"/>
                  </a:moveTo>
                  <a:lnTo>
                    <a:pt x="515" y="471"/>
                  </a:lnTo>
                  <a:cubicBezTo>
                    <a:pt x="294" y="471"/>
                    <a:pt x="294" y="471"/>
                    <a:pt x="294" y="471"/>
                  </a:cubicBezTo>
                  <a:cubicBezTo>
                    <a:pt x="279" y="442"/>
                    <a:pt x="250" y="412"/>
                    <a:pt x="220" y="412"/>
                  </a:cubicBezTo>
                  <a:cubicBezTo>
                    <a:pt x="176" y="412"/>
                    <a:pt x="147" y="442"/>
                    <a:pt x="147" y="471"/>
                  </a:cubicBezTo>
                  <a:cubicBezTo>
                    <a:pt x="117" y="471"/>
                    <a:pt x="117" y="471"/>
                    <a:pt x="117" y="471"/>
                  </a:cubicBezTo>
                  <a:cubicBezTo>
                    <a:pt x="103" y="471"/>
                    <a:pt x="103" y="486"/>
                    <a:pt x="103" y="501"/>
                  </a:cubicBezTo>
                  <a:cubicBezTo>
                    <a:pt x="103" y="501"/>
                    <a:pt x="103" y="515"/>
                    <a:pt x="117" y="515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45"/>
                    <a:pt x="176" y="574"/>
                    <a:pt x="220" y="574"/>
                  </a:cubicBezTo>
                  <a:cubicBezTo>
                    <a:pt x="250" y="574"/>
                    <a:pt x="279" y="545"/>
                    <a:pt x="294" y="515"/>
                  </a:cubicBezTo>
                  <a:cubicBezTo>
                    <a:pt x="515" y="515"/>
                    <a:pt x="515" y="515"/>
                    <a:pt x="515" y="515"/>
                  </a:cubicBezTo>
                  <a:lnTo>
                    <a:pt x="530" y="501"/>
                  </a:lnTo>
                  <a:cubicBezTo>
                    <a:pt x="530" y="486"/>
                    <a:pt x="515" y="471"/>
                    <a:pt x="515" y="471"/>
                  </a:cubicBezTo>
                  <a:close/>
                  <a:moveTo>
                    <a:pt x="220" y="545"/>
                  </a:moveTo>
                  <a:lnTo>
                    <a:pt x="220" y="545"/>
                  </a:lnTo>
                  <a:cubicBezTo>
                    <a:pt x="191" y="545"/>
                    <a:pt x="162" y="515"/>
                    <a:pt x="162" y="501"/>
                  </a:cubicBezTo>
                  <a:cubicBezTo>
                    <a:pt x="162" y="471"/>
                    <a:pt x="191" y="442"/>
                    <a:pt x="220" y="442"/>
                  </a:cubicBezTo>
                  <a:cubicBezTo>
                    <a:pt x="235" y="442"/>
                    <a:pt x="265" y="471"/>
                    <a:pt x="265" y="501"/>
                  </a:cubicBezTo>
                  <a:cubicBezTo>
                    <a:pt x="265" y="515"/>
                    <a:pt x="235" y="545"/>
                    <a:pt x="220" y="545"/>
                  </a:cubicBezTo>
                  <a:close/>
                  <a:moveTo>
                    <a:pt x="515" y="162"/>
                  </a:moveTo>
                  <a:lnTo>
                    <a:pt x="515" y="162"/>
                  </a:lnTo>
                  <a:cubicBezTo>
                    <a:pt x="294" y="162"/>
                    <a:pt x="294" y="162"/>
                    <a:pt x="294" y="162"/>
                  </a:cubicBezTo>
                  <a:cubicBezTo>
                    <a:pt x="279" y="133"/>
                    <a:pt x="250" y="103"/>
                    <a:pt x="220" y="103"/>
                  </a:cubicBezTo>
                  <a:cubicBezTo>
                    <a:pt x="176" y="103"/>
                    <a:pt x="147" y="133"/>
                    <a:pt x="14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03" y="162"/>
                    <a:pt x="103" y="176"/>
                    <a:pt x="103" y="176"/>
                  </a:cubicBezTo>
                  <a:cubicBezTo>
                    <a:pt x="103" y="192"/>
                    <a:pt x="103" y="206"/>
                    <a:pt x="117" y="206"/>
                  </a:cubicBezTo>
                  <a:cubicBezTo>
                    <a:pt x="147" y="206"/>
                    <a:pt x="147" y="206"/>
                    <a:pt x="147" y="206"/>
                  </a:cubicBezTo>
                  <a:cubicBezTo>
                    <a:pt x="147" y="235"/>
                    <a:pt x="176" y="265"/>
                    <a:pt x="220" y="265"/>
                  </a:cubicBezTo>
                  <a:cubicBezTo>
                    <a:pt x="250" y="265"/>
                    <a:pt x="279" y="235"/>
                    <a:pt x="294" y="206"/>
                  </a:cubicBezTo>
                  <a:cubicBezTo>
                    <a:pt x="515" y="206"/>
                    <a:pt x="515" y="206"/>
                    <a:pt x="515" y="206"/>
                  </a:cubicBezTo>
                  <a:cubicBezTo>
                    <a:pt x="515" y="206"/>
                    <a:pt x="530" y="192"/>
                    <a:pt x="530" y="176"/>
                  </a:cubicBezTo>
                  <a:lnTo>
                    <a:pt x="515" y="162"/>
                  </a:lnTo>
                  <a:close/>
                  <a:moveTo>
                    <a:pt x="220" y="235"/>
                  </a:moveTo>
                  <a:lnTo>
                    <a:pt x="220" y="235"/>
                  </a:lnTo>
                  <a:cubicBezTo>
                    <a:pt x="191" y="235"/>
                    <a:pt x="162" y="206"/>
                    <a:pt x="162" y="176"/>
                  </a:cubicBezTo>
                  <a:cubicBezTo>
                    <a:pt x="162" y="162"/>
                    <a:pt x="191" y="133"/>
                    <a:pt x="220" y="133"/>
                  </a:cubicBezTo>
                  <a:cubicBezTo>
                    <a:pt x="235" y="133"/>
                    <a:pt x="265" y="162"/>
                    <a:pt x="265" y="176"/>
                  </a:cubicBezTo>
                  <a:cubicBezTo>
                    <a:pt x="265" y="206"/>
                    <a:pt x="235" y="235"/>
                    <a:pt x="220" y="235"/>
                  </a:cubicBezTo>
                  <a:close/>
                  <a:moveTo>
                    <a:pt x="515" y="324"/>
                  </a:moveTo>
                  <a:lnTo>
                    <a:pt x="515" y="324"/>
                  </a:lnTo>
                  <a:cubicBezTo>
                    <a:pt x="471" y="324"/>
                    <a:pt x="471" y="324"/>
                    <a:pt x="471" y="324"/>
                  </a:cubicBezTo>
                  <a:cubicBezTo>
                    <a:pt x="456" y="280"/>
                    <a:pt x="426" y="265"/>
                    <a:pt x="397" y="265"/>
                  </a:cubicBezTo>
                  <a:cubicBezTo>
                    <a:pt x="353" y="265"/>
                    <a:pt x="324" y="280"/>
                    <a:pt x="324" y="324"/>
                  </a:cubicBezTo>
                  <a:cubicBezTo>
                    <a:pt x="117" y="324"/>
                    <a:pt x="117" y="324"/>
                    <a:pt x="117" y="324"/>
                  </a:cubicBezTo>
                  <a:cubicBezTo>
                    <a:pt x="103" y="324"/>
                    <a:pt x="103" y="324"/>
                    <a:pt x="103" y="338"/>
                  </a:cubicBezTo>
                  <a:cubicBezTo>
                    <a:pt x="103" y="353"/>
                    <a:pt x="103" y="353"/>
                    <a:pt x="117" y="353"/>
                  </a:cubicBezTo>
                  <a:cubicBezTo>
                    <a:pt x="324" y="353"/>
                    <a:pt x="324" y="353"/>
                    <a:pt x="324" y="353"/>
                  </a:cubicBezTo>
                  <a:cubicBezTo>
                    <a:pt x="324" y="397"/>
                    <a:pt x="353" y="412"/>
                    <a:pt x="397" y="412"/>
                  </a:cubicBezTo>
                  <a:cubicBezTo>
                    <a:pt x="426" y="412"/>
                    <a:pt x="456" y="397"/>
                    <a:pt x="471" y="353"/>
                  </a:cubicBezTo>
                  <a:cubicBezTo>
                    <a:pt x="515" y="353"/>
                    <a:pt x="515" y="353"/>
                    <a:pt x="515" y="353"/>
                  </a:cubicBezTo>
                  <a:cubicBezTo>
                    <a:pt x="515" y="353"/>
                    <a:pt x="530" y="353"/>
                    <a:pt x="530" y="338"/>
                  </a:cubicBezTo>
                  <a:cubicBezTo>
                    <a:pt x="530" y="324"/>
                    <a:pt x="515" y="324"/>
                    <a:pt x="515" y="324"/>
                  </a:cubicBezTo>
                  <a:close/>
                  <a:moveTo>
                    <a:pt x="397" y="383"/>
                  </a:moveTo>
                  <a:lnTo>
                    <a:pt x="397" y="383"/>
                  </a:lnTo>
                  <a:cubicBezTo>
                    <a:pt x="367" y="383"/>
                    <a:pt x="338" y="368"/>
                    <a:pt x="338" y="338"/>
                  </a:cubicBezTo>
                  <a:cubicBezTo>
                    <a:pt x="338" y="309"/>
                    <a:pt x="367" y="294"/>
                    <a:pt x="397" y="294"/>
                  </a:cubicBezTo>
                  <a:cubicBezTo>
                    <a:pt x="412" y="294"/>
                    <a:pt x="441" y="309"/>
                    <a:pt x="441" y="338"/>
                  </a:cubicBezTo>
                  <a:cubicBezTo>
                    <a:pt x="441" y="368"/>
                    <a:pt x="412" y="383"/>
                    <a:pt x="397" y="383"/>
                  </a:cubicBezTo>
                  <a:close/>
                  <a:moveTo>
                    <a:pt x="544" y="0"/>
                  </a:moveTo>
                  <a:lnTo>
                    <a:pt x="544" y="0"/>
                  </a:lnTo>
                  <a:cubicBezTo>
                    <a:pt x="73" y="0"/>
                    <a:pt x="73" y="0"/>
                    <a:pt x="73" y="0"/>
                  </a:cubicBezTo>
                  <a:cubicBezTo>
                    <a:pt x="29" y="0"/>
                    <a:pt x="0" y="44"/>
                    <a:pt x="0" y="88"/>
                  </a:cubicBezTo>
                  <a:cubicBezTo>
                    <a:pt x="0" y="559"/>
                    <a:pt x="0" y="559"/>
                    <a:pt x="0" y="559"/>
                  </a:cubicBezTo>
                  <a:cubicBezTo>
                    <a:pt x="0" y="604"/>
                    <a:pt x="29" y="633"/>
                    <a:pt x="73" y="633"/>
                  </a:cubicBezTo>
                  <a:cubicBezTo>
                    <a:pt x="544" y="633"/>
                    <a:pt x="544" y="633"/>
                    <a:pt x="544" y="633"/>
                  </a:cubicBezTo>
                  <a:cubicBezTo>
                    <a:pt x="588" y="633"/>
                    <a:pt x="633" y="604"/>
                    <a:pt x="633" y="559"/>
                  </a:cubicBezTo>
                  <a:cubicBezTo>
                    <a:pt x="633" y="88"/>
                    <a:pt x="633" y="88"/>
                    <a:pt x="633" y="88"/>
                  </a:cubicBezTo>
                  <a:cubicBezTo>
                    <a:pt x="633" y="44"/>
                    <a:pt x="588" y="0"/>
                    <a:pt x="544" y="0"/>
                  </a:cubicBezTo>
                  <a:close/>
                  <a:moveTo>
                    <a:pt x="588" y="559"/>
                  </a:moveTo>
                  <a:lnTo>
                    <a:pt x="588" y="559"/>
                  </a:lnTo>
                  <a:cubicBezTo>
                    <a:pt x="588" y="574"/>
                    <a:pt x="574" y="589"/>
                    <a:pt x="544" y="589"/>
                  </a:cubicBezTo>
                  <a:cubicBezTo>
                    <a:pt x="73" y="589"/>
                    <a:pt x="73" y="589"/>
                    <a:pt x="73" y="589"/>
                  </a:cubicBezTo>
                  <a:cubicBezTo>
                    <a:pt x="58" y="589"/>
                    <a:pt x="44" y="574"/>
                    <a:pt x="44" y="559"/>
                  </a:cubicBezTo>
                  <a:cubicBezTo>
                    <a:pt x="44" y="88"/>
                    <a:pt x="44" y="88"/>
                    <a:pt x="44" y="88"/>
                  </a:cubicBezTo>
                  <a:cubicBezTo>
                    <a:pt x="44" y="59"/>
                    <a:pt x="58" y="44"/>
                    <a:pt x="73" y="44"/>
                  </a:cubicBezTo>
                  <a:cubicBezTo>
                    <a:pt x="544" y="44"/>
                    <a:pt x="544" y="44"/>
                    <a:pt x="544" y="44"/>
                  </a:cubicBezTo>
                  <a:cubicBezTo>
                    <a:pt x="574" y="44"/>
                    <a:pt x="588" y="59"/>
                    <a:pt x="588" y="88"/>
                  </a:cubicBezTo>
                  <a:lnTo>
                    <a:pt x="588" y="5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06FC1B9A-1B39-41A4-86CE-967B715FED04}"/>
              </a:ext>
            </a:extLst>
          </p:cNvPr>
          <p:cNvGrpSpPr/>
          <p:nvPr/>
        </p:nvGrpSpPr>
        <p:grpSpPr>
          <a:xfrm>
            <a:off x="5296444" y="2552493"/>
            <a:ext cx="1909473" cy="1909474"/>
            <a:chOff x="5296444" y="2523146"/>
            <a:chExt cx="1909473" cy="1909474"/>
          </a:xfrm>
        </p:grpSpPr>
        <p:sp>
          <p:nvSpPr>
            <p:cNvPr id="18" name="Oval 2">
              <a:extLst>
                <a:ext uri="{FF2B5EF4-FFF2-40B4-BE49-F238E27FC236}">
                  <a16:creationId xmlns:a16="http://schemas.microsoft.com/office/drawing/2014/main" xmlns="" id="{46A04128-67FE-4831-BA74-7D6BC13AB63C}"/>
                </a:ext>
              </a:extLst>
            </p:cNvPr>
            <p:cNvSpPr/>
            <p:nvPr/>
          </p:nvSpPr>
          <p:spPr>
            <a:xfrm>
              <a:off x="5296444" y="2523146"/>
              <a:ext cx="1909473" cy="1909474"/>
            </a:xfrm>
            <a:prstGeom prst="ellipse">
              <a:avLst/>
            </a:prstGeom>
            <a:blipFill>
              <a:blip r:embed="rId3"/>
              <a:tile tx="0" ty="0" sx="100000" sy="100000" flip="none" algn="ctr"/>
            </a:blip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Freeform 219">
              <a:extLst>
                <a:ext uri="{FF2B5EF4-FFF2-40B4-BE49-F238E27FC236}">
                  <a16:creationId xmlns:a16="http://schemas.microsoft.com/office/drawing/2014/main" xmlns="" id="{A1C8EDC7-1D4B-4AA9-9BD9-E4C584420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6250" y="3051135"/>
              <a:ext cx="801667" cy="901874"/>
            </a:xfrm>
            <a:custGeom>
              <a:avLst/>
              <a:gdLst>
                <a:gd name="T0" fmla="*/ 149245 w 546"/>
                <a:gd name="T1" fmla="*/ 131958 h 619"/>
                <a:gd name="T2" fmla="*/ 149245 w 546"/>
                <a:gd name="T3" fmla="*/ 131958 h 619"/>
                <a:gd name="T4" fmla="*/ 85283 w 546"/>
                <a:gd name="T5" fmla="*/ 131958 h 619"/>
                <a:gd name="T6" fmla="*/ 79862 w 546"/>
                <a:gd name="T7" fmla="*/ 137337 h 619"/>
                <a:gd name="T8" fmla="*/ 85283 w 546"/>
                <a:gd name="T9" fmla="*/ 147736 h 619"/>
                <a:gd name="T10" fmla="*/ 149245 w 546"/>
                <a:gd name="T11" fmla="*/ 147736 h 619"/>
                <a:gd name="T12" fmla="*/ 154304 w 546"/>
                <a:gd name="T13" fmla="*/ 137337 h 619"/>
                <a:gd name="T14" fmla="*/ 149245 w 546"/>
                <a:gd name="T15" fmla="*/ 131958 h 619"/>
                <a:gd name="T16" fmla="*/ 149245 w 546"/>
                <a:gd name="T17" fmla="*/ 95024 h 619"/>
                <a:gd name="T18" fmla="*/ 149245 w 546"/>
                <a:gd name="T19" fmla="*/ 95024 h 619"/>
                <a:gd name="T20" fmla="*/ 85283 w 546"/>
                <a:gd name="T21" fmla="*/ 95024 h 619"/>
                <a:gd name="T22" fmla="*/ 79862 w 546"/>
                <a:gd name="T23" fmla="*/ 105782 h 619"/>
                <a:gd name="T24" fmla="*/ 85283 w 546"/>
                <a:gd name="T25" fmla="*/ 110802 h 619"/>
                <a:gd name="T26" fmla="*/ 149245 w 546"/>
                <a:gd name="T27" fmla="*/ 110802 h 619"/>
                <a:gd name="T28" fmla="*/ 154304 w 546"/>
                <a:gd name="T29" fmla="*/ 105782 h 619"/>
                <a:gd name="T30" fmla="*/ 149245 w 546"/>
                <a:gd name="T31" fmla="*/ 95024 h 619"/>
                <a:gd name="T32" fmla="*/ 149245 w 546"/>
                <a:gd name="T33" fmla="*/ 0 h 619"/>
                <a:gd name="T34" fmla="*/ 149245 w 546"/>
                <a:gd name="T35" fmla="*/ 0 h 619"/>
                <a:gd name="T36" fmla="*/ 63962 w 546"/>
                <a:gd name="T37" fmla="*/ 0 h 619"/>
                <a:gd name="T38" fmla="*/ 37582 w 546"/>
                <a:gd name="T39" fmla="*/ 26535 h 619"/>
                <a:gd name="T40" fmla="*/ 26741 w 546"/>
                <a:gd name="T41" fmla="*/ 26535 h 619"/>
                <a:gd name="T42" fmla="*/ 0 w 546"/>
                <a:gd name="T43" fmla="*/ 52711 h 619"/>
                <a:gd name="T44" fmla="*/ 0 w 546"/>
                <a:gd name="T45" fmla="*/ 195427 h 619"/>
                <a:gd name="T46" fmla="*/ 26741 w 546"/>
                <a:gd name="T47" fmla="*/ 221603 h 619"/>
                <a:gd name="T48" fmla="*/ 132983 w 546"/>
                <a:gd name="T49" fmla="*/ 221603 h 619"/>
                <a:gd name="T50" fmla="*/ 165145 w 546"/>
                <a:gd name="T51" fmla="*/ 195427 h 619"/>
                <a:gd name="T52" fmla="*/ 170566 w 546"/>
                <a:gd name="T53" fmla="*/ 195427 h 619"/>
                <a:gd name="T54" fmla="*/ 196946 w 546"/>
                <a:gd name="T55" fmla="*/ 168892 h 619"/>
                <a:gd name="T56" fmla="*/ 196946 w 546"/>
                <a:gd name="T57" fmla="*/ 68848 h 619"/>
                <a:gd name="T58" fmla="*/ 196946 w 546"/>
                <a:gd name="T59" fmla="*/ 52711 h 619"/>
                <a:gd name="T60" fmla="*/ 149245 w 546"/>
                <a:gd name="T61" fmla="*/ 0 h 619"/>
                <a:gd name="T62" fmla="*/ 132983 w 546"/>
                <a:gd name="T63" fmla="*/ 211205 h 619"/>
                <a:gd name="T64" fmla="*/ 132983 w 546"/>
                <a:gd name="T65" fmla="*/ 211205 h 619"/>
                <a:gd name="T66" fmla="*/ 26741 w 546"/>
                <a:gd name="T67" fmla="*/ 211205 h 619"/>
                <a:gd name="T68" fmla="*/ 16262 w 546"/>
                <a:gd name="T69" fmla="*/ 195427 h 619"/>
                <a:gd name="T70" fmla="*/ 16262 w 546"/>
                <a:gd name="T71" fmla="*/ 52711 h 619"/>
                <a:gd name="T72" fmla="*/ 26741 w 546"/>
                <a:gd name="T73" fmla="*/ 42313 h 619"/>
                <a:gd name="T74" fmla="*/ 37582 w 546"/>
                <a:gd name="T75" fmla="*/ 42313 h 619"/>
                <a:gd name="T76" fmla="*/ 37582 w 546"/>
                <a:gd name="T77" fmla="*/ 168892 h 619"/>
                <a:gd name="T78" fmla="*/ 63962 w 546"/>
                <a:gd name="T79" fmla="*/ 195427 h 619"/>
                <a:gd name="T80" fmla="*/ 149245 w 546"/>
                <a:gd name="T81" fmla="*/ 195427 h 619"/>
                <a:gd name="T82" fmla="*/ 132983 w 546"/>
                <a:gd name="T83" fmla="*/ 211205 h 619"/>
                <a:gd name="T84" fmla="*/ 186466 w 546"/>
                <a:gd name="T85" fmla="*/ 168892 h 619"/>
                <a:gd name="T86" fmla="*/ 186466 w 546"/>
                <a:gd name="T87" fmla="*/ 168892 h 619"/>
                <a:gd name="T88" fmla="*/ 170566 w 546"/>
                <a:gd name="T89" fmla="*/ 179649 h 619"/>
                <a:gd name="T90" fmla="*/ 63962 w 546"/>
                <a:gd name="T91" fmla="*/ 179649 h 619"/>
                <a:gd name="T92" fmla="*/ 48062 w 546"/>
                <a:gd name="T93" fmla="*/ 168892 h 619"/>
                <a:gd name="T94" fmla="*/ 48062 w 546"/>
                <a:gd name="T95" fmla="*/ 26535 h 619"/>
                <a:gd name="T96" fmla="*/ 63962 w 546"/>
                <a:gd name="T97" fmla="*/ 10399 h 619"/>
                <a:gd name="T98" fmla="*/ 132983 w 546"/>
                <a:gd name="T99" fmla="*/ 10399 h 619"/>
                <a:gd name="T100" fmla="*/ 132983 w 546"/>
                <a:gd name="T101" fmla="*/ 42313 h 619"/>
                <a:gd name="T102" fmla="*/ 165145 w 546"/>
                <a:gd name="T103" fmla="*/ 68848 h 619"/>
                <a:gd name="T104" fmla="*/ 186466 w 546"/>
                <a:gd name="T105" fmla="*/ 68848 h 619"/>
                <a:gd name="T106" fmla="*/ 186466 w 546"/>
                <a:gd name="T107" fmla="*/ 168892 h 619"/>
                <a:gd name="T108" fmla="*/ 165145 w 546"/>
                <a:gd name="T109" fmla="*/ 52711 h 619"/>
                <a:gd name="T110" fmla="*/ 165145 w 546"/>
                <a:gd name="T111" fmla="*/ 52711 h 619"/>
                <a:gd name="T112" fmla="*/ 149245 w 546"/>
                <a:gd name="T113" fmla="*/ 31555 h 619"/>
                <a:gd name="T114" fmla="*/ 149245 w 546"/>
                <a:gd name="T115" fmla="*/ 10399 h 619"/>
                <a:gd name="T116" fmla="*/ 149245 w 546"/>
                <a:gd name="T117" fmla="*/ 10399 h 619"/>
                <a:gd name="T118" fmla="*/ 186466 w 546"/>
                <a:gd name="T119" fmla="*/ 52711 h 619"/>
                <a:gd name="T120" fmla="*/ 165145 w 546"/>
                <a:gd name="T121" fmla="*/ 52711 h 61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46" h="619">
                  <a:moveTo>
                    <a:pt x="413" y="368"/>
                  </a:moveTo>
                  <a:lnTo>
                    <a:pt x="413" y="368"/>
                  </a:lnTo>
                  <a:cubicBezTo>
                    <a:pt x="236" y="368"/>
                    <a:pt x="236" y="368"/>
                    <a:pt x="236" y="368"/>
                  </a:cubicBezTo>
                  <a:cubicBezTo>
                    <a:pt x="221" y="368"/>
                    <a:pt x="221" y="383"/>
                    <a:pt x="221" y="383"/>
                  </a:cubicBezTo>
                  <a:cubicBezTo>
                    <a:pt x="221" y="398"/>
                    <a:pt x="221" y="412"/>
                    <a:pt x="236" y="412"/>
                  </a:cubicBezTo>
                  <a:cubicBezTo>
                    <a:pt x="413" y="412"/>
                    <a:pt x="413" y="412"/>
                    <a:pt x="413" y="412"/>
                  </a:cubicBezTo>
                  <a:cubicBezTo>
                    <a:pt x="427" y="412"/>
                    <a:pt x="427" y="398"/>
                    <a:pt x="427" y="383"/>
                  </a:cubicBezTo>
                  <a:cubicBezTo>
                    <a:pt x="427" y="383"/>
                    <a:pt x="427" y="368"/>
                    <a:pt x="413" y="368"/>
                  </a:cubicBezTo>
                  <a:close/>
                  <a:moveTo>
                    <a:pt x="413" y="265"/>
                  </a:moveTo>
                  <a:lnTo>
                    <a:pt x="413" y="265"/>
                  </a:lnTo>
                  <a:cubicBezTo>
                    <a:pt x="236" y="265"/>
                    <a:pt x="236" y="265"/>
                    <a:pt x="236" y="265"/>
                  </a:cubicBezTo>
                  <a:cubicBezTo>
                    <a:pt x="221" y="265"/>
                    <a:pt x="221" y="280"/>
                    <a:pt x="221" y="295"/>
                  </a:cubicBezTo>
                  <a:cubicBezTo>
                    <a:pt x="221" y="295"/>
                    <a:pt x="221" y="309"/>
                    <a:pt x="236" y="309"/>
                  </a:cubicBezTo>
                  <a:cubicBezTo>
                    <a:pt x="413" y="309"/>
                    <a:pt x="413" y="309"/>
                    <a:pt x="413" y="309"/>
                  </a:cubicBezTo>
                  <a:cubicBezTo>
                    <a:pt x="427" y="309"/>
                    <a:pt x="427" y="295"/>
                    <a:pt x="427" y="295"/>
                  </a:cubicBezTo>
                  <a:cubicBezTo>
                    <a:pt x="427" y="280"/>
                    <a:pt x="427" y="265"/>
                    <a:pt x="413" y="265"/>
                  </a:cubicBezTo>
                  <a:close/>
                  <a:moveTo>
                    <a:pt x="413" y="0"/>
                  </a:moveTo>
                  <a:lnTo>
                    <a:pt x="413" y="0"/>
                  </a:lnTo>
                  <a:lnTo>
                    <a:pt x="177" y="0"/>
                  </a:lnTo>
                  <a:cubicBezTo>
                    <a:pt x="133" y="0"/>
                    <a:pt x="104" y="29"/>
                    <a:pt x="104" y="74"/>
                  </a:cubicBezTo>
                  <a:cubicBezTo>
                    <a:pt x="74" y="74"/>
                    <a:pt x="74" y="74"/>
                    <a:pt x="74" y="74"/>
                  </a:cubicBezTo>
                  <a:cubicBezTo>
                    <a:pt x="30" y="74"/>
                    <a:pt x="0" y="118"/>
                    <a:pt x="0" y="147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5" y="618"/>
                    <a:pt x="74" y="618"/>
                  </a:cubicBezTo>
                  <a:cubicBezTo>
                    <a:pt x="368" y="618"/>
                    <a:pt x="368" y="618"/>
                    <a:pt x="368" y="618"/>
                  </a:cubicBezTo>
                  <a:cubicBezTo>
                    <a:pt x="413" y="618"/>
                    <a:pt x="457" y="589"/>
                    <a:pt x="457" y="545"/>
                  </a:cubicBezTo>
                  <a:cubicBezTo>
                    <a:pt x="472" y="545"/>
                    <a:pt x="472" y="545"/>
                    <a:pt x="472" y="545"/>
                  </a:cubicBezTo>
                  <a:cubicBezTo>
                    <a:pt x="516" y="545"/>
                    <a:pt x="545" y="501"/>
                    <a:pt x="545" y="471"/>
                  </a:cubicBezTo>
                  <a:cubicBezTo>
                    <a:pt x="545" y="192"/>
                    <a:pt x="545" y="192"/>
                    <a:pt x="545" y="192"/>
                  </a:cubicBezTo>
                  <a:cubicBezTo>
                    <a:pt x="545" y="147"/>
                    <a:pt x="545" y="147"/>
                    <a:pt x="545" y="147"/>
                  </a:cubicBezTo>
                  <a:lnTo>
                    <a:pt x="413" y="0"/>
                  </a:lnTo>
                  <a:close/>
                  <a:moveTo>
                    <a:pt x="368" y="589"/>
                  </a:moveTo>
                  <a:lnTo>
                    <a:pt x="368" y="589"/>
                  </a:lnTo>
                  <a:cubicBezTo>
                    <a:pt x="74" y="589"/>
                    <a:pt x="74" y="589"/>
                    <a:pt x="74" y="589"/>
                  </a:cubicBezTo>
                  <a:cubicBezTo>
                    <a:pt x="59" y="589"/>
                    <a:pt x="45" y="559"/>
                    <a:pt x="45" y="545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33"/>
                    <a:pt x="59" y="118"/>
                    <a:pt x="7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471"/>
                    <a:pt x="104" y="471"/>
                    <a:pt x="104" y="471"/>
                  </a:cubicBezTo>
                  <a:cubicBezTo>
                    <a:pt x="104" y="501"/>
                    <a:pt x="133" y="545"/>
                    <a:pt x="177" y="545"/>
                  </a:cubicBezTo>
                  <a:cubicBezTo>
                    <a:pt x="413" y="545"/>
                    <a:pt x="413" y="545"/>
                    <a:pt x="413" y="545"/>
                  </a:cubicBezTo>
                  <a:cubicBezTo>
                    <a:pt x="413" y="559"/>
                    <a:pt x="398" y="589"/>
                    <a:pt x="368" y="589"/>
                  </a:cubicBezTo>
                  <a:close/>
                  <a:moveTo>
                    <a:pt x="516" y="471"/>
                  </a:moveTo>
                  <a:lnTo>
                    <a:pt x="516" y="471"/>
                  </a:lnTo>
                  <a:cubicBezTo>
                    <a:pt x="516" y="486"/>
                    <a:pt x="486" y="501"/>
                    <a:pt x="472" y="501"/>
                  </a:cubicBezTo>
                  <a:cubicBezTo>
                    <a:pt x="177" y="501"/>
                    <a:pt x="177" y="501"/>
                    <a:pt x="177" y="501"/>
                  </a:cubicBezTo>
                  <a:cubicBezTo>
                    <a:pt x="163" y="501"/>
                    <a:pt x="133" y="486"/>
                    <a:pt x="133" y="471"/>
                  </a:cubicBezTo>
                  <a:cubicBezTo>
                    <a:pt x="133" y="74"/>
                    <a:pt x="133" y="74"/>
                    <a:pt x="133" y="74"/>
                  </a:cubicBezTo>
                  <a:cubicBezTo>
                    <a:pt x="133" y="59"/>
                    <a:pt x="163" y="29"/>
                    <a:pt x="177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8" y="74"/>
                    <a:pt x="368" y="118"/>
                    <a:pt x="368" y="118"/>
                  </a:cubicBezTo>
                  <a:cubicBezTo>
                    <a:pt x="368" y="147"/>
                    <a:pt x="413" y="192"/>
                    <a:pt x="457" y="192"/>
                  </a:cubicBezTo>
                  <a:cubicBezTo>
                    <a:pt x="457" y="192"/>
                    <a:pt x="472" y="192"/>
                    <a:pt x="516" y="192"/>
                  </a:cubicBezTo>
                  <a:lnTo>
                    <a:pt x="516" y="471"/>
                  </a:lnTo>
                  <a:close/>
                  <a:moveTo>
                    <a:pt x="457" y="147"/>
                  </a:moveTo>
                  <a:lnTo>
                    <a:pt x="457" y="147"/>
                  </a:lnTo>
                  <a:cubicBezTo>
                    <a:pt x="427" y="147"/>
                    <a:pt x="413" y="118"/>
                    <a:pt x="413" y="88"/>
                  </a:cubicBezTo>
                  <a:cubicBezTo>
                    <a:pt x="413" y="88"/>
                    <a:pt x="413" y="74"/>
                    <a:pt x="413" y="29"/>
                  </a:cubicBezTo>
                  <a:cubicBezTo>
                    <a:pt x="516" y="147"/>
                    <a:pt x="516" y="147"/>
                    <a:pt x="516" y="147"/>
                  </a:cubicBezTo>
                  <a:lnTo>
                    <a:pt x="457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31" tIns="45716" rIns="91431" bIns="45716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33DF63D8-C664-49F3-B8A9-A0BEEE562BD5}"/>
              </a:ext>
            </a:extLst>
          </p:cNvPr>
          <p:cNvSpPr/>
          <p:nvPr/>
        </p:nvSpPr>
        <p:spPr>
          <a:xfrm>
            <a:off x="8751879" y="2700312"/>
            <a:ext cx="1505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53577745-4D99-416D-A999-67559F458BA6}"/>
              </a:ext>
            </a:extLst>
          </p:cNvPr>
          <p:cNvSpPr/>
          <p:nvPr/>
        </p:nvSpPr>
        <p:spPr>
          <a:xfrm>
            <a:off x="6739084" y="1073469"/>
            <a:ext cx="1505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45ACDDF0-E07D-4A34-9AFB-5FBC42659D6E}"/>
              </a:ext>
            </a:extLst>
          </p:cNvPr>
          <p:cNvSpPr/>
          <p:nvPr/>
        </p:nvSpPr>
        <p:spPr>
          <a:xfrm>
            <a:off x="7925547" y="4565992"/>
            <a:ext cx="1505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6CA3DA25-7545-4534-B063-0F2BBCB43BEE}"/>
              </a:ext>
            </a:extLst>
          </p:cNvPr>
          <p:cNvSpPr/>
          <p:nvPr/>
        </p:nvSpPr>
        <p:spPr>
          <a:xfrm>
            <a:off x="2196311" y="2607121"/>
            <a:ext cx="1505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B719F875-EEE7-4557-BAB0-DE8A2146CF3E}"/>
              </a:ext>
            </a:extLst>
          </p:cNvPr>
          <p:cNvSpPr/>
          <p:nvPr/>
        </p:nvSpPr>
        <p:spPr>
          <a:xfrm>
            <a:off x="3189934" y="4629915"/>
            <a:ext cx="15056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教学过程</a:t>
            </a:r>
          </a:p>
        </p:txBody>
      </p:sp>
    </p:spTree>
    <p:extLst>
      <p:ext uri="{BB962C8B-B14F-4D97-AF65-F5344CB8AC3E}">
        <p14:creationId xmlns:p14="http://schemas.microsoft.com/office/powerpoint/2010/main" val="84800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148ACDF-935A-4D95-A876-8EE6D7C77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6" r="2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 descr="图片包含 鲜花, 植物, 小&#10;&#10;已生成极高可信度的说明">
            <a:extLst>
              <a:ext uri="{FF2B5EF4-FFF2-40B4-BE49-F238E27FC236}">
                <a16:creationId xmlns:a16="http://schemas.microsoft.com/office/drawing/2014/main" xmlns="" id="{60E66CC8-68FE-445B-BF37-61B493372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18" y="2705637"/>
            <a:ext cx="4439382" cy="417326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9C176CDF-7C07-4B2B-829F-8C202634E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1543" y="1860938"/>
            <a:ext cx="681759" cy="737794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8828AFE-F7CC-4096-83C7-BE9D7FE68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9860" flipV="1">
            <a:off x="5592240" y="4230076"/>
            <a:ext cx="896560" cy="78449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720C51C9-AB82-4C71-A9A2-B6630753929D}"/>
              </a:ext>
            </a:extLst>
          </p:cNvPr>
          <p:cNvGrpSpPr/>
          <p:nvPr/>
        </p:nvGrpSpPr>
        <p:grpSpPr>
          <a:xfrm>
            <a:off x="2591299" y="1499596"/>
            <a:ext cx="6788634" cy="1651144"/>
            <a:chOff x="3777214" y="1600155"/>
            <a:chExt cx="4998982" cy="1215861"/>
          </a:xfrm>
        </p:grpSpPr>
        <p:pic>
          <p:nvPicPr>
            <p:cNvPr id="44" name="图片 43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02BC7FE0-E785-4F84-928E-47708D48F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2789" y="1600155"/>
              <a:ext cx="4189563" cy="1215861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1351A196-D10D-416F-B10D-72F71201D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3749529" y="1667135"/>
              <a:ext cx="690012" cy="63464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4C40440A-0AC4-4FDD-AFA6-4466C8D8E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094437" y="1546123"/>
              <a:ext cx="607046" cy="756473"/>
            </a:xfrm>
            <a:prstGeom prst="rect">
              <a:avLst/>
            </a:prstGeom>
          </p:spPr>
        </p:pic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AFCB4591-9195-4412-841F-3F7F3D3E975D}"/>
                </a:ext>
              </a:extLst>
            </p:cNvPr>
            <p:cNvSpPr/>
            <p:nvPr/>
          </p:nvSpPr>
          <p:spPr>
            <a:xfrm>
              <a:off x="5257066" y="1831922"/>
              <a:ext cx="2201845" cy="61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华康俪金黑W8" panose="020B0809000000000000" pitchFamily="49" charset="-122"/>
                  <a:ea typeface="华康俪金黑W8" panose="020B0809000000000000" pitchFamily="49" charset="-122"/>
                  <a:cs typeface="+mn-cs"/>
                </a:rPr>
                <a:t>教学分析</a:t>
              </a: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626DF4D4-630C-4DF2-8AAC-14B90AEFF651}"/>
              </a:ext>
            </a:extLst>
          </p:cNvPr>
          <p:cNvSpPr/>
          <p:nvPr/>
        </p:nvSpPr>
        <p:spPr>
          <a:xfrm>
            <a:off x="2997958" y="3315191"/>
            <a:ext cx="6196083" cy="602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  <a:cs typeface="+mn-cs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46502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教学分析</a:t>
            </a:r>
          </a:p>
        </p:txBody>
      </p:sp>
      <p:sp>
        <p:nvSpPr>
          <p:cNvPr id="27" name="Shape 2012">
            <a:extLst>
              <a:ext uri="{FF2B5EF4-FFF2-40B4-BE49-F238E27FC236}">
                <a16:creationId xmlns:a16="http://schemas.microsoft.com/office/drawing/2014/main" xmlns="" id="{906380DE-44DC-4F4D-8E54-1D9D351D1450}"/>
              </a:ext>
            </a:extLst>
          </p:cNvPr>
          <p:cNvSpPr/>
          <p:nvPr/>
        </p:nvSpPr>
        <p:spPr>
          <a:xfrm>
            <a:off x="7233891" y="2350225"/>
            <a:ext cx="2671029" cy="1264960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8" name="Shape 2013">
            <a:extLst>
              <a:ext uri="{FF2B5EF4-FFF2-40B4-BE49-F238E27FC236}">
                <a16:creationId xmlns:a16="http://schemas.microsoft.com/office/drawing/2014/main" xmlns="" id="{AD9518D6-EA48-4CD4-A6A9-C297640AF79C}"/>
              </a:ext>
            </a:extLst>
          </p:cNvPr>
          <p:cNvSpPr/>
          <p:nvPr/>
        </p:nvSpPr>
        <p:spPr>
          <a:xfrm>
            <a:off x="7233891" y="3798082"/>
            <a:ext cx="2671029" cy="1263620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9" name="Shape 2014">
            <a:extLst>
              <a:ext uri="{FF2B5EF4-FFF2-40B4-BE49-F238E27FC236}">
                <a16:creationId xmlns:a16="http://schemas.microsoft.com/office/drawing/2014/main" xmlns="" id="{E29A634A-91CE-4DA0-8C78-58FC01D45682}"/>
              </a:ext>
            </a:extLst>
          </p:cNvPr>
          <p:cNvSpPr/>
          <p:nvPr/>
        </p:nvSpPr>
        <p:spPr>
          <a:xfrm>
            <a:off x="3128786" y="3797412"/>
            <a:ext cx="2671029" cy="1264959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0" name="Shape 2015">
            <a:extLst>
              <a:ext uri="{FF2B5EF4-FFF2-40B4-BE49-F238E27FC236}">
                <a16:creationId xmlns:a16="http://schemas.microsoft.com/office/drawing/2014/main" xmlns="" id="{C3FE132F-321E-4F10-8084-569C2112D47B}"/>
              </a:ext>
            </a:extLst>
          </p:cNvPr>
          <p:cNvSpPr/>
          <p:nvPr/>
        </p:nvSpPr>
        <p:spPr>
          <a:xfrm>
            <a:off x="3128786" y="2350225"/>
            <a:ext cx="2671029" cy="1264960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4288" tIns="14288" rIns="14288" bIns="14288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1" name="Shape 2016">
            <a:extLst>
              <a:ext uri="{FF2B5EF4-FFF2-40B4-BE49-F238E27FC236}">
                <a16:creationId xmlns:a16="http://schemas.microsoft.com/office/drawing/2014/main" xmlns="" id="{DA9EC785-065D-46A9-A028-CD92A8F969A0}"/>
              </a:ext>
            </a:extLst>
          </p:cNvPr>
          <p:cNvSpPr/>
          <p:nvPr/>
        </p:nvSpPr>
        <p:spPr>
          <a:xfrm>
            <a:off x="5431268" y="2625956"/>
            <a:ext cx="2165927" cy="2165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12700">
            <a:miter lim="400000"/>
          </a:ln>
        </p:spPr>
        <p:txBody>
          <a:bodyPr lIns="19050" tIns="19050" rIns="19050" bIns="1905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2" name="Shape 2021">
            <a:extLst>
              <a:ext uri="{FF2B5EF4-FFF2-40B4-BE49-F238E27FC236}">
                <a16:creationId xmlns:a16="http://schemas.microsoft.com/office/drawing/2014/main" xmlns="" id="{9C314E5E-5A1D-454D-9672-17EBB882AED7}"/>
              </a:ext>
            </a:extLst>
          </p:cNvPr>
          <p:cNvSpPr/>
          <p:nvPr/>
        </p:nvSpPr>
        <p:spPr>
          <a:xfrm>
            <a:off x="3689818" y="2770560"/>
            <a:ext cx="1741450" cy="38243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Shape 2022">
            <a:extLst>
              <a:ext uri="{FF2B5EF4-FFF2-40B4-BE49-F238E27FC236}">
                <a16:creationId xmlns:a16="http://schemas.microsoft.com/office/drawing/2014/main" xmlns="" id="{370A925E-63A4-46A7-9D5B-46A2FE550C15}"/>
              </a:ext>
            </a:extLst>
          </p:cNvPr>
          <p:cNvSpPr/>
          <p:nvPr/>
        </p:nvSpPr>
        <p:spPr>
          <a:xfrm>
            <a:off x="3615732" y="2388510"/>
            <a:ext cx="1815419" cy="36719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点击输入标题文本</a:t>
            </a:r>
          </a:p>
        </p:txBody>
      </p:sp>
      <p:sp>
        <p:nvSpPr>
          <p:cNvPr id="34" name="Shape 2023">
            <a:extLst>
              <a:ext uri="{FF2B5EF4-FFF2-40B4-BE49-F238E27FC236}">
                <a16:creationId xmlns:a16="http://schemas.microsoft.com/office/drawing/2014/main" xmlns="" id="{A80B2E38-7733-4066-8B0D-17ADD3EDBE4C}"/>
              </a:ext>
            </a:extLst>
          </p:cNvPr>
          <p:cNvSpPr/>
          <p:nvPr/>
        </p:nvSpPr>
        <p:spPr>
          <a:xfrm>
            <a:off x="3689818" y="4222988"/>
            <a:ext cx="1741450" cy="83871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2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Shape 2024">
            <a:extLst>
              <a:ext uri="{FF2B5EF4-FFF2-40B4-BE49-F238E27FC236}">
                <a16:creationId xmlns:a16="http://schemas.microsoft.com/office/drawing/2014/main" xmlns="" id="{07D8E716-E05F-46D1-A718-E183FB78FEF8}"/>
              </a:ext>
            </a:extLst>
          </p:cNvPr>
          <p:cNvSpPr/>
          <p:nvPr/>
        </p:nvSpPr>
        <p:spPr>
          <a:xfrm>
            <a:off x="3615732" y="3861910"/>
            <a:ext cx="1815419" cy="36719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点击输入标题文本</a:t>
            </a:r>
          </a:p>
        </p:txBody>
      </p:sp>
      <p:sp>
        <p:nvSpPr>
          <p:cNvPr id="36" name="Shape 2025">
            <a:extLst>
              <a:ext uri="{FF2B5EF4-FFF2-40B4-BE49-F238E27FC236}">
                <a16:creationId xmlns:a16="http://schemas.microsoft.com/office/drawing/2014/main" xmlns="" id="{DB846DD5-290B-40A6-8458-B730EA2B2514}"/>
              </a:ext>
            </a:extLst>
          </p:cNvPr>
          <p:cNvSpPr/>
          <p:nvPr/>
        </p:nvSpPr>
        <p:spPr>
          <a:xfrm>
            <a:off x="7597195" y="2770560"/>
            <a:ext cx="1734500" cy="38243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7" name="Shape 2026">
            <a:extLst>
              <a:ext uri="{FF2B5EF4-FFF2-40B4-BE49-F238E27FC236}">
                <a16:creationId xmlns:a16="http://schemas.microsoft.com/office/drawing/2014/main" xmlns="" id="{A7ED3BCB-F489-4725-874C-1C91DEFC7063}"/>
              </a:ext>
            </a:extLst>
          </p:cNvPr>
          <p:cNvSpPr/>
          <p:nvPr/>
        </p:nvSpPr>
        <p:spPr>
          <a:xfrm>
            <a:off x="7861848" y="2388510"/>
            <a:ext cx="1815419" cy="36719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点击输入标题文本</a:t>
            </a:r>
          </a:p>
        </p:txBody>
      </p:sp>
      <p:sp>
        <p:nvSpPr>
          <p:cNvPr id="38" name="Shape 2027">
            <a:extLst>
              <a:ext uri="{FF2B5EF4-FFF2-40B4-BE49-F238E27FC236}">
                <a16:creationId xmlns:a16="http://schemas.microsoft.com/office/drawing/2014/main" xmlns="" id="{5CEE8931-89A3-4ACF-9330-6F32967DD734}"/>
              </a:ext>
            </a:extLst>
          </p:cNvPr>
          <p:cNvSpPr/>
          <p:nvPr/>
        </p:nvSpPr>
        <p:spPr>
          <a:xfrm>
            <a:off x="7597196" y="4222991"/>
            <a:ext cx="1734500" cy="36416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点击输入本栏的具体文字，简明扼要的说明分项内容，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Shape 2028">
            <a:extLst>
              <a:ext uri="{FF2B5EF4-FFF2-40B4-BE49-F238E27FC236}">
                <a16:creationId xmlns:a16="http://schemas.microsoft.com/office/drawing/2014/main" xmlns="" id="{FA53594A-CBE3-41E7-8CF3-31EF4A31F1E2}"/>
              </a:ext>
            </a:extLst>
          </p:cNvPr>
          <p:cNvSpPr/>
          <p:nvPr/>
        </p:nvSpPr>
        <p:spPr>
          <a:xfrm>
            <a:off x="7861848" y="3861910"/>
            <a:ext cx="1815419" cy="367196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点击输入标题文本</a:t>
            </a:r>
          </a:p>
        </p:txBody>
      </p:sp>
      <p:grpSp>
        <p:nvGrpSpPr>
          <p:cNvPr id="40" name="Group 2031">
            <a:extLst>
              <a:ext uri="{FF2B5EF4-FFF2-40B4-BE49-F238E27FC236}">
                <a16:creationId xmlns:a16="http://schemas.microsoft.com/office/drawing/2014/main" xmlns="" id="{22685D2A-03E2-4D88-9603-6C38A7BB6196}"/>
              </a:ext>
            </a:extLst>
          </p:cNvPr>
          <p:cNvGrpSpPr/>
          <p:nvPr/>
        </p:nvGrpSpPr>
        <p:grpSpPr>
          <a:xfrm>
            <a:off x="2772803" y="2624398"/>
            <a:ext cx="716614" cy="716614"/>
            <a:chOff x="0" y="0"/>
            <a:chExt cx="1910968" cy="1910968"/>
          </a:xfrm>
        </p:grpSpPr>
        <p:sp>
          <p:nvSpPr>
            <p:cNvPr id="41" name="Shape 2029">
              <a:extLst>
                <a:ext uri="{FF2B5EF4-FFF2-40B4-BE49-F238E27FC236}">
                  <a16:creationId xmlns:a16="http://schemas.microsoft.com/office/drawing/2014/main" xmlns="" id="{0C2D353A-62FE-4D33-9469-C2870C7B3075}"/>
                </a:ext>
              </a:extLst>
            </p:cNvPr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293CC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2" name="Shape 2030">
              <a:extLst>
                <a:ext uri="{FF2B5EF4-FFF2-40B4-BE49-F238E27FC236}">
                  <a16:creationId xmlns:a16="http://schemas.microsoft.com/office/drawing/2014/main" xmlns="" id="{3F1469A6-F2CB-4933-86AF-BFC27A5E957F}"/>
                </a:ext>
              </a:extLst>
            </p:cNvPr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3" name="Group 2034">
            <a:extLst>
              <a:ext uri="{FF2B5EF4-FFF2-40B4-BE49-F238E27FC236}">
                <a16:creationId xmlns:a16="http://schemas.microsoft.com/office/drawing/2014/main" xmlns="" id="{8DA27710-764A-43F2-A960-7BDD1EA338C3}"/>
              </a:ext>
            </a:extLst>
          </p:cNvPr>
          <p:cNvGrpSpPr/>
          <p:nvPr/>
        </p:nvGrpSpPr>
        <p:grpSpPr>
          <a:xfrm>
            <a:off x="2774803" y="4073586"/>
            <a:ext cx="712613" cy="712613"/>
            <a:chOff x="0" y="0"/>
            <a:chExt cx="1900300" cy="1900300"/>
          </a:xfrm>
        </p:grpSpPr>
        <p:sp>
          <p:nvSpPr>
            <p:cNvPr id="44" name="Shape 2032">
              <a:extLst>
                <a:ext uri="{FF2B5EF4-FFF2-40B4-BE49-F238E27FC236}">
                  <a16:creationId xmlns:a16="http://schemas.microsoft.com/office/drawing/2014/main" xmlns="" id="{0BF2BAA5-5EAD-4606-8971-A349E3C9A628}"/>
                </a:ext>
              </a:extLst>
            </p:cNvPr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6B0D3"/>
            </a:solidFill>
            <a:ln w="12700" cap="flat">
              <a:solidFill>
                <a:srgbClr val="86B0D3"/>
              </a:solidFill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5" name="Shape 2033">
              <a:extLst>
                <a:ext uri="{FF2B5EF4-FFF2-40B4-BE49-F238E27FC236}">
                  <a16:creationId xmlns:a16="http://schemas.microsoft.com/office/drawing/2014/main" xmlns="" id="{A74684D7-2F7E-4686-909B-DAECBEA1E449}"/>
                </a:ext>
              </a:extLst>
            </p:cNvPr>
            <p:cNvSpPr/>
            <p:nvPr/>
          </p:nvSpPr>
          <p:spPr>
            <a:xfrm flipH="1">
              <a:off x="548029" y="596693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46" name="Shape 2035">
            <a:extLst>
              <a:ext uri="{FF2B5EF4-FFF2-40B4-BE49-F238E27FC236}">
                <a16:creationId xmlns:a16="http://schemas.microsoft.com/office/drawing/2014/main" xmlns="" id="{0BB2461F-3779-4A51-B7DA-E85FE6A34B56}"/>
              </a:ext>
            </a:extLst>
          </p:cNvPr>
          <p:cNvSpPr/>
          <p:nvPr/>
        </p:nvSpPr>
        <p:spPr>
          <a:xfrm>
            <a:off x="9545029" y="4073585"/>
            <a:ext cx="712614" cy="712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5293CC"/>
          </a:solidFill>
          <a:ln w="12700" cap="flat">
            <a:noFill/>
            <a:miter lim="400000"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47" name="Group 2040">
            <a:extLst>
              <a:ext uri="{FF2B5EF4-FFF2-40B4-BE49-F238E27FC236}">
                <a16:creationId xmlns:a16="http://schemas.microsoft.com/office/drawing/2014/main" xmlns="" id="{1AF58AF1-13BD-41BD-BD23-B9D07802808F}"/>
              </a:ext>
            </a:extLst>
          </p:cNvPr>
          <p:cNvGrpSpPr/>
          <p:nvPr/>
        </p:nvGrpSpPr>
        <p:grpSpPr>
          <a:xfrm>
            <a:off x="9541048" y="2624398"/>
            <a:ext cx="716614" cy="716614"/>
            <a:chOff x="0" y="0"/>
            <a:chExt cx="1910968" cy="1910968"/>
          </a:xfrm>
        </p:grpSpPr>
        <p:sp>
          <p:nvSpPr>
            <p:cNvPr id="48" name="Shape 2038">
              <a:extLst>
                <a:ext uri="{FF2B5EF4-FFF2-40B4-BE49-F238E27FC236}">
                  <a16:creationId xmlns:a16="http://schemas.microsoft.com/office/drawing/2014/main" xmlns="" id="{B815C9C4-4CAA-42CB-A3CF-0CCFDBC7FDC2}"/>
                </a:ext>
              </a:extLst>
            </p:cNvPr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6B0D3"/>
            </a:soli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9" name="Shape 2039">
              <a:extLst>
                <a:ext uri="{FF2B5EF4-FFF2-40B4-BE49-F238E27FC236}">
                  <a16:creationId xmlns:a16="http://schemas.microsoft.com/office/drawing/2014/main" xmlns="" id="{9FD6CD34-8DCB-4BFA-ACD7-C0CFF1F76B2F}"/>
                </a:ext>
              </a:extLst>
            </p:cNvPr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50" name="Shape 2036">
            <a:extLst>
              <a:ext uri="{FF2B5EF4-FFF2-40B4-BE49-F238E27FC236}">
                <a16:creationId xmlns:a16="http://schemas.microsoft.com/office/drawing/2014/main" xmlns="" id="{B4810985-617E-4421-AA9C-43F91558E8E6}"/>
              </a:ext>
            </a:extLst>
          </p:cNvPr>
          <p:cNvSpPr/>
          <p:nvPr/>
        </p:nvSpPr>
        <p:spPr>
          <a:xfrm>
            <a:off x="9750540" y="4269040"/>
            <a:ext cx="301592" cy="321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540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7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7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7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6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教学分析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8480ACC-DEB9-45A9-B74A-04A14E2790E2}"/>
              </a:ext>
            </a:extLst>
          </p:cNvPr>
          <p:cNvGrpSpPr/>
          <p:nvPr/>
        </p:nvGrpSpPr>
        <p:grpSpPr>
          <a:xfrm>
            <a:off x="5455330" y="4004031"/>
            <a:ext cx="2487613" cy="1329147"/>
            <a:chOff x="5245100" y="3929386"/>
            <a:chExt cx="2487613" cy="1329147"/>
          </a:xfrm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xmlns="" id="{0D497703-BE22-408F-B07D-4A9EE323BFEA}"/>
                </a:ext>
              </a:extLst>
            </p:cNvPr>
            <p:cNvSpPr/>
            <p:nvPr/>
          </p:nvSpPr>
          <p:spPr bwMode="auto">
            <a:xfrm>
              <a:off x="5245100" y="3929386"/>
              <a:ext cx="2487613" cy="1329147"/>
            </a:xfrm>
            <a:custGeom>
              <a:avLst/>
              <a:gdLst>
                <a:gd name="T0" fmla="*/ 0 w 852"/>
                <a:gd name="T1" fmla="*/ 0 h 455"/>
                <a:gd name="T2" fmla="*/ 25 w 852"/>
                <a:gd name="T3" fmla="*/ 115 h 455"/>
                <a:gd name="T4" fmla="*/ 40 w 852"/>
                <a:gd name="T5" fmla="*/ 87 h 455"/>
                <a:gd name="T6" fmla="*/ 364 w 852"/>
                <a:gd name="T7" fmla="*/ 280 h 455"/>
                <a:gd name="T8" fmla="*/ 432 w 852"/>
                <a:gd name="T9" fmla="*/ 271 h 455"/>
                <a:gd name="T10" fmla="*/ 647 w 852"/>
                <a:gd name="T11" fmla="*/ 451 h 455"/>
                <a:gd name="T12" fmla="*/ 848 w 852"/>
                <a:gd name="T13" fmla="*/ 235 h 455"/>
                <a:gd name="T14" fmla="*/ 682 w 852"/>
                <a:gd name="T15" fmla="*/ 38 h 455"/>
                <a:gd name="T16" fmla="*/ 667 w 852"/>
                <a:gd name="T17" fmla="*/ 35 h 455"/>
                <a:gd name="T18" fmla="*/ 662 w 852"/>
                <a:gd name="T19" fmla="*/ 45 h 455"/>
                <a:gd name="T20" fmla="*/ 659 w 852"/>
                <a:gd name="T21" fmla="*/ 52 h 455"/>
                <a:gd name="T22" fmla="*/ 656 w 852"/>
                <a:gd name="T23" fmla="*/ 57 h 455"/>
                <a:gd name="T24" fmla="*/ 651 w 852"/>
                <a:gd name="T25" fmla="*/ 67 h 455"/>
                <a:gd name="T26" fmla="*/ 648 w 852"/>
                <a:gd name="T27" fmla="*/ 73 h 455"/>
                <a:gd name="T28" fmla="*/ 644 w 852"/>
                <a:gd name="T29" fmla="*/ 79 h 455"/>
                <a:gd name="T30" fmla="*/ 638 w 852"/>
                <a:gd name="T31" fmla="*/ 88 h 455"/>
                <a:gd name="T32" fmla="*/ 634 w 852"/>
                <a:gd name="T33" fmla="*/ 94 h 455"/>
                <a:gd name="T34" fmla="*/ 631 w 852"/>
                <a:gd name="T35" fmla="*/ 99 h 455"/>
                <a:gd name="T36" fmla="*/ 623 w 852"/>
                <a:gd name="T37" fmla="*/ 109 h 455"/>
                <a:gd name="T38" fmla="*/ 620 w 852"/>
                <a:gd name="T39" fmla="*/ 113 h 455"/>
                <a:gd name="T40" fmla="*/ 615 w 852"/>
                <a:gd name="T41" fmla="*/ 119 h 455"/>
                <a:gd name="T42" fmla="*/ 611 w 852"/>
                <a:gd name="T43" fmla="*/ 123 h 455"/>
                <a:gd name="T44" fmla="*/ 603 w 852"/>
                <a:gd name="T45" fmla="*/ 133 h 455"/>
                <a:gd name="T46" fmla="*/ 600 w 852"/>
                <a:gd name="T47" fmla="*/ 137 h 455"/>
                <a:gd name="T48" fmla="*/ 590 w 852"/>
                <a:gd name="T49" fmla="*/ 147 h 455"/>
                <a:gd name="T50" fmla="*/ 587 w 852"/>
                <a:gd name="T51" fmla="*/ 149 h 455"/>
                <a:gd name="T52" fmla="*/ 581 w 852"/>
                <a:gd name="T53" fmla="*/ 155 h 455"/>
                <a:gd name="T54" fmla="*/ 578 w 852"/>
                <a:gd name="T55" fmla="*/ 157 h 455"/>
                <a:gd name="T56" fmla="*/ 566 w 852"/>
                <a:gd name="T57" fmla="*/ 167 h 455"/>
                <a:gd name="T58" fmla="*/ 564 w 852"/>
                <a:gd name="T59" fmla="*/ 170 h 455"/>
                <a:gd name="T60" fmla="*/ 541 w 852"/>
                <a:gd name="T61" fmla="*/ 186 h 455"/>
                <a:gd name="T62" fmla="*/ 540 w 852"/>
                <a:gd name="T63" fmla="*/ 187 h 455"/>
                <a:gd name="T64" fmla="*/ 525 w 852"/>
                <a:gd name="T65" fmla="*/ 196 h 455"/>
                <a:gd name="T66" fmla="*/ 523 w 852"/>
                <a:gd name="T67" fmla="*/ 197 h 455"/>
                <a:gd name="T68" fmla="*/ 498 w 852"/>
                <a:gd name="T69" fmla="*/ 211 h 455"/>
                <a:gd name="T70" fmla="*/ 497 w 852"/>
                <a:gd name="T71" fmla="*/ 212 h 455"/>
                <a:gd name="T72" fmla="*/ 480 w 852"/>
                <a:gd name="T73" fmla="*/ 219 h 455"/>
                <a:gd name="T74" fmla="*/ 479 w 852"/>
                <a:gd name="T75" fmla="*/ 220 h 455"/>
                <a:gd name="T76" fmla="*/ 451 w 852"/>
                <a:gd name="T77" fmla="*/ 230 h 455"/>
                <a:gd name="T78" fmla="*/ 449 w 852"/>
                <a:gd name="T79" fmla="*/ 230 h 455"/>
                <a:gd name="T80" fmla="*/ 430 w 852"/>
                <a:gd name="T81" fmla="*/ 236 h 455"/>
                <a:gd name="T82" fmla="*/ 357 w 852"/>
                <a:gd name="T83" fmla="*/ 246 h 455"/>
                <a:gd name="T84" fmla="*/ 47 w 852"/>
                <a:gd name="T85" fmla="*/ 83 h 455"/>
                <a:gd name="T86" fmla="*/ 85 w 852"/>
                <a:gd name="T87" fmla="*/ 82 h 455"/>
                <a:gd name="T88" fmla="*/ 0 w 852"/>
                <a:gd name="T8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2" h="455">
                  <a:moveTo>
                    <a:pt x="0" y="0"/>
                  </a:moveTo>
                  <a:cubicBezTo>
                    <a:pt x="25" y="115"/>
                    <a:pt x="25" y="115"/>
                    <a:pt x="25" y="115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98" y="205"/>
                    <a:pt x="223" y="285"/>
                    <a:pt x="364" y="280"/>
                  </a:cubicBezTo>
                  <a:cubicBezTo>
                    <a:pt x="387" y="279"/>
                    <a:pt x="410" y="276"/>
                    <a:pt x="432" y="271"/>
                  </a:cubicBezTo>
                  <a:cubicBezTo>
                    <a:pt x="447" y="376"/>
                    <a:pt x="539" y="455"/>
                    <a:pt x="647" y="451"/>
                  </a:cubicBezTo>
                  <a:cubicBezTo>
                    <a:pt x="762" y="447"/>
                    <a:pt x="852" y="350"/>
                    <a:pt x="848" y="235"/>
                  </a:cubicBezTo>
                  <a:cubicBezTo>
                    <a:pt x="845" y="137"/>
                    <a:pt x="774" y="57"/>
                    <a:pt x="682" y="38"/>
                  </a:cubicBezTo>
                  <a:cubicBezTo>
                    <a:pt x="677" y="37"/>
                    <a:pt x="672" y="36"/>
                    <a:pt x="667" y="35"/>
                  </a:cubicBezTo>
                  <a:cubicBezTo>
                    <a:pt x="665" y="38"/>
                    <a:pt x="664" y="42"/>
                    <a:pt x="662" y="45"/>
                  </a:cubicBezTo>
                  <a:cubicBezTo>
                    <a:pt x="661" y="47"/>
                    <a:pt x="660" y="49"/>
                    <a:pt x="659" y="52"/>
                  </a:cubicBezTo>
                  <a:cubicBezTo>
                    <a:pt x="658" y="53"/>
                    <a:pt x="657" y="55"/>
                    <a:pt x="656" y="57"/>
                  </a:cubicBezTo>
                  <a:cubicBezTo>
                    <a:pt x="655" y="61"/>
                    <a:pt x="653" y="64"/>
                    <a:pt x="651" y="67"/>
                  </a:cubicBezTo>
                  <a:cubicBezTo>
                    <a:pt x="650" y="69"/>
                    <a:pt x="649" y="71"/>
                    <a:pt x="648" y="73"/>
                  </a:cubicBezTo>
                  <a:cubicBezTo>
                    <a:pt x="646" y="75"/>
                    <a:pt x="645" y="77"/>
                    <a:pt x="644" y="79"/>
                  </a:cubicBezTo>
                  <a:cubicBezTo>
                    <a:pt x="642" y="82"/>
                    <a:pt x="640" y="85"/>
                    <a:pt x="638" y="88"/>
                  </a:cubicBezTo>
                  <a:cubicBezTo>
                    <a:pt x="637" y="90"/>
                    <a:pt x="635" y="92"/>
                    <a:pt x="634" y="94"/>
                  </a:cubicBezTo>
                  <a:cubicBezTo>
                    <a:pt x="633" y="96"/>
                    <a:pt x="632" y="97"/>
                    <a:pt x="631" y="99"/>
                  </a:cubicBezTo>
                  <a:cubicBezTo>
                    <a:pt x="628" y="102"/>
                    <a:pt x="626" y="106"/>
                    <a:pt x="623" y="109"/>
                  </a:cubicBezTo>
                  <a:cubicBezTo>
                    <a:pt x="622" y="110"/>
                    <a:pt x="621" y="112"/>
                    <a:pt x="620" y="113"/>
                  </a:cubicBezTo>
                  <a:cubicBezTo>
                    <a:pt x="618" y="115"/>
                    <a:pt x="617" y="117"/>
                    <a:pt x="615" y="119"/>
                  </a:cubicBezTo>
                  <a:cubicBezTo>
                    <a:pt x="614" y="121"/>
                    <a:pt x="613" y="122"/>
                    <a:pt x="611" y="123"/>
                  </a:cubicBezTo>
                  <a:cubicBezTo>
                    <a:pt x="609" y="127"/>
                    <a:pt x="606" y="130"/>
                    <a:pt x="603" y="133"/>
                  </a:cubicBezTo>
                  <a:cubicBezTo>
                    <a:pt x="602" y="134"/>
                    <a:pt x="601" y="135"/>
                    <a:pt x="600" y="137"/>
                  </a:cubicBezTo>
                  <a:cubicBezTo>
                    <a:pt x="596" y="140"/>
                    <a:pt x="593" y="143"/>
                    <a:pt x="590" y="147"/>
                  </a:cubicBezTo>
                  <a:cubicBezTo>
                    <a:pt x="589" y="147"/>
                    <a:pt x="588" y="148"/>
                    <a:pt x="587" y="149"/>
                  </a:cubicBezTo>
                  <a:cubicBezTo>
                    <a:pt x="585" y="151"/>
                    <a:pt x="583" y="153"/>
                    <a:pt x="581" y="155"/>
                  </a:cubicBezTo>
                  <a:cubicBezTo>
                    <a:pt x="580" y="156"/>
                    <a:pt x="579" y="157"/>
                    <a:pt x="578" y="157"/>
                  </a:cubicBezTo>
                  <a:cubicBezTo>
                    <a:pt x="574" y="161"/>
                    <a:pt x="570" y="164"/>
                    <a:pt x="566" y="167"/>
                  </a:cubicBezTo>
                  <a:cubicBezTo>
                    <a:pt x="566" y="168"/>
                    <a:pt x="565" y="169"/>
                    <a:pt x="564" y="170"/>
                  </a:cubicBezTo>
                  <a:cubicBezTo>
                    <a:pt x="556" y="175"/>
                    <a:pt x="549" y="181"/>
                    <a:pt x="541" y="186"/>
                  </a:cubicBezTo>
                  <a:cubicBezTo>
                    <a:pt x="541" y="186"/>
                    <a:pt x="540" y="187"/>
                    <a:pt x="540" y="187"/>
                  </a:cubicBezTo>
                  <a:cubicBezTo>
                    <a:pt x="535" y="190"/>
                    <a:pt x="530" y="193"/>
                    <a:pt x="525" y="196"/>
                  </a:cubicBezTo>
                  <a:cubicBezTo>
                    <a:pt x="525" y="197"/>
                    <a:pt x="524" y="197"/>
                    <a:pt x="523" y="197"/>
                  </a:cubicBezTo>
                  <a:cubicBezTo>
                    <a:pt x="515" y="202"/>
                    <a:pt x="507" y="207"/>
                    <a:pt x="498" y="211"/>
                  </a:cubicBezTo>
                  <a:cubicBezTo>
                    <a:pt x="497" y="211"/>
                    <a:pt x="497" y="212"/>
                    <a:pt x="497" y="212"/>
                  </a:cubicBezTo>
                  <a:cubicBezTo>
                    <a:pt x="491" y="214"/>
                    <a:pt x="485" y="217"/>
                    <a:pt x="480" y="219"/>
                  </a:cubicBezTo>
                  <a:cubicBezTo>
                    <a:pt x="479" y="219"/>
                    <a:pt x="479" y="220"/>
                    <a:pt x="479" y="220"/>
                  </a:cubicBezTo>
                  <a:cubicBezTo>
                    <a:pt x="470" y="223"/>
                    <a:pt x="460" y="227"/>
                    <a:pt x="451" y="230"/>
                  </a:cubicBezTo>
                  <a:cubicBezTo>
                    <a:pt x="450" y="230"/>
                    <a:pt x="450" y="230"/>
                    <a:pt x="449" y="230"/>
                  </a:cubicBezTo>
                  <a:cubicBezTo>
                    <a:pt x="443" y="232"/>
                    <a:pt x="437" y="234"/>
                    <a:pt x="430" y="236"/>
                  </a:cubicBezTo>
                  <a:cubicBezTo>
                    <a:pt x="407" y="242"/>
                    <a:pt x="382" y="245"/>
                    <a:pt x="357" y="246"/>
                  </a:cubicBezTo>
                  <a:cubicBezTo>
                    <a:pt x="227" y="251"/>
                    <a:pt x="112" y="185"/>
                    <a:pt x="47" y="83"/>
                  </a:cubicBezTo>
                  <a:cubicBezTo>
                    <a:pt x="85" y="82"/>
                    <a:pt x="85" y="82"/>
                    <a:pt x="85" y="82"/>
                  </a:cubicBez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xmlns="" id="{93832161-EA03-42D4-AE84-BFA6667A71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97699" y="4443893"/>
              <a:ext cx="266700" cy="300131"/>
            </a:xfrm>
            <a:custGeom>
              <a:avLst/>
              <a:gdLst>
                <a:gd name="T0" fmla="*/ 85 w 91"/>
                <a:gd name="T1" fmla="*/ 0 h 103"/>
                <a:gd name="T2" fmla="*/ 7 w 91"/>
                <a:gd name="T3" fmla="*/ 0 h 103"/>
                <a:gd name="T4" fmla="*/ 0 w 91"/>
                <a:gd name="T5" fmla="*/ 6 h 103"/>
                <a:gd name="T6" fmla="*/ 0 w 91"/>
                <a:gd name="T7" fmla="*/ 97 h 103"/>
                <a:gd name="T8" fmla="*/ 7 w 91"/>
                <a:gd name="T9" fmla="*/ 103 h 103"/>
                <a:gd name="T10" fmla="*/ 85 w 91"/>
                <a:gd name="T11" fmla="*/ 103 h 103"/>
                <a:gd name="T12" fmla="*/ 91 w 91"/>
                <a:gd name="T13" fmla="*/ 97 h 103"/>
                <a:gd name="T14" fmla="*/ 91 w 91"/>
                <a:gd name="T15" fmla="*/ 6 h 103"/>
                <a:gd name="T16" fmla="*/ 85 w 91"/>
                <a:gd name="T17" fmla="*/ 0 h 103"/>
                <a:gd name="T18" fmla="*/ 13 w 91"/>
                <a:gd name="T19" fmla="*/ 6 h 103"/>
                <a:gd name="T20" fmla="*/ 20 w 91"/>
                <a:gd name="T21" fmla="*/ 13 h 103"/>
                <a:gd name="T22" fmla="*/ 13 w 91"/>
                <a:gd name="T23" fmla="*/ 19 h 103"/>
                <a:gd name="T24" fmla="*/ 7 w 91"/>
                <a:gd name="T25" fmla="*/ 13 h 103"/>
                <a:gd name="T26" fmla="*/ 13 w 91"/>
                <a:gd name="T27" fmla="*/ 6 h 103"/>
                <a:gd name="T28" fmla="*/ 85 w 91"/>
                <a:gd name="T29" fmla="*/ 97 h 103"/>
                <a:gd name="T30" fmla="*/ 7 w 91"/>
                <a:gd name="T31" fmla="*/ 97 h 103"/>
                <a:gd name="T32" fmla="*/ 7 w 91"/>
                <a:gd name="T33" fmla="*/ 26 h 103"/>
                <a:gd name="T34" fmla="*/ 85 w 91"/>
                <a:gd name="T35" fmla="*/ 26 h 103"/>
                <a:gd name="T36" fmla="*/ 85 w 91"/>
                <a:gd name="T37" fmla="*/ 97 h 103"/>
                <a:gd name="T38" fmla="*/ 78 w 91"/>
                <a:gd name="T39" fmla="*/ 19 h 103"/>
                <a:gd name="T40" fmla="*/ 72 w 91"/>
                <a:gd name="T41" fmla="*/ 13 h 103"/>
                <a:gd name="T42" fmla="*/ 78 w 91"/>
                <a:gd name="T43" fmla="*/ 6 h 103"/>
                <a:gd name="T44" fmla="*/ 85 w 91"/>
                <a:gd name="T45" fmla="*/ 13 h 103"/>
                <a:gd name="T46" fmla="*/ 78 w 91"/>
                <a:gd name="T47" fmla="*/ 19 h 103"/>
                <a:gd name="T48" fmla="*/ 13 w 91"/>
                <a:gd name="T49" fmla="*/ 42 h 103"/>
                <a:gd name="T50" fmla="*/ 17 w 91"/>
                <a:gd name="T51" fmla="*/ 39 h 103"/>
                <a:gd name="T52" fmla="*/ 75 w 91"/>
                <a:gd name="T53" fmla="*/ 39 h 103"/>
                <a:gd name="T54" fmla="*/ 78 w 91"/>
                <a:gd name="T55" fmla="*/ 42 h 103"/>
                <a:gd name="T56" fmla="*/ 75 w 91"/>
                <a:gd name="T57" fmla="*/ 45 h 103"/>
                <a:gd name="T58" fmla="*/ 17 w 91"/>
                <a:gd name="T59" fmla="*/ 45 h 103"/>
                <a:gd name="T60" fmla="*/ 13 w 91"/>
                <a:gd name="T61" fmla="*/ 42 h 103"/>
                <a:gd name="T62" fmla="*/ 13 w 91"/>
                <a:gd name="T63" fmla="*/ 61 h 103"/>
                <a:gd name="T64" fmla="*/ 17 w 91"/>
                <a:gd name="T65" fmla="*/ 58 h 103"/>
                <a:gd name="T66" fmla="*/ 75 w 91"/>
                <a:gd name="T67" fmla="*/ 58 h 103"/>
                <a:gd name="T68" fmla="*/ 78 w 91"/>
                <a:gd name="T69" fmla="*/ 61 h 103"/>
                <a:gd name="T70" fmla="*/ 75 w 91"/>
                <a:gd name="T71" fmla="*/ 65 h 103"/>
                <a:gd name="T72" fmla="*/ 17 w 91"/>
                <a:gd name="T73" fmla="*/ 65 h 103"/>
                <a:gd name="T74" fmla="*/ 13 w 91"/>
                <a:gd name="T75" fmla="*/ 61 h 103"/>
                <a:gd name="T76" fmla="*/ 13 w 91"/>
                <a:gd name="T77" fmla="*/ 81 h 103"/>
                <a:gd name="T78" fmla="*/ 17 w 91"/>
                <a:gd name="T79" fmla="*/ 77 h 103"/>
                <a:gd name="T80" fmla="*/ 75 w 91"/>
                <a:gd name="T81" fmla="*/ 77 h 103"/>
                <a:gd name="T82" fmla="*/ 78 w 91"/>
                <a:gd name="T83" fmla="*/ 81 h 103"/>
                <a:gd name="T84" fmla="*/ 75 w 91"/>
                <a:gd name="T85" fmla="*/ 84 h 103"/>
                <a:gd name="T86" fmla="*/ 17 w 91"/>
                <a:gd name="T87" fmla="*/ 84 h 103"/>
                <a:gd name="T88" fmla="*/ 13 w 91"/>
                <a:gd name="T89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" h="103">
                  <a:moveTo>
                    <a:pt x="8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3"/>
                    <a:pt x="7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8" y="103"/>
                    <a:pt x="91" y="100"/>
                    <a:pt x="91" y="97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3"/>
                    <a:pt x="88" y="0"/>
                    <a:pt x="85" y="0"/>
                  </a:cubicBezTo>
                  <a:close/>
                  <a:moveTo>
                    <a:pt x="13" y="6"/>
                  </a:moveTo>
                  <a:cubicBezTo>
                    <a:pt x="17" y="6"/>
                    <a:pt x="20" y="9"/>
                    <a:pt x="20" y="13"/>
                  </a:cubicBezTo>
                  <a:cubicBezTo>
                    <a:pt x="20" y="16"/>
                    <a:pt x="17" y="19"/>
                    <a:pt x="13" y="19"/>
                  </a:cubicBezTo>
                  <a:cubicBezTo>
                    <a:pt x="10" y="19"/>
                    <a:pt x="7" y="16"/>
                    <a:pt x="7" y="13"/>
                  </a:cubicBezTo>
                  <a:cubicBezTo>
                    <a:pt x="7" y="9"/>
                    <a:pt x="10" y="6"/>
                    <a:pt x="13" y="6"/>
                  </a:cubicBezTo>
                  <a:close/>
                  <a:moveTo>
                    <a:pt x="85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5" y="97"/>
                  </a:lnTo>
                  <a:close/>
                  <a:moveTo>
                    <a:pt x="78" y="19"/>
                  </a:moveTo>
                  <a:cubicBezTo>
                    <a:pt x="75" y="19"/>
                    <a:pt x="72" y="16"/>
                    <a:pt x="72" y="13"/>
                  </a:cubicBezTo>
                  <a:cubicBezTo>
                    <a:pt x="72" y="9"/>
                    <a:pt x="75" y="6"/>
                    <a:pt x="78" y="6"/>
                  </a:cubicBezTo>
                  <a:cubicBezTo>
                    <a:pt x="82" y="6"/>
                    <a:pt x="85" y="9"/>
                    <a:pt x="85" y="13"/>
                  </a:cubicBezTo>
                  <a:cubicBezTo>
                    <a:pt x="85" y="16"/>
                    <a:pt x="82" y="19"/>
                    <a:pt x="78" y="19"/>
                  </a:cubicBezTo>
                  <a:close/>
                  <a:moveTo>
                    <a:pt x="13" y="42"/>
                  </a:moveTo>
                  <a:cubicBezTo>
                    <a:pt x="13" y="40"/>
                    <a:pt x="15" y="39"/>
                    <a:pt x="17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7" y="39"/>
                    <a:pt x="78" y="40"/>
                    <a:pt x="78" y="42"/>
                  </a:cubicBezTo>
                  <a:cubicBezTo>
                    <a:pt x="78" y="44"/>
                    <a:pt x="77" y="45"/>
                    <a:pt x="75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4"/>
                    <a:pt x="13" y="42"/>
                  </a:cubicBezTo>
                  <a:close/>
                  <a:moveTo>
                    <a:pt x="13" y="61"/>
                  </a:moveTo>
                  <a:cubicBezTo>
                    <a:pt x="13" y="59"/>
                    <a:pt x="15" y="58"/>
                    <a:pt x="17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7" y="58"/>
                    <a:pt x="78" y="59"/>
                    <a:pt x="78" y="61"/>
                  </a:cubicBezTo>
                  <a:cubicBezTo>
                    <a:pt x="78" y="63"/>
                    <a:pt x="77" y="65"/>
                    <a:pt x="75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5" y="65"/>
                    <a:pt x="13" y="63"/>
                    <a:pt x="13" y="61"/>
                  </a:cubicBezTo>
                  <a:close/>
                  <a:moveTo>
                    <a:pt x="13" y="81"/>
                  </a:moveTo>
                  <a:cubicBezTo>
                    <a:pt x="13" y="79"/>
                    <a:pt x="15" y="77"/>
                    <a:pt x="17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7" y="77"/>
                    <a:pt x="78" y="79"/>
                    <a:pt x="78" y="81"/>
                  </a:cubicBezTo>
                  <a:cubicBezTo>
                    <a:pt x="78" y="82"/>
                    <a:pt x="77" y="84"/>
                    <a:pt x="75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5" y="84"/>
                    <a:pt x="13" y="82"/>
                    <a:pt x="13" y="8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8A3B0C5-5B5C-4AF2-BABD-7F40E11F2E05}"/>
              </a:ext>
            </a:extLst>
          </p:cNvPr>
          <p:cNvGrpSpPr/>
          <p:nvPr/>
        </p:nvGrpSpPr>
        <p:grpSpPr>
          <a:xfrm>
            <a:off x="6523717" y="1996810"/>
            <a:ext cx="1397000" cy="2451857"/>
            <a:chOff x="6327775" y="1922165"/>
            <a:chExt cx="1397000" cy="2451857"/>
          </a:xfrm>
        </p:grpSpPr>
        <p:sp>
          <p:nvSpPr>
            <p:cNvPr id="8" name="Freeform 9">
              <a:extLst>
                <a:ext uri="{FF2B5EF4-FFF2-40B4-BE49-F238E27FC236}">
                  <a16:creationId xmlns:a16="http://schemas.microsoft.com/office/drawing/2014/main" xmlns="" id="{4341B5CF-BBAE-4B82-8709-3BDC4DE00972}"/>
                </a:ext>
              </a:extLst>
            </p:cNvPr>
            <p:cNvSpPr/>
            <p:nvPr/>
          </p:nvSpPr>
          <p:spPr bwMode="auto">
            <a:xfrm>
              <a:off x="6327775" y="1922165"/>
              <a:ext cx="1397000" cy="2451857"/>
            </a:xfrm>
            <a:custGeom>
              <a:avLst/>
              <a:gdLst>
                <a:gd name="T0" fmla="*/ 0 w 478"/>
                <a:gd name="T1" fmla="*/ 839 h 839"/>
                <a:gd name="T2" fmla="*/ 117 w 478"/>
                <a:gd name="T3" fmla="*/ 818 h 839"/>
                <a:gd name="T4" fmla="*/ 88 w 478"/>
                <a:gd name="T5" fmla="*/ 802 h 839"/>
                <a:gd name="T6" fmla="*/ 295 w 478"/>
                <a:gd name="T7" fmla="*/ 487 h 839"/>
                <a:gd name="T8" fmla="*/ 288 w 478"/>
                <a:gd name="T9" fmla="*/ 418 h 839"/>
                <a:gd name="T10" fmla="*/ 477 w 478"/>
                <a:gd name="T11" fmla="*/ 211 h 839"/>
                <a:gd name="T12" fmla="*/ 269 w 478"/>
                <a:gd name="T13" fmla="*/ 1 h 839"/>
                <a:gd name="T14" fmla="*/ 66 w 478"/>
                <a:gd name="T15" fmla="*/ 159 h 839"/>
                <a:gd name="T16" fmla="*/ 62 w 478"/>
                <a:gd name="T17" fmla="*/ 174 h 839"/>
                <a:gd name="T18" fmla="*/ 72 w 478"/>
                <a:gd name="T19" fmla="*/ 178 h 839"/>
                <a:gd name="T20" fmla="*/ 79 w 478"/>
                <a:gd name="T21" fmla="*/ 182 h 839"/>
                <a:gd name="T22" fmla="*/ 84 w 478"/>
                <a:gd name="T23" fmla="*/ 185 h 839"/>
                <a:gd name="T24" fmla="*/ 94 w 478"/>
                <a:gd name="T25" fmla="*/ 191 h 839"/>
                <a:gd name="T26" fmla="*/ 99 w 478"/>
                <a:gd name="T27" fmla="*/ 194 h 839"/>
                <a:gd name="T28" fmla="*/ 106 w 478"/>
                <a:gd name="T29" fmla="*/ 198 h 839"/>
                <a:gd name="T30" fmla="*/ 114 w 478"/>
                <a:gd name="T31" fmla="*/ 204 h 839"/>
                <a:gd name="T32" fmla="*/ 120 w 478"/>
                <a:gd name="T33" fmla="*/ 209 h 839"/>
                <a:gd name="T34" fmla="*/ 125 w 478"/>
                <a:gd name="T35" fmla="*/ 212 h 839"/>
                <a:gd name="T36" fmla="*/ 134 w 478"/>
                <a:gd name="T37" fmla="*/ 220 h 839"/>
                <a:gd name="T38" fmla="*/ 139 w 478"/>
                <a:gd name="T39" fmla="*/ 224 h 839"/>
                <a:gd name="T40" fmla="*/ 145 w 478"/>
                <a:gd name="T41" fmla="*/ 229 h 839"/>
                <a:gd name="T42" fmla="*/ 148 w 478"/>
                <a:gd name="T43" fmla="*/ 233 h 839"/>
                <a:gd name="T44" fmla="*/ 158 w 478"/>
                <a:gd name="T45" fmla="*/ 242 h 839"/>
                <a:gd name="T46" fmla="*/ 161 w 478"/>
                <a:gd name="T47" fmla="*/ 245 h 839"/>
                <a:gd name="T48" fmla="*/ 171 w 478"/>
                <a:gd name="T49" fmla="*/ 255 h 839"/>
                <a:gd name="T50" fmla="*/ 173 w 478"/>
                <a:gd name="T51" fmla="*/ 258 h 839"/>
                <a:gd name="T52" fmla="*/ 179 w 478"/>
                <a:gd name="T53" fmla="*/ 265 h 839"/>
                <a:gd name="T54" fmla="*/ 181 w 478"/>
                <a:gd name="T55" fmla="*/ 267 h 839"/>
                <a:gd name="T56" fmla="*/ 190 w 478"/>
                <a:gd name="T57" fmla="*/ 279 h 839"/>
                <a:gd name="T58" fmla="*/ 193 w 478"/>
                <a:gd name="T59" fmla="*/ 282 h 839"/>
                <a:gd name="T60" fmla="*/ 208 w 478"/>
                <a:gd name="T61" fmla="*/ 305 h 839"/>
                <a:gd name="T62" fmla="*/ 209 w 478"/>
                <a:gd name="T63" fmla="*/ 307 h 839"/>
                <a:gd name="T64" fmla="*/ 218 w 478"/>
                <a:gd name="T65" fmla="*/ 322 h 839"/>
                <a:gd name="T66" fmla="*/ 219 w 478"/>
                <a:gd name="T67" fmla="*/ 324 h 839"/>
                <a:gd name="T68" fmla="*/ 231 w 478"/>
                <a:gd name="T69" fmla="*/ 350 h 839"/>
                <a:gd name="T70" fmla="*/ 232 w 478"/>
                <a:gd name="T71" fmla="*/ 351 h 839"/>
                <a:gd name="T72" fmla="*/ 239 w 478"/>
                <a:gd name="T73" fmla="*/ 368 h 839"/>
                <a:gd name="T74" fmla="*/ 239 w 478"/>
                <a:gd name="T75" fmla="*/ 369 h 839"/>
                <a:gd name="T76" fmla="*/ 248 w 478"/>
                <a:gd name="T77" fmla="*/ 397 h 839"/>
                <a:gd name="T78" fmla="*/ 249 w 478"/>
                <a:gd name="T79" fmla="*/ 399 h 839"/>
                <a:gd name="T80" fmla="*/ 253 w 478"/>
                <a:gd name="T81" fmla="*/ 418 h 839"/>
                <a:gd name="T82" fmla="*/ 261 w 478"/>
                <a:gd name="T83" fmla="*/ 492 h 839"/>
                <a:gd name="T84" fmla="*/ 85 w 478"/>
                <a:gd name="T85" fmla="*/ 795 h 839"/>
                <a:gd name="T86" fmla="*/ 85 w 478"/>
                <a:gd name="T87" fmla="*/ 757 h 839"/>
                <a:gd name="T88" fmla="*/ 0 w 478"/>
                <a:gd name="T89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839">
                  <a:moveTo>
                    <a:pt x="0" y="839"/>
                  </a:moveTo>
                  <a:cubicBezTo>
                    <a:pt x="117" y="818"/>
                    <a:pt x="117" y="818"/>
                    <a:pt x="117" y="818"/>
                  </a:cubicBezTo>
                  <a:cubicBezTo>
                    <a:pt x="88" y="802"/>
                    <a:pt x="88" y="802"/>
                    <a:pt x="88" y="802"/>
                  </a:cubicBezTo>
                  <a:cubicBezTo>
                    <a:pt x="210" y="748"/>
                    <a:pt x="294" y="628"/>
                    <a:pt x="295" y="487"/>
                  </a:cubicBezTo>
                  <a:cubicBezTo>
                    <a:pt x="295" y="463"/>
                    <a:pt x="293" y="440"/>
                    <a:pt x="288" y="418"/>
                  </a:cubicBezTo>
                  <a:cubicBezTo>
                    <a:pt x="394" y="408"/>
                    <a:pt x="477" y="319"/>
                    <a:pt x="477" y="211"/>
                  </a:cubicBezTo>
                  <a:cubicBezTo>
                    <a:pt x="478" y="95"/>
                    <a:pt x="385" y="1"/>
                    <a:pt x="269" y="1"/>
                  </a:cubicBezTo>
                  <a:cubicBezTo>
                    <a:pt x="171" y="0"/>
                    <a:pt x="88" y="68"/>
                    <a:pt x="66" y="159"/>
                  </a:cubicBezTo>
                  <a:cubicBezTo>
                    <a:pt x="64" y="164"/>
                    <a:pt x="63" y="169"/>
                    <a:pt x="62" y="174"/>
                  </a:cubicBezTo>
                  <a:cubicBezTo>
                    <a:pt x="66" y="175"/>
                    <a:pt x="69" y="177"/>
                    <a:pt x="72" y="178"/>
                  </a:cubicBezTo>
                  <a:cubicBezTo>
                    <a:pt x="74" y="180"/>
                    <a:pt x="76" y="181"/>
                    <a:pt x="79" y="182"/>
                  </a:cubicBezTo>
                  <a:cubicBezTo>
                    <a:pt x="80" y="183"/>
                    <a:pt x="82" y="184"/>
                    <a:pt x="84" y="185"/>
                  </a:cubicBezTo>
                  <a:cubicBezTo>
                    <a:pt x="87" y="187"/>
                    <a:pt x="91" y="189"/>
                    <a:pt x="94" y="191"/>
                  </a:cubicBezTo>
                  <a:cubicBezTo>
                    <a:pt x="96" y="192"/>
                    <a:pt x="97" y="193"/>
                    <a:pt x="99" y="194"/>
                  </a:cubicBezTo>
                  <a:cubicBezTo>
                    <a:pt x="101" y="196"/>
                    <a:pt x="103" y="197"/>
                    <a:pt x="106" y="198"/>
                  </a:cubicBezTo>
                  <a:cubicBezTo>
                    <a:pt x="108" y="200"/>
                    <a:pt x="111" y="202"/>
                    <a:pt x="114" y="204"/>
                  </a:cubicBezTo>
                  <a:cubicBezTo>
                    <a:pt x="116" y="206"/>
                    <a:pt x="118" y="207"/>
                    <a:pt x="120" y="209"/>
                  </a:cubicBezTo>
                  <a:cubicBezTo>
                    <a:pt x="122" y="210"/>
                    <a:pt x="123" y="211"/>
                    <a:pt x="125" y="212"/>
                  </a:cubicBezTo>
                  <a:cubicBezTo>
                    <a:pt x="128" y="215"/>
                    <a:pt x="131" y="218"/>
                    <a:pt x="134" y="220"/>
                  </a:cubicBezTo>
                  <a:cubicBezTo>
                    <a:pt x="136" y="221"/>
                    <a:pt x="137" y="223"/>
                    <a:pt x="139" y="224"/>
                  </a:cubicBezTo>
                  <a:cubicBezTo>
                    <a:pt x="141" y="226"/>
                    <a:pt x="143" y="227"/>
                    <a:pt x="145" y="229"/>
                  </a:cubicBezTo>
                  <a:cubicBezTo>
                    <a:pt x="146" y="230"/>
                    <a:pt x="147" y="231"/>
                    <a:pt x="148" y="233"/>
                  </a:cubicBezTo>
                  <a:cubicBezTo>
                    <a:pt x="152" y="236"/>
                    <a:pt x="155" y="239"/>
                    <a:pt x="158" y="242"/>
                  </a:cubicBezTo>
                  <a:cubicBezTo>
                    <a:pt x="159" y="243"/>
                    <a:pt x="160" y="244"/>
                    <a:pt x="161" y="245"/>
                  </a:cubicBezTo>
                  <a:cubicBezTo>
                    <a:pt x="164" y="248"/>
                    <a:pt x="168" y="252"/>
                    <a:pt x="171" y="255"/>
                  </a:cubicBezTo>
                  <a:cubicBezTo>
                    <a:pt x="172" y="256"/>
                    <a:pt x="172" y="257"/>
                    <a:pt x="173" y="258"/>
                  </a:cubicBezTo>
                  <a:cubicBezTo>
                    <a:pt x="175" y="260"/>
                    <a:pt x="177" y="263"/>
                    <a:pt x="179" y="265"/>
                  </a:cubicBezTo>
                  <a:cubicBezTo>
                    <a:pt x="180" y="266"/>
                    <a:pt x="180" y="267"/>
                    <a:pt x="181" y="267"/>
                  </a:cubicBezTo>
                  <a:cubicBezTo>
                    <a:pt x="184" y="271"/>
                    <a:pt x="187" y="275"/>
                    <a:pt x="190" y="279"/>
                  </a:cubicBezTo>
                  <a:cubicBezTo>
                    <a:pt x="191" y="280"/>
                    <a:pt x="192" y="281"/>
                    <a:pt x="193" y="282"/>
                  </a:cubicBezTo>
                  <a:cubicBezTo>
                    <a:pt x="198" y="290"/>
                    <a:pt x="203" y="297"/>
                    <a:pt x="208" y="305"/>
                  </a:cubicBezTo>
                  <a:cubicBezTo>
                    <a:pt x="208" y="306"/>
                    <a:pt x="209" y="306"/>
                    <a:pt x="209" y="307"/>
                  </a:cubicBezTo>
                  <a:cubicBezTo>
                    <a:pt x="212" y="312"/>
                    <a:pt x="215" y="317"/>
                    <a:pt x="218" y="322"/>
                  </a:cubicBezTo>
                  <a:cubicBezTo>
                    <a:pt x="218" y="322"/>
                    <a:pt x="218" y="323"/>
                    <a:pt x="219" y="324"/>
                  </a:cubicBezTo>
                  <a:cubicBezTo>
                    <a:pt x="223" y="332"/>
                    <a:pt x="228" y="341"/>
                    <a:pt x="231" y="350"/>
                  </a:cubicBezTo>
                  <a:cubicBezTo>
                    <a:pt x="232" y="350"/>
                    <a:pt x="232" y="351"/>
                    <a:pt x="232" y="351"/>
                  </a:cubicBezTo>
                  <a:cubicBezTo>
                    <a:pt x="234" y="357"/>
                    <a:pt x="237" y="362"/>
                    <a:pt x="239" y="368"/>
                  </a:cubicBezTo>
                  <a:cubicBezTo>
                    <a:pt x="239" y="369"/>
                    <a:pt x="239" y="369"/>
                    <a:pt x="239" y="369"/>
                  </a:cubicBezTo>
                  <a:cubicBezTo>
                    <a:pt x="243" y="378"/>
                    <a:pt x="246" y="388"/>
                    <a:pt x="248" y="397"/>
                  </a:cubicBezTo>
                  <a:cubicBezTo>
                    <a:pt x="248" y="398"/>
                    <a:pt x="249" y="398"/>
                    <a:pt x="249" y="399"/>
                  </a:cubicBezTo>
                  <a:cubicBezTo>
                    <a:pt x="250" y="405"/>
                    <a:pt x="252" y="412"/>
                    <a:pt x="253" y="418"/>
                  </a:cubicBezTo>
                  <a:cubicBezTo>
                    <a:pt x="258" y="442"/>
                    <a:pt x="261" y="467"/>
                    <a:pt x="261" y="492"/>
                  </a:cubicBezTo>
                  <a:cubicBezTo>
                    <a:pt x="260" y="622"/>
                    <a:pt x="190" y="734"/>
                    <a:pt x="85" y="795"/>
                  </a:cubicBezTo>
                  <a:cubicBezTo>
                    <a:pt x="85" y="757"/>
                    <a:pt x="85" y="757"/>
                    <a:pt x="85" y="757"/>
                  </a:cubicBezTo>
                  <a:lnTo>
                    <a:pt x="0" y="8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14">
              <a:extLst>
                <a:ext uri="{FF2B5EF4-FFF2-40B4-BE49-F238E27FC236}">
                  <a16:creationId xmlns:a16="http://schemas.microsoft.com/office/drawing/2014/main" xmlns="" id="{55C560D3-16DA-490E-9C0A-E4B9E04603DF}"/>
                </a:ext>
              </a:extLst>
            </p:cNvPr>
            <p:cNvSpPr/>
            <p:nvPr/>
          </p:nvSpPr>
          <p:spPr bwMode="auto">
            <a:xfrm>
              <a:off x="7011987" y="2271714"/>
              <a:ext cx="269875" cy="292190"/>
            </a:xfrm>
            <a:custGeom>
              <a:avLst/>
              <a:gdLst>
                <a:gd name="T0" fmla="*/ 4 w 92"/>
                <a:gd name="T1" fmla="*/ 100 h 100"/>
                <a:gd name="T2" fmla="*/ 1 w 92"/>
                <a:gd name="T3" fmla="*/ 100 h 100"/>
                <a:gd name="T4" fmla="*/ 0 w 92"/>
                <a:gd name="T5" fmla="*/ 97 h 100"/>
                <a:gd name="T6" fmla="*/ 5 w 92"/>
                <a:gd name="T7" fmla="*/ 56 h 100"/>
                <a:gd name="T8" fmla="*/ 6 w 92"/>
                <a:gd name="T9" fmla="*/ 54 h 100"/>
                <a:gd name="T10" fmla="*/ 56 w 92"/>
                <a:gd name="T11" fmla="*/ 3 h 100"/>
                <a:gd name="T12" fmla="*/ 70 w 92"/>
                <a:gd name="T13" fmla="*/ 3 h 100"/>
                <a:gd name="T14" fmla="*/ 88 w 92"/>
                <a:gd name="T15" fmla="*/ 22 h 100"/>
                <a:gd name="T16" fmla="*/ 88 w 92"/>
                <a:gd name="T17" fmla="*/ 35 h 100"/>
                <a:gd name="T18" fmla="*/ 52 w 92"/>
                <a:gd name="T19" fmla="*/ 72 h 100"/>
                <a:gd name="T20" fmla="*/ 49 w 92"/>
                <a:gd name="T21" fmla="*/ 73 h 100"/>
                <a:gd name="T22" fmla="*/ 31 w 92"/>
                <a:gd name="T23" fmla="*/ 73 h 100"/>
                <a:gd name="T24" fmla="*/ 28 w 92"/>
                <a:gd name="T25" fmla="*/ 70 h 100"/>
                <a:gd name="T26" fmla="*/ 28 w 92"/>
                <a:gd name="T27" fmla="*/ 51 h 100"/>
                <a:gd name="T28" fmla="*/ 29 w 92"/>
                <a:gd name="T29" fmla="*/ 49 h 100"/>
                <a:gd name="T30" fmla="*/ 56 w 92"/>
                <a:gd name="T31" fmla="*/ 22 h 100"/>
                <a:gd name="T32" fmla="*/ 61 w 92"/>
                <a:gd name="T33" fmla="*/ 22 h 100"/>
                <a:gd name="T34" fmla="*/ 61 w 92"/>
                <a:gd name="T35" fmla="*/ 26 h 100"/>
                <a:gd name="T36" fmla="*/ 34 w 92"/>
                <a:gd name="T37" fmla="*/ 53 h 100"/>
                <a:gd name="T38" fmla="*/ 34 w 92"/>
                <a:gd name="T39" fmla="*/ 67 h 100"/>
                <a:gd name="T40" fmla="*/ 48 w 92"/>
                <a:gd name="T41" fmla="*/ 67 h 100"/>
                <a:gd name="T42" fmla="*/ 84 w 92"/>
                <a:gd name="T43" fmla="*/ 31 h 100"/>
                <a:gd name="T44" fmla="*/ 84 w 92"/>
                <a:gd name="T45" fmla="*/ 26 h 100"/>
                <a:gd name="T46" fmla="*/ 65 w 92"/>
                <a:gd name="T47" fmla="*/ 8 h 100"/>
                <a:gd name="T48" fmla="*/ 61 w 92"/>
                <a:gd name="T49" fmla="*/ 8 h 100"/>
                <a:gd name="T50" fmla="*/ 11 w 92"/>
                <a:gd name="T51" fmla="*/ 58 h 100"/>
                <a:gd name="T52" fmla="*/ 7 w 92"/>
                <a:gd name="T53" fmla="*/ 94 h 100"/>
                <a:gd name="T54" fmla="*/ 43 w 92"/>
                <a:gd name="T55" fmla="*/ 90 h 100"/>
                <a:gd name="T56" fmla="*/ 84 w 92"/>
                <a:gd name="T57" fmla="*/ 49 h 100"/>
                <a:gd name="T58" fmla="*/ 88 w 92"/>
                <a:gd name="T59" fmla="*/ 49 h 100"/>
                <a:gd name="T60" fmla="*/ 88 w 92"/>
                <a:gd name="T61" fmla="*/ 54 h 100"/>
                <a:gd name="T62" fmla="*/ 47 w 92"/>
                <a:gd name="T63" fmla="*/ 95 h 100"/>
                <a:gd name="T64" fmla="*/ 45 w 92"/>
                <a:gd name="T65" fmla="*/ 96 h 100"/>
                <a:gd name="T66" fmla="*/ 4 w 92"/>
                <a:gd name="T67" fmla="*/ 100 h 100"/>
                <a:gd name="T68" fmla="*/ 4 w 92"/>
                <a:gd name="T6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100">
                  <a:moveTo>
                    <a:pt x="4" y="100"/>
                  </a:moveTo>
                  <a:cubicBezTo>
                    <a:pt x="3" y="100"/>
                    <a:pt x="2" y="100"/>
                    <a:pt x="1" y="100"/>
                  </a:cubicBezTo>
                  <a:cubicBezTo>
                    <a:pt x="1" y="99"/>
                    <a:pt x="0" y="98"/>
                    <a:pt x="0" y="9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5"/>
                    <a:pt x="5" y="54"/>
                    <a:pt x="6" y="5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60" y="0"/>
                    <a:pt x="66" y="0"/>
                    <a:pt x="70" y="3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2" y="25"/>
                    <a:pt x="92" y="32"/>
                    <a:pt x="88" y="35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1" y="73"/>
                    <a:pt x="50" y="73"/>
                    <a:pt x="49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29" y="73"/>
                    <a:pt x="28" y="72"/>
                    <a:pt x="28" y="70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0"/>
                    <a:pt x="29" y="4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20"/>
                    <a:pt x="60" y="20"/>
                    <a:pt x="61" y="22"/>
                  </a:cubicBezTo>
                  <a:cubicBezTo>
                    <a:pt x="62" y="23"/>
                    <a:pt x="62" y="25"/>
                    <a:pt x="61" y="26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0"/>
                    <a:pt x="85" y="28"/>
                    <a:pt x="84" y="2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2" y="7"/>
                    <a:pt x="61" y="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5" y="48"/>
                    <a:pt x="87" y="48"/>
                    <a:pt x="88" y="49"/>
                  </a:cubicBezTo>
                  <a:cubicBezTo>
                    <a:pt x="90" y="50"/>
                    <a:pt x="90" y="52"/>
                    <a:pt x="88" y="54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7" y="95"/>
                    <a:pt x="46" y="96"/>
                    <a:pt x="45" y="96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F7A27D4-5571-4B26-AFC5-6D5304EAB2AF}"/>
              </a:ext>
            </a:extLst>
          </p:cNvPr>
          <p:cNvGrpSpPr/>
          <p:nvPr/>
        </p:nvGrpSpPr>
        <p:grpSpPr>
          <a:xfrm>
            <a:off x="4629831" y="2847974"/>
            <a:ext cx="1336675" cy="2485204"/>
            <a:chOff x="4433889" y="2773329"/>
            <a:chExt cx="1336675" cy="2485204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xmlns="" id="{CB8E864F-BE68-480B-8830-353A4467254C}"/>
                </a:ext>
              </a:extLst>
            </p:cNvPr>
            <p:cNvSpPr/>
            <p:nvPr/>
          </p:nvSpPr>
          <p:spPr bwMode="auto">
            <a:xfrm>
              <a:off x="4433889" y="2773329"/>
              <a:ext cx="1336675" cy="2485204"/>
            </a:xfrm>
            <a:custGeom>
              <a:avLst/>
              <a:gdLst>
                <a:gd name="T0" fmla="*/ 458 w 458"/>
                <a:gd name="T1" fmla="*/ 0 h 851"/>
                <a:gd name="T2" fmla="*/ 342 w 458"/>
                <a:gd name="T3" fmla="*/ 25 h 851"/>
                <a:gd name="T4" fmla="*/ 371 w 458"/>
                <a:gd name="T5" fmla="*/ 40 h 851"/>
                <a:gd name="T6" fmla="*/ 176 w 458"/>
                <a:gd name="T7" fmla="*/ 362 h 851"/>
                <a:gd name="T8" fmla="*/ 185 w 458"/>
                <a:gd name="T9" fmla="*/ 431 h 851"/>
                <a:gd name="T10" fmla="*/ 4 w 458"/>
                <a:gd name="T11" fmla="*/ 645 h 851"/>
                <a:gd name="T12" fmla="*/ 219 w 458"/>
                <a:gd name="T13" fmla="*/ 847 h 851"/>
                <a:gd name="T14" fmla="*/ 417 w 458"/>
                <a:gd name="T15" fmla="*/ 682 h 851"/>
                <a:gd name="T16" fmla="*/ 420 w 458"/>
                <a:gd name="T17" fmla="*/ 667 h 851"/>
                <a:gd name="T18" fmla="*/ 410 w 458"/>
                <a:gd name="T19" fmla="*/ 662 h 851"/>
                <a:gd name="T20" fmla="*/ 403 w 458"/>
                <a:gd name="T21" fmla="*/ 659 h 851"/>
                <a:gd name="T22" fmla="*/ 398 w 458"/>
                <a:gd name="T23" fmla="*/ 656 h 851"/>
                <a:gd name="T24" fmla="*/ 387 w 458"/>
                <a:gd name="T25" fmla="*/ 651 h 851"/>
                <a:gd name="T26" fmla="*/ 382 w 458"/>
                <a:gd name="T27" fmla="*/ 647 h 851"/>
                <a:gd name="T28" fmla="*/ 376 w 458"/>
                <a:gd name="T29" fmla="*/ 644 h 851"/>
                <a:gd name="T30" fmla="*/ 367 w 458"/>
                <a:gd name="T31" fmla="*/ 638 h 851"/>
                <a:gd name="T32" fmla="*/ 361 w 458"/>
                <a:gd name="T33" fmla="*/ 634 h 851"/>
                <a:gd name="T34" fmla="*/ 356 w 458"/>
                <a:gd name="T35" fmla="*/ 630 h 851"/>
                <a:gd name="T36" fmla="*/ 346 w 458"/>
                <a:gd name="T37" fmla="*/ 623 h 851"/>
                <a:gd name="T38" fmla="*/ 342 w 458"/>
                <a:gd name="T39" fmla="*/ 619 h 851"/>
                <a:gd name="T40" fmla="*/ 336 w 458"/>
                <a:gd name="T41" fmla="*/ 614 h 851"/>
                <a:gd name="T42" fmla="*/ 332 w 458"/>
                <a:gd name="T43" fmla="*/ 611 h 851"/>
                <a:gd name="T44" fmla="*/ 322 w 458"/>
                <a:gd name="T45" fmla="*/ 602 h 851"/>
                <a:gd name="T46" fmla="*/ 318 w 458"/>
                <a:gd name="T47" fmla="*/ 599 h 851"/>
                <a:gd name="T48" fmla="*/ 309 w 458"/>
                <a:gd name="T49" fmla="*/ 589 h 851"/>
                <a:gd name="T50" fmla="*/ 306 w 458"/>
                <a:gd name="T51" fmla="*/ 586 h 851"/>
                <a:gd name="T52" fmla="*/ 300 w 458"/>
                <a:gd name="T53" fmla="*/ 580 h 851"/>
                <a:gd name="T54" fmla="*/ 298 w 458"/>
                <a:gd name="T55" fmla="*/ 577 h 851"/>
                <a:gd name="T56" fmla="*/ 288 w 458"/>
                <a:gd name="T57" fmla="*/ 566 h 851"/>
                <a:gd name="T58" fmla="*/ 286 w 458"/>
                <a:gd name="T59" fmla="*/ 563 h 851"/>
                <a:gd name="T60" fmla="*/ 269 w 458"/>
                <a:gd name="T61" fmla="*/ 541 h 851"/>
                <a:gd name="T62" fmla="*/ 268 w 458"/>
                <a:gd name="T63" fmla="*/ 539 h 851"/>
                <a:gd name="T64" fmla="*/ 259 w 458"/>
                <a:gd name="T65" fmla="*/ 524 h 851"/>
                <a:gd name="T66" fmla="*/ 258 w 458"/>
                <a:gd name="T67" fmla="*/ 522 h 851"/>
                <a:gd name="T68" fmla="*/ 244 w 458"/>
                <a:gd name="T69" fmla="*/ 497 h 851"/>
                <a:gd name="T70" fmla="*/ 244 w 458"/>
                <a:gd name="T71" fmla="*/ 496 h 851"/>
                <a:gd name="T72" fmla="*/ 236 w 458"/>
                <a:gd name="T73" fmla="*/ 479 h 851"/>
                <a:gd name="T74" fmla="*/ 236 w 458"/>
                <a:gd name="T75" fmla="*/ 478 h 851"/>
                <a:gd name="T76" fmla="*/ 226 w 458"/>
                <a:gd name="T77" fmla="*/ 450 h 851"/>
                <a:gd name="T78" fmla="*/ 225 w 458"/>
                <a:gd name="T79" fmla="*/ 448 h 851"/>
                <a:gd name="T80" fmla="*/ 220 w 458"/>
                <a:gd name="T81" fmla="*/ 429 h 851"/>
                <a:gd name="T82" fmla="*/ 210 w 458"/>
                <a:gd name="T83" fmla="*/ 356 h 851"/>
                <a:gd name="T84" fmla="*/ 375 w 458"/>
                <a:gd name="T85" fmla="*/ 47 h 851"/>
                <a:gd name="T86" fmla="*/ 376 w 458"/>
                <a:gd name="T87" fmla="*/ 85 h 851"/>
                <a:gd name="T88" fmla="*/ 458 w 458"/>
                <a:gd name="T89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8" h="851">
                  <a:moveTo>
                    <a:pt x="458" y="0"/>
                  </a:moveTo>
                  <a:cubicBezTo>
                    <a:pt x="342" y="25"/>
                    <a:pt x="342" y="25"/>
                    <a:pt x="342" y="25"/>
                  </a:cubicBezTo>
                  <a:cubicBezTo>
                    <a:pt x="371" y="40"/>
                    <a:pt x="371" y="40"/>
                    <a:pt x="371" y="40"/>
                  </a:cubicBezTo>
                  <a:cubicBezTo>
                    <a:pt x="252" y="98"/>
                    <a:pt x="172" y="221"/>
                    <a:pt x="176" y="362"/>
                  </a:cubicBezTo>
                  <a:cubicBezTo>
                    <a:pt x="177" y="386"/>
                    <a:pt x="180" y="409"/>
                    <a:pt x="185" y="431"/>
                  </a:cubicBezTo>
                  <a:cubicBezTo>
                    <a:pt x="80" y="445"/>
                    <a:pt x="0" y="537"/>
                    <a:pt x="4" y="645"/>
                  </a:cubicBezTo>
                  <a:cubicBezTo>
                    <a:pt x="7" y="760"/>
                    <a:pt x="104" y="851"/>
                    <a:pt x="219" y="847"/>
                  </a:cubicBezTo>
                  <a:cubicBezTo>
                    <a:pt x="317" y="844"/>
                    <a:pt x="397" y="774"/>
                    <a:pt x="417" y="682"/>
                  </a:cubicBezTo>
                  <a:cubicBezTo>
                    <a:pt x="418" y="677"/>
                    <a:pt x="419" y="672"/>
                    <a:pt x="420" y="667"/>
                  </a:cubicBezTo>
                  <a:cubicBezTo>
                    <a:pt x="416" y="665"/>
                    <a:pt x="413" y="664"/>
                    <a:pt x="410" y="662"/>
                  </a:cubicBezTo>
                  <a:cubicBezTo>
                    <a:pt x="408" y="661"/>
                    <a:pt x="405" y="660"/>
                    <a:pt x="403" y="659"/>
                  </a:cubicBezTo>
                  <a:cubicBezTo>
                    <a:pt x="401" y="658"/>
                    <a:pt x="399" y="657"/>
                    <a:pt x="398" y="656"/>
                  </a:cubicBezTo>
                  <a:cubicBezTo>
                    <a:pt x="394" y="654"/>
                    <a:pt x="391" y="652"/>
                    <a:pt x="387" y="651"/>
                  </a:cubicBezTo>
                  <a:cubicBezTo>
                    <a:pt x="386" y="650"/>
                    <a:pt x="384" y="649"/>
                    <a:pt x="382" y="647"/>
                  </a:cubicBezTo>
                  <a:cubicBezTo>
                    <a:pt x="380" y="646"/>
                    <a:pt x="378" y="645"/>
                    <a:pt x="376" y="644"/>
                  </a:cubicBezTo>
                  <a:cubicBezTo>
                    <a:pt x="373" y="642"/>
                    <a:pt x="370" y="640"/>
                    <a:pt x="367" y="638"/>
                  </a:cubicBezTo>
                  <a:cubicBezTo>
                    <a:pt x="365" y="636"/>
                    <a:pt x="363" y="635"/>
                    <a:pt x="361" y="634"/>
                  </a:cubicBezTo>
                  <a:cubicBezTo>
                    <a:pt x="359" y="632"/>
                    <a:pt x="357" y="631"/>
                    <a:pt x="356" y="630"/>
                  </a:cubicBezTo>
                  <a:cubicBezTo>
                    <a:pt x="353" y="628"/>
                    <a:pt x="349" y="625"/>
                    <a:pt x="346" y="623"/>
                  </a:cubicBezTo>
                  <a:cubicBezTo>
                    <a:pt x="345" y="622"/>
                    <a:pt x="343" y="621"/>
                    <a:pt x="342" y="619"/>
                  </a:cubicBezTo>
                  <a:cubicBezTo>
                    <a:pt x="340" y="618"/>
                    <a:pt x="338" y="616"/>
                    <a:pt x="336" y="614"/>
                  </a:cubicBezTo>
                  <a:cubicBezTo>
                    <a:pt x="334" y="613"/>
                    <a:pt x="333" y="612"/>
                    <a:pt x="332" y="611"/>
                  </a:cubicBezTo>
                  <a:cubicBezTo>
                    <a:pt x="328" y="608"/>
                    <a:pt x="325" y="605"/>
                    <a:pt x="322" y="602"/>
                  </a:cubicBezTo>
                  <a:cubicBezTo>
                    <a:pt x="321" y="601"/>
                    <a:pt x="320" y="600"/>
                    <a:pt x="318" y="599"/>
                  </a:cubicBezTo>
                  <a:cubicBezTo>
                    <a:pt x="315" y="596"/>
                    <a:pt x="312" y="593"/>
                    <a:pt x="309" y="589"/>
                  </a:cubicBezTo>
                  <a:cubicBezTo>
                    <a:pt x="308" y="588"/>
                    <a:pt x="307" y="587"/>
                    <a:pt x="306" y="586"/>
                  </a:cubicBezTo>
                  <a:cubicBezTo>
                    <a:pt x="304" y="584"/>
                    <a:pt x="302" y="582"/>
                    <a:pt x="300" y="580"/>
                  </a:cubicBezTo>
                  <a:cubicBezTo>
                    <a:pt x="299" y="579"/>
                    <a:pt x="298" y="578"/>
                    <a:pt x="298" y="577"/>
                  </a:cubicBezTo>
                  <a:cubicBezTo>
                    <a:pt x="294" y="574"/>
                    <a:pt x="291" y="570"/>
                    <a:pt x="288" y="566"/>
                  </a:cubicBezTo>
                  <a:cubicBezTo>
                    <a:pt x="287" y="565"/>
                    <a:pt x="286" y="564"/>
                    <a:pt x="286" y="563"/>
                  </a:cubicBezTo>
                  <a:cubicBezTo>
                    <a:pt x="280" y="556"/>
                    <a:pt x="274" y="548"/>
                    <a:pt x="269" y="541"/>
                  </a:cubicBezTo>
                  <a:cubicBezTo>
                    <a:pt x="269" y="540"/>
                    <a:pt x="268" y="539"/>
                    <a:pt x="268" y="539"/>
                  </a:cubicBezTo>
                  <a:cubicBezTo>
                    <a:pt x="265" y="534"/>
                    <a:pt x="262" y="529"/>
                    <a:pt x="259" y="524"/>
                  </a:cubicBezTo>
                  <a:cubicBezTo>
                    <a:pt x="259" y="524"/>
                    <a:pt x="258" y="523"/>
                    <a:pt x="258" y="522"/>
                  </a:cubicBezTo>
                  <a:cubicBezTo>
                    <a:pt x="253" y="514"/>
                    <a:pt x="249" y="506"/>
                    <a:pt x="244" y="497"/>
                  </a:cubicBezTo>
                  <a:cubicBezTo>
                    <a:pt x="244" y="497"/>
                    <a:pt x="244" y="496"/>
                    <a:pt x="244" y="496"/>
                  </a:cubicBezTo>
                  <a:cubicBezTo>
                    <a:pt x="241" y="490"/>
                    <a:pt x="239" y="484"/>
                    <a:pt x="236" y="479"/>
                  </a:cubicBezTo>
                  <a:cubicBezTo>
                    <a:pt x="236" y="478"/>
                    <a:pt x="236" y="478"/>
                    <a:pt x="236" y="478"/>
                  </a:cubicBezTo>
                  <a:cubicBezTo>
                    <a:pt x="232" y="469"/>
                    <a:pt x="229" y="459"/>
                    <a:pt x="226" y="450"/>
                  </a:cubicBezTo>
                  <a:cubicBezTo>
                    <a:pt x="226" y="449"/>
                    <a:pt x="226" y="449"/>
                    <a:pt x="225" y="448"/>
                  </a:cubicBezTo>
                  <a:cubicBezTo>
                    <a:pt x="223" y="442"/>
                    <a:pt x="222" y="436"/>
                    <a:pt x="220" y="429"/>
                  </a:cubicBezTo>
                  <a:cubicBezTo>
                    <a:pt x="214" y="406"/>
                    <a:pt x="211" y="381"/>
                    <a:pt x="210" y="356"/>
                  </a:cubicBezTo>
                  <a:cubicBezTo>
                    <a:pt x="206" y="226"/>
                    <a:pt x="272" y="111"/>
                    <a:pt x="375" y="47"/>
                  </a:cubicBezTo>
                  <a:cubicBezTo>
                    <a:pt x="376" y="85"/>
                    <a:pt x="376" y="85"/>
                    <a:pt x="376" y="85"/>
                  </a:cubicBezTo>
                  <a:lnTo>
                    <a:pt x="458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5">
              <a:extLst>
                <a:ext uri="{FF2B5EF4-FFF2-40B4-BE49-F238E27FC236}">
                  <a16:creationId xmlns:a16="http://schemas.microsoft.com/office/drawing/2014/main" xmlns="" id="{4A009AE5-B09E-44A5-ACA9-EB68748A581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45050" y="4418486"/>
              <a:ext cx="306388" cy="303306"/>
            </a:xfrm>
            <a:custGeom>
              <a:avLst/>
              <a:gdLst>
                <a:gd name="T0" fmla="*/ 101 w 105"/>
                <a:gd name="T1" fmla="*/ 4 h 104"/>
                <a:gd name="T2" fmla="*/ 101 w 105"/>
                <a:gd name="T3" fmla="*/ 17 h 104"/>
                <a:gd name="T4" fmla="*/ 96 w 105"/>
                <a:gd name="T5" fmla="*/ 22 h 104"/>
                <a:gd name="T6" fmla="*/ 82 w 105"/>
                <a:gd name="T7" fmla="*/ 8 h 104"/>
                <a:gd name="T8" fmla="*/ 87 w 105"/>
                <a:gd name="T9" fmla="*/ 4 h 104"/>
                <a:gd name="T10" fmla="*/ 101 w 105"/>
                <a:gd name="T11" fmla="*/ 4 h 104"/>
                <a:gd name="T12" fmla="*/ 32 w 105"/>
                <a:gd name="T13" fmla="*/ 59 h 104"/>
                <a:gd name="T14" fmla="*/ 28 w 105"/>
                <a:gd name="T15" fmla="*/ 77 h 104"/>
                <a:gd name="T16" fmla="*/ 46 w 105"/>
                <a:gd name="T17" fmla="*/ 72 h 104"/>
                <a:gd name="T18" fmla="*/ 92 w 105"/>
                <a:gd name="T19" fmla="*/ 26 h 104"/>
                <a:gd name="T20" fmla="*/ 78 w 105"/>
                <a:gd name="T21" fmla="*/ 13 h 104"/>
                <a:gd name="T22" fmla="*/ 32 w 105"/>
                <a:gd name="T23" fmla="*/ 59 h 104"/>
                <a:gd name="T24" fmla="*/ 78 w 105"/>
                <a:gd name="T25" fmla="*/ 50 h 104"/>
                <a:gd name="T26" fmla="*/ 78 w 105"/>
                <a:gd name="T27" fmla="*/ 91 h 104"/>
                <a:gd name="T28" fmla="*/ 13 w 105"/>
                <a:gd name="T29" fmla="*/ 91 h 104"/>
                <a:gd name="T30" fmla="*/ 13 w 105"/>
                <a:gd name="T31" fmla="*/ 27 h 104"/>
                <a:gd name="T32" fmla="*/ 55 w 105"/>
                <a:gd name="T33" fmla="*/ 27 h 104"/>
                <a:gd name="T34" fmla="*/ 68 w 105"/>
                <a:gd name="T35" fmla="*/ 14 h 104"/>
                <a:gd name="T36" fmla="*/ 0 w 105"/>
                <a:gd name="T37" fmla="*/ 14 h 104"/>
                <a:gd name="T38" fmla="*/ 0 w 105"/>
                <a:gd name="T39" fmla="*/ 104 h 104"/>
                <a:gd name="T40" fmla="*/ 91 w 105"/>
                <a:gd name="T41" fmla="*/ 104 h 104"/>
                <a:gd name="T42" fmla="*/ 91 w 105"/>
                <a:gd name="T43" fmla="*/ 37 h 104"/>
                <a:gd name="T44" fmla="*/ 78 w 105"/>
                <a:gd name="T45" fmla="*/ 5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04">
                  <a:moveTo>
                    <a:pt x="101" y="4"/>
                  </a:moveTo>
                  <a:cubicBezTo>
                    <a:pt x="105" y="7"/>
                    <a:pt x="105" y="14"/>
                    <a:pt x="101" y="17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91" y="0"/>
                    <a:pt x="97" y="0"/>
                    <a:pt x="101" y="4"/>
                  </a:cubicBezTo>
                  <a:close/>
                  <a:moveTo>
                    <a:pt x="32" y="59"/>
                  </a:moveTo>
                  <a:cubicBezTo>
                    <a:pt x="28" y="77"/>
                    <a:pt x="28" y="77"/>
                    <a:pt x="28" y="77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78" y="13"/>
                    <a:pt x="78" y="13"/>
                    <a:pt x="78" y="13"/>
                  </a:cubicBezTo>
                  <a:lnTo>
                    <a:pt x="32" y="59"/>
                  </a:lnTo>
                  <a:close/>
                  <a:moveTo>
                    <a:pt x="78" y="50"/>
                  </a:moveTo>
                  <a:cubicBezTo>
                    <a:pt x="78" y="91"/>
                    <a:pt x="78" y="91"/>
                    <a:pt x="78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1" y="37"/>
                    <a:pt x="91" y="37"/>
                    <a:pt x="91" y="37"/>
                  </a:cubicBezTo>
                  <a:lnTo>
                    <a:pt x="78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9244DDB6-2992-4D1E-AEB8-689C138B05CB}"/>
              </a:ext>
            </a:extLst>
          </p:cNvPr>
          <p:cNvGrpSpPr/>
          <p:nvPr/>
        </p:nvGrpSpPr>
        <p:grpSpPr>
          <a:xfrm>
            <a:off x="4637767" y="1972691"/>
            <a:ext cx="2452688" cy="1384727"/>
            <a:chOff x="4441825" y="1925342"/>
            <a:chExt cx="2452688" cy="1384727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219745BD-E68C-400B-BAFA-FF5784991132}"/>
                </a:ext>
              </a:extLst>
            </p:cNvPr>
            <p:cNvSpPr/>
            <p:nvPr/>
          </p:nvSpPr>
          <p:spPr bwMode="auto">
            <a:xfrm>
              <a:off x="4441825" y="1925342"/>
              <a:ext cx="2452688" cy="1384727"/>
            </a:xfrm>
            <a:custGeom>
              <a:avLst/>
              <a:gdLst>
                <a:gd name="T0" fmla="*/ 840 w 840"/>
                <a:gd name="T1" fmla="*/ 474 h 474"/>
                <a:gd name="T2" fmla="*/ 819 w 840"/>
                <a:gd name="T3" fmla="*/ 357 h 474"/>
                <a:gd name="T4" fmla="*/ 803 w 840"/>
                <a:gd name="T5" fmla="*/ 386 h 474"/>
                <a:gd name="T6" fmla="*/ 486 w 840"/>
                <a:gd name="T7" fmla="*/ 181 h 474"/>
                <a:gd name="T8" fmla="*/ 417 w 840"/>
                <a:gd name="T9" fmla="*/ 188 h 474"/>
                <a:gd name="T10" fmla="*/ 209 w 840"/>
                <a:gd name="T11" fmla="*/ 0 h 474"/>
                <a:gd name="T12" fmla="*/ 0 w 840"/>
                <a:gd name="T13" fmla="*/ 209 h 474"/>
                <a:gd name="T14" fmla="*/ 160 w 840"/>
                <a:gd name="T15" fmla="*/ 412 h 474"/>
                <a:gd name="T16" fmla="*/ 174 w 840"/>
                <a:gd name="T17" fmla="*/ 415 h 474"/>
                <a:gd name="T18" fmla="*/ 179 w 840"/>
                <a:gd name="T19" fmla="*/ 405 h 474"/>
                <a:gd name="T20" fmla="*/ 183 w 840"/>
                <a:gd name="T21" fmla="*/ 398 h 474"/>
                <a:gd name="T22" fmla="*/ 186 w 840"/>
                <a:gd name="T23" fmla="*/ 393 h 474"/>
                <a:gd name="T24" fmla="*/ 192 w 840"/>
                <a:gd name="T25" fmla="*/ 383 h 474"/>
                <a:gd name="T26" fmla="*/ 195 w 840"/>
                <a:gd name="T27" fmla="*/ 378 h 474"/>
                <a:gd name="T28" fmla="*/ 199 w 840"/>
                <a:gd name="T29" fmla="*/ 371 h 474"/>
                <a:gd name="T30" fmla="*/ 205 w 840"/>
                <a:gd name="T31" fmla="*/ 363 h 474"/>
                <a:gd name="T32" fmla="*/ 209 w 840"/>
                <a:gd name="T33" fmla="*/ 357 h 474"/>
                <a:gd name="T34" fmla="*/ 213 w 840"/>
                <a:gd name="T35" fmla="*/ 352 h 474"/>
                <a:gd name="T36" fmla="*/ 221 w 840"/>
                <a:gd name="T37" fmla="*/ 343 h 474"/>
                <a:gd name="T38" fmla="*/ 224 w 840"/>
                <a:gd name="T39" fmla="*/ 338 h 474"/>
                <a:gd name="T40" fmla="*/ 229 w 840"/>
                <a:gd name="T41" fmla="*/ 332 h 474"/>
                <a:gd name="T42" fmla="*/ 233 w 840"/>
                <a:gd name="T43" fmla="*/ 328 h 474"/>
                <a:gd name="T44" fmla="*/ 242 w 840"/>
                <a:gd name="T45" fmla="*/ 319 h 474"/>
                <a:gd name="T46" fmla="*/ 245 w 840"/>
                <a:gd name="T47" fmla="*/ 316 h 474"/>
                <a:gd name="T48" fmla="*/ 255 w 840"/>
                <a:gd name="T49" fmla="*/ 306 h 474"/>
                <a:gd name="T50" fmla="*/ 258 w 840"/>
                <a:gd name="T51" fmla="*/ 303 h 474"/>
                <a:gd name="T52" fmla="*/ 265 w 840"/>
                <a:gd name="T53" fmla="*/ 298 h 474"/>
                <a:gd name="T54" fmla="*/ 268 w 840"/>
                <a:gd name="T55" fmla="*/ 296 h 474"/>
                <a:gd name="T56" fmla="*/ 279 w 840"/>
                <a:gd name="T57" fmla="*/ 286 h 474"/>
                <a:gd name="T58" fmla="*/ 282 w 840"/>
                <a:gd name="T59" fmla="*/ 284 h 474"/>
                <a:gd name="T60" fmla="*/ 305 w 840"/>
                <a:gd name="T61" fmla="*/ 268 h 474"/>
                <a:gd name="T62" fmla="*/ 307 w 840"/>
                <a:gd name="T63" fmla="*/ 267 h 474"/>
                <a:gd name="T64" fmla="*/ 322 w 840"/>
                <a:gd name="T65" fmla="*/ 259 h 474"/>
                <a:gd name="T66" fmla="*/ 324 w 840"/>
                <a:gd name="T67" fmla="*/ 258 h 474"/>
                <a:gd name="T68" fmla="*/ 350 w 840"/>
                <a:gd name="T69" fmla="*/ 245 h 474"/>
                <a:gd name="T70" fmla="*/ 351 w 840"/>
                <a:gd name="T71" fmla="*/ 244 h 474"/>
                <a:gd name="T72" fmla="*/ 368 w 840"/>
                <a:gd name="T73" fmla="*/ 237 h 474"/>
                <a:gd name="T74" fmla="*/ 369 w 840"/>
                <a:gd name="T75" fmla="*/ 237 h 474"/>
                <a:gd name="T76" fmla="*/ 397 w 840"/>
                <a:gd name="T77" fmla="*/ 228 h 474"/>
                <a:gd name="T78" fmla="*/ 399 w 840"/>
                <a:gd name="T79" fmla="*/ 227 h 474"/>
                <a:gd name="T80" fmla="*/ 418 w 840"/>
                <a:gd name="T81" fmla="*/ 223 h 474"/>
                <a:gd name="T82" fmla="*/ 492 w 840"/>
                <a:gd name="T83" fmla="*/ 215 h 474"/>
                <a:gd name="T84" fmla="*/ 796 w 840"/>
                <a:gd name="T85" fmla="*/ 389 h 474"/>
                <a:gd name="T86" fmla="*/ 757 w 840"/>
                <a:gd name="T87" fmla="*/ 389 h 474"/>
                <a:gd name="T88" fmla="*/ 840 w 840"/>
                <a:gd name="T8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0" h="474">
                  <a:moveTo>
                    <a:pt x="840" y="474"/>
                  </a:moveTo>
                  <a:cubicBezTo>
                    <a:pt x="819" y="357"/>
                    <a:pt x="819" y="357"/>
                    <a:pt x="819" y="357"/>
                  </a:cubicBezTo>
                  <a:cubicBezTo>
                    <a:pt x="803" y="386"/>
                    <a:pt x="803" y="386"/>
                    <a:pt x="803" y="386"/>
                  </a:cubicBezTo>
                  <a:cubicBezTo>
                    <a:pt x="748" y="265"/>
                    <a:pt x="627" y="181"/>
                    <a:pt x="486" y="181"/>
                  </a:cubicBezTo>
                  <a:cubicBezTo>
                    <a:pt x="463" y="181"/>
                    <a:pt x="440" y="183"/>
                    <a:pt x="417" y="188"/>
                  </a:cubicBezTo>
                  <a:cubicBezTo>
                    <a:pt x="407" y="82"/>
                    <a:pt x="318" y="0"/>
                    <a:pt x="209" y="0"/>
                  </a:cubicBezTo>
                  <a:cubicBezTo>
                    <a:pt x="94" y="0"/>
                    <a:pt x="0" y="93"/>
                    <a:pt x="0" y="209"/>
                  </a:cubicBezTo>
                  <a:cubicBezTo>
                    <a:pt x="0" y="307"/>
                    <a:pt x="68" y="389"/>
                    <a:pt x="160" y="412"/>
                  </a:cubicBezTo>
                  <a:cubicBezTo>
                    <a:pt x="164" y="413"/>
                    <a:pt x="169" y="414"/>
                    <a:pt x="174" y="415"/>
                  </a:cubicBezTo>
                  <a:cubicBezTo>
                    <a:pt x="176" y="411"/>
                    <a:pt x="177" y="408"/>
                    <a:pt x="179" y="405"/>
                  </a:cubicBezTo>
                  <a:cubicBezTo>
                    <a:pt x="180" y="403"/>
                    <a:pt x="181" y="401"/>
                    <a:pt x="183" y="398"/>
                  </a:cubicBezTo>
                  <a:cubicBezTo>
                    <a:pt x="184" y="397"/>
                    <a:pt x="185" y="395"/>
                    <a:pt x="186" y="393"/>
                  </a:cubicBezTo>
                  <a:cubicBezTo>
                    <a:pt x="188" y="390"/>
                    <a:pt x="190" y="386"/>
                    <a:pt x="192" y="383"/>
                  </a:cubicBezTo>
                  <a:cubicBezTo>
                    <a:pt x="193" y="381"/>
                    <a:pt x="194" y="380"/>
                    <a:pt x="195" y="378"/>
                  </a:cubicBezTo>
                  <a:cubicBezTo>
                    <a:pt x="196" y="376"/>
                    <a:pt x="198" y="374"/>
                    <a:pt x="199" y="371"/>
                  </a:cubicBezTo>
                  <a:cubicBezTo>
                    <a:pt x="201" y="369"/>
                    <a:pt x="203" y="366"/>
                    <a:pt x="205" y="363"/>
                  </a:cubicBezTo>
                  <a:cubicBezTo>
                    <a:pt x="206" y="361"/>
                    <a:pt x="208" y="359"/>
                    <a:pt x="209" y="357"/>
                  </a:cubicBezTo>
                  <a:cubicBezTo>
                    <a:pt x="211" y="355"/>
                    <a:pt x="212" y="354"/>
                    <a:pt x="213" y="352"/>
                  </a:cubicBezTo>
                  <a:cubicBezTo>
                    <a:pt x="215" y="349"/>
                    <a:pt x="218" y="346"/>
                    <a:pt x="221" y="343"/>
                  </a:cubicBezTo>
                  <a:cubicBezTo>
                    <a:pt x="222" y="341"/>
                    <a:pt x="223" y="340"/>
                    <a:pt x="224" y="338"/>
                  </a:cubicBezTo>
                  <a:cubicBezTo>
                    <a:pt x="226" y="336"/>
                    <a:pt x="228" y="334"/>
                    <a:pt x="229" y="332"/>
                  </a:cubicBezTo>
                  <a:cubicBezTo>
                    <a:pt x="231" y="331"/>
                    <a:pt x="232" y="330"/>
                    <a:pt x="233" y="328"/>
                  </a:cubicBezTo>
                  <a:cubicBezTo>
                    <a:pt x="236" y="325"/>
                    <a:pt x="239" y="322"/>
                    <a:pt x="242" y="319"/>
                  </a:cubicBezTo>
                  <a:cubicBezTo>
                    <a:pt x="243" y="318"/>
                    <a:pt x="244" y="317"/>
                    <a:pt x="245" y="316"/>
                  </a:cubicBezTo>
                  <a:cubicBezTo>
                    <a:pt x="249" y="312"/>
                    <a:pt x="252" y="309"/>
                    <a:pt x="255" y="306"/>
                  </a:cubicBezTo>
                  <a:cubicBezTo>
                    <a:pt x="256" y="305"/>
                    <a:pt x="257" y="304"/>
                    <a:pt x="258" y="303"/>
                  </a:cubicBezTo>
                  <a:cubicBezTo>
                    <a:pt x="261" y="301"/>
                    <a:pt x="263" y="300"/>
                    <a:pt x="265" y="298"/>
                  </a:cubicBezTo>
                  <a:cubicBezTo>
                    <a:pt x="266" y="297"/>
                    <a:pt x="267" y="296"/>
                    <a:pt x="268" y="296"/>
                  </a:cubicBezTo>
                  <a:cubicBezTo>
                    <a:pt x="271" y="292"/>
                    <a:pt x="275" y="289"/>
                    <a:pt x="279" y="286"/>
                  </a:cubicBezTo>
                  <a:cubicBezTo>
                    <a:pt x="280" y="285"/>
                    <a:pt x="281" y="285"/>
                    <a:pt x="282" y="284"/>
                  </a:cubicBezTo>
                  <a:cubicBezTo>
                    <a:pt x="290" y="279"/>
                    <a:pt x="297" y="273"/>
                    <a:pt x="305" y="268"/>
                  </a:cubicBezTo>
                  <a:cubicBezTo>
                    <a:pt x="306" y="268"/>
                    <a:pt x="306" y="268"/>
                    <a:pt x="307" y="267"/>
                  </a:cubicBezTo>
                  <a:cubicBezTo>
                    <a:pt x="312" y="264"/>
                    <a:pt x="317" y="261"/>
                    <a:pt x="322" y="259"/>
                  </a:cubicBezTo>
                  <a:cubicBezTo>
                    <a:pt x="322" y="258"/>
                    <a:pt x="323" y="258"/>
                    <a:pt x="324" y="258"/>
                  </a:cubicBezTo>
                  <a:cubicBezTo>
                    <a:pt x="332" y="253"/>
                    <a:pt x="341" y="249"/>
                    <a:pt x="350" y="245"/>
                  </a:cubicBezTo>
                  <a:cubicBezTo>
                    <a:pt x="350" y="245"/>
                    <a:pt x="350" y="244"/>
                    <a:pt x="351" y="244"/>
                  </a:cubicBezTo>
                  <a:cubicBezTo>
                    <a:pt x="357" y="242"/>
                    <a:pt x="362" y="239"/>
                    <a:pt x="368" y="237"/>
                  </a:cubicBezTo>
                  <a:cubicBezTo>
                    <a:pt x="368" y="237"/>
                    <a:pt x="369" y="237"/>
                    <a:pt x="369" y="237"/>
                  </a:cubicBezTo>
                  <a:cubicBezTo>
                    <a:pt x="378" y="234"/>
                    <a:pt x="388" y="230"/>
                    <a:pt x="397" y="228"/>
                  </a:cubicBezTo>
                  <a:cubicBezTo>
                    <a:pt x="398" y="228"/>
                    <a:pt x="398" y="228"/>
                    <a:pt x="399" y="227"/>
                  </a:cubicBezTo>
                  <a:cubicBezTo>
                    <a:pt x="405" y="226"/>
                    <a:pt x="411" y="224"/>
                    <a:pt x="418" y="223"/>
                  </a:cubicBezTo>
                  <a:cubicBezTo>
                    <a:pt x="442" y="218"/>
                    <a:pt x="466" y="215"/>
                    <a:pt x="492" y="215"/>
                  </a:cubicBezTo>
                  <a:cubicBezTo>
                    <a:pt x="621" y="215"/>
                    <a:pt x="735" y="285"/>
                    <a:pt x="796" y="389"/>
                  </a:cubicBezTo>
                  <a:cubicBezTo>
                    <a:pt x="757" y="389"/>
                    <a:pt x="757" y="389"/>
                    <a:pt x="757" y="389"/>
                  </a:cubicBezTo>
                  <a:lnTo>
                    <a:pt x="840" y="474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xmlns="" id="{27D7F837-1C40-4903-A063-18D51CD928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05166" y="2295040"/>
              <a:ext cx="227013" cy="300131"/>
            </a:xfrm>
            <a:custGeom>
              <a:avLst/>
              <a:gdLst>
                <a:gd name="T0" fmla="*/ 71 w 78"/>
                <a:gd name="T1" fmla="*/ 6 h 103"/>
                <a:gd name="T2" fmla="*/ 78 w 78"/>
                <a:gd name="T3" fmla="*/ 6 h 103"/>
                <a:gd name="T4" fmla="*/ 78 w 78"/>
                <a:gd name="T5" fmla="*/ 0 h 103"/>
                <a:gd name="T6" fmla="*/ 0 w 78"/>
                <a:gd name="T7" fmla="*/ 0 h 103"/>
                <a:gd name="T8" fmla="*/ 0 w 78"/>
                <a:gd name="T9" fmla="*/ 6 h 103"/>
                <a:gd name="T10" fmla="*/ 6 w 78"/>
                <a:gd name="T11" fmla="*/ 6 h 103"/>
                <a:gd name="T12" fmla="*/ 6 w 78"/>
                <a:gd name="T13" fmla="*/ 13 h 103"/>
                <a:gd name="T14" fmla="*/ 10 w 78"/>
                <a:gd name="T15" fmla="*/ 13 h 103"/>
                <a:gd name="T16" fmla="*/ 20 w 78"/>
                <a:gd name="T17" fmla="*/ 48 h 103"/>
                <a:gd name="T18" fmla="*/ 25 w 78"/>
                <a:gd name="T19" fmla="*/ 52 h 103"/>
                <a:gd name="T20" fmla="*/ 20 w 78"/>
                <a:gd name="T21" fmla="*/ 55 h 103"/>
                <a:gd name="T22" fmla="*/ 10 w 78"/>
                <a:gd name="T23" fmla="*/ 90 h 103"/>
                <a:gd name="T24" fmla="*/ 6 w 78"/>
                <a:gd name="T25" fmla="*/ 90 h 103"/>
                <a:gd name="T26" fmla="*/ 6 w 78"/>
                <a:gd name="T27" fmla="*/ 97 h 103"/>
                <a:gd name="T28" fmla="*/ 0 w 78"/>
                <a:gd name="T29" fmla="*/ 97 h 103"/>
                <a:gd name="T30" fmla="*/ 0 w 78"/>
                <a:gd name="T31" fmla="*/ 103 h 103"/>
                <a:gd name="T32" fmla="*/ 78 w 78"/>
                <a:gd name="T33" fmla="*/ 103 h 103"/>
                <a:gd name="T34" fmla="*/ 78 w 78"/>
                <a:gd name="T35" fmla="*/ 97 h 103"/>
                <a:gd name="T36" fmla="*/ 71 w 78"/>
                <a:gd name="T37" fmla="*/ 97 h 103"/>
                <a:gd name="T38" fmla="*/ 71 w 78"/>
                <a:gd name="T39" fmla="*/ 90 h 103"/>
                <a:gd name="T40" fmla="*/ 68 w 78"/>
                <a:gd name="T41" fmla="*/ 90 h 103"/>
                <a:gd name="T42" fmla="*/ 58 w 78"/>
                <a:gd name="T43" fmla="*/ 55 h 103"/>
                <a:gd name="T44" fmla="*/ 53 w 78"/>
                <a:gd name="T45" fmla="*/ 52 h 103"/>
                <a:gd name="T46" fmla="*/ 58 w 78"/>
                <a:gd name="T47" fmla="*/ 48 h 103"/>
                <a:gd name="T48" fmla="*/ 68 w 78"/>
                <a:gd name="T49" fmla="*/ 13 h 103"/>
                <a:gd name="T50" fmla="*/ 71 w 78"/>
                <a:gd name="T51" fmla="*/ 13 h 103"/>
                <a:gd name="T52" fmla="*/ 71 w 78"/>
                <a:gd name="T53" fmla="*/ 6 h 103"/>
                <a:gd name="T54" fmla="*/ 62 w 78"/>
                <a:gd name="T55" fmla="*/ 14 h 103"/>
                <a:gd name="T56" fmla="*/ 54 w 78"/>
                <a:gd name="T57" fmla="*/ 43 h 103"/>
                <a:gd name="T58" fmla="*/ 45 w 78"/>
                <a:gd name="T59" fmla="*/ 47 h 103"/>
                <a:gd name="T60" fmla="*/ 45 w 78"/>
                <a:gd name="T61" fmla="*/ 56 h 103"/>
                <a:gd name="T62" fmla="*/ 54 w 78"/>
                <a:gd name="T63" fmla="*/ 60 h 103"/>
                <a:gd name="T64" fmla="*/ 62 w 78"/>
                <a:gd name="T65" fmla="*/ 89 h 103"/>
                <a:gd name="T66" fmla="*/ 61 w 78"/>
                <a:gd name="T67" fmla="*/ 90 h 103"/>
                <a:gd name="T68" fmla="*/ 55 w 78"/>
                <a:gd name="T69" fmla="*/ 90 h 103"/>
                <a:gd name="T70" fmla="*/ 50 w 78"/>
                <a:gd name="T71" fmla="*/ 75 h 103"/>
                <a:gd name="T72" fmla="*/ 42 w 78"/>
                <a:gd name="T73" fmla="*/ 71 h 103"/>
                <a:gd name="T74" fmla="*/ 42 w 78"/>
                <a:gd name="T75" fmla="*/ 45 h 103"/>
                <a:gd name="T76" fmla="*/ 53 w 78"/>
                <a:gd name="T77" fmla="*/ 40 h 103"/>
                <a:gd name="T78" fmla="*/ 59 w 78"/>
                <a:gd name="T79" fmla="*/ 32 h 103"/>
                <a:gd name="T80" fmla="*/ 19 w 78"/>
                <a:gd name="T81" fmla="*/ 32 h 103"/>
                <a:gd name="T82" fmla="*/ 25 w 78"/>
                <a:gd name="T83" fmla="*/ 40 h 103"/>
                <a:gd name="T84" fmla="*/ 36 w 78"/>
                <a:gd name="T85" fmla="*/ 45 h 103"/>
                <a:gd name="T86" fmla="*/ 36 w 78"/>
                <a:gd name="T87" fmla="*/ 71 h 103"/>
                <a:gd name="T88" fmla="*/ 28 w 78"/>
                <a:gd name="T89" fmla="*/ 75 h 103"/>
                <a:gd name="T90" fmla="*/ 23 w 78"/>
                <a:gd name="T91" fmla="*/ 90 h 103"/>
                <a:gd name="T92" fmla="*/ 16 w 78"/>
                <a:gd name="T93" fmla="*/ 90 h 103"/>
                <a:gd name="T94" fmla="*/ 16 w 78"/>
                <a:gd name="T95" fmla="*/ 89 h 103"/>
                <a:gd name="T96" fmla="*/ 24 w 78"/>
                <a:gd name="T97" fmla="*/ 60 h 103"/>
                <a:gd name="T98" fmla="*/ 32 w 78"/>
                <a:gd name="T99" fmla="*/ 56 h 103"/>
                <a:gd name="T100" fmla="*/ 32 w 78"/>
                <a:gd name="T101" fmla="*/ 47 h 103"/>
                <a:gd name="T102" fmla="*/ 24 w 78"/>
                <a:gd name="T103" fmla="*/ 43 h 103"/>
                <a:gd name="T104" fmla="*/ 16 w 78"/>
                <a:gd name="T105" fmla="*/ 14 h 103"/>
                <a:gd name="T106" fmla="*/ 16 w 78"/>
                <a:gd name="T107" fmla="*/ 13 h 103"/>
                <a:gd name="T108" fmla="*/ 61 w 78"/>
                <a:gd name="T109" fmla="*/ 13 h 103"/>
                <a:gd name="T110" fmla="*/ 62 w 78"/>
                <a:gd name="T111" fmla="*/ 1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103">
                  <a:moveTo>
                    <a:pt x="71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5" y="25"/>
                    <a:pt x="9" y="40"/>
                    <a:pt x="20" y="48"/>
                  </a:cubicBezTo>
                  <a:cubicBezTo>
                    <a:pt x="21" y="50"/>
                    <a:pt x="23" y="51"/>
                    <a:pt x="25" y="52"/>
                  </a:cubicBezTo>
                  <a:cubicBezTo>
                    <a:pt x="23" y="52"/>
                    <a:pt x="21" y="53"/>
                    <a:pt x="20" y="55"/>
                  </a:cubicBezTo>
                  <a:cubicBezTo>
                    <a:pt x="9" y="63"/>
                    <a:pt x="5" y="78"/>
                    <a:pt x="10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3" y="78"/>
                    <a:pt x="69" y="63"/>
                    <a:pt x="58" y="55"/>
                  </a:cubicBezTo>
                  <a:cubicBezTo>
                    <a:pt x="56" y="53"/>
                    <a:pt x="54" y="52"/>
                    <a:pt x="53" y="52"/>
                  </a:cubicBezTo>
                  <a:cubicBezTo>
                    <a:pt x="54" y="51"/>
                    <a:pt x="56" y="50"/>
                    <a:pt x="58" y="48"/>
                  </a:cubicBezTo>
                  <a:cubicBezTo>
                    <a:pt x="69" y="40"/>
                    <a:pt x="73" y="25"/>
                    <a:pt x="68" y="13"/>
                  </a:cubicBezTo>
                  <a:cubicBezTo>
                    <a:pt x="71" y="13"/>
                    <a:pt x="71" y="13"/>
                    <a:pt x="71" y="13"/>
                  </a:cubicBezTo>
                  <a:lnTo>
                    <a:pt x="71" y="6"/>
                  </a:lnTo>
                  <a:close/>
                  <a:moveTo>
                    <a:pt x="62" y="14"/>
                  </a:moveTo>
                  <a:cubicBezTo>
                    <a:pt x="66" y="24"/>
                    <a:pt x="63" y="36"/>
                    <a:pt x="54" y="43"/>
                  </a:cubicBezTo>
                  <a:cubicBezTo>
                    <a:pt x="51" y="45"/>
                    <a:pt x="48" y="47"/>
                    <a:pt x="45" y="4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8" y="57"/>
                    <a:pt x="51" y="58"/>
                    <a:pt x="54" y="60"/>
                  </a:cubicBezTo>
                  <a:cubicBezTo>
                    <a:pt x="63" y="67"/>
                    <a:pt x="66" y="79"/>
                    <a:pt x="62" y="89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6" y="85"/>
                    <a:pt x="54" y="79"/>
                    <a:pt x="50" y="75"/>
                  </a:cubicBezTo>
                  <a:cubicBezTo>
                    <a:pt x="47" y="73"/>
                    <a:pt x="45" y="72"/>
                    <a:pt x="42" y="71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6" y="44"/>
                    <a:pt x="50" y="43"/>
                    <a:pt x="53" y="40"/>
                  </a:cubicBezTo>
                  <a:cubicBezTo>
                    <a:pt x="55" y="38"/>
                    <a:pt x="57" y="35"/>
                    <a:pt x="5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5"/>
                    <a:pt x="22" y="38"/>
                    <a:pt x="25" y="40"/>
                  </a:cubicBezTo>
                  <a:cubicBezTo>
                    <a:pt x="28" y="43"/>
                    <a:pt x="32" y="44"/>
                    <a:pt x="36" y="45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3" y="72"/>
                    <a:pt x="30" y="73"/>
                    <a:pt x="28" y="75"/>
                  </a:cubicBezTo>
                  <a:cubicBezTo>
                    <a:pt x="24" y="79"/>
                    <a:pt x="22" y="85"/>
                    <a:pt x="23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2" y="79"/>
                    <a:pt x="15" y="67"/>
                    <a:pt x="24" y="60"/>
                  </a:cubicBezTo>
                  <a:cubicBezTo>
                    <a:pt x="26" y="58"/>
                    <a:pt x="29" y="57"/>
                    <a:pt x="32" y="5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29" y="47"/>
                    <a:pt x="26" y="45"/>
                    <a:pt x="24" y="43"/>
                  </a:cubicBezTo>
                  <a:cubicBezTo>
                    <a:pt x="15" y="36"/>
                    <a:pt x="12" y="2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FCD181EA-E1AC-4E1B-A443-49D910B33D4E}"/>
              </a:ext>
            </a:extLst>
          </p:cNvPr>
          <p:cNvGrpSpPr/>
          <p:nvPr/>
        </p:nvGrpSpPr>
        <p:grpSpPr>
          <a:xfrm>
            <a:off x="5569631" y="2928962"/>
            <a:ext cx="1398586" cy="1399017"/>
            <a:chOff x="5373689" y="2854317"/>
            <a:chExt cx="1398586" cy="1399017"/>
          </a:xfrm>
        </p:grpSpPr>
        <p:sp>
          <p:nvSpPr>
            <p:cNvPr id="17" name="Oval 12">
              <a:extLst>
                <a:ext uri="{FF2B5EF4-FFF2-40B4-BE49-F238E27FC236}">
                  <a16:creationId xmlns:a16="http://schemas.microsoft.com/office/drawing/2014/main" xmlns="" id="{6A66A328-BF6D-46A5-A7E4-A8CCAA974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3689" y="2854317"/>
              <a:ext cx="1398586" cy="1399017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B5CBAFFA-1D4C-4566-8EBD-BAC5F680935F}"/>
                </a:ext>
              </a:extLst>
            </p:cNvPr>
            <p:cNvSpPr/>
            <p:nvPr/>
          </p:nvSpPr>
          <p:spPr>
            <a:xfrm>
              <a:off x="5410736" y="3357563"/>
              <a:ext cx="13615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请输入题目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033429C3-5768-4A84-A8FF-E10AD45EFB00}"/>
              </a:ext>
            </a:extLst>
          </p:cNvPr>
          <p:cNvSpPr txBox="1"/>
          <p:nvPr/>
        </p:nvSpPr>
        <p:spPr>
          <a:xfrm>
            <a:off x="8379729" y="2101353"/>
            <a:ext cx="2436189" cy="1177245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点击请替换文字内容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0" name="TextBox 18">
            <a:extLst>
              <a:ext uri="{FF2B5EF4-FFF2-40B4-BE49-F238E27FC236}">
                <a16:creationId xmlns:a16="http://schemas.microsoft.com/office/drawing/2014/main" xmlns="" id="{CE186513-B98A-4E8C-9759-FB2324775202}"/>
              </a:ext>
            </a:extLst>
          </p:cNvPr>
          <p:cNvSpPr txBox="1"/>
          <p:nvPr/>
        </p:nvSpPr>
        <p:spPr>
          <a:xfrm>
            <a:off x="8379729" y="4099217"/>
            <a:ext cx="2436189" cy="1177245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点击请替换文字内容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xmlns="" id="{4AE768F0-BAD3-477D-BC74-737641733FDD}"/>
              </a:ext>
            </a:extLst>
          </p:cNvPr>
          <p:cNvSpPr txBox="1"/>
          <p:nvPr/>
        </p:nvSpPr>
        <p:spPr>
          <a:xfrm>
            <a:off x="1814229" y="2044435"/>
            <a:ext cx="2436189" cy="1177245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点击请替换文字内容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xmlns="" id="{E8AA6FAC-03D1-47FA-A25C-E0A5EDCADB79}"/>
              </a:ext>
            </a:extLst>
          </p:cNvPr>
          <p:cNvSpPr txBox="1"/>
          <p:nvPr/>
        </p:nvSpPr>
        <p:spPr>
          <a:xfrm>
            <a:off x="1868203" y="4375604"/>
            <a:ext cx="2436189" cy="1177245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点击请替换文字内容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393679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0"/>
      <p:bldP spid="20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教学分析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FD877C56-02A6-461D-B6D1-1E08781C8E7D}"/>
              </a:ext>
            </a:extLst>
          </p:cNvPr>
          <p:cNvGrpSpPr/>
          <p:nvPr/>
        </p:nvGrpSpPr>
        <p:grpSpPr>
          <a:xfrm>
            <a:off x="1933990" y="2379300"/>
            <a:ext cx="1577801" cy="1428161"/>
            <a:chOff x="1933990" y="2379300"/>
            <a:chExt cx="1577801" cy="1428161"/>
          </a:xfrm>
        </p:grpSpPr>
        <p:sp>
          <p:nvSpPr>
            <p:cNvPr id="10" name="Line 10">
              <a:extLst>
                <a:ext uri="{FF2B5EF4-FFF2-40B4-BE49-F238E27FC236}">
                  <a16:creationId xmlns:a16="http://schemas.microsoft.com/office/drawing/2014/main" xmlns="" id="{A498EC11-914F-42DA-AB9E-CA4D680296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27277" y="2641344"/>
              <a:ext cx="0" cy="896927"/>
            </a:xfrm>
            <a:prstGeom prst="line">
              <a:avLst/>
            </a:prstGeom>
            <a:noFill/>
            <a:ln w="6350" cap="flat">
              <a:solidFill>
                <a:srgbClr val="86B0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Oval 15">
              <a:extLst>
                <a:ext uri="{FF2B5EF4-FFF2-40B4-BE49-F238E27FC236}">
                  <a16:creationId xmlns:a16="http://schemas.microsoft.com/office/drawing/2014/main" xmlns="" id="{D02E53E5-FA8E-4597-8A0C-70E7A7F6EE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3558" y="2379300"/>
              <a:ext cx="525684" cy="525846"/>
            </a:xfrm>
            <a:prstGeom prst="ellipse">
              <a:avLst/>
            </a:prstGeom>
            <a:solidFill>
              <a:srgbClr val="86B0D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xmlns="" id="{FFC4026F-4684-4522-A1D8-01B6FBE0BCA7}"/>
                </a:ext>
              </a:extLst>
            </p:cNvPr>
            <p:cNvSpPr/>
            <p:nvPr/>
          </p:nvSpPr>
          <p:spPr bwMode="auto">
            <a:xfrm>
              <a:off x="1933990" y="3267323"/>
              <a:ext cx="1577801" cy="540138"/>
            </a:xfrm>
            <a:custGeom>
              <a:avLst/>
              <a:gdLst>
                <a:gd name="T0" fmla="*/ 490 w 591"/>
                <a:gd name="T1" fmla="*/ 0 h 202"/>
                <a:gd name="T2" fmla="*/ 101 w 591"/>
                <a:gd name="T3" fmla="*/ 0 h 202"/>
                <a:gd name="T4" fmla="*/ 0 w 591"/>
                <a:gd name="T5" fmla="*/ 101 h 202"/>
                <a:gd name="T6" fmla="*/ 101 w 591"/>
                <a:gd name="T7" fmla="*/ 202 h 202"/>
                <a:gd name="T8" fmla="*/ 490 w 591"/>
                <a:gd name="T9" fmla="*/ 202 h 202"/>
                <a:gd name="T10" fmla="*/ 591 w 591"/>
                <a:gd name="T11" fmla="*/ 101 h 202"/>
                <a:gd name="T12" fmla="*/ 490 w 591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202">
                  <a:moveTo>
                    <a:pt x="49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46" y="0"/>
                    <a:pt x="0" y="46"/>
                    <a:pt x="0" y="101"/>
                  </a:cubicBezTo>
                  <a:cubicBezTo>
                    <a:pt x="0" y="157"/>
                    <a:pt x="46" y="202"/>
                    <a:pt x="101" y="202"/>
                  </a:cubicBezTo>
                  <a:cubicBezTo>
                    <a:pt x="490" y="202"/>
                    <a:pt x="490" y="202"/>
                    <a:pt x="490" y="202"/>
                  </a:cubicBezTo>
                  <a:cubicBezTo>
                    <a:pt x="546" y="202"/>
                    <a:pt x="591" y="157"/>
                    <a:pt x="591" y="101"/>
                  </a:cubicBezTo>
                  <a:cubicBezTo>
                    <a:pt x="591" y="46"/>
                    <a:pt x="546" y="0"/>
                    <a:pt x="49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xmlns="" id="{51D9CBBA-471D-49D7-AD46-47581B02D9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8822" y="2509892"/>
              <a:ext cx="196911" cy="264661"/>
            </a:xfrm>
            <a:custGeom>
              <a:avLst/>
              <a:gdLst>
                <a:gd name="T0" fmla="*/ 96 w 145"/>
                <a:gd name="T1" fmla="*/ 71 h 195"/>
                <a:gd name="T2" fmla="*/ 72 w 145"/>
                <a:gd name="T3" fmla="*/ 81 h 195"/>
                <a:gd name="T4" fmla="*/ 60 w 145"/>
                <a:gd name="T5" fmla="*/ 79 h 195"/>
                <a:gd name="T6" fmla="*/ 49 w 145"/>
                <a:gd name="T7" fmla="*/ 71 h 195"/>
                <a:gd name="T8" fmla="*/ 43 w 145"/>
                <a:gd name="T9" fmla="*/ 71 h 195"/>
                <a:gd name="T10" fmla="*/ 43 w 145"/>
                <a:gd name="T11" fmla="*/ 78 h 195"/>
                <a:gd name="T12" fmla="*/ 56 w 145"/>
                <a:gd name="T13" fmla="*/ 87 h 195"/>
                <a:gd name="T14" fmla="*/ 72 w 145"/>
                <a:gd name="T15" fmla="*/ 90 h 195"/>
                <a:gd name="T16" fmla="*/ 102 w 145"/>
                <a:gd name="T17" fmla="*/ 78 h 195"/>
                <a:gd name="T18" fmla="*/ 102 w 145"/>
                <a:gd name="T19" fmla="*/ 71 h 195"/>
                <a:gd name="T20" fmla="*/ 96 w 145"/>
                <a:gd name="T21" fmla="*/ 71 h 195"/>
                <a:gd name="T22" fmla="*/ 106 w 145"/>
                <a:gd name="T23" fmla="*/ 170 h 195"/>
                <a:gd name="T24" fmla="*/ 106 w 145"/>
                <a:gd name="T25" fmla="*/ 170 h 195"/>
                <a:gd name="T26" fmla="*/ 39 w 145"/>
                <a:gd name="T27" fmla="*/ 170 h 195"/>
                <a:gd name="T28" fmla="*/ 34 w 145"/>
                <a:gd name="T29" fmla="*/ 174 h 195"/>
                <a:gd name="T30" fmla="*/ 39 w 145"/>
                <a:gd name="T31" fmla="*/ 179 h 195"/>
                <a:gd name="T32" fmla="*/ 106 w 145"/>
                <a:gd name="T33" fmla="*/ 179 h 195"/>
                <a:gd name="T34" fmla="*/ 111 w 145"/>
                <a:gd name="T35" fmla="*/ 174 h 195"/>
                <a:gd name="T36" fmla="*/ 106 w 145"/>
                <a:gd name="T37" fmla="*/ 170 h 195"/>
                <a:gd name="T38" fmla="*/ 145 w 145"/>
                <a:gd name="T39" fmla="*/ 75 h 195"/>
                <a:gd name="T40" fmla="*/ 145 w 145"/>
                <a:gd name="T41" fmla="*/ 75 h 195"/>
                <a:gd name="T42" fmla="*/ 124 w 145"/>
                <a:gd name="T43" fmla="*/ 22 h 195"/>
                <a:gd name="T44" fmla="*/ 72 w 145"/>
                <a:gd name="T45" fmla="*/ 0 h 195"/>
                <a:gd name="T46" fmla="*/ 21 w 145"/>
                <a:gd name="T47" fmla="*/ 22 h 195"/>
                <a:gd name="T48" fmla="*/ 0 w 145"/>
                <a:gd name="T49" fmla="*/ 75 h 195"/>
                <a:gd name="T50" fmla="*/ 9 w 145"/>
                <a:gd name="T51" fmla="*/ 112 h 195"/>
                <a:gd name="T52" fmla="*/ 9 w 145"/>
                <a:gd name="T53" fmla="*/ 112 h 195"/>
                <a:gd name="T54" fmla="*/ 31 w 145"/>
                <a:gd name="T55" fmla="*/ 137 h 195"/>
                <a:gd name="T56" fmla="*/ 31 w 145"/>
                <a:gd name="T57" fmla="*/ 158 h 195"/>
                <a:gd name="T58" fmla="*/ 39 w 145"/>
                <a:gd name="T59" fmla="*/ 166 h 195"/>
                <a:gd name="T60" fmla="*/ 106 w 145"/>
                <a:gd name="T61" fmla="*/ 166 h 195"/>
                <a:gd name="T62" fmla="*/ 114 w 145"/>
                <a:gd name="T63" fmla="*/ 158 h 195"/>
                <a:gd name="T64" fmla="*/ 114 w 145"/>
                <a:gd name="T65" fmla="*/ 137 h 195"/>
                <a:gd name="T66" fmla="*/ 136 w 145"/>
                <a:gd name="T67" fmla="*/ 112 h 195"/>
                <a:gd name="T68" fmla="*/ 136 w 145"/>
                <a:gd name="T69" fmla="*/ 112 h 195"/>
                <a:gd name="T70" fmla="*/ 145 w 145"/>
                <a:gd name="T71" fmla="*/ 75 h 195"/>
                <a:gd name="T72" fmla="*/ 123 w 145"/>
                <a:gd name="T73" fmla="*/ 104 h 195"/>
                <a:gd name="T74" fmla="*/ 123 w 145"/>
                <a:gd name="T75" fmla="*/ 104 h 195"/>
                <a:gd name="T76" fmla="*/ 123 w 145"/>
                <a:gd name="T77" fmla="*/ 104 h 195"/>
                <a:gd name="T78" fmla="*/ 123 w 145"/>
                <a:gd name="T79" fmla="*/ 104 h 195"/>
                <a:gd name="T80" fmla="*/ 102 w 145"/>
                <a:gd name="T81" fmla="*/ 126 h 195"/>
                <a:gd name="T82" fmla="*/ 99 w 145"/>
                <a:gd name="T83" fmla="*/ 133 h 195"/>
                <a:gd name="T84" fmla="*/ 99 w 145"/>
                <a:gd name="T85" fmla="*/ 133 h 195"/>
                <a:gd name="T86" fmla="*/ 99 w 145"/>
                <a:gd name="T87" fmla="*/ 150 h 195"/>
                <a:gd name="T88" fmla="*/ 46 w 145"/>
                <a:gd name="T89" fmla="*/ 150 h 195"/>
                <a:gd name="T90" fmla="*/ 46 w 145"/>
                <a:gd name="T91" fmla="*/ 133 h 195"/>
                <a:gd name="T92" fmla="*/ 42 w 145"/>
                <a:gd name="T93" fmla="*/ 126 h 195"/>
                <a:gd name="T94" fmla="*/ 22 w 145"/>
                <a:gd name="T95" fmla="*/ 104 h 195"/>
                <a:gd name="T96" fmla="*/ 22 w 145"/>
                <a:gd name="T97" fmla="*/ 104 h 195"/>
                <a:gd name="T98" fmla="*/ 14 w 145"/>
                <a:gd name="T99" fmla="*/ 75 h 195"/>
                <a:gd name="T100" fmla="*/ 31 w 145"/>
                <a:gd name="T101" fmla="*/ 33 h 195"/>
                <a:gd name="T102" fmla="*/ 72 w 145"/>
                <a:gd name="T103" fmla="*/ 15 h 195"/>
                <a:gd name="T104" fmla="*/ 113 w 145"/>
                <a:gd name="T105" fmla="*/ 33 h 195"/>
                <a:gd name="T106" fmla="*/ 130 w 145"/>
                <a:gd name="T107" fmla="*/ 75 h 195"/>
                <a:gd name="T108" fmla="*/ 123 w 145"/>
                <a:gd name="T109" fmla="*/ 104 h 195"/>
                <a:gd name="T110" fmla="*/ 92 w 145"/>
                <a:gd name="T111" fmla="*/ 186 h 195"/>
                <a:gd name="T112" fmla="*/ 92 w 145"/>
                <a:gd name="T113" fmla="*/ 186 h 195"/>
                <a:gd name="T114" fmla="*/ 53 w 145"/>
                <a:gd name="T115" fmla="*/ 186 h 195"/>
                <a:gd name="T116" fmla="*/ 48 w 145"/>
                <a:gd name="T117" fmla="*/ 190 h 195"/>
                <a:gd name="T118" fmla="*/ 53 w 145"/>
                <a:gd name="T119" fmla="*/ 195 h 195"/>
                <a:gd name="T120" fmla="*/ 92 w 145"/>
                <a:gd name="T121" fmla="*/ 195 h 195"/>
                <a:gd name="T122" fmla="*/ 96 w 145"/>
                <a:gd name="T123" fmla="*/ 190 h 195"/>
                <a:gd name="T124" fmla="*/ 92 w 145"/>
                <a:gd name="T125" fmla="*/ 18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5" h="195">
                  <a:moveTo>
                    <a:pt x="96" y="71"/>
                  </a:moveTo>
                  <a:cubicBezTo>
                    <a:pt x="90" y="77"/>
                    <a:pt x="82" y="81"/>
                    <a:pt x="72" y="81"/>
                  </a:cubicBezTo>
                  <a:cubicBezTo>
                    <a:pt x="68" y="81"/>
                    <a:pt x="63" y="80"/>
                    <a:pt x="60" y="79"/>
                  </a:cubicBezTo>
                  <a:cubicBezTo>
                    <a:pt x="56" y="77"/>
                    <a:pt x="52" y="74"/>
                    <a:pt x="49" y="71"/>
                  </a:cubicBezTo>
                  <a:cubicBezTo>
                    <a:pt x="47" y="69"/>
                    <a:pt x="44" y="69"/>
                    <a:pt x="43" y="71"/>
                  </a:cubicBezTo>
                  <a:cubicBezTo>
                    <a:pt x="41" y="73"/>
                    <a:pt x="41" y="76"/>
                    <a:pt x="43" y="78"/>
                  </a:cubicBezTo>
                  <a:cubicBezTo>
                    <a:pt x="46" y="82"/>
                    <a:pt x="51" y="85"/>
                    <a:pt x="56" y="87"/>
                  </a:cubicBezTo>
                  <a:cubicBezTo>
                    <a:pt x="61" y="89"/>
                    <a:pt x="67" y="90"/>
                    <a:pt x="72" y="90"/>
                  </a:cubicBezTo>
                  <a:cubicBezTo>
                    <a:pt x="84" y="90"/>
                    <a:pt x="95" y="85"/>
                    <a:pt x="102" y="78"/>
                  </a:cubicBezTo>
                  <a:cubicBezTo>
                    <a:pt x="104" y="76"/>
                    <a:pt x="104" y="73"/>
                    <a:pt x="102" y="71"/>
                  </a:cubicBezTo>
                  <a:cubicBezTo>
                    <a:pt x="100" y="69"/>
                    <a:pt x="98" y="69"/>
                    <a:pt x="96" y="71"/>
                  </a:cubicBezTo>
                  <a:close/>
                  <a:moveTo>
                    <a:pt x="106" y="170"/>
                  </a:moveTo>
                  <a:cubicBezTo>
                    <a:pt x="106" y="170"/>
                    <a:pt x="106" y="170"/>
                    <a:pt x="106" y="170"/>
                  </a:cubicBezTo>
                  <a:cubicBezTo>
                    <a:pt x="39" y="170"/>
                    <a:pt x="39" y="170"/>
                    <a:pt x="39" y="170"/>
                  </a:cubicBezTo>
                  <a:cubicBezTo>
                    <a:pt x="36" y="170"/>
                    <a:pt x="34" y="172"/>
                    <a:pt x="34" y="174"/>
                  </a:cubicBezTo>
                  <a:cubicBezTo>
                    <a:pt x="34" y="177"/>
                    <a:pt x="36" y="179"/>
                    <a:pt x="39" y="179"/>
                  </a:cubicBezTo>
                  <a:cubicBezTo>
                    <a:pt x="106" y="179"/>
                    <a:pt x="106" y="179"/>
                    <a:pt x="106" y="179"/>
                  </a:cubicBezTo>
                  <a:cubicBezTo>
                    <a:pt x="109" y="179"/>
                    <a:pt x="111" y="177"/>
                    <a:pt x="111" y="174"/>
                  </a:cubicBezTo>
                  <a:cubicBezTo>
                    <a:pt x="111" y="172"/>
                    <a:pt x="109" y="170"/>
                    <a:pt x="106" y="170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5" y="54"/>
                    <a:pt x="137" y="36"/>
                    <a:pt x="124" y="22"/>
                  </a:cubicBezTo>
                  <a:cubicBezTo>
                    <a:pt x="111" y="9"/>
                    <a:pt x="92" y="0"/>
                    <a:pt x="72" y="0"/>
                  </a:cubicBezTo>
                  <a:cubicBezTo>
                    <a:pt x="52" y="0"/>
                    <a:pt x="34" y="9"/>
                    <a:pt x="21" y="22"/>
                  </a:cubicBezTo>
                  <a:cubicBezTo>
                    <a:pt x="8" y="36"/>
                    <a:pt x="0" y="54"/>
                    <a:pt x="0" y="75"/>
                  </a:cubicBezTo>
                  <a:cubicBezTo>
                    <a:pt x="0" y="88"/>
                    <a:pt x="3" y="101"/>
                    <a:pt x="9" y="112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4" y="122"/>
                    <a:pt x="22" y="130"/>
                    <a:pt x="31" y="137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1" y="162"/>
                    <a:pt x="34" y="166"/>
                    <a:pt x="39" y="166"/>
                  </a:cubicBezTo>
                  <a:cubicBezTo>
                    <a:pt x="106" y="166"/>
                    <a:pt x="106" y="166"/>
                    <a:pt x="106" y="166"/>
                  </a:cubicBezTo>
                  <a:cubicBezTo>
                    <a:pt x="110" y="166"/>
                    <a:pt x="114" y="162"/>
                    <a:pt x="114" y="158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30"/>
                    <a:pt x="130" y="12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42" y="101"/>
                    <a:pt x="145" y="88"/>
                    <a:pt x="145" y="75"/>
                  </a:cubicBezTo>
                  <a:close/>
                  <a:moveTo>
                    <a:pt x="123" y="104"/>
                  </a:move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8" y="114"/>
                    <a:pt x="111" y="121"/>
                    <a:pt x="102" y="126"/>
                  </a:cubicBezTo>
                  <a:cubicBezTo>
                    <a:pt x="100" y="128"/>
                    <a:pt x="99" y="130"/>
                    <a:pt x="99" y="133"/>
                  </a:cubicBezTo>
                  <a:cubicBezTo>
                    <a:pt x="99" y="133"/>
                    <a:pt x="99" y="133"/>
                    <a:pt x="99" y="133"/>
                  </a:cubicBezTo>
                  <a:cubicBezTo>
                    <a:pt x="99" y="150"/>
                    <a:pt x="99" y="150"/>
                    <a:pt x="99" y="150"/>
                  </a:cubicBezTo>
                  <a:cubicBezTo>
                    <a:pt x="46" y="150"/>
                    <a:pt x="46" y="150"/>
                    <a:pt x="46" y="150"/>
                  </a:cubicBezTo>
                  <a:cubicBezTo>
                    <a:pt x="46" y="133"/>
                    <a:pt x="46" y="133"/>
                    <a:pt x="46" y="133"/>
                  </a:cubicBezTo>
                  <a:cubicBezTo>
                    <a:pt x="46" y="130"/>
                    <a:pt x="44" y="127"/>
                    <a:pt x="42" y="126"/>
                  </a:cubicBezTo>
                  <a:cubicBezTo>
                    <a:pt x="33" y="121"/>
                    <a:pt x="27" y="113"/>
                    <a:pt x="22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7" y="96"/>
                    <a:pt x="14" y="86"/>
                    <a:pt x="14" y="75"/>
                  </a:cubicBezTo>
                  <a:cubicBezTo>
                    <a:pt x="14" y="59"/>
                    <a:pt x="21" y="44"/>
                    <a:pt x="31" y="33"/>
                  </a:cubicBezTo>
                  <a:cubicBezTo>
                    <a:pt x="42" y="22"/>
                    <a:pt x="56" y="15"/>
                    <a:pt x="72" y="15"/>
                  </a:cubicBezTo>
                  <a:cubicBezTo>
                    <a:pt x="88" y="15"/>
                    <a:pt x="103" y="22"/>
                    <a:pt x="113" y="33"/>
                  </a:cubicBezTo>
                  <a:cubicBezTo>
                    <a:pt x="124" y="44"/>
                    <a:pt x="130" y="59"/>
                    <a:pt x="130" y="75"/>
                  </a:cubicBezTo>
                  <a:cubicBezTo>
                    <a:pt x="130" y="86"/>
                    <a:pt x="128" y="96"/>
                    <a:pt x="123" y="104"/>
                  </a:cubicBezTo>
                  <a:close/>
                  <a:moveTo>
                    <a:pt x="92" y="186"/>
                  </a:moveTo>
                  <a:cubicBezTo>
                    <a:pt x="92" y="186"/>
                    <a:pt x="92" y="186"/>
                    <a:pt x="92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48" y="188"/>
                    <a:pt x="48" y="190"/>
                  </a:cubicBezTo>
                  <a:cubicBezTo>
                    <a:pt x="48" y="193"/>
                    <a:pt x="50" y="195"/>
                    <a:pt x="53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4" y="195"/>
                    <a:pt x="96" y="193"/>
                    <a:pt x="96" y="190"/>
                  </a:cubicBezTo>
                  <a:cubicBezTo>
                    <a:pt x="96" y="188"/>
                    <a:pt x="94" y="186"/>
                    <a:pt x="92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62BE824F-E5D7-46CE-B043-B7FA97DB305F}"/>
                </a:ext>
              </a:extLst>
            </p:cNvPr>
            <p:cNvSpPr/>
            <p:nvPr/>
          </p:nvSpPr>
          <p:spPr>
            <a:xfrm>
              <a:off x="2019190" y="3357563"/>
              <a:ext cx="13615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请输入题目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65E1A92-2E74-4A42-BC5D-CF5CFE131E17}"/>
              </a:ext>
            </a:extLst>
          </p:cNvPr>
          <p:cNvGrpSpPr/>
          <p:nvPr/>
        </p:nvGrpSpPr>
        <p:grpSpPr>
          <a:xfrm>
            <a:off x="3636004" y="3267323"/>
            <a:ext cx="1361539" cy="1431677"/>
            <a:chOff x="3636004" y="3267323"/>
            <a:chExt cx="1361539" cy="1431677"/>
          </a:xfrm>
        </p:grpSpPr>
        <p:sp>
          <p:nvSpPr>
            <p:cNvPr id="16" name="Line 11">
              <a:extLst>
                <a:ext uri="{FF2B5EF4-FFF2-40B4-BE49-F238E27FC236}">
                  <a16:creationId xmlns:a16="http://schemas.microsoft.com/office/drawing/2014/main" xmlns="" id="{F56725DC-A8E3-4A33-A46C-DF39239B81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6062" y="3538271"/>
              <a:ext cx="0" cy="895169"/>
            </a:xfrm>
            <a:prstGeom prst="line">
              <a:avLst/>
            </a:prstGeom>
            <a:noFill/>
            <a:ln w="6350" cap="flat">
              <a:solidFill>
                <a:srgbClr val="86B0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Oval 21">
              <a:extLst>
                <a:ext uri="{FF2B5EF4-FFF2-40B4-BE49-F238E27FC236}">
                  <a16:creationId xmlns:a16="http://schemas.microsoft.com/office/drawing/2014/main" xmlns="" id="{EE896B8A-0B38-4E7C-8065-CB3B40A6AE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100" y="4169637"/>
              <a:ext cx="523925" cy="529363"/>
            </a:xfrm>
            <a:prstGeom prst="ellipse">
              <a:avLst/>
            </a:prstGeom>
            <a:solidFill>
              <a:srgbClr val="5293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xmlns="" id="{CEF50359-7C73-4AFD-8FFA-A11658664F54}"/>
                </a:ext>
              </a:extLst>
            </p:cNvPr>
            <p:cNvSpPr/>
            <p:nvPr/>
          </p:nvSpPr>
          <p:spPr bwMode="auto">
            <a:xfrm>
              <a:off x="3676983" y="3267323"/>
              <a:ext cx="1158158" cy="540138"/>
            </a:xfrm>
            <a:custGeom>
              <a:avLst/>
              <a:gdLst>
                <a:gd name="T0" fmla="*/ 334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4 w 434"/>
                <a:gd name="T9" fmla="*/ 202 h 202"/>
                <a:gd name="T10" fmla="*/ 434 w 434"/>
                <a:gd name="T11" fmla="*/ 101 h 202"/>
                <a:gd name="T12" fmla="*/ 334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4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xmlns="" id="{ADC226E0-BAAF-429B-87B4-59B7138BF3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5802" y="4312819"/>
              <a:ext cx="260519" cy="242998"/>
            </a:xfrm>
            <a:custGeom>
              <a:avLst/>
              <a:gdLst>
                <a:gd name="T0" fmla="*/ 70 w 192"/>
                <a:gd name="T1" fmla="*/ 76 h 179"/>
                <a:gd name="T2" fmla="*/ 70 w 192"/>
                <a:gd name="T3" fmla="*/ 97 h 179"/>
                <a:gd name="T4" fmla="*/ 50 w 192"/>
                <a:gd name="T5" fmla="*/ 97 h 179"/>
                <a:gd name="T6" fmla="*/ 50 w 192"/>
                <a:gd name="T7" fmla="*/ 76 h 179"/>
                <a:gd name="T8" fmla="*/ 96 w 192"/>
                <a:gd name="T9" fmla="*/ 0 h 179"/>
                <a:gd name="T10" fmla="*/ 163 w 192"/>
                <a:gd name="T11" fmla="*/ 25 h 179"/>
                <a:gd name="T12" fmla="*/ 163 w 192"/>
                <a:gd name="T13" fmla="*/ 148 h 179"/>
                <a:gd name="T14" fmla="*/ 73 w 192"/>
                <a:gd name="T15" fmla="*/ 170 h 179"/>
                <a:gd name="T16" fmla="*/ 31 w 192"/>
                <a:gd name="T17" fmla="*/ 177 h 179"/>
                <a:gd name="T18" fmla="*/ 24 w 192"/>
                <a:gd name="T19" fmla="*/ 179 h 179"/>
                <a:gd name="T20" fmla="*/ 13 w 192"/>
                <a:gd name="T21" fmla="*/ 170 h 179"/>
                <a:gd name="T22" fmla="*/ 13 w 192"/>
                <a:gd name="T23" fmla="*/ 162 h 179"/>
                <a:gd name="T24" fmla="*/ 5 w 192"/>
                <a:gd name="T25" fmla="*/ 115 h 179"/>
                <a:gd name="T26" fmla="*/ 28 w 192"/>
                <a:gd name="T27" fmla="*/ 25 h 179"/>
                <a:gd name="T28" fmla="*/ 153 w 192"/>
                <a:gd name="T29" fmla="*/ 37 h 179"/>
                <a:gd name="T30" fmla="*/ 96 w 192"/>
                <a:gd name="T31" fmla="*/ 16 h 179"/>
                <a:gd name="T32" fmla="*/ 14 w 192"/>
                <a:gd name="T33" fmla="*/ 86 h 179"/>
                <a:gd name="T34" fmla="*/ 31 w 192"/>
                <a:gd name="T35" fmla="*/ 130 h 179"/>
                <a:gd name="T36" fmla="*/ 28 w 192"/>
                <a:gd name="T37" fmla="*/ 162 h 179"/>
                <a:gd name="T38" fmla="*/ 57 w 192"/>
                <a:gd name="T39" fmla="*/ 149 h 179"/>
                <a:gd name="T40" fmla="*/ 96 w 192"/>
                <a:gd name="T41" fmla="*/ 157 h 179"/>
                <a:gd name="T42" fmla="*/ 177 w 192"/>
                <a:gd name="T43" fmla="*/ 86 h 179"/>
                <a:gd name="T44" fmla="*/ 64 w 192"/>
                <a:gd name="T45" fmla="*/ 83 h 179"/>
                <a:gd name="T46" fmla="*/ 60 w 192"/>
                <a:gd name="T47" fmla="*/ 81 h 179"/>
                <a:gd name="T48" fmla="*/ 55 w 192"/>
                <a:gd name="T49" fmla="*/ 86 h 179"/>
                <a:gd name="T50" fmla="*/ 60 w 192"/>
                <a:gd name="T51" fmla="*/ 92 h 179"/>
                <a:gd name="T52" fmla="*/ 65 w 192"/>
                <a:gd name="T53" fmla="*/ 86 h 179"/>
                <a:gd name="T54" fmla="*/ 96 w 192"/>
                <a:gd name="T55" fmla="*/ 72 h 179"/>
                <a:gd name="T56" fmla="*/ 105 w 192"/>
                <a:gd name="T57" fmla="*/ 76 h 179"/>
                <a:gd name="T58" fmla="*/ 105 w 192"/>
                <a:gd name="T59" fmla="*/ 97 h 179"/>
                <a:gd name="T60" fmla="*/ 86 w 192"/>
                <a:gd name="T61" fmla="*/ 97 h 179"/>
                <a:gd name="T62" fmla="*/ 86 w 192"/>
                <a:gd name="T63" fmla="*/ 76 h 179"/>
                <a:gd name="T64" fmla="*/ 99 w 192"/>
                <a:gd name="T65" fmla="*/ 83 h 179"/>
                <a:gd name="T66" fmla="*/ 96 w 192"/>
                <a:gd name="T67" fmla="*/ 81 h 179"/>
                <a:gd name="T68" fmla="*/ 90 w 192"/>
                <a:gd name="T69" fmla="*/ 86 h 179"/>
                <a:gd name="T70" fmla="*/ 96 w 192"/>
                <a:gd name="T71" fmla="*/ 92 h 179"/>
                <a:gd name="T72" fmla="*/ 101 w 192"/>
                <a:gd name="T73" fmla="*/ 86 h 179"/>
                <a:gd name="T74" fmla="*/ 131 w 192"/>
                <a:gd name="T75" fmla="*/ 72 h 179"/>
                <a:gd name="T76" fmla="*/ 141 w 192"/>
                <a:gd name="T77" fmla="*/ 76 h 179"/>
                <a:gd name="T78" fmla="*/ 141 w 192"/>
                <a:gd name="T79" fmla="*/ 97 h 179"/>
                <a:gd name="T80" fmla="*/ 121 w 192"/>
                <a:gd name="T81" fmla="*/ 97 h 179"/>
                <a:gd name="T82" fmla="*/ 121 w 192"/>
                <a:gd name="T83" fmla="*/ 76 h 179"/>
                <a:gd name="T84" fmla="*/ 135 w 192"/>
                <a:gd name="T85" fmla="*/ 83 h 179"/>
                <a:gd name="T86" fmla="*/ 131 w 192"/>
                <a:gd name="T87" fmla="*/ 81 h 179"/>
                <a:gd name="T88" fmla="*/ 126 w 192"/>
                <a:gd name="T89" fmla="*/ 86 h 179"/>
                <a:gd name="T90" fmla="*/ 131 w 192"/>
                <a:gd name="T91" fmla="*/ 92 h 179"/>
                <a:gd name="T92" fmla="*/ 136 w 192"/>
                <a:gd name="T93" fmla="*/ 8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79">
                  <a:moveTo>
                    <a:pt x="60" y="72"/>
                  </a:moveTo>
                  <a:cubicBezTo>
                    <a:pt x="64" y="72"/>
                    <a:pt x="67" y="74"/>
                    <a:pt x="70" y="76"/>
                  </a:cubicBezTo>
                  <a:cubicBezTo>
                    <a:pt x="73" y="79"/>
                    <a:pt x="74" y="82"/>
                    <a:pt x="74" y="86"/>
                  </a:cubicBezTo>
                  <a:cubicBezTo>
                    <a:pt x="74" y="90"/>
                    <a:pt x="73" y="94"/>
                    <a:pt x="70" y="97"/>
                  </a:cubicBezTo>
                  <a:cubicBezTo>
                    <a:pt x="67" y="99"/>
                    <a:pt x="64" y="101"/>
                    <a:pt x="60" y="101"/>
                  </a:cubicBezTo>
                  <a:cubicBezTo>
                    <a:pt x="56" y="101"/>
                    <a:pt x="53" y="99"/>
                    <a:pt x="50" y="97"/>
                  </a:cubicBezTo>
                  <a:cubicBezTo>
                    <a:pt x="48" y="94"/>
                    <a:pt x="46" y="90"/>
                    <a:pt x="46" y="86"/>
                  </a:cubicBezTo>
                  <a:cubicBezTo>
                    <a:pt x="46" y="82"/>
                    <a:pt x="48" y="79"/>
                    <a:pt x="50" y="76"/>
                  </a:cubicBezTo>
                  <a:cubicBezTo>
                    <a:pt x="53" y="74"/>
                    <a:pt x="56" y="72"/>
                    <a:pt x="60" y="72"/>
                  </a:cubicBezTo>
                  <a:close/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22" y="0"/>
                    <a:pt x="146" y="10"/>
                    <a:pt x="163" y="25"/>
                  </a:cubicBezTo>
                  <a:cubicBezTo>
                    <a:pt x="181" y="41"/>
                    <a:pt x="192" y="62"/>
                    <a:pt x="192" y="86"/>
                  </a:cubicBezTo>
                  <a:cubicBezTo>
                    <a:pt x="192" y="110"/>
                    <a:pt x="181" y="132"/>
                    <a:pt x="163" y="148"/>
                  </a:cubicBezTo>
                  <a:cubicBezTo>
                    <a:pt x="146" y="163"/>
                    <a:pt x="122" y="172"/>
                    <a:pt x="96" y="172"/>
                  </a:cubicBezTo>
                  <a:cubicBezTo>
                    <a:pt x="88" y="172"/>
                    <a:pt x="80" y="172"/>
                    <a:pt x="73" y="170"/>
                  </a:cubicBezTo>
                  <a:cubicBezTo>
                    <a:pt x="66" y="169"/>
                    <a:pt x="60" y="167"/>
                    <a:pt x="54" y="164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29" y="178"/>
                    <a:pt x="27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2" y="178"/>
                    <a:pt x="19" y="177"/>
                    <a:pt x="17" y="176"/>
                  </a:cubicBezTo>
                  <a:cubicBezTo>
                    <a:pt x="15" y="174"/>
                    <a:pt x="14" y="172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2" y="167"/>
                    <a:pt x="12" y="165"/>
                    <a:pt x="13" y="162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3" y="131"/>
                    <a:pt x="8" y="123"/>
                    <a:pt x="5" y="115"/>
                  </a:cubicBezTo>
                  <a:cubicBezTo>
                    <a:pt x="2" y="106"/>
                    <a:pt x="0" y="96"/>
                    <a:pt x="0" y="86"/>
                  </a:cubicBezTo>
                  <a:cubicBezTo>
                    <a:pt x="0" y="62"/>
                    <a:pt x="10" y="41"/>
                    <a:pt x="28" y="25"/>
                  </a:cubicBezTo>
                  <a:cubicBezTo>
                    <a:pt x="45" y="10"/>
                    <a:pt x="69" y="0"/>
                    <a:pt x="96" y="0"/>
                  </a:cubicBezTo>
                  <a:close/>
                  <a:moveTo>
                    <a:pt x="153" y="37"/>
                  </a:moveTo>
                  <a:cubicBezTo>
                    <a:pt x="153" y="37"/>
                    <a:pt x="153" y="37"/>
                    <a:pt x="153" y="37"/>
                  </a:cubicBezTo>
                  <a:cubicBezTo>
                    <a:pt x="139" y="24"/>
                    <a:pt x="118" y="16"/>
                    <a:pt x="96" y="16"/>
                  </a:cubicBezTo>
                  <a:cubicBezTo>
                    <a:pt x="73" y="16"/>
                    <a:pt x="52" y="24"/>
                    <a:pt x="38" y="37"/>
                  </a:cubicBezTo>
                  <a:cubicBezTo>
                    <a:pt x="23" y="49"/>
                    <a:pt x="14" y="67"/>
                    <a:pt x="14" y="86"/>
                  </a:cubicBezTo>
                  <a:cubicBezTo>
                    <a:pt x="14" y="94"/>
                    <a:pt x="16" y="102"/>
                    <a:pt x="19" y="109"/>
                  </a:cubicBezTo>
                  <a:cubicBezTo>
                    <a:pt x="22" y="117"/>
                    <a:pt x="26" y="124"/>
                    <a:pt x="31" y="130"/>
                  </a:cubicBezTo>
                  <a:cubicBezTo>
                    <a:pt x="33" y="131"/>
                    <a:pt x="34" y="134"/>
                    <a:pt x="33" y="137"/>
                  </a:cubicBezTo>
                  <a:cubicBezTo>
                    <a:pt x="28" y="162"/>
                    <a:pt x="28" y="162"/>
                    <a:pt x="28" y="162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3" y="148"/>
                    <a:pt x="55" y="148"/>
                    <a:pt x="57" y="149"/>
                  </a:cubicBezTo>
                  <a:cubicBezTo>
                    <a:pt x="63" y="152"/>
                    <a:pt x="69" y="154"/>
                    <a:pt x="76" y="155"/>
                  </a:cubicBezTo>
                  <a:cubicBezTo>
                    <a:pt x="82" y="157"/>
                    <a:pt x="89" y="157"/>
                    <a:pt x="96" y="157"/>
                  </a:cubicBezTo>
                  <a:cubicBezTo>
                    <a:pt x="118" y="157"/>
                    <a:pt x="139" y="149"/>
                    <a:pt x="153" y="136"/>
                  </a:cubicBezTo>
                  <a:cubicBezTo>
                    <a:pt x="168" y="123"/>
                    <a:pt x="177" y="106"/>
                    <a:pt x="177" y="86"/>
                  </a:cubicBezTo>
                  <a:cubicBezTo>
                    <a:pt x="177" y="67"/>
                    <a:pt x="168" y="49"/>
                    <a:pt x="153" y="37"/>
                  </a:cubicBezTo>
                  <a:close/>
                  <a:moveTo>
                    <a:pt x="64" y="83"/>
                  </a:moveTo>
                  <a:cubicBezTo>
                    <a:pt x="64" y="83"/>
                    <a:pt x="64" y="83"/>
                    <a:pt x="64" y="83"/>
                  </a:cubicBezTo>
                  <a:cubicBezTo>
                    <a:pt x="63" y="82"/>
                    <a:pt x="62" y="81"/>
                    <a:pt x="60" y="81"/>
                  </a:cubicBezTo>
                  <a:cubicBezTo>
                    <a:pt x="59" y="81"/>
                    <a:pt x="57" y="82"/>
                    <a:pt x="56" y="83"/>
                  </a:cubicBezTo>
                  <a:cubicBezTo>
                    <a:pt x="56" y="84"/>
                    <a:pt x="55" y="85"/>
                    <a:pt x="55" y="86"/>
                  </a:cubicBezTo>
                  <a:cubicBezTo>
                    <a:pt x="55" y="88"/>
                    <a:pt x="56" y="89"/>
                    <a:pt x="56" y="90"/>
                  </a:cubicBezTo>
                  <a:cubicBezTo>
                    <a:pt x="57" y="91"/>
                    <a:pt x="59" y="92"/>
                    <a:pt x="60" y="92"/>
                  </a:cubicBezTo>
                  <a:cubicBezTo>
                    <a:pt x="62" y="92"/>
                    <a:pt x="63" y="91"/>
                    <a:pt x="64" y="90"/>
                  </a:cubicBezTo>
                  <a:cubicBezTo>
                    <a:pt x="65" y="89"/>
                    <a:pt x="65" y="88"/>
                    <a:pt x="65" y="86"/>
                  </a:cubicBezTo>
                  <a:cubicBezTo>
                    <a:pt x="65" y="85"/>
                    <a:pt x="65" y="84"/>
                    <a:pt x="64" y="83"/>
                  </a:cubicBezTo>
                  <a:close/>
                  <a:moveTo>
                    <a:pt x="96" y="72"/>
                  </a:moveTo>
                  <a:cubicBezTo>
                    <a:pt x="96" y="72"/>
                    <a:pt x="96" y="72"/>
                    <a:pt x="96" y="72"/>
                  </a:cubicBezTo>
                  <a:cubicBezTo>
                    <a:pt x="99" y="72"/>
                    <a:pt x="103" y="74"/>
                    <a:pt x="105" y="76"/>
                  </a:cubicBezTo>
                  <a:cubicBezTo>
                    <a:pt x="108" y="79"/>
                    <a:pt x="110" y="82"/>
                    <a:pt x="110" y="86"/>
                  </a:cubicBezTo>
                  <a:cubicBezTo>
                    <a:pt x="110" y="90"/>
                    <a:pt x="108" y="94"/>
                    <a:pt x="105" y="97"/>
                  </a:cubicBezTo>
                  <a:cubicBezTo>
                    <a:pt x="103" y="99"/>
                    <a:pt x="99" y="101"/>
                    <a:pt x="96" y="101"/>
                  </a:cubicBezTo>
                  <a:cubicBezTo>
                    <a:pt x="92" y="101"/>
                    <a:pt x="88" y="99"/>
                    <a:pt x="86" y="97"/>
                  </a:cubicBezTo>
                  <a:cubicBezTo>
                    <a:pt x="83" y="94"/>
                    <a:pt x="82" y="90"/>
                    <a:pt x="82" y="86"/>
                  </a:cubicBezTo>
                  <a:cubicBezTo>
                    <a:pt x="82" y="82"/>
                    <a:pt x="83" y="79"/>
                    <a:pt x="86" y="76"/>
                  </a:cubicBezTo>
                  <a:cubicBezTo>
                    <a:pt x="88" y="74"/>
                    <a:pt x="92" y="72"/>
                    <a:pt x="96" y="72"/>
                  </a:cubicBezTo>
                  <a:close/>
                  <a:moveTo>
                    <a:pt x="99" y="83"/>
                  </a:moveTo>
                  <a:cubicBezTo>
                    <a:pt x="99" y="83"/>
                    <a:pt x="99" y="83"/>
                    <a:pt x="99" y="83"/>
                  </a:cubicBezTo>
                  <a:cubicBezTo>
                    <a:pt x="98" y="82"/>
                    <a:pt x="97" y="81"/>
                    <a:pt x="96" y="81"/>
                  </a:cubicBezTo>
                  <a:cubicBezTo>
                    <a:pt x="94" y="81"/>
                    <a:pt x="93" y="82"/>
                    <a:pt x="92" y="83"/>
                  </a:cubicBezTo>
                  <a:cubicBezTo>
                    <a:pt x="91" y="84"/>
                    <a:pt x="90" y="85"/>
                    <a:pt x="90" y="86"/>
                  </a:cubicBezTo>
                  <a:cubicBezTo>
                    <a:pt x="90" y="88"/>
                    <a:pt x="91" y="89"/>
                    <a:pt x="92" y="90"/>
                  </a:cubicBezTo>
                  <a:cubicBezTo>
                    <a:pt x="93" y="91"/>
                    <a:pt x="94" y="92"/>
                    <a:pt x="96" y="92"/>
                  </a:cubicBezTo>
                  <a:cubicBezTo>
                    <a:pt x="97" y="92"/>
                    <a:pt x="98" y="91"/>
                    <a:pt x="99" y="90"/>
                  </a:cubicBezTo>
                  <a:cubicBezTo>
                    <a:pt x="100" y="89"/>
                    <a:pt x="101" y="88"/>
                    <a:pt x="101" y="86"/>
                  </a:cubicBezTo>
                  <a:cubicBezTo>
                    <a:pt x="101" y="85"/>
                    <a:pt x="100" y="84"/>
                    <a:pt x="99" y="83"/>
                  </a:cubicBezTo>
                  <a:close/>
                  <a:moveTo>
                    <a:pt x="131" y="72"/>
                  </a:moveTo>
                  <a:cubicBezTo>
                    <a:pt x="131" y="72"/>
                    <a:pt x="131" y="72"/>
                    <a:pt x="131" y="72"/>
                  </a:cubicBezTo>
                  <a:cubicBezTo>
                    <a:pt x="135" y="72"/>
                    <a:pt x="138" y="74"/>
                    <a:pt x="141" y="76"/>
                  </a:cubicBezTo>
                  <a:cubicBezTo>
                    <a:pt x="143" y="79"/>
                    <a:pt x="145" y="82"/>
                    <a:pt x="145" y="86"/>
                  </a:cubicBezTo>
                  <a:cubicBezTo>
                    <a:pt x="145" y="90"/>
                    <a:pt x="143" y="94"/>
                    <a:pt x="141" y="97"/>
                  </a:cubicBezTo>
                  <a:cubicBezTo>
                    <a:pt x="138" y="99"/>
                    <a:pt x="135" y="101"/>
                    <a:pt x="131" y="101"/>
                  </a:cubicBezTo>
                  <a:cubicBezTo>
                    <a:pt x="127" y="101"/>
                    <a:pt x="124" y="99"/>
                    <a:pt x="121" y="97"/>
                  </a:cubicBezTo>
                  <a:cubicBezTo>
                    <a:pt x="119" y="94"/>
                    <a:pt x="117" y="90"/>
                    <a:pt x="117" y="86"/>
                  </a:cubicBezTo>
                  <a:cubicBezTo>
                    <a:pt x="117" y="82"/>
                    <a:pt x="119" y="79"/>
                    <a:pt x="121" y="76"/>
                  </a:cubicBezTo>
                  <a:cubicBezTo>
                    <a:pt x="124" y="74"/>
                    <a:pt x="127" y="72"/>
                    <a:pt x="131" y="72"/>
                  </a:cubicBezTo>
                  <a:close/>
                  <a:moveTo>
                    <a:pt x="135" y="83"/>
                  </a:moveTo>
                  <a:cubicBezTo>
                    <a:pt x="135" y="83"/>
                    <a:pt x="135" y="83"/>
                    <a:pt x="135" y="83"/>
                  </a:cubicBezTo>
                  <a:cubicBezTo>
                    <a:pt x="134" y="82"/>
                    <a:pt x="132" y="81"/>
                    <a:pt x="131" y="81"/>
                  </a:cubicBezTo>
                  <a:cubicBezTo>
                    <a:pt x="130" y="81"/>
                    <a:pt x="128" y="82"/>
                    <a:pt x="127" y="83"/>
                  </a:cubicBezTo>
                  <a:cubicBezTo>
                    <a:pt x="126" y="84"/>
                    <a:pt x="126" y="85"/>
                    <a:pt x="126" y="86"/>
                  </a:cubicBezTo>
                  <a:cubicBezTo>
                    <a:pt x="126" y="88"/>
                    <a:pt x="126" y="89"/>
                    <a:pt x="127" y="90"/>
                  </a:cubicBezTo>
                  <a:cubicBezTo>
                    <a:pt x="128" y="91"/>
                    <a:pt x="130" y="92"/>
                    <a:pt x="131" y="92"/>
                  </a:cubicBezTo>
                  <a:cubicBezTo>
                    <a:pt x="132" y="92"/>
                    <a:pt x="134" y="91"/>
                    <a:pt x="135" y="90"/>
                  </a:cubicBezTo>
                  <a:cubicBezTo>
                    <a:pt x="136" y="89"/>
                    <a:pt x="136" y="88"/>
                    <a:pt x="136" y="86"/>
                  </a:cubicBezTo>
                  <a:cubicBezTo>
                    <a:pt x="136" y="85"/>
                    <a:pt x="136" y="84"/>
                    <a:pt x="135" y="8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FA093798-E2A6-4F54-9B68-3F52B6C28614}"/>
                </a:ext>
              </a:extLst>
            </p:cNvPr>
            <p:cNvSpPr/>
            <p:nvPr/>
          </p:nvSpPr>
          <p:spPr>
            <a:xfrm>
              <a:off x="3636004" y="3357563"/>
              <a:ext cx="13615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请输入题目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251506E-AD1D-4B16-A46F-C9915F852BA5}"/>
              </a:ext>
            </a:extLst>
          </p:cNvPr>
          <p:cNvGrpSpPr/>
          <p:nvPr/>
        </p:nvGrpSpPr>
        <p:grpSpPr>
          <a:xfrm>
            <a:off x="6360294" y="3267323"/>
            <a:ext cx="1361539" cy="1431677"/>
            <a:chOff x="6360294" y="3267323"/>
            <a:chExt cx="1361539" cy="1431677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00B5AEBE-189C-4B6B-AB43-17548325502B}"/>
                </a:ext>
              </a:extLst>
            </p:cNvPr>
            <p:cNvGrpSpPr/>
            <p:nvPr/>
          </p:nvGrpSpPr>
          <p:grpSpPr>
            <a:xfrm>
              <a:off x="6385154" y="3267323"/>
              <a:ext cx="1161166" cy="1431677"/>
              <a:chOff x="6385154" y="3267323"/>
              <a:chExt cx="1161166" cy="1431677"/>
            </a:xfrm>
          </p:grpSpPr>
          <p:sp>
            <p:nvSpPr>
              <p:cNvPr id="5" name="Line 12">
                <a:extLst>
                  <a:ext uri="{FF2B5EF4-FFF2-40B4-BE49-F238E27FC236}">
                    <a16:creationId xmlns:a16="http://schemas.microsoft.com/office/drawing/2014/main" xmlns="" id="{B4934E40-5445-47A1-8647-D9482DAE08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7496" y="3538271"/>
                <a:ext cx="0" cy="895169"/>
              </a:xfrm>
              <a:prstGeom prst="line">
                <a:avLst/>
              </a:prstGeom>
              <a:noFill/>
              <a:ln w="6350" cap="flat">
                <a:solidFill>
                  <a:srgbClr val="86B0D3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6" name="Oval 17">
                <a:extLst>
                  <a:ext uri="{FF2B5EF4-FFF2-40B4-BE49-F238E27FC236}">
                    <a16:creationId xmlns:a16="http://schemas.microsoft.com/office/drawing/2014/main" xmlns="" id="{87849FC0-5220-480E-B9A4-DEB9DFA271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2016" y="4169637"/>
                <a:ext cx="527441" cy="529363"/>
              </a:xfrm>
              <a:prstGeom prst="ellipse">
                <a:avLst/>
              </a:prstGeom>
              <a:solidFill>
                <a:srgbClr val="5293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xmlns="" id="{41A4D367-D3CE-4DE0-B494-CD0245A0247F}"/>
                  </a:ext>
                </a:extLst>
              </p:cNvPr>
              <p:cNvSpPr/>
              <p:nvPr/>
            </p:nvSpPr>
            <p:spPr bwMode="auto">
              <a:xfrm>
                <a:off x="6385154" y="3267323"/>
                <a:ext cx="1161166" cy="540138"/>
              </a:xfrm>
              <a:custGeom>
                <a:avLst/>
                <a:gdLst>
                  <a:gd name="T0" fmla="*/ 334 w 435"/>
                  <a:gd name="T1" fmla="*/ 0 h 202"/>
                  <a:gd name="T2" fmla="*/ 0 w 435"/>
                  <a:gd name="T3" fmla="*/ 0 h 202"/>
                  <a:gd name="T4" fmla="*/ 60 w 435"/>
                  <a:gd name="T5" fmla="*/ 101 h 202"/>
                  <a:gd name="T6" fmla="*/ 0 w 435"/>
                  <a:gd name="T7" fmla="*/ 202 h 202"/>
                  <a:gd name="T8" fmla="*/ 334 w 435"/>
                  <a:gd name="T9" fmla="*/ 202 h 202"/>
                  <a:gd name="T10" fmla="*/ 435 w 435"/>
                  <a:gd name="T11" fmla="*/ 101 h 202"/>
                  <a:gd name="T12" fmla="*/ 334 w 435"/>
                  <a:gd name="T13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5" h="202">
                    <a:moveTo>
                      <a:pt x="33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6" y="20"/>
                      <a:pt x="60" y="58"/>
                      <a:pt x="60" y="101"/>
                    </a:cubicBezTo>
                    <a:cubicBezTo>
                      <a:pt x="60" y="145"/>
                      <a:pt x="36" y="183"/>
                      <a:pt x="0" y="202"/>
                    </a:cubicBezTo>
                    <a:cubicBezTo>
                      <a:pt x="334" y="202"/>
                      <a:pt x="334" y="202"/>
                      <a:pt x="334" y="202"/>
                    </a:cubicBezTo>
                    <a:cubicBezTo>
                      <a:pt x="390" y="202"/>
                      <a:pt x="435" y="157"/>
                      <a:pt x="435" y="101"/>
                    </a:cubicBezTo>
                    <a:cubicBezTo>
                      <a:pt x="435" y="46"/>
                      <a:pt x="390" y="0"/>
                      <a:pt x="334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" name="Freeform 12">
                <a:extLst>
                  <a:ext uri="{FF2B5EF4-FFF2-40B4-BE49-F238E27FC236}">
                    <a16:creationId xmlns:a16="http://schemas.microsoft.com/office/drawing/2014/main" xmlns="" id="{A4701A8F-EB8C-4805-BDB4-DE8061DC86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53071" y="4284865"/>
                <a:ext cx="225332" cy="297149"/>
              </a:xfrm>
              <a:custGeom>
                <a:avLst/>
                <a:gdLst>
                  <a:gd name="T0" fmla="*/ 149 w 166"/>
                  <a:gd name="T1" fmla="*/ 196 h 219"/>
                  <a:gd name="T2" fmla="*/ 136 w 166"/>
                  <a:gd name="T3" fmla="*/ 207 h 219"/>
                  <a:gd name="T4" fmla="*/ 93 w 166"/>
                  <a:gd name="T5" fmla="*/ 218 h 219"/>
                  <a:gd name="T6" fmla="*/ 53 w 166"/>
                  <a:gd name="T7" fmla="*/ 200 h 219"/>
                  <a:gd name="T8" fmla="*/ 53 w 166"/>
                  <a:gd name="T9" fmla="*/ 200 h 219"/>
                  <a:gd name="T10" fmla="*/ 53 w 166"/>
                  <a:gd name="T11" fmla="*/ 200 h 219"/>
                  <a:gd name="T12" fmla="*/ 42 w 166"/>
                  <a:gd name="T13" fmla="*/ 186 h 219"/>
                  <a:gd name="T14" fmla="*/ 20 w 166"/>
                  <a:gd name="T15" fmla="*/ 148 h 219"/>
                  <a:gd name="T16" fmla="*/ 20 w 166"/>
                  <a:gd name="T17" fmla="*/ 147 h 219"/>
                  <a:gd name="T18" fmla="*/ 7 w 166"/>
                  <a:gd name="T19" fmla="*/ 125 h 219"/>
                  <a:gd name="T20" fmla="*/ 23 w 166"/>
                  <a:gd name="T21" fmla="*/ 93 h 219"/>
                  <a:gd name="T22" fmla="*/ 43 w 166"/>
                  <a:gd name="T23" fmla="*/ 103 h 219"/>
                  <a:gd name="T24" fmla="*/ 43 w 166"/>
                  <a:gd name="T25" fmla="*/ 104 h 219"/>
                  <a:gd name="T26" fmla="*/ 45 w 166"/>
                  <a:gd name="T27" fmla="*/ 107 h 219"/>
                  <a:gd name="T28" fmla="*/ 45 w 166"/>
                  <a:gd name="T29" fmla="*/ 35 h 219"/>
                  <a:gd name="T30" fmla="*/ 74 w 166"/>
                  <a:gd name="T31" fmla="*/ 18 h 219"/>
                  <a:gd name="T32" fmla="*/ 110 w 166"/>
                  <a:gd name="T33" fmla="*/ 18 h 219"/>
                  <a:gd name="T34" fmla="*/ 138 w 166"/>
                  <a:gd name="T35" fmla="*/ 34 h 219"/>
                  <a:gd name="T36" fmla="*/ 138 w 166"/>
                  <a:gd name="T37" fmla="*/ 35 h 219"/>
                  <a:gd name="T38" fmla="*/ 139 w 166"/>
                  <a:gd name="T39" fmla="*/ 35 h 219"/>
                  <a:gd name="T40" fmla="*/ 166 w 166"/>
                  <a:gd name="T41" fmla="*/ 53 h 219"/>
                  <a:gd name="T42" fmla="*/ 166 w 166"/>
                  <a:gd name="T43" fmla="*/ 150 h 219"/>
                  <a:gd name="T44" fmla="*/ 162 w 166"/>
                  <a:gd name="T45" fmla="*/ 175 h 219"/>
                  <a:gd name="T46" fmla="*/ 149 w 166"/>
                  <a:gd name="T47" fmla="*/ 196 h 219"/>
                  <a:gd name="T48" fmla="*/ 128 w 166"/>
                  <a:gd name="T49" fmla="*/ 194 h 219"/>
                  <a:gd name="T50" fmla="*/ 128 w 166"/>
                  <a:gd name="T51" fmla="*/ 194 h 219"/>
                  <a:gd name="T52" fmla="*/ 138 w 166"/>
                  <a:gd name="T53" fmla="*/ 185 h 219"/>
                  <a:gd name="T54" fmla="*/ 148 w 166"/>
                  <a:gd name="T55" fmla="*/ 169 h 219"/>
                  <a:gd name="T56" fmla="*/ 151 w 166"/>
                  <a:gd name="T57" fmla="*/ 150 h 219"/>
                  <a:gd name="T58" fmla="*/ 151 w 166"/>
                  <a:gd name="T59" fmla="*/ 53 h 219"/>
                  <a:gd name="T60" fmla="*/ 143 w 166"/>
                  <a:gd name="T61" fmla="*/ 53 h 219"/>
                  <a:gd name="T62" fmla="*/ 143 w 166"/>
                  <a:gd name="T63" fmla="*/ 99 h 219"/>
                  <a:gd name="T64" fmla="*/ 123 w 166"/>
                  <a:gd name="T65" fmla="*/ 99 h 219"/>
                  <a:gd name="T66" fmla="*/ 123 w 166"/>
                  <a:gd name="T67" fmla="*/ 34 h 219"/>
                  <a:gd name="T68" fmla="*/ 115 w 166"/>
                  <a:gd name="T69" fmla="*/ 34 h 219"/>
                  <a:gd name="T70" fmla="*/ 115 w 166"/>
                  <a:gd name="T71" fmla="*/ 34 h 219"/>
                  <a:gd name="T72" fmla="*/ 115 w 166"/>
                  <a:gd name="T73" fmla="*/ 99 h 219"/>
                  <a:gd name="T74" fmla="*/ 96 w 166"/>
                  <a:gd name="T75" fmla="*/ 99 h 219"/>
                  <a:gd name="T76" fmla="*/ 96 w 166"/>
                  <a:gd name="T77" fmla="*/ 24 h 219"/>
                  <a:gd name="T78" fmla="*/ 88 w 166"/>
                  <a:gd name="T79" fmla="*/ 24 h 219"/>
                  <a:gd name="T80" fmla="*/ 88 w 166"/>
                  <a:gd name="T81" fmla="*/ 99 h 219"/>
                  <a:gd name="T82" fmla="*/ 68 w 166"/>
                  <a:gd name="T83" fmla="*/ 99 h 219"/>
                  <a:gd name="T84" fmla="*/ 68 w 166"/>
                  <a:gd name="T85" fmla="*/ 35 h 219"/>
                  <a:gd name="T86" fmla="*/ 60 w 166"/>
                  <a:gd name="T87" fmla="*/ 35 h 219"/>
                  <a:gd name="T88" fmla="*/ 60 w 166"/>
                  <a:gd name="T89" fmla="*/ 125 h 219"/>
                  <a:gd name="T90" fmla="*/ 41 w 166"/>
                  <a:gd name="T91" fmla="*/ 130 h 219"/>
                  <a:gd name="T92" fmla="*/ 31 w 166"/>
                  <a:gd name="T93" fmla="*/ 112 h 219"/>
                  <a:gd name="T94" fmla="*/ 20 w 166"/>
                  <a:gd name="T95" fmla="*/ 117 h 219"/>
                  <a:gd name="T96" fmla="*/ 33 w 166"/>
                  <a:gd name="T97" fmla="*/ 140 h 219"/>
                  <a:gd name="T98" fmla="*/ 33 w 166"/>
                  <a:gd name="T99" fmla="*/ 140 h 219"/>
                  <a:gd name="T100" fmla="*/ 55 w 166"/>
                  <a:gd name="T101" fmla="*/ 178 h 219"/>
                  <a:gd name="T102" fmla="*/ 63 w 166"/>
                  <a:gd name="T103" fmla="*/ 189 h 219"/>
                  <a:gd name="T104" fmla="*/ 95 w 166"/>
                  <a:gd name="T105" fmla="*/ 203 h 219"/>
                  <a:gd name="T106" fmla="*/ 128 w 166"/>
                  <a:gd name="T107" fmla="*/ 194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66" h="219">
                    <a:moveTo>
                      <a:pt x="149" y="196"/>
                    </a:moveTo>
                    <a:cubicBezTo>
                      <a:pt x="145" y="200"/>
                      <a:pt x="141" y="204"/>
                      <a:pt x="136" y="207"/>
                    </a:cubicBezTo>
                    <a:cubicBezTo>
                      <a:pt x="123" y="216"/>
                      <a:pt x="108" y="219"/>
                      <a:pt x="93" y="218"/>
                    </a:cubicBezTo>
                    <a:cubicBezTo>
                      <a:pt x="79" y="217"/>
                      <a:pt x="65" y="211"/>
                      <a:pt x="53" y="200"/>
                    </a:cubicBezTo>
                    <a:cubicBezTo>
                      <a:pt x="53" y="200"/>
                      <a:pt x="53" y="200"/>
                      <a:pt x="53" y="200"/>
                    </a:cubicBezTo>
                    <a:cubicBezTo>
                      <a:pt x="53" y="200"/>
                      <a:pt x="53" y="200"/>
                      <a:pt x="53" y="200"/>
                    </a:cubicBezTo>
                    <a:cubicBezTo>
                      <a:pt x="49" y="196"/>
                      <a:pt x="45" y="191"/>
                      <a:pt x="42" y="186"/>
                    </a:cubicBezTo>
                    <a:cubicBezTo>
                      <a:pt x="20" y="148"/>
                      <a:pt x="20" y="148"/>
                      <a:pt x="20" y="148"/>
                    </a:cubicBezTo>
                    <a:cubicBezTo>
                      <a:pt x="20" y="147"/>
                      <a:pt x="20" y="147"/>
                      <a:pt x="20" y="147"/>
                    </a:cubicBezTo>
                    <a:cubicBezTo>
                      <a:pt x="7" y="125"/>
                      <a:pt x="7" y="125"/>
                      <a:pt x="7" y="125"/>
                    </a:cubicBezTo>
                    <a:cubicBezTo>
                      <a:pt x="0" y="111"/>
                      <a:pt x="8" y="95"/>
                      <a:pt x="23" y="93"/>
                    </a:cubicBezTo>
                    <a:cubicBezTo>
                      <a:pt x="29" y="93"/>
                      <a:pt x="37" y="95"/>
                      <a:pt x="43" y="103"/>
                    </a:cubicBezTo>
                    <a:cubicBezTo>
                      <a:pt x="43" y="103"/>
                      <a:pt x="43" y="104"/>
                      <a:pt x="43" y="104"/>
                    </a:cubicBezTo>
                    <a:cubicBezTo>
                      <a:pt x="45" y="107"/>
                      <a:pt x="45" y="107"/>
                      <a:pt x="45" y="107"/>
                    </a:cubicBezTo>
                    <a:cubicBezTo>
                      <a:pt x="45" y="35"/>
                      <a:pt x="45" y="35"/>
                      <a:pt x="45" y="35"/>
                    </a:cubicBezTo>
                    <a:cubicBezTo>
                      <a:pt x="45" y="19"/>
                      <a:pt x="61" y="11"/>
                      <a:pt x="74" y="18"/>
                    </a:cubicBezTo>
                    <a:cubicBezTo>
                      <a:pt x="79" y="0"/>
                      <a:pt x="104" y="1"/>
                      <a:pt x="110" y="18"/>
                    </a:cubicBezTo>
                    <a:cubicBezTo>
                      <a:pt x="122" y="11"/>
                      <a:pt x="138" y="19"/>
                      <a:pt x="138" y="34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9" y="35"/>
                      <a:pt x="139" y="35"/>
                      <a:pt x="139" y="35"/>
                    </a:cubicBezTo>
                    <a:cubicBezTo>
                      <a:pt x="152" y="30"/>
                      <a:pt x="166" y="38"/>
                      <a:pt x="166" y="53"/>
                    </a:cubicBezTo>
                    <a:cubicBezTo>
                      <a:pt x="166" y="150"/>
                      <a:pt x="166" y="150"/>
                      <a:pt x="166" y="150"/>
                    </a:cubicBezTo>
                    <a:cubicBezTo>
                      <a:pt x="166" y="158"/>
                      <a:pt x="165" y="167"/>
                      <a:pt x="162" y="175"/>
                    </a:cubicBezTo>
                    <a:cubicBezTo>
                      <a:pt x="159" y="182"/>
                      <a:pt x="155" y="190"/>
                      <a:pt x="149" y="196"/>
                    </a:cubicBezTo>
                    <a:close/>
                    <a:moveTo>
                      <a:pt x="128" y="194"/>
                    </a:moveTo>
                    <a:cubicBezTo>
                      <a:pt x="128" y="194"/>
                      <a:pt x="128" y="194"/>
                      <a:pt x="128" y="194"/>
                    </a:cubicBezTo>
                    <a:cubicBezTo>
                      <a:pt x="132" y="192"/>
                      <a:pt x="135" y="189"/>
                      <a:pt x="138" y="185"/>
                    </a:cubicBezTo>
                    <a:cubicBezTo>
                      <a:pt x="142" y="181"/>
                      <a:pt x="146" y="175"/>
                      <a:pt x="148" y="169"/>
                    </a:cubicBezTo>
                    <a:cubicBezTo>
                      <a:pt x="150" y="163"/>
                      <a:pt x="151" y="157"/>
                      <a:pt x="151" y="150"/>
                    </a:cubicBezTo>
                    <a:cubicBezTo>
                      <a:pt x="151" y="53"/>
                      <a:pt x="151" y="53"/>
                      <a:pt x="151" y="53"/>
                    </a:cubicBezTo>
                    <a:cubicBezTo>
                      <a:pt x="151" y="47"/>
                      <a:pt x="143" y="47"/>
                      <a:pt x="143" y="53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3" y="111"/>
                      <a:pt x="123" y="111"/>
                      <a:pt x="123" y="99"/>
                    </a:cubicBezTo>
                    <a:cubicBezTo>
                      <a:pt x="123" y="34"/>
                      <a:pt x="123" y="34"/>
                      <a:pt x="123" y="34"/>
                    </a:cubicBezTo>
                    <a:cubicBezTo>
                      <a:pt x="123" y="29"/>
                      <a:pt x="115" y="29"/>
                      <a:pt x="115" y="34"/>
                    </a:cubicBezTo>
                    <a:cubicBezTo>
                      <a:pt x="115" y="34"/>
                      <a:pt x="115" y="34"/>
                      <a:pt x="115" y="3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115" y="111"/>
                      <a:pt x="96" y="111"/>
                      <a:pt x="96" y="99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18"/>
                      <a:pt x="88" y="19"/>
                      <a:pt x="88" y="24"/>
                    </a:cubicBezTo>
                    <a:cubicBezTo>
                      <a:pt x="88" y="99"/>
                      <a:pt x="88" y="99"/>
                      <a:pt x="88" y="99"/>
                    </a:cubicBezTo>
                    <a:cubicBezTo>
                      <a:pt x="88" y="111"/>
                      <a:pt x="68" y="111"/>
                      <a:pt x="68" y="99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68" y="29"/>
                      <a:pt x="60" y="29"/>
                      <a:pt x="60" y="35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60" y="135"/>
                      <a:pt x="46" y="139"/>
                      <a:pt x="41" y="130"/>
                    </a:cubicBezTo>
                    <a:cubicBezTo>
                      <a:pt x="31" y="112"/>
                      <a:pt x="31" y="112"/>
                      <a:pt x="31" y="112"/>
                    </a:cubicBezTo>
                    <a:cubicBezTo>
                      <a:pt x="26" y="106"/>
                      <a:pt x="16" y="110"/>
                      <a:pt x="20" y="117"/>
                    </a:cubicBezTo>
                    <a:cubicBezTo>
                      <a:pt x="33" y="140"/>
                      <a:pt x="33" y="140"/>
                      <a:pt x="33" y="140"/>
                    </a:cubicBezTo>
                    <a:cubicBezTo>
                      <a:pt x="33" y="140"/>
                      <a:pt x="33" y="140"/>
                      <a:pt x="33" y="140"/>
                    </a:cubicBezTo>
                    <a:cubicBezTo>
                      <a:pt x="55" y="178"/>
                      <a:pt x="55" y="178"/>
                      <a:pt x="55" y="178"/>
                    </a:cubicBezTo>
                    <a:cubicBezTo>
                      <a:pt x="57" y="182"/>
                      <a:pt x="60" y="186"/>
                      <a:pt x="63" y="189"/>
                    </a:cubicBezTo>
                    <a:cubicBezTo>
                      <a:pt x="72" y="197"/>
                      <a:pt x="83" y="202"/>
                      <a:pt x="95" y="203"/>
                    </a:cubicBezTo>
                    <a:cubicBezTo>
                      <a:pt x="106" y="204"/>
                      <a:pt x="118" y="201"/>
                      <a:pt x="128" y="19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68825FB7-C363-4DC9-862D-879A9D1DA6B3}"/>
                </a:ext>
              </a:extLst>
            </p:cNvPr>
            <p:cNvSpPr/>
            <p:nvPr/>
          </p:nvSpPr>
          <p:spPr>
            <a:xfrm>
              <a:off x="6360294" y="3371340"/>
              <a:ext cx="13615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请输入题目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628CF38-6318-4F40-9FDA-C6F98AAB105B}"/>
              </a:ext>
            </a:extLst>
          </p:cNvPr>
          <p:cNvGrpSpPr/>
          <p:nvPr/>
        </p:nvGrpSpPr>
        <p:grpSpPr>
          <a:xfrm>
            <a:off x="7725537" y="2379300"/>
            <a:ext cx="1361539" cy="1428161"/>
            <a:chOff x="7725537" y="2379300"/>
            <a:chExt cx="1361539" cy="1428161"/>
          </a:xfrm>
        </p:grpSpPr>
        <p:sp>
          <p:nvSpPr>
            <p:cNvPr id="23" name="Line 14">
              <a:extLst>
                <a:ext uri="{FF2B5EF4-FFF2-40B4-BE49-F238E27FC236}">
                  <a16:creationId xmlns:a16="http://schemas.microsoft.com/office/drawing/2014/main" xmlns="" id="{05B30801-D97B-436B-A480-8D866781E8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21455" y="2641344"/>
              <a:ext cx="0" cy="896927"/>
            </a:xfrm>
            <a:prstGeom prst="line">
              <a:avLst/>
            </a:prstGeom>
            <a:noFill/>
            <a:ln w="6350" cap="flat">
              <a:solidFill>
                <a:srgbClr val="86B0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Oval 22">
              <a:extLst>
                <a:ext uri="{FF2B5EF4-FFF2-40B4-BE49-F238E27FC236}">
                  <a16:creationId xmlns:a16="http://schemas.microsoft.com/office/drawing/2014/main" xmlns="" id="{0497ACDC-E1F6-4770-9C94-36E583D78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9494" y="2379300"/>
              <a:ext cx="523925" cy="525846"/>
            </a:xfrm>
            <a:prstGeom prst="ellipse">
              <a:avLst/>
            </a:prstGeom>
            <a:solidFill>
              <a:srgbClr val="86B0D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xmlns="" id="{033E310B-AE3A-4B69-8FD9-A4BA52A33481}"/>
                </a:ext>
              </a:extLst>
            </p:cNvPr>
            <p:cNvSpPr/>
            <p:nvPr/>
          </p:nvSpPr>
          <p:spPr bwMode="auto">
            <a:xfrm>
              <a:off x="7742630" y="3267323"/>
              <a:ext cx="1161166" cy="540138"/>
            </a:xfrm>
            <a:custGeom>
              <a:avLst/>
              <a:gdLst>
                <a:gd name="T0" fmla="*/ 334 w 435"/>
                <a:gd name="T1" fmla="*/ 0 h 202"/>
                <a:gd name="T2" fmla="*/ 0 w 435"/>
                <a:gd name="T3" fmla="*/ 0 h 202"/>
                <a:gd name="T4" fmla="*/ 60 w 435"/>
                <a:gd name="T5" fmla="*/ 101 h 202"/>
                <a:gd name="T6" fmla="*/ 0 w 435"/>
                <a:gd name="T7" fmla="*/ 202 h 202"/>
                <a:gd name="T8" fmla="*/ 334 w 435"/>
                <a:gd name="T9" fmla="*/ 202 h 202"/>
                <a:gd name="T10" fmla="*/ 435 w 435"/>
                <a:gd name="T11" fmla="*/ 101 h 202"/>
                <a:gd name="T12" fmla="*/ 334 w 435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5" h="202">
                  <a:moveTo>
                    <a:pt x="33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6" y="20"/>
                    <a:pt x="60" y="58"/>
                    <a:pt x="60" y="101"/>
                  </a:cubicBezTo>
                  <a:cubicBezTo>
                    <a:pt x="60" y="145"/>
                    <a:pt x="36" y="183"/>
                    <a:pt x="0" y="202"/>
                  </a:cubicBezTo>
                  <a:cubicBezTo>
                    <a:pt x="334" y="202"/>
                    <a:pt x="334" y="202"/>
                    <a:pt x="334" y="202"/>
                  </a:cubicBezTo>
                  <a:cubicBezTo>
                    <a:pt x="389" y="202"/>
                    <a:pt x="435" y="157"/>
                    <a:pt x="435" y="101"/>
                  </a:cubicBezTo>
                  <a:cubicBezTo>
                    <a:pt x="435" y="46"/>
                    <a:pt x="389" y="0"/>
                    <a:pt x="334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xmlns="" id="{D598336B-3BCC-4C01-9AB1-834DF69BB5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91352" y="2525481"/>
              <a:ext cx="263721" cy="249072"/>
            </a:xfrm>
            <a:custGeom>
              <a:avLst/>
              <a:gdLst>
                <a:gd name="T0" fmla="*/ 48 w 98"/>
                <a:gd name="T1" fmla="*/ 24 h 92"/>
                <a:gd name="T2" fmla="*/ 50 w 98"/>
                <a:gd name="T3" fmla="*/ 53 h 92"/>
                <a:gd name="T4" fmla="*/ 52 w 98"/>
                <a:gd name="T5" fmla="*/ 17 h 92"/>
                <a:gd name="T6" fmla="*/ 48 w 98"/>
                <a:gd name="T7" fmla="*/ 16 h 92"/>
                <a:gd name="T8" fmla="*/ 41 w 98"/>
                <a:gd name="T9" fmla="*/ 28 h 92"/>
                <a:gd name="T10" fmla="*/ 94 w 98"/>
                <a:gd name="T11" fmla="*/ 12 h 92"/>
                <a:gd name="T12" fmla="*/ 84 w 98"/>
                <a:gd name="T13" fmla="*/ 12 h 92"/>
                <a:gd name="T14" fmla="*/ 80 w 98"/>
                <a:gd name="T15" fmla="*/ 0 h 92"/>
                <a:gd name="T16" fmla="*/ 14 w 98"/>
                <a:gd name="T17" fmla="*/ 4 h 92"/>
                <a:gd name="T18" fmla="*/ 3 w 98"/>
                <a:gd name="T19" fmla="*/ 12 h 92"/>
                <a:gd name="T20" fmla="*/ 0 w 98"/>
                <a:gd name="T21" fmla="*/ 37 h 92"/>
                <a:gd name="T22" fmla="*/ 6 w 98"/>
                <a:gd name="T23" fmla="*/ 52 h 92"/>
                <a:gd name="T24" fmla="*/ 45 w 98"/>
                <a:gd name="T25" fmla="*/ 75 h 92"/>
                <a:gd name="T26" fmla="*/ 29 w 98"/>
                <a:gd name="T27" fmla="*/ 84 h 92"/>
                <a:gd name="T28" fmla="*/ 29 w 98"/>
                <a:gd name="T29" fmla="*/ 92 h 92"/>
                <a:gd name="T30" fmla="*/ 73 w 98"/>
                <a:gd name="T31" fmla="*/ 88 h 92"/>
                <a:gd name="T32" fmla="*/ 53 w 98"/>
                <a:gd name="T33" fmla="*/ 84 h 92"/>
                <a:gd name="T34" fmla="*/ 78 w 98"/>
                <a:gd name="T35" fmla="*/ 59 h 92"/>
                <a:gd name="T36" fmla="*/ 92 w 98"/>
                <a:gd name="T37" fmla="*/ 52 h 92"/>
                <a:gd name="T38" fmla="*/ 98 w 98"/>
                <a:gd name="T39" fmla="*/ 16 h 92"/>
                <a:gd name="T40" fmla="*/ 11 w 98"/>
                <a:gd name="T41" fmla="*/ 47 h 92"/>
                <a:gd name="T42" fmla="*/ 7 w 98"/>
                <a:gd name="T43" fmla="*/ 37 h 92"/>
                <a:gd name="T44" fmla="*/ 14 w 98"/>
                <a:gd name="T45" fmla="*/ 20 h 92"/>
                <a:gd name="T46" fmla="*/ 15 w 98"/>
                <a:gd name="T47" fmla="*/ 50 h 92"/>
                <a:gd name="T48" fmla="*/ 76 w 98"/>
                <a:gd name="T49" fmla="*/ 40 h 92"/>
                <a:gd name="T50" fmla="*/ 73 w 98"/>
                <a:gd name="T51" fmla="*/ 53 h 92"/>
                <a:gd name="T52" fmla="*/ 49 w 98"/>
                <a:gd name="T53" fmla="*/ 67 h 92"/>
                <a:gd name="T54" fmla="*/ 24 w 98"/>
                <a:gd name="T55" fmla="*/ 53 h 92"/>
                <a:gd name="T56" fmla="*/ 21 w 98"/>
                <a:gd name="T57" fmla="*/ 40 h 92"/>
                <a:gd name="T58" fmla="*/ 76 w 98"/>
                <a:gd name="T59" fmla="*/ 8 h 92"/>
                <a:gd name="T60" fmla="*/ 91 w 98"/>
                <a:gd name="T61" fmla="*/ 37 h 92"/>
                <a:gd name="T62" fmla="*/ 86 w 98"/>
                <a:gd name="T63" fmla="*/ 47 h 92"/>
                <a:gd name="T64" fmla="*/ 83 w 98"/>
                <a:gd name="T65" fmla="*/ 50 h 92"/>
                <a:gd name="T66" fmla="*/ 84 w 98"/>
                <a:gd name="T67" fmla="*/ 40 h 92"/>
                <a:gd name="T68" fmla="*/ 91 w 98"/>
                <a:gd name="T69" fmla="*/ 2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92">
                  <a:moveTo>
                    <a:pt x="44" y="28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8" y="52"/>
                    <a:pt x="49" y="53"/>
                    <a:pt x="50" y="53"/>
                  </a:cubicBezTo>
                  <a:cubicBezTo>
                    <a:pt x="51" y="53"/>
                    <a:pt x="52" y="52"/>
                    <a:pt x="52" y="51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1" y="15"/>
                    <a:pt x="50" y="15"/>
                  </a:cubicBezTo>
                  <a:cubicBezTo>
                    <a:pt x="49" y="15"/>
                    <a:pt x="48" y="15"/>
                    <a:pt x="48" y="16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0" y="26"/>
                    <a:pt x="40" y="28"/>
                    <a:pt x="41" y="28"/>
                  </a:cubicBezTo>
                  <a:cubicBezTo>
                    <a:pt x="42" y="29"/>
                    <a:pt x="44" y="29"/>
                    <a:pt x="44" y="28"/>
                  </a:cubicBezTo>
                  <a:close/>
                  <a:moveTo>
                    <a:pt x="94" y="12"/>
                  </a:moveTo>
                  <a:cubicBezTo>
                    <a:pt x="94" y="12"/>
                    <a:pt x="94" y="12"/>
                    <a:pt x="94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2"/>
                    <a:pt x="82" y="0"/>
                    <a:pt x="8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0"/>
                    <a:pt x="14" y="2"/>
                    <a:pt x="14" y="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43"/>
                    <a:pt x="2" y="48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9" y="56"/>
                    <a:pt x="14" y="58"/>
                    <a:pt x="19" y="59"/>
                  </a:cubicBezTo>
                  <a:cubicBezTo>
                    <a:pt x="25" y="68"/>
                    <a:pt x="35" y="74"/>
                    <a:pt x="45" y="75"/>
                  </a:cubicBezTo>
                  <a:cubicBezTo>
                    <a:pt x="45" y="84"/>
                    <a:pt x="45" y="84"/>
                    <a:pt x="45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7" y="84"/>
                    <a:pt x="25" y="86"/>
                    <a:pt x="25" y="88"/>
                  </a:cubicBezTo>
                  <a:cubicBezTo>
                    <a:pt x="25" y="90"/>
                    <a:pt x="27" y="92"/>
                    <a:pt x="2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1" y="92"/>
                    <a:pt x="73" y="90"/>
                    <a:pt x="73" y="88"/>
                  </a:cubicBezTo>
                  <a:cubicBezTo>
                    <a:pt x="73" y="86"/>
                    <a:pt x="71" y="84"/>
                    <a:pt x="69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3" y="74"/>
                    <a:pt x="73" y="68"/>
                    <a:pt x="78" y="59"/>
                  </a:cubicBezTo>
                  <a:cubicBezTo>
                    <a:pt x="84" y="58"/>
                    <a:pt x="88" y="56"/>
                    <a:pt x="92" y="53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96" y="48"/>
                    <a:pt x="98" y="43"/>
                    <a:pt x="98" y="37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8" y="14"/>
                    <a:pt x="96" y="12"/>
                    <a:pt x="94" y="12"/>
                  </a:cubicBezTo>
                  <a:close/>
                  <a:moveTo>
                    <a:pt x="11" y="47"/>
                  </a:moveTo>
                  <a:cubicBezTo>
                    <a:pt x="11" y="47"/>
                    <a:pt x="11" y="47"/>
                    <a:pt x="11" y="47"/>
                  </a:cubicBezTo>
                  <a:cubicBezTo>
                    <a:pt x="9" y="44"/>
                    <a:pt x="7" y="41"/>
                    <a:pt x="7" y="37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4"/>
                    <a:pt x="14" y="47"/>
                    <a:pt x="15" y="50"/>
                  </a:cubicBezTo>
                  <a:cubicBezTo>
                    <a:pt x="14" y="49"/>
                    <a:pt x="12" y="48"/>
                    <a:pt x="11" y="47"/>
                  </a:cubicBezTo>
                  <a:close/>
                  <a:moveTo>
                    <a:pt x="76" y="40"/>
                  </a:moveTo>
                  <a:cubicBezTo>
                    <a:pt x="76" y="40"/>
                    <a:pt x="76" y="40"/>
                    <a:pt x="76" y="40"/>
                  </a:cubicBezTo>
                  <a:cubicBezTo>
                    <a:pt x="76" y="45"/>
                    <a:pt x="75" y="49"/>
                    <a:pt x="73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9" y="62"/>
                    <a:pt x="59" y="67"/>
                    <a:pt x="49" y="67"/>
                  </a:cubicBezTo>
                  <a:cubicBezTo>
                    <a:pt x="39" y="67"/>
                    <a:pt x="29" y="6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2" y="49"/>
                    <a:pt x="21" y="45"/>
                    <a:pt x="21" y="40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6" y="40"/>
                    <a:pt x="76" y="40"/>
                    <a:pt x="76" y="40"/>
                  </a:cubicBezTo>
                  <a:close/>
                  <a:moveTo>
                    <a:pt x="91" y="37"/>
                  </a:moveTo>
                  <a:cubicBezTo>
                    <a:pt x="91" y="37"/>
                    <a:pt x="91" y="37"/>
                    <a:pt x="91" y="37"/>
                  </a:cubicBezTo>
                  <a:cubicBezTo>
                    <a:pt x="91" y="41"/>
                    <a:pt x="89" y="44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5" y="48"/>
                    <a:pt x="84" y="49"/>
                    <a:pt x="83" y="50"/>
                  </a:cubicBezTo>
                  <a:cubicBezTo>
                    <a:pt x="84" y="47"/>
                    <a:pt x="84" y="44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37"/>
                    <a:pt x="91" y="37"/>
                    <a:pt x="91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6B704858-1E4B-483C-B4AB-8A681FE3B470}"/>
                </a:ext>
              </a:extLst>
            </p:cNvPr>
            <p:cNvSpPr/>
            <p:nvPr/>
          </p:nvSpPr>
          <p:spPr>
            <a:xfrm>
              <a:off x="7725537" y="3383503"/>
              <a:ext cx="13615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请输入题目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F95B223-83A8-43CB-8D2B-886A0553410D}"/>
              </a:ext>
            </a:extLst>
          </p:cNvPr>
          <p:cNvGrpSpPr/>
          <p:nvPr/>
        </p:nvGrpSpPr>
        <p:grpSpPr>
          <a:xfrm>
            <a:off x="9069969" y="3267323"/>
            <a:ext cx="1361539" cy="1431677"/>
            <a:chOff x="9069969" y="3267323"/>
            <a:chExt cx="1361539" cy="1431677"/>
          </a:xfrm>
        </p:grpSpPr>
        <p:sp>
          <p:nvSpPr>
            <p:cNvPr id="31" name="Line 19">
              <a:extLst>
                <a:ext uri="{FF2B5EF4-FFF2-40B4-BE49-F238E27FC236}">
                  <a16:creationId xmlns:a16="http://schemas.microsoft.com/office/drawing/2014/main" xmlns="" id="{2504AC22-C502-429F-979A-BD23F8BCEC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78930" y="3538271"/>
              <a:ext cx="0" cy="895169"/>
            </a:xfrm>
            <a:prstGeom prst="line">
              <a:avLst/>
            </a:prstGeom>
            <a:noFill/>
            <a:ln w="6350" cap="flat">
              <a:solidFill>
                <a:srgbClr val="86B0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Oval 20">
              <a:extLst>
                <a:ext uri="{FF2B5EF4-FFF2-40B4-BE49-F238E27FC236}">
                  <a16:creationId xmlns:a16="http://schemas.microsoft.com/office/drawing/2014/main" xmlns="" id="{DE650D57-AB15-46A1-8022-5515E73D9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6968" y="4169637"/>
              <a:ext cx="523925" cy="529363"/>
            </a:xfrm>
            <a:prstGeom prst="ellipse">
              <a:avLst/>
            </a:prstGeom>
            <a:solidFill>
              <a:srgbClr val="5293CC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18">
              <a:extLst>
                <a:ext uri="{FF2B5EF4-FFF2-40B4-BE49-F238E27FC236}">
                  <a16:creationId xmlns:a16="http://schemas.microsoft.com/office/drawing/2014/main" xmlns="" id="{A6FA11C7-5063-4934-96ED-FB757E15D018}"/>
                </a:ext>
              </a:extLst>
            </p:cNvPr>
            <p:cNvSpPr/>
            <p:nvPr/>
          </p:nvSpPr>
          <p:spPr bwMode="auto">
            <a:xfrm>
              <a:off x="9099851" y="3267323"/>
              <a:ext cx="1158158" cy="540138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xmlns="" id="{C5E8815A-2F52-4DC4-950F-2806E00427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545864" y="4309884"/>
              <a:ext cx="266132" cy="272130"/>
            </a:xfrm>
            <a:custGeom>
              <a:avLst/>
              <a:gdLst>
                <a:gd name="T0" fmla="*/ 26 w 90"/>
                <a:gd name="T1" fmla="*/ 19 h 91"/>
                <a:gd name="T2" fmla="*/ 19 w 90"/>
                <a:gd name="T3" fmla="*/ 26 h 91"/>
                <a:gd name="T4" fmla="*/ 18 w 90"/>
                <a:gd name="T5" fmla="*/ 34 h 91"/>
                <a:gd name="T6" fmla="*/ 22 w 90"/>
                <a:gd name="T7" fmla="*/ 29 h 91"/>
                <a:gd name="T8" fmla="*/ 29 w 90"/>
                <a:gd name="T9" fmla="*/ 23 h 91"/>
                <a:gd name="T10" fmla="*/ 33 w 90"/>
                <a:gd name="T11" fmla="*/ 18 h 91"/>
                <a:gd name="T12" fmla="*/ 89 w 90"/>
                <a:gd name="T13" fmla="*/ 84 h 91"/>
                <a:gd name="T14" fmla="*/ 73 w 90"/>
                <a:gd name="T15" fmla="*/ 67 h 91"/>
                <a:gd name="T16" fmla="*/ 82 w 90"/>
                <a:gd name="T17" fmla="*/ 41 h 91"/>
                <a:gd name="T18" fmla="*/ 79 w 90"/>
                <a:gd name="T19" fmla="*/ 25 h 91"/>
                <a:gd name="T20" fmla="*/ 70 w 90"/>
                <a:gd name="T21" fmla="*/ 12 h 91"/>
                <a:gd name="T22" fmla="*/ 41 w 90"/>
                <a:gd name="T23" fmla="*/ 0 h 91"/>
                <a:gd name="T24" fmla="*/ 3 w 90"/>
                <a:gd name="T25" fmla="*/ 25 h 91"/>
                <a:gd name="T26" fmla="*/ 3 w 90"/>
                <a:gd name="T27" fmla="*/ 57 h 91"/>
                <a:gd name="T28" fmla="*/ 12 w 90"/>
                <a:gd name="T29" fmla="*/ 70 h 91"/>
                <a:gd name="T30" fmla="*/ 25 w 90"/>
                <a:gd name="T31" fmla="*/ 79 h 91"/>
                <a:gd name="T32" fmla="*/ 25 w 90"/>
                <a:gd name="T33" fmla="*/ 79 h 91"/>
                <a:gd name="T34" fmla="*/ 57 w 90"/>
                <a:gd name="T35" fmla="*/ 79 h 91"/>
                <a:gd name="T36" fmla="*/ 84 w 90"/>
                <a:gd name="T37" fmla="*/ 89 h 91"/>
                <a:gd name="T38" fmla="*/ 89 w 90"/>
                <a:gd name="T39" fmla="*/ 84 h 91"/>
                <a:gd name="T40" fmla="*/ 65 w 90"/>
                <a:gd name="T41" fmla="*/ 65 h 91"/>
                <a:gd name="T42" fmla="*/ 54 w 90"/>
                <a:gd name="T43" fmla="*/ 72 h 91"/>
                <a:gd name="T44" fmla="*/ 28 w 90"/>
                <a:gd name="T45" fmla="*/ 72 h 91"/>
                <a:gd name="T46" fmla="*/ 17 w 90"/>
                <a:gd name="T47" fmla="*/ 65 h 91"/>
                <a:gd name="T48" fmla="*/ 17 w 90"/>
                <a:gd name="T49" fmla="*/ 65 h 91"/>
                <a:gd name="T50" fmla="*/ 10 w 90"/>
                <a:gd name="T51" fmla="*/ 54 h 91"/>
                <a:gd name="T52" fmla="*/ 10 w 90"/>
                <a:gd name="T53" fmla="*/ 28 h 91"/>
                <a:gd name="T54" fmla="*/ 41 w 90"/>
                <a:gd name="T55" fmla="*/ 7 h 91"/>
                <a:gd name="T56" fmla="*/ 65 w 90"/>
                <a:gd name="T57" fmla="*/ 17 h 91"/>
                <a:gd name="T58" fmla="*/ 72 w 90"/>
                <a:gd name="T59" fmla="*/ 28 h 91"/>
                <a:gd name="T60" fmla="*/ 75 w 90"/>
                <a:gd name="T61" fmla="*/ 41 h 91"/>
                <a:gd name="T62" fmla="*/ 65 w 90"/>
                <a:gd name="T63" fmla="*/ 65 h 91"/>
                <a:gd name="T64" fmla="*/ 65 w 90"/>
                <a:gd name="T65" fmla="*/ 39 h 91"/>
                <a:gd name="T66" fmla="*/ 61 w 90"/>
                <a:gd name="T67" fmla="*/ 50 h 91"/>
                <a:gd name="T68" fmla="*/ 57 w 90"/>
                <a:gd name="T69" fmla="*/ 57 h 91"/>
                <a:gd name="T70" fmla="*/ 41 w 90"/>
                <a:gd name="T71" fmla="*/ 63 h 91"/>
                <a:gd name="T72" fmla="*/ 41 w 90"/>
                <a:gd name="T73" fmla="*/ 68 h 91"/>
                <a:gd name="T74" fmla="*/ 60 w 90"/>
                <a:gd name="T75" fmla="*/ 60 h 91"/>
                <a:gd name="T76" fmla="*/ 66 w 90"/>
                <a:gd name="T77" fmla="*/ 51 h 91"/>
                <a:gd name="T78" fmla="*/ 65 w 90"/>
                <a:gd name="T79" fmla="*/ 39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0" h="91">
                  <a:moveTo>
                    <a:pt x="30" y="16"/>
                  </a:moveTo>
                  <a:cubicBezTo>
                    <a:pt x="29" y="17"/>
                    <a:pt x="27" y="18"/>
                    <a:pt x="26" y="19"/>
                  </a:cubicBezTo>
                  <a:cubicBezTo>
                    <a:pt x="25" y="20"/>
                    <a:pt x="23" y="21"/>
                    <a:pt x="22" y="22"/>
                  </a:cubicBezTo>
                  <a:cubicBezTo>
                    <a:pt x="21" y="23"/>
                    <a:pt x="20" y="25"/>
                    <a:pt x="19" y="26"/>
                  </a:cubicBezTo>
                  <a:cubicBezTo>
                    <a:pt x="18" y="28"/>
                    <a:pt x="17" y="29"/>
                    <a:pt x="16" y="31"/>
                  </a:cubicBezTo>
                  <a:cubicBezTo>
                    <a:pt x="16" y="32"/>
                    <a:pt x="16" y="33"/>
                    <a:pt x="18" y="34"/>
                  </a:cubicBezTo>
                  <a:cubicBezTo>
                    <a:pt x="19" y="34"/>
                    <a:pt x="20" y="34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3" y="28"/>
                    <a:pt x="24" y="26"/>
                    <a:pt x="25" y="25"/>
                  </a:cubicBezTo>
                  <a:cubicBezTo>
                    <a:pt x="26" y="24"/>
                    <a:pt x="27" y="23"/>
                    <a:pt x="29" y="23"/>
                  </a:cubicBezTo>
                  <a:cubicBezTo>
                    <a:pt x="30" y="22"/>
                    <a:pt x="31" y="21"/>
                    <a:pt x="32" y="21"/>
                  </a:cubicBezTo>
                  <a:cubicBezTo>
                    <a:pt x="33" y="20"/>
                    <a:pt x="34" y="19"/>
                    <a:pt x="33" y="18"/>
                  </a:cubicBezTo>
                  <a:cubicBezTo>
                    <a:pt x="33" y="17"/>
                    <a:pt x="32" y="16"/>
                    <a:pt x="30" y="16"/>
                  </a:cubicBezTo>
                  <a:close/>
                  <a:moveTo>
                    <a:pt x="89" y="84"/>
                  </a:moveTo>
                  <a:cubicBezTo>
                    <a:pt x="89" y="84"/>
                    <a:pt x="89" y="84"/>
                    <a:pt x="89" y="84"/>
                  </a:cubicBezTo>
                  <a:cubicBezTo>
                    <a:pt x="73" y="67"/>
                    <a:pt x="73" y="67"/>
                    <a:pt x="73" y="67"/>
                  </a:cubicBezTo>
                  <a:cubicBezTo>
                    <a:pt x="75" y="64"/>
                    <a:pt x="77" y="61"/>
                    <a:pt x="79" y="57"/>
                  </a:cubicBezTo>
                  <a:cubicBezTo>
                    <a:pt x="81" y="52"/>
                    <a:pt x="82" y="47"/>
                    <a:pt x="82" y="41"/>
                  </a:cubicBezTo>
                  <a:cubicBezTo>
                    <a:pt x="82" y="36"/>
                    <a:pt x="81" y="30"/>
                    <a:pt x="79" y="26"/>
                  </a:cubicBezTo>
                  <a:cubicBezTo>
                    <a:pt x="79" y="25"/>
                    <a:pt x="79" y="25"/>
                    <a:pt x="79" y="25"/>
                  </a:cubicBezTo>
                  <a:cubicBezTo>
                    <a:pt x="77" y="20"/>
                    <a:pt x="74" y="16"/>
                    <a:pt x="70" y="1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6" y="8"/>
                    <a:pt x="62" y="5"/>
                    <a:pt x="57" y="3"/>
                  </a:cubicBezTo>
                  <a:cubicBezTo>
                    <a:pt x="52" y="1"/>
                    <a:pt x="46" y="0"/>
                    <a:pt x="41" y="0"/>
                  </a:cubicBezTo>
                  <a:cubicBezTo>
                    <a:pt x="29" y="0"/>
                    <a:pt x="19" y="4"/>
                    <a:pt x="12" y="12"/>
                  </a:cubicBezTo>
                  <a:cubicBezTo>
                    <a:pt x="8" y="16"/>
                    <a:pt x="5" y="20"/>
                    <a:pt x="3" y="25"/>
                  </a:cubicBezTo>
                  <a:cubicBezTo>
                    <a:pt x="1" y="30"/>
                    <a:pt x="0" y="36"/>
                    <a:pt x="0" y="41"/>
                  </a:cubicBezTo>
                  <a:cubicBezTo>
                    <a:pt x="0" y="47"/>
                    <a:pt x="1" y="52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5" y="62"/>
                    <a:pt x="8" y="66"/>
                    <a:pt x="12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6" y="74"/>
                    <a:pt x="20" y="77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30" y="81"/>
                    <a:pt x="35" y="82"/>
                    <a:pt x="41" y="82"/>
                  </a:cubicBezTo>
                  <a:cubicBezTo>
                    <a:pt x="46" y="82"/>
                    <a:pt x="52" y="81"/>
                    <a:pt x="57" y="79"/>
                  </a:cubicBezTo>
                  <a:cubicBezTo>
                    <a:pt x="61" y="78"/>
                    <a:pt x="64" y="75"/>
                    <a:pt x="67" y="73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85" y="91"/>
                    <a:pt x="88" y="91"/>
                    <a:pt x="89" y="89"/>
                  </a:cubicBezTo>
                  <a:cubicBezTo>
                    <a:pt x="90" y="88"/>
                    <a:pt x="90" y="85"/>
                    <a:pt x="89" y="84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62" y="68"/>
                    <a:pt x="58" y="71"/>
                    <a:pt x="54" y="72"/>
                  </a:cubicBezTo>
                  <a:cubicBezTo>
                    <a:pt x="50" y="74"/>
                    <a:pt x="45" y="75"/>
                    <a:pt x="41" y="75"/>
                  </a:cubicBezTo>
                  <a:cubicBezTo>
                    <a:pt x="36" y="75"/>
                    <a:pt x="32" y="74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4" y="71"/>
                    <a:pt x="20" y="68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4" y="62"/>
                    <a:pt x="11" y="58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8" y="50"/>
                    <a:pt x="7" y="46"/>
                    <a:pt x="7" y="41"/>
                  </a:cubicBezTo>
                  <a:cubicBezTo>
                    <a:pt x="7" y="37"/>
                    <a:pt x="8" y="32"/>
                    <a:pt x="10" y="28"/>
                  </a:cubicBezTo>
                  <a:cubicBezTo>
                    <a:pt x="11" y="24"/>
                    <a:pt x="14" y="20"/>
                    <a:pt x="17" y="17"/>
                  </a:cubicBezTo>
                  <a:cubicBezTo>
                    <a:pt x="23" y="11"/>
                    <a:pt x="32" y="7"/>
                    <a:pt x="41" y="7"/>
                  </a:cubicBezTo>
                  <a:cubicBezTo>
                    <a:pt x="45" y="7"/>
                    <a:pt x="50" y="8"/>
                    <a:pt x="54" y="10"/>
                  </a:cubicBezTo>
                  <a:cubicBezTo>
                    <a:pt x="58" y="12"/>
                    <a:pt x="62" y="14"/>
                    <a:pt x="65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8" y="21"/>
                    <a:pt x="70" y="24"/>
                    <a:pt x="72" y="28"/>
                  </a:cubicBezTo>
                  <a:cubicBezTo>
                    <a:pt x="72" y="28"/>
                    <a:pt x="72" y="28"/>
                    <a:pt x="72" y="28"/>
                  </a:cubicBezTo>
                  <a:cubicBezTo>
                    <a:pt x="74" y="32"/>
                    <a:pt x="75" y="37"/>
                    <a:pt x="75" y="41"/>
                  </a:cubicBezTo>
                  <a:cubicBezTo>
                    <a:pt x="75" y="46"/>
                    <a:pt x="74" y="50"/>
                    <a:pt x="72" y="54"/>
                  </a:cubicBezTo>
                  <a:cubicBezTo>
                    <a:pt x="70" y="58"/>
                    <a:pt x="68" y="62"/>
                    <a:pt x="65" y="65"/>
                  </a:cubicBezTo>
                  <a:close/>
                  <a:moveTo>
                    <a:pt x="65" y="39"/>
                  </a:moveTo>
                  <a:cubicBezTo>
                    <a:pt x="65" y="39"/>
                    <a:pt x="65" y="39"/>
                    <a:pt x="65" y="39"/>
                  </a:cubicBezTo>
                  <a:cubicBezTo>
                    <a:pt x="64" y="39"/>
                    <a:pt x="63" y="40"/>
                    <a:pt x="63" y="41"/>
                  </a:cubicBezTo>
                  <a:cubicBezTo>
                    <a:pt x="63" y="44"/>
                    <a:pt x="62" y="47"/>
                    <a:pt x="61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0" y="52"/>
                    <a:pt x="59" y="55"/>
                    <a:pt x="57" y="57"/>
                  </a:cubicBezTo>
                  <a:cubicBezTo>
                    <a:pt x="54" y="59"/>
                    <a:pt x="52" y="60"/>
                    <a:pt x="49" y="62"/>
                  </a:cubicBezTo>
                  <a:cubicBezTo>
                    <a:pt x="47" y="63"/>
                    <a:pt x="44" y="63"/>
                    <a:pt x="41" y="63"/>
                  </a:cubicBezTo>
                  <a:cubicBezTo>
                    <a:pt x="40" y="63"/>
                    <a:pt x="39" y="64"/>
                    <a:pt x="39" y="66"/>
                  </a:cubicBezTo>
                  <a:cubicBezTo>
                    <a:pt x="39" y="67"/>
                    <a:pt x="40" y="68"/>
                    <a:pt x="41" y="68"/>
                  </a:cubicBezTo>
                  <a:cubicBezTo>
                    <a:pt x="44" y="68"/>
                    <a:pt x="48" y="67"/>
                    <a:pt x="51" y="66"/>
                  </a:cubicBezTo>
                  <a:cubicBezTo>
                    <a:pt x="54" y="64"/>
                    <a:pt x="57" y="63"/>
                    <a:pt x="60" y="60"/>
                  </a:cubicBezTo>
                  <a:cubicBezTo>
                    <a:pt x="62" y="58"/>
                    <a:pt x="64" y="55"/>
                    <a:pt x="66" y="51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7" y="48"/>
                    <a:pt x="68" y="45"/>
                    <a:pt x="68" y="41"/>
                  </a:cubicBezTo>
                  <a:cubicBezTo>
                    <a:pt x="68" y="40"/>
                    <a:pt x="67" y="39"/>
                    <a:pt x="65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72941F28-D56F-423A-8014-1C02871A9E61}"/>
                </a:ext>
              </a:extLst>
            </p:cNvPr>
            <p:cNvSpPr/>
            <p:nvPr/>
          </p:nvSpPr>
          <p:spPr>
            <a:xfrm>
              <a:off x="9069969" y="3383502"/>
              <a:ext cx="13615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请输入题目</a:t>
              </a:r>
            </a:p>
          </p:txBody>
        </p:sp>
      </p:grp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21AC8848-7D85-4214-A489-FEB7AAB9DD60}"/>
              </a:ext>
            </a:extLst>
          </p:cNvPr>
          <p:cNvSpPr/>
          <p:nvPr/>
        </p:nvSpPr>
        <p:spPr>
          <a:xfrm>
            <a:off x="6186276" y="2064815"/>
            <a:ext cx="1607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xmlns="" id="{57BA04C1-20EA-475E-9BA9-462086B69E31}"/>
              </a:ext>
            </a:extLst>
          </p:cNvPr>
          <p:cNvSpPr/>
          <p:nvPr/>
        </p:nvSpPr>
        <p:spPr>
          <a:xfrm>
            <a:off x="3509687" y="2056568"/>
            <a:ext cx="1607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564D2CB5-32F0-4716-89BD-ADA76FBEE7E9}"/>
              </a:ext>
            </a:extLst>
          </p:cNvPr>
          <p:cNvSpPr/>
          <p:nvPr/>
        </p:nvSpPr>
        <p:spPr>
          <a:xfrm>
            <a:off x="9009452" y="2064815"/>
            <a:ext cx="1607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1D989455-3EC7-4C2C-A6F9-63EDA576D6C3}"/>
              </a:ext>
            </a:extLst>
          </p:cNvPr>
          <p:cNvSpPr/>
          <p:nvPr/>
        </p:nvSpPr>
        <p:spPr>
          <a:xfrm>
            <a:off x="7577251" y="4025189"/>
            <a:ext cx="1607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939A7FD0-C9FB-4A38-9E83-25061B88FAA4}"/>
              </a:ext>
            </a:extLst>
          </p:cNvPr>
          <p:cNvGrpSpPr/>
          <p:nvPr/>
        </p:nvGrpSpPr>
        <p:grpSpPr>
          <a:xfrm>
            <a:off x="4980642" y="2379300"/>
            <a:ext cx="1361539" cy="1428161"/>
            <a:chOff x="4980642" y="2379300"/>
            <a:chExt cx="1361539" cy="1428161"/>
          </a:xfrm>
        </p:grpSpPr>
        <p:sp>
          <p:nvSpPr>
            <p:cNvPr id="41" name="Line 13">
              <a:extLst>
                <a:ext uri="{FF2B5EF4-FFF2-40B4-BE49-F238E27FC236}">
                  <a16:creationId xmlns:a16="http://schemas.microsoft.com/office/drawing/2014/main" xmlns="" id="{F25BA876-2DDE-43AF-92BE-EEF7023539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11779" y="2641344"/>
              <a:ext cx="0" cy="896927"/>
            </a:xfrm>
            <a:prstGeom prst="line">
              <a:avLst/>
            </a:prstGeom>
            <a:noFill/>
            <a:ln w="6350" cap="flat">
              <a:solidFill>
                <a:srgbClr val="86B0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Oval 16">
              <a:extLst>
                <a:ext uri="{FF2B5EF4-FFF2-40B4-BE49-F238E27FC236}">
                  <a16:creationId xmlns:a16="http://schemas.microsoft.com/office/drawing/2014/main" xmlns="" id="{9B4E0701-1991-4A26-B9C2-6685A9F4ED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49818" y="2379300"/>
              <a:ext cx="523925" cy="525846"/>
            </a:xfrm>
            <a:prstGeom prst="ellipse">
              <a:avLst/>
            </a:prstGeom>
            <a:solidFill>
              <a:srgbClr val="86B0D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7">
              <a:extLst>
                <a:ext uri="{FF2B5EF4-FFF2-40B4-BE49-F238E27FC236}">
                  <a16:creationId xmlns:a16="http://schemas.microsoft.com/office/drawing/2014/main" xmlns="" id="{3339CCD0-3E77-4081-A699-5049BF4A5DF6}"/>
                </a:ext>
              </a:extLst>
            </p:cNvPr>
            <p:cNvSpPr/>
            <p:nvPr/>
          </p:nvSpPr>
          <p:spPr bwMode="auto">
            <a:xfrm>
              <a:off x="5032701" y="3267323"/>
              <a:ext cx="1158158" cy="540138"/>
            </a:xfrm>
            <a:custGeom>
              <a:avLst/>
              <a:gdLst>
                <a:gd name="T0" fmla="*/ 333 w 434"/>
                <a:gd name="T1" fmla="*/ 0 h 202"/>
                <a:gd name="T2" fmla="*/ 0 w 434"/>
                <a:gd name="T3" fmla="*/ 0 h 202"/>
                <a:gd name="T4" fmla="*/ 60 w 434"/>
                <a:gd name="T5" fmla="*/ 101 h 202"/>
                <a:gd name="T6" fmla="*/ 0 w 434"/>
                <a:gd name="T7" fmla="*/ 202 h 202"/>
                <a:gd name="T8" fmla="*/ 333 w 434"/>
                <a:gd name="T9" fmla="*/ 202 h 202"/>
                <a:gd name="T10" fmla="*/ 434 w 434"/>
                <a:gd name="T11" fmla="*/ 101 h 202"/>
                <a:gd name="T12" fmla="*/ 333 w 434"/>
                <a:gd name="T13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4" h="202">
                  <a:moveTo>
                    <a:pt x="3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5" y="20"/>
                    <a:pt x="60" y="58"/>
                    <a:pt x="60" y="101"/>
                  </a:cubicBezTo>
                  <a:cubicBezTo>
                    <a:pt x="60" y="145"/>
                    <a:pt x="35" y="183"/>
                    <a:pt x="0" y="202"/>
                  </a:cubicBezTo>
                  <a:cubicBezTo>
                    <a:pt x="333" y="202"/>
                    <a:pt x="333" y="202"/>
                    <a:pt x="333" y="202"/>
                  </a:cubicBezTo>
                  <a:cubicBezTo>
                    <a:pt x="389" y="202"/>
                    <a:pt x="434" y="157"/>
                    <a:pt x="434" y="101"/>
                  </a:cubicBezTo>
                  <a:cubicBezTo>
                    <a:pt x="434" y="46"/>
                    <a:pt x="389" y="0"/>
                    <a:pt x="333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xmlns="" id="{3F5E6CF4-6C8E-4301-8AF0-7F0DB34940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1820" y="2511045"/>
              <a:ext cx="219918" cy="260598"/>
            </a:xfrm>
            <a:custGeom>
              <a:avLst/>
              <a:gdLst>
                <a:gd name="T0" fmla="*/ 116 w 162"/>
                <a:gd name="T1" fmla="*/ 53 h 192"/>
                <a:gd name="T2" fmla="*/ 101 w 162"/>
                <a:gd name="T3" fmla="*/ 89 h 192"/>
                <a:gd name="T4" fmla="*/ 101 w 162"/>
                <a:gd name="T5" fmla="*/ 90 h 192"/>
                <a:gd name="T6" fmla="*/ 122 w 162"/>
                <a:gd name="T7" fmla="*/ 109 h 192"/>
                <a:gd name="T8" fmla="*/ 150 w 162"/>
                <a:gd name="T9" fmla="*/ 121 h 192"/>
                <a:gd name="T10" fmla="*/ 150 w 162"/>
                <a:gd name="T11" fmla="*/ 180 h 192"/>
                <a:gd name="T12" fmla="*/ 121 w 162"/>
                <a:gd name="T13" fmla="*/ 192 h 192"/>
                <a:gd name="T14" fmla="*/ 28 w 162"/>
                <a:gd name="T15" fmla="*/ 185 h 192"/>
                <a:gd name="T16" fmla="*/ 28 w 162"/>
                <a:gd name="T17" fmla="*/ 178 h 192"/>
                <a:gd name="T18" fmla="*/ 12 w 162"/>
                <a:gd name="T19" fmla="*/ 178 h 192"/>
                <a:gd name="T20" fmla="*/ 0 w 162"/>
                <a:gd name="T21" fmla="*/ 161 h 192"/>
                <a:gd name="T22" fmla="*/ 4 w 162"/>
                <a:gd name="T23" fmla="*/ 123 h 192"/>
                <a:gd name="T24" fmla="*/ 30 w 162"/>
                <a:gd name="T25" fmla="*/ 89 h 192"/>
                <a:gd name="T26" fmla="*/ 15 w 162"/>
                <a:gd name="T27" fmla="*/ 53 h 192"/>
                <a:gd name="T28" fmla="*/ 117 w 162"/>
                <a:gd name="T29" fmla="*/ 130 h 192"/>
                <a:gd name="T30" fmla="*/ 117 w 162"/>
                <a:gd name="T31" fmla="*/ 146 h 192"/>
                <a:gd name="T32" fmla="*/ 97 w 162"/>
                <a:gd name="T33" fmla="*/ 151 h 192"/>
                <a:gd name="T34" fmla="*/ 117 w 162"/>
                <a:gd name="T35" fmla="*/ 155 h 192"/>
                <a:gd name="T36" fmla="*/ 122 w 162"/>
                <a:gd name="T37" fmla="*/ 176 h 192"/>
                <a:gd name="T38" fmla="*/ 126 w 162"/>
                <a:gd name="T39" fmla="*/ 155 h 192"/>
                <a:gd name="T40" fmla="*/ 146 w 162"/>
                <a:gd name="T41" fmla="*/ 151 h 192"/>
                <a:gd name="T42" fmla="*/ 126 w 162"/>
                <a:gd name="T43" fmla="*/ 146 h 192"/>
                <a:gd name="T44" fmla="*/ 117 w 162"/>
                <a:gd name="T45" fmla="*/ 130 h 192"/>
                <a:gd name="T46" fmla="*/ 99 w 162"/>
                <a:gd name="T47" fmla="*/ 128 h 192"/>
                <a:gd name="T48" fmla="*/ 99 w 162"/>
                <a:gd name="T49" fmla="*/ 174 h 192"/>
                <a:gd name="T50" fmla="*/ 144 w 162"/>
                <a:gd name="T51" fmla="*/ 174 h 192"/>
                <a:gd name="T52" fmla="*/ 144 w 162"/>
                <a:gd name="T53" fmla="*/ 128 h 192"/>
                <a:gd name="T54" fmla="*/ 99 w 162"/>
                <a:gd name="T55" fmla="*/ 128 h 192"/>
                <a:gd name="T56" fmla="*/ 103 w 162"/>
                <a:gd name="T57" fmla="*/ 113 h 192"/>
                <a:gd name="T58" fmla="*/ 66 w 162"/>
                <a:gd name="T59" fmla="*/ 105 h 192"/>
                <a:gd name="T60" fmla="*/ 17 w 162"/>
                <a:gd name="T61" fmla="*/ 129 h 192"/>
                <a:gd name="T62" fmla="*/ 15 w 162"/>
                <a:gd name="T63" fmla="*/ 161 h 192"/>
                <a:gd name="T64" fmla="*/ 34 w 162"/>
                <a:gd name="T65" fmla="*/ 163 h 192"/>
                <a:gd name="T66" fmla="*/ 38 w 162"/>
                <a:gd name="T67" fmla="*/ 138 h 192"/>
                <a:gd name="T68" fmla="*/ 43 w 162"/>
                <a:gd name="T69" fmla="*/ 170 h 192"/>
                <a:gd name="T70" fmla="*/ 43 w 162"/>
                <a:gd name="T71" fmla="*/ 177 h 192"/>
                <a:gd name="T72" fmla="*/ 81 w 162"/>
                <a:gd name="T73" fmla="*/ 151 h 192"/>
                <a:gd name="T74" fmla="*/ 93 w 162"/>
                <a:gd name="T75" fmla="*/ 121 h 192"/>
                <a:gd name="T76" fmla="*/ 103 w 162"/>
                <a:gd name="T77" fmla="*/ 113 h 192"/>
                <a:gd name="T78" fmla="*/ 66 w 162"/>
                <a:gd name="T79" fmla="*/ 16 h 192"/>
                <a:gd name="T80" fmla="*/ 66 w 162"/>
                <a:gd name="T81" fmla="*/ 89 h 192"/>
                <a:gd name="T82" fmla="*/ 66 w 162"/>
                <a:gd name="T83" fmla="*/ 1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2" h="192">
                  <a:moveTo>
                    <a:pt x="66" y="0"/>
                  </a:moveTo>
                  <a:cubicBezTo>
                    <a:pt x="93" y="0"/>
                    <a:pt x="116" y="24"/>
                    <a:pt x="116" y="53"/>
                  </a:cubicBezTo>
                  <a:cubicBezTo>
                    <a:pt x="116" y="67"/>
                    <a:pt x="110" y="80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89"/>
                    <a:pt x="101" y="89"/>
                    <a:pt x="101" y="89"/>
                  </a:cubicBezTo>
                  <a:cubicBezTo>
                    <a:pt x="101" y="90"/>
                    <a:pt x="101" y="90"/>
                    <a:pt x="101" y="90"/>
                  </a:cubicBezTo>
                  <a:cubicBezTo>
                    <a:pt x="107" y="96"/>
                    <a:pt x="114" y="102"/>
                    <a:pt x="119" y="109"/>
                  </a:cubicBezTo>
                  <a:cubicBezTo>
                    <a:pt x="120" y="109"/>
                    <a:pt x="121" y="109"/>
                    <a:pt x="122" y="109"/>
                  </a:cubicBezTo>
                  <a:cubicBezTo>
                    <a:pt x="133" y="109"/>
                    <a:pt x="143" y="114"/>
                    <a:pt x="150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58" y="129"/>
                    <a:pt x="162" y="139"/>
                    <a:pt x="162" y="151"/>
                  </a:cubicBezTo>
                  <a:cubicBezTo>
                    <a:pt x="162" y="162"/>
                    <a:pt x="158" y="173"/>
                    <a:pt x="150" y="180"/>
                  </a:cubicBezTo>
                  <a:cubicBezTo>
                    <a:pt x="143" y="188"/>
                    <a:pt x="133" y="192"/>
                    <a:pt x="122" y="192"/>
                  </a:cubicBezTo>
                  <a:cubicBezTo>
                    <a:pt x="121" y="192"/>
                    <a:pt x="121" y="192"/>
                    <a:pt x="121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1" y="192"/>
                    <a:pt x="28" y="189"/>
                    <a:pt x="28" y="185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14" y="178"/>
                    <a:pt x="14" y="178"/>
                    <a:pt x="14" y="178"/>
                  </a:cubicBezTo>
                  <a:cubicBezTo>
                    <a:pt x="13" y="178"/>
                    <a:pt x="13" y="178"/>
                    <a:pt x="12" y="178"/>
                  </a:cubicBezTo>
                  <a:cubicBezTo>
                    <a:pt x="8" y="177"/>
                    <a:pt x="5" y="175"/>
                    <a:pt x="3" y="172"/>
                  </a:cubicBezTo>
                  <a:cubicBezTo>
                    <a:pt x="1" y="169"/>
                    <a:pt x="0" y="165"/>
                    <a:pt x="0" y="161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0" y="137"/>
                    <a:pt x="1" y="130"/>
                    <a:pt x="4" y="123"/>
                  </a:cubicBezTo>
                  <a:cubicBezTo>
                    <a:pt x="9" y="109"/>
                    <a:pt x="20" y="100"/>
                    <a:pt x="30" y="90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30" y="89"/>
                    <a:pt x="30" y="89"/>
                    <a:pt x="30" y="89"/>
                  </a:cubicBezTo>
                  <a:cubicBezTo>
                    <a:pt x="20" y="80"/>
                    <a:pt x="15" y="66"/>
                    <a:pt x="15" y="53"/>
                  </a:cubicBezTo>
                  <a:cubicBezTo>
                    <a:pt x="15" y="24"/>
                    <a:pt x="38" y="0"/>
                    <a:pt x="66" y="0"/>
                  </a:cubicBezTo>
                  <a:close/>
                  <a:moveTo>
                    <a:pt x="117" y="130"/>
                  </a:moveTo>
                  <a:cubicBezTo>
                    <a:pt x="117" y="130"/>
                    <a:pt x="117" y="130"/>
                    <a:pt x="117" y="130"/>
                  </a:cubicBezTo>
                  <a:cubicBezTo>
                    <a:pt x="117" y="146"/>
                    <a:pt x="117" y="146"/>
                    <a:pt x="117" y="146"/>
                  </a:cubicBezTo>
                  <a:cubicBezTo>
                    <a:pt x="102" y="146"/>
                    <a:pt x="102" y="146"/>
                    <a:pt x="102" y="146"/>
                  </a:cubicBezTo>
                  <a:cubicBezTo>
                    <a:pt x="99" y="146"/>
                    <a:pt x="97" y="148"/>
                    <a:pt x="97" y="151"/>
                  </a:cubicBezTo>
                  <a:cubicBezTo>
                    <a:pt x="97" y="153"/>
                    <a:pt x="99" y="155"/>
                    <a:pt x="102" y="155"/>
                  </a:cubicBezTo>
                  <a:cubicBezTo>
                    <a:pt x="117" y="155"/>
                    <a:pt x="117" y="155"/>
                    <a:pt x="117" y="155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17" y="174"/>
                    <a:pt x="119" y="176"/>
                    <a:pt x="122" y="176"/>
                  </a:cubicBezTo>
                  <a:cubicBezTo>
                    <a:pt x="124" y="176"/>
                    <a:pt x="126" y="174"/>
                    <a:pt x="126" y="171"/>
                  </a:cubicBezTo>
                  <a:cubicBezTo>
                    <a:pt x="126" y="155"/>
                    <a:pt x="126" y="155"/>
                    <a:pt x="126" y="155"/>
                  </a:cubicBezTo>
                  <a:cubicBezTo>
                    <a:pt x="141" y="155"/>
                    <a:pt x="141" y="155"/>
                    <a:pt x="141" y="155"/>
                  </a:cubicBezTo>
                  <a:cubicBezTo>
                    <a:pt x="144" y="155"/>
                    <a:pt x="146" y="153"/>
                    <a:pt x="146" y="151"/>
                  </a:cubicBezTo>
                  <a:cubicBezTo>
                    <a:pt x="146" y="148"/>
                    <a:pt x="144" y="146"/>
                    <a:pt x="141" y="146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6" y="130"/>
                    <a:pt x="126" y="130"/>
                    <a:pt x="126" y="130"/>
                  </a:cubicBezTo>
                  <a:cubicBezTo>
                    <a:pt x="126" y="124"/>
                    <a:pt x="117" y="124"/>
                    <a:pt x="117" y="130"/>
                  </a:cubicBezTo>
                  <a:close/>
                  <a:moveTo>
                    <a:pt x="99" y="128"/>
                  </a:moveTo>
                  <a:cubicBezTo>
                    <a:pt x="99" y="128"/>
                    <a:pt x="99" y="128"/>
                    <a:pt x="99" y="128"/>
                  </a:cubicBezTo>
                  <a:cubicBezTo>
                    <a:pt x="94" y="133"/>
                    <a:pt x="90" y="142"/>
                    <a:pt x="90" y="151"/>
                  </a:cubicBezTo>
                  <a:cubicBezTo>
                    <a:pt x="90" y="160"/>
                    <a:pt x="94" y="168"/>
                    <a:pt x="99" y="174"/>
                  </a:cubicBezTo>
                  <a:cubicBezTo>
                    <a:pt x="105" y="179"/>
                    <a:pt x="113" y="183"/>
                    <a:pt x="122" y="183"/>
                  </a:cubicBezTo>
                  <a:cubicBezTo>
                    <a:pt x="130" y="183"/>
                    <a:pt x="138" y="179"/>
                    <a:pt x="144" y="174"/>
                  </a:cubicBezTo>
                  <a:cubicBezTo>
                    <a:pt x="150" y="168"/>
                    <a:pt x="153" y="160"/>
                    <a:pt x="153" y="151"/>
                  </a:cubicBezTo>
                  <a:cubicBezTo>
                    <a:pt x="153" y="142"/>
                    <a:pt x="150" y="134"/>
                    <a:pt x="144" y="128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32" y="115"/>
                    <a:pt x="112" y="115"/>
                    <a:pt x="99" y="128"/>
                  </a:cubicBezTo>
                  <a:close/>
                  <a:moveTo>
                    <a:pt x="103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99" y="108"/>
                    <a:pt x="93" y="103"/>
                    <a:pt x="89" y="99"/>
                  </a:cubicBezTo>
                  <a:cubicBezTo>
                    <a:pt x="82" y="103"/>
                    <a:pt x="74" y="105"/>
                    <a:pt x="66" y="105"/>
                  </a:cubicBezTo>
                  <a:cubicBezTo>
                    <a:pt x="57" y="105"/>
                    <a:pt x="49" y="103"/>
                    <a:pt x="42" y="99"/>
                  </a:cubicBezTo>
                  <a:cubicBezTo>
                    <a:pt x="34" y="107"/>
                    <a:pt x="22" y="117"/>
                    <a:pt x="17" y="129"/>
                  </a:cubicBezTo>
                  <a:cubicBezTo>
                    <a:pt x="15" y="134"/>
                    <a:pt x="15" y="139"/>
                    <a:pt x="15" y="145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3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4" y="143"/>
                    <a:pt x="34" y="143"/>
                    <a:pt x="34" y="143"/>
                  </a:cubicBezTo>
                  <a:cubicBezTo>
                    <a:pt x="34" y="140"/>
                    <a:pt x="36" y="138"/>
                    <a:pt x="38" y="138"/>
                  </a:cubicBezTo>
                  <a:cubicBezTo>
                    <a:pt x="41" y="138"/>
                    <a:pt x="43" y="140"/>
                    <a:pt x="43" y="143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0"/>
                    <a:pt x="43" y="170"/>
                    <a:pt x="43" y="170"/>
                  </a:cubicBezTo>
                  <a:cubicBezTo>
                    <a:pt x="43" y="177"/>
                    <a:pt x="43" y="177"/>
                    <a:pt x="43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5" y="170"/>
                    <a:pt x="81" y="161"/>
                    <a:pt x="81" y="151"/>
                  </a:cubicBezTo>
                  <a:cubicBezTo>
                    <a:pt x="81" y="139"/>
                    <a:pt x="86" y="129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6" y="118"/>
                    <a:pt x="99" y="115"/>
                    <a:pt x="103" y="113"/>
                  </a:cubicBezTo>
                  <a:close/>
                  <a:moveTo>
                    <a:pt x="66" y="16"/>
                  </a:moveTo>
                  <a:cubicBezTo>
                    <a:pt x="66" y="16"/>
                    <a:pt x="66" y="16"/>
                    <a:pt x="66" y="16"/>
                  </a:cubicBezTo>
                  <a:cubicBezTo>
                    <a:pt x="46" y="16"/>
                    <a:pt x="30" y="32"/>
                    <a:pt x="30" y="53"/>
                  </a:cubicBezTo>
                  <a:cubicBezTo>
                    <a:pt x="30" y="73"/>
                    <a:pt x="46" y="89"/>
                    <a:pt x="66" y="89"/>
                  </a:cubicBezTo>
                  <a:cubicBezTo>
                    <a:pt x="85" y="89"/>
                    <a:pt x="101" y="73"/>
                    <a:pt x="101" y="53"/>
                  </a:cubicBezTo>
                  <a:cubicBezTo>
                    <a:pt x="101" y="32"/>
                    <a:pt x="85" y="16"/>
                    <a:pt x="66" y="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1E95801D-2FD2-4C1F-9701-63D08851A851}"/>
                </a:ext>
              </a:extLst>
            </p:cNvPr>
            <p:cNvSpPr/>
            <p:nvPr/>
          </p:nvSpPr>
          <p:spPr>
            <a:xfrm>
              <a:off x="4980642" y="3365089"/>
              <a:ext cx="136153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请输入题目</a:t>
              </a: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43DBBD5E-4100-4EFA-8E45-BEDE40C26E87}"/>
              </a:ext>
            </a:extLst>
          </p:cNvPr>
          <p:cNvSpPr/>
          <p:nvPr/>
        </p:nvSpPr>
        <p:spPr>
          <a:xfrm>
            <a:off x="4836876" y="3998254"/>
            <a:ext cx="1607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42B1B754-5223-4F94-9F41-4E45530DD7C3}"/>
              </a:ext>
            </a:extLst>
          </p:cNvPr>
          <p:cNvSpPr/>
          <p:nvPr/>
        </p:nvSpPr>
        <p:spPr>
          <a:xfrm>
            <a:off x="1965215" y="3980560"/>
            <a:ext cx="16072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0283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5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25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6" grpId="0"/>
      <p:bldP spid="37" grpId="0"/>
      <p:bldP spid="38" grpId="0"/>
      <p:bldP spid="39" grpId="0"/>
      <p:bldP spid="46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教学分析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5DA8C329-EB9C-4142-BC61-857C8C3187BE}"/>
              </a:ext>
            </a:extLst>
          </p:cNvPr>
          <p:cNvSpPr txBox="1"/>
          <p:nvPr/>
        </p:nvSpPr>
        <p:spPr>
          <a:xfrm>
            <a:off x="7762003" y="2556797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Clear Sans" panose="020B0503030202020304" pitchFamily="34" charset="0"/>
                <a:ea typeface="+mn-ea"/>
                <a:cs typeface="Clear Sans" panose="020B0503030202020304" pitchFamily="34" charset="0"/>
              </a:rPr>
              <a:t>Weaknesses</a:t>
            </a:r>
          </a:p>
        </p:txBody>
      </p:sp>
      <p:sp>
        <p:nvSpPr>
          <p:cNvPr id="5" name="TextBox 55">
            <a:extLst>
              <a:ext uri="{FF2B5EF4-FFF2-40B4-BE49-F238E27FC236}">
                <a16:creationId xmlns:a16="http://schemas.microsoft.com/office/drawing/2014/main" xmlns="" id="{5F689D54-C546-4C3B-A3A4-3BF17F9DA233}"/>
              </a:ext>
            </a:extLst>
          </p:cNvPr>
          <p:cNvSpPr txBox="1"/>
          <p:nvPr/>
        </p:nvSpPr>
        <p:spPr>
          <a:xfrm>
            <a:off x="7818603" y="2811252"/>
            <a:ext cx="3454448" cy="608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xmlns="" id="{014FA2B5-5A49-4C1B-A839-607C35130049}"/>
              </a:ext>
            </a:extLst>
          </p:cNvPr>
          <p:cNvSpPr txBox="1"/>
          <p:nvPr/>
        </p:nvSpPr>
        <p:spPr>
          <a:xfrm>
            <a:off x="7762003" y="4181529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Clear Sans" panose="020B0503030202020304" pitchFamily="34" charset="0"/>
                <a:ea typeface="+mn-ea"/>
                <a:cs typeface="Clear Sans" panose="020B0503030202020304" pitchFamily="34" charset="0"/>
              </a:rPr>
              <a:t>Threats</a:t>
            </a:r>
          </a:p>
        </p:txBody>
      </p:sp>
      <p:sp>
        <p:nvSpPr>
          <p:cNvPr id="7" name="TextBox 57">
            <a:extLst>
              <a:ext uri="{FF2B5EF4-FFF2-40B4-BE49-F238E27FC236}">
                <a16:creationId xmlns:a16="http://schemas.microsoft.com/office/drawing/2014/main" xmlns="" id="{1DBCB948-BF99-4DFA-8855-85B2CC13AF3D}"/>
              </a:ext>
            </a:extLst>
          </p:cNvPr>
          <p:cNvSpPr txBox="1"/>
          <p:nvPr/>
        </p:nvSpPr>
        <p:spPr>
          <a:xfrm>
            <a:off x="7818602" y="4435983"/>
            <a:ext cx="3246763" cy="931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1687B4B7-331B-48EC-917E-2E8A8D8BEE8E}"/>
              </a:ext>
            </a:extLst>
          </p:cNvPr>
          <p:cNvSpPr txBox="1"/>
          <p:nvPr/>
        </p:nvSpPr>
        <p:spPr>
          <a:xfrm>
            <a:off x="2892402" y="2556797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Clear Sans" panose="020B0503030202020304" pitchFamily="34" charset="0"/>
                <a:ea typeface="+mn-ea"/>
                <a:cs typeface="Clear Sans" panose="020B0503030202020304" pitchFamily="34" charset="0"/>
              </a:rPr>
              <a:t>Strengths</a:t>
            </a:r>
          </a:p>
        </p:txBody>
      </p:sp>
      <p:sp>
        <p:nvSpPr>
          <p:cNvPr id="9" name="TextBox 59">
            <a:extLst>
              <a:ext uri="{FF2B5EF4-FFF2-40B4-BE49-F238E27FC236}">
                <a16:creationId xmlns:a16="http://schemas.microsoft.com/office/drawing/2014/main" xmlns="" id="{36F6A92C-C411-4413-AAEF-8F7E43CEA8D1}"/>
              </a:ext>
            </a:extLst>
          </p:cNvPr>
          <p:cNvSpPr txBox="1"/>
          <p:nvPr/>
        </p:nvSpPr>
        <p:spPr>
          <a:xfrm>
            <a:off x="1241946" y="2811252"/>
            <a:ext cx="3082990" cy="931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xmlns="" id="{9A8DBFE3-E8EC-4238-A1B8-CB3C32CA6F54}"/>
              </a:ext>
            </a:extLst>
          </p:cNvPr>
          <p:cNvSpPr txBox="1"/>
          <p:nvPr/>
        </p:nvSpPr>
        <p:spPr>
          <a:xfrm>
            <a:off x="2892402" y="4181529"/>
            <a:ext cx="1510095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Clear Sans" panose="020B0503030202020304" pitchFamily="34" charset="0"/>
                <a:ea typeface="+mn-ea"/>
                <a:cs typeface="Clear Sans" panose="020B0503030202020304" pitchFamily="34" charset="0"/>
              </a:rPr>
              <a:t>Opportunities</a:t>
            </a:r>
          </a:p>
        </p:txBody>
      </p:sp>
      <p:sp>
        <p:nvSpPr>
          <p:cNvPr id="11" name="TextBox 61">
            <a:extLst>
              <a:ext uri="{FF2B5EF4-FFF2-40B4-BE49-F238E27FC236}">
                <a16:creationId xmlns:a16="http://schemas.microsoft.com/office/drawing/2014/main" xmlns="" id="{430511A9-FE7E-4C76-8593-74FB80E8E13A}"/>
              </a:ext>
            </a:extLst>
          </p:cNvPr>
          <p:cNvSpPr txBox="1"/>
          <p:nvPr/>
        </p:nvSpPr>
        <p:spPr>
          <a:xfrm>
            <a:off x="1078173" y="4435983"/>
            <a:ext cx="3246763" cy="931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5293CC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lear Sans Light" panose="020B0303030202020304" pitchFamily="34" charset="0"/>
            </a:endParaRPr>
          </a:p>
        </p:txBody>
      </p:sp>
      <p:grpSp>
        <p:nvGrpSpPr>
          <p:cNvPr id="12" name="Group 1">
            <a:extLst>
              <a:ext uri="{FF2B5EF4-FFF2-40B4-BE49-F238E27FC236}">
                <a16:creationId xmlns:a16="http://schemas.microsoft.com/office/drawing/2014/main" xmlns="" id="{23E8ED91-5371-40E7-B75F-6A8AA2722F5C}"/>
              </a:ext>
            </a:extLst>
          </p:cNvPr>
          <p:cNvGrpSpPr/>
          <p:nvPr/>
        </p:nvGrpSpPr>
        <p:grpSpPr>
          <a:xfrm>
            <a:off x="4638243" y="2244698"/>
            <a:ext cx="2903323" cy="2911873"/>
            <a:chOff x="4190941" y="1774248"/>
            <a:chExt cx="3871097" cy="3882497"/>
          </a:xfrm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xmlns="" id="{62421EB4-5C7D-44A8-9327-4BDF0DF349DF}"/>
                </a:ext>
              </a:extLst>
            </p:cNvPr>
            <p:cNvSpPr/>
            <p:nvPr/>
          </p:nvSpPr>
          <p:spPr bwMode="auto">
            <a:xfrm>
              <a:off x="4190941" y="1774248"/>
              <a:ext cx="3871097" cy="1558536"/>
            </a:xfrm>
            <a:custGeom>
              <a:avLst/>
              <a:gdLst>
                <a:gd name="T0" fmla="*/ 618 w 773"/>
                <a:gd name="T1" fmla="*/ 0 h 311"/>
                <a:gd name="T2" fmla="*/ 773 w 773"/>
                <a:gd name="T3" fmla="*/ 155 h 311"/>
                <a:gd name="T4" fmla="*/ 618 w 773"/>
                <a:gd name="T5" fmla="*/ 311 h 311"/>
                <a:gd name="T6" fmla="*/ 510 w 773"/>
                <a:gd name="T7" fmla="*/ 268 h 311"/>
                <a:gd name="T8" fmla="*/ 506 w 773"/>
                <a:gd name="T9" fmla="*/ 268 h 311"/>
                <a:gd name="T10" fmla="*/ 386 w 773"/>
                <a:gd name="T11" fmla="*/ 211 h 311"/>
                <a:gd name="T12" fmla="*/ 265 w 773"/>
                <a:gd name="T13" fmla="*/ 268 h 311"/>
                <a:gd name="T14" fmla="*/ 263 w 773"/>
                <a:gd name="T15" fmla="*/ 268 h 311"/>
                <a:gd name="T16" fmla="*/ 155 w 773"/>
                <a:gd name="T17" fmla="*/ 311 h 311"/>
                <a:gd name="T18" fmla="*/ 0 w 773"/>
                <a:gd name="T19" fmla="*/ 155 h 311"/>
                <a:gd name="T20" fmla="*/ 155 w 773"/>
                <a:gd name="T21" fmla="*/ 0 h 311"/>
                <a:gd name="T22" fmla="*/ 260 w 773"/>
                <a:gd name="T23" fmla="*/ 40 h 311"/>
                <a:gd name="T24" fmla="*/ 262 w 773"/>
                <a:gd name="T25" fmla="*/ 40 h 311"/>
                <a:gd name="T26" fmla="*/ 386 w 773"/>
                <a:gd name="T27" fmla="*/ 102 h 311"/>
                <a:gd name="T28" fmla="*/ 510 w 773"/>
                <a:gd name="T29" fmla="*/ 40 h 311"/>
                <a:gd name="T30" fmla="*/ 513 w 773"/>
                <a:gd name="T31" fmla="*/ 40 h 311"/>
                <a:gd name="T32" fmla="*/ 618 w 773"/>
                <a:gd name="T3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3" h="311">
                  <a:moveTo>
                    <a:pt x="618" y="0"/>
                  </a:moveTo>
                  <a:cubicBezTo>
                    <a:pt x="704" y="0"/>
                    <a:pt x="773" y="69"/>
                    <a:pt x="773" y="155"/>
                  </a:cubicBezTo>
                  <a:cubicBezTo>
                    <a:pt x="773" y="241"/>
                    <a:pt x="704" y="311"/>
                    <a:pt x="618" y="311"/>
                  </a:cubicBezTo>
                  <a:cubicBezTo>
                    <a:pt x="576" y="311"/>
                    <a:pt x="538" y="295"/>
                    <a:pt x="510" y="268"/>
                  </a:cubicBezTo>
                  <a:cubicBezTo>
                    <a:pt x="506" y="268"/>
                    <a:pt x="506" y="268"/>
                    <a:pt x="506" y="268"/>
                  </a:cubicBezTo>
                  <a:cubicBezTo>
                    <a:pt x="478" y="233"/>
                    <a:pt x="434" y="211"/>
                    <a:pt x="386" y="211"/>
                  </a:cubicBezTo>
                  <a:cubicBezTo>
                    <a:pt x="337" y="211"/>
                    <a:pt x="294" y="233"/>
                    <a:pt x="265" y="268"/>
                  </a:cubicBezTo>
                  <a:cubicBezTo>
                    <a:pt x="263" y="268"/>
                    <a:pt x="263" y="268"/>
                    <a:pt x="263" y="268"/>
                  </a:cubicBezTo>
                  <a:cubicBezTo>
                    <a:pt x="235" y="295"/>
                    <a:pt x="197" y="311"/>
                    <a:pt x="155" y="311"/>
                  </a:cubicBezTo>
                  <a:cubicBezTo>
                    <a:pt x="69" y="311"/>
                    <a:pt x="0" y="241"/>
                    <a:pt x="0" y="155"/>
                  </a:cubicBezTo>
                  <a:cubicBezTo>
                    <a:pt x="0" y="69"/>
                    <a:pt x="69" y="0"/>
                    <a:pt x="155" y="0"/>
                  </a:cubicBezTo>
                  <a:cubicBezTo>
                    <a:pt x="196" y="0"/>
                    <a:pt x="233" y="15"/>
                    <a:pt x="260" y="40"/>
                  </a:cubicBezTo>
                  <a:cubicBezTo>
                    <a:pt x="262" y="40"/>
                    <a:pt x="262" y="40"/>
                    <a:pt x="262" y="40"/>
                  </a:cubicBezTo>
                  <a:cubicBezTo>
                    <a:pt x="290" y="78"/>
                    <a:pt x="335" y="102"/>
                    <a:pt x="386" y="102"/>
                  </a:cubicBezTo>
                  <a:cubicBezTo>
                    <a:pt x="436" y="102"/>
                    <a:pt x="481" y="78"/>
                    <a:pt x="510" y="40"/>
                  </a:cubicBezTo>
                  <a:cubicBezTo>
                    <a:pt x="513" y="40"/>
                    <a:pt x="513" y="40"/>
                    <a:pt x="513" y="40"/>
                  </a:cubicBezTo>
                  <a:cubicBezTo>
                    <a:pt x="540" y="15"/>
                    <a:pt x="577" y="0"/>
                    <a:pt x="61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xmlns="" id="{0C966EE2-7A54-475A-AFDD-E42E09A12078}"/>
                </a:ext>
              </a:extLst>
            </p:cNvPr>
            <p:cNvSpPr/>
            <p:nvPr/>
          </p:nvSpPr>
          <p:spPr bwMode="auto">
            <a:xfrm>
              <a:off x="4190941" y="4098209"/>
              <a:ext cx="3871097" cy="1558536"/>
            </a:xfrm>
            <a:custGeom>
              <a:avLst/>
              <a:gdLst>
                <a:gd name="T0" fmla="*/ 618 w 773"/>
                <a:gd name="T1" fmla="*/ 0 h 311"/>
                <a:gd name="T2" fmla="*/ 773 w 773"/>
                <a:gd name="T3" fmla="*/ 155 h 311"/>
                <a:gd name="T4" fmla="*/ 618 w 773"/>
                <a:gd name="T5" fmla="*/ 311 h 311"/>
                <a:gd name="T6" fmla="*/ 510 w 773"/>
                <a:gd name="T7" fmla="*/ 268 h 311"/>
                <a:gd name="T8" fmla="*/ 506 w 773"/>
                <a:gd name="T9" fmla="*/ 268 h 311"/>
                <a:gd name="T10" fmla="*/ 386 w 773"/>
                <a:gd name="T11" fmla="*/ 211 h 311"/>
                <a:gd name="T12" fmla="*/ 265 w 773"/>
                <a:gd name="T13" fmla="*/ 268 h 311"/>
                <a:gd name="T14" fmla="*/ 263 w 773"/>
                <a:gd name="T15" fmla="*/ 268 h 311"/>
                <a:gd name="T16" fmla="*/ 155 w 773"/>
                <a:gd name="T17" fmla="*/ 311 h 311"/>
                <a:gd name="T18" fmla="*/ 0 w 773"/>
                <a:gd name="T19" fmla="*/ 155 h 311"/>
                <a:gd name="T20" fmla="*/ 155 w 773"/>
                <a:gd name="T21" fmla="*/ 0 h 311"/>
                <a:gd name="T22" fmla="*/ 260 w 773"/>
                <a:gd name="T23" fmla="*/ 40 h 311"/>
                <a:gd name="T24" fmla="*/ 262 w 773"/>
                <a:gd name="T25" fmla="*/ 40 h 311"/>
                <a:gd name="T26" fmla="*/ 386 w 773"/>
                <a:gd name="T27" fmla="*/ 102 h 311"/>
                <a:gd name="T28" fmla="*/ 510 w 773"/>
                <a:gd name="T29" fmla="*/ 40 h 311"/>
                <a:gd name="T30" fmla="*/ 513 w 773"/>
                <a:gd name="T31" fmla="*/ 40 h 311"/>
                <a:gd name="T32" fmla="*/ 618 w 773"/>
                <a:gd name="T33" fmla="*/ 0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3" h="311">
                  <a:moveTo>
                    <a:pt x="618" y="0"/>
                  </a:moveTo>
                  <a:cubicBezTo>
                    <a:pt x="704" y="0"/>
                    <a:pt x="773" y="69"/>
                    <a:pt x="773" y="155"/>
                  </a:cubicBezTo>
                  <a:cubicBezTo>
                    <a:pt x="773" y="241"/>
                    <a:pt x="704" y="311"/>
                    <a:pt x="618" y="311"/>
                  </a:cubicBezTo>
                  <a:cubicBezTo>
                    <a:pt x="576" y="311"/>
                    <a:pt x="538" y="295"/>
                    <a:pt x="510" y="268"/>
                  </a:cubicBezTo>
                  <a:cubicBezTo>
                    <a:pt x="506" y="268"/>
                    <a:pt x="506" y="268"/>
                    <a:pt x="506" y="268"/>
                  </a:cubicBezTo>
                  <a:cubicBezTo>
                    <a:pt x="478" y="233"/>
                    <a:pt x="434" y="211"/>
                    <a:pt x="386" y="211"/>
                  </a:cubicBezTo>
                  <a:cubicBezTo>
                    <a:pt x="337" y="211"/>
                    <a:pt x="294" y="233"/>
                    <a:pt x="265" y="268"/>
                  </a:cubicBezTo>
                  <a:cubicBezTo>
                    <a:pt x="263" y="268"/>
                    <a:pt x="263" y="268"/>
                    <a:pt x="263" y="268"/>
                  </a:cubicBezTo>
                  <a:cubicBezTo>
                    <a:pt x="235" y="295"/>
                    <a:pt x="197" y="311"/>
                    <a:pt x="155" y="311"/>
                  </a:cubicBezTo>
                  <a:cubicBezTo>
                    <a:pt x="69" y="311"/>
                    <a:pt x="0" y="241"/>
                    <a:pt x="0" y="155"/>
                  </a:cubicBezTo>
                  <a:cubicBezTo>
                    <a:pt x="0" y="69"/>
                    <a:pt x="69" y="0"/>
                    <a:pt x="155" y="0"/>
                  </a:cubicBezTo>
                  <a:cubicBezTo>
                    <a:pt x="196" y="0"/>
                    <a:pt x="233" y="15"/>
                    <a:pt x="260" y="40"/>
                  </a:cubicBezTo>
                  <a:cubicBezTo>
                    <a:pt x="262" y="40"/>
                    <a:pt x="262" y="40"/>
                    <a:pt x="262" y="40"/>
                  </a:cubicBezTo>
                  <a:cubicBezTo>
                    <a:pt x="290" y="78"/>
                    <a:pt x="335" y="102"/>
                    <a:pt x="386" y="102"/>
                  </a:cubicBezTo>
                  <a:cubicBezTo>
                    <a:pt x="436" y="102"/>
                    <a:pt x="481" y="78"/>
                    <a:pt x="510" y="40"/>
                  </a:cubicBezTo>
                  <a:cubicBezTo>
                    <a:pt x="513" y="40"/>
                    <a:pt x="513" y="40"/>
                    <a:pt x="513" y="40"/>
                  </a:cubicBezTo>
                  <a:cubicBezTo>
                    <a:pt x="540" y="15"/>
                    <a:pt x="577" y="0"/>
                    <a:pt x="618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xmlns="" id="{A0AB981E-1DDC-4AE5-819D-413AE93F494E}"/>
                </a:ext>
              </a:extLst>
            </p:cNvPr>
            <p:cNvSpPr/>
            <p:nvPr/>
          </p:nvSpPr>
          <p:spPr bwMode="auto">
            <a:xfrm>
              <a:off x="6498616" y="1774248"/>
              <a:ext cx="1558536" cy="3877610"/>
            </a:xfrm>
            <a:custGeom>
              <a:avLst/>
              <a:gdLst>
                <a:gd name="T0" fmla="*/ 0 w 311"/>
                <a:gd name="T1" fmla="*/ 156 h 774"/>
                <a:gd name="T2" fmla="*/ 156 w 311"/>
                <a:gd name="T3" fmla="*/ 0 h 774"/>
                <a:gd name="T4" fmla="*/ 311 w 311"/>
                <a:gd name="T5" fmla="*/ 156 h 774"/>
                <a:gd name="T6" fmla="*/ 268 w 311"/>
                <a:gd name="T7" fmla="*/ 264 h 774"/>
                <a:gd name="T8" fmla="*/ 268 w 311"/>
                <a:gd name="T9" fmla="*/ 267 h 774"/>
                <a:gd name="T10" fmla="*/ 211 w 311"/>
                <a:gd name="T11" fmla="*/ 388 h 774"/>
                <a:gd name="T12" fmla="*/ 268 w 311"/>
                <a:gd name="T13" fmla="*/ 509 h 774"/>
                <a:gd name="T14" fmla="*/ 268 w 311"/>
                <a:gd name="T15" fmla="*/ 511 h 774"/>
                <a:gd name="T16" fmla="*/ 311 w 311"/>
                <a:gd name="T17" fmla="*/ 619 h 774"/>
                <a:gd name="T18" fmla="*/ 156 w 311"/>
                <a:gd name="T19" fmla="*/ 774 h 774"/>
                <a:gd name="T20" fmla="*/ 0 w 311"/>
                <a:gd name="T21" fmla="*/ 619 h 774"/>
                <a:gd name="T22" fmla="*/ 41 w 311"/>
                <a:gd name="T23" fmla="*/ 514 h 774"/>
                <a:gd name="T24" fmla="*/ 41 w 311"/>
                <a:gd name="T25" fmla="*/ 512 h 774"/>
                <a:gd name="T26" fmla="*/ 102 w 311"/>
                <a:gd name="T27" fmla="*/ 388 h 774"/>
                <a:gd name="T28" fmla="*/ 41 w 311"/>
                <a:gd name="T29" fmla="*/ 264 h 774"/>
                <a:gd name="T30" fmla="*/ 41 w 311"/>
                <a:gd name="T31" fmla="*/ 261 h 774"/>
                <a:gd name="T32" fmla="*/ 0 w 311"/>
                <a:gd name="T33" fmla="*/ 156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74">
                  <a:moveTo>
                    <a:pt x="0" y="156"/>
                  </a:moveTo>
                  <a:cubicBezTo>
                    <a:pt x="0" y="70"/>
                    <a:pt x="70" y="0"/>
                    <a:pt x="156" y="0"/>
                  </a:cubicBezTo>
                  <a:cubicBezTo>
                    <a:pt x="241" y="0"/>
                    <a:pt x="311" y="70"/>
                    <a:pt x="311" y="156"/>
                  </a:cubicBezTo>
                  <a:cubicBezTo>
                    <a:pt x="311" y="198"/>
                    <a:pt x="295" y="236"/>
                    <a:pt x="268" y="26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33" y="296"/>
                    <a:pt x="211" y="339"/>
                    <a:pt x="211" y="388"/>
                  </a:cubicBezTo>
                  <a:cubicBezTo>
                    <a:pt x="211" y="437"/>
                    <a:pt x="233" y="480"/>
                    <a:pt x="268" y="509"/>
                  </a:cubicBezTo>
                  <a:cubicBezTo>
                    <a:pt x="268" y="511"/>
                    <a:pt x="268" y="511"/>
                    <a:pt x="268" y="511"/>
                  </a:cubicBezTo>
                  <a:cubicBezTo>
                    <a:pt x="295" y="539"/>
                    <a:pt x="311" y="577"/>
                    <a:pt x="311" y="619"/>
                  </a:cubicBezTo>
                  <a:cubicBezTo>
                    <a:pt x="311" y="705"/>
                    <a:pt x="241" y="774"/>
                    <a:pt x="156" y="774"/>
                  </a:cubicBezTo>
                  <a:cubicBezTo>
                    <a:pt x="70" y="774"/>
                    <a:pt x="0" y="705"/>
                    <a:pt x="0" y="619"/>
                  </a:cubicBezTo>
                  <a:cubicBezTo>
                    <a:pt x="0" y="578"/>
                    <a:pt x="15" y="541"/>
                    <a:pt x="41" y="514"/>
                  </a:cubicBezTo>
                  <a:cubicBezTo>
                    <a:pt x="41" y="512"/>
                    <a:pt x="41" y="512"/>
                    <a:pt x="41" y="512"/>
                  </a:cubicBezTo>
                  <a:cubicBezTo>
                    <a:pt x="78" y="483"/>
                    <a:pt x="102" y="439"/>
                    <a:pt x="102" y="388"/>
                  </a:cubicBezTo>
                  <a:cubicBezTo>
                    <a:pt x="102" y="338"/>
                    <a:pt x="78" y="293"/>
                    <a:pt x="41" y="264"/>
                  </a:cubicBezTo>
                  <a:cubicBezTo>
                    <a:pt x="41" y="261"/>
                    <a:pt x="41" y="261"/>
                    <a:pt x="41" y="261"/>
                  </a:cubicBezTo>
                  <a:cubicBezTo>
                    <a:pt x="15" y="233"/>
                    <a:pt x="0" y="197"/>
                    <a:pt x="0" y="1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xmlns="" id="{EA39038F-50BC-4F67-BE7F-9DA7DB0976B1}"/>
                </a:ext>
              </a:extLst>
            </p:cNvPr>
            <p:cNvSpPr/>
            <p:nvPr/>
          </p:nvSpPr>
          <p:spPr bwMode="auto">
            <a:xfrm>
              <a:off x="4190941" y="1774248"/>
              <a:ext cx="1556907" cy="3877610"/>
            </a:xfrm>
            <a:custGeom>
              <a:avLst/>
              <a:gdLst>
                <a:gd name="T0" fmla="*/ 0 w 311"/>
                <a:gd name="T1" fmla="*/ 156 h 774"/>
                <a:gd name="T2" fmla="*/ 155 w 311"/>
                <a:gd name="T3" fmla="*/ 0 h 774"/>
                <a:gd name="T4" fmla="*/ 311 w 311"/>
                <a:gd name="T5" fmla="*/ 156 h 774"/>
                <a:gd name="T6" fmla="*/ 268 w 311"/>
                <a:gd name="T7" fmla="*/ 264 h 774"/>
                <a:gd name="T8" fmla="*/ 268 w 311"/>
                <a:gd name="T9" fmla="*/ 267 h 774"/>
                <a:gd name="T10" fmla="*/ 210 w 311"/>
                <a:gd name="T11" fmla="*/ 388 h 774"/>
                <a:gd name="T12" fmla="*/ 268 w 311"/>
                <a:gd name="T13" fmla="*/ 509 h 774"/>
                <a:gd name="T14" fmla="*/ 268 w 311"/>
                <a:gd name="T15" fmla="*/ 511 h 774"/>
                <a:gd name="T16" fmla="*/ 311 w 311"/>
                <a:gd name="T17" fmla="*/ 619 h 774"/>
                <a:gd name="T18" fmla="*/ 155 w 311"/>
                <a:gd name="T19" fmla="*/ 774 h 774"/>
                <a:gd name="T20" fmla="*/ 0 w 311"/>
                <a:gd name="T21" fmla="*/ 619 h 774"/>
                <a:gd name="T22" fmla="*/ 40 w 311"/>
                <a:gd name="T23" fmla="*/ 514 h 774"/>
                <a:gd name="T24" fmla="*/ 40 w 311"/>
                <a:gd name="T25" fmla="*/ 512 h 774"/>
                <a:gd name="T26" fmla="*/ 102 w 311"/>
                <a:gd name="T27" fmla="*/ 388 h 774"/>
                <a:gd name="T28" fmla="*/ 40 w 311"/>
                <a:gd name="T29" fmla="*/ 264 h 774"/>
                <a:gd name="T30" fmla="*/ 40 w 311"/>
                <a:gd name="T31" fmla="*/ 261 h 774"/>
                <a:gd name="T32" fmla="*/ 0 w 311"/>
                <a:gd name="T33" fmla="*/ 156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74">
                  <a:moveTo>
                    <a:pt x="0" y="156"/>
                  </a:moveTo>
                  <a:cubicBezTo>
                    <a:pt x="0" y="70"/>
                    <a:pt x="69" y="0"/>
                    <a:pt x="155" y="0"/>
                  </a:cubicBezTo>
                  <a:cubicBezTo>
                    <a:pt x="241" y="0"/>
                    <a:pt x="311" y="70"/>
                    <a:pt x="311" y="156"/>
                  </a:cubicBezTo>
                  <a:cubicBezTo>
                    <a:pt x="311" y="198"/>
                    <a:pt x="294" y="236"/>
                    <a:pt x="268" y="264"/>
                  </a:cubicBezTo>
                  <a:cubicBezTo>
                    <a:pt x="268" y="267"/>
                    <a:pt x="268" y="267"/>
                    <a:pt x="268" y="267"/>
                  </a:cubicBezTo>
                  <a:cubicBezTo>
                    <a:pt x="233" y="296"/>
                    <a:pt x="210" y="339"/>
                    <a:pt x="210" y="388"/>
                  </a:cubicBezTo>
                  <a:cubicBezTo>
                    <a:pt x="210" y="437"/>
                    <a:pt x="233" y="480"/>
                    <a:pt x="268" y="509"/>
                  </a:cubicBezTo>
                  <a:cubicBezTo>
                    <a:pt x="268" y="511"/>
                    <a:pt x="268" y="511"/>
                    <a:pt x="268" y="511"/>
                  </a:cubicBezTo>
                  <a:cubicBezTo>
                    <a:pt x="294" y="539"/>
                    <a:pt x="311" y="577"/>
                    <a:pt x="311" y="619"/>
                  </a:cubicBezTo>
                  <a:cubicBezTo>
                    <a:pt x="311" y="705"/>
                    <a:pt x="241" y="774"/>
                    <a:pt x="155" y="774"/>
                  </a:cubicBezTo>
                  <a:cubicBezTo>
                    <a:pt x="69" y="774"/>
                    <a:pt x="0" y="705"/>
                    <a:pt x="0" y="619"/>
                  </a:cubicBezTo>
                  <a:cubicBezTo>
                    <a:pt x="0" y="578"/>
                    <a:pt x="15" y="541"/>
                    <a:pt x="40" y="514"/>
                  </a:cubicBezTo>
                  <a:cubicBezTo>
                    <a:pt x="40" y="512"/>
                    <a:pt x="40" y="512"/>
                    <a:pt x="40" y="512"/>
                  </a:cubicBezTo>
                  <a:cubicBezTo>
                    <a:pt x="78" y="483"/>
                    <a:pt x="102" y="439"/>
                    <a:pt x="102" y="388"/>
                  </a:cubicBezTo>
                  <a:cubicBezTo>
                    <a:pt x="102" y="338"/>
                    <a:pt x="78" y="293"/>
                    <a:pt x="40" y="264"/>
                  </a:cubicBezTo>
                  <a:cubicBezTo>
                    <a:pt x="40" y="261"/>
                    <a:pt x="40" y="261"/>
                    <a:pt x="40" y="261"/>
                  </a:cubicBezTo>
                  <a:cubicBezTo>
                    <a:pt x="15" y="233"/>
                    <a:pt x="0" y="197"/>
                    <a:pt x="0" y="156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0">
              <a:extLst>
                <a:ext uri="{FF2B5EF4-FFF2-40B4-BE49-F238E27FC236}">
                  <a16:creationId xmlns:a16="http://schemas.microsoft.com/office/drawing/2014/main" xmlns="" id="{052677C3-9F1F-48AE-A3F0-28DF064C2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798" y="4204066"/>
              <a:ext cx="1346822" cy="1346822"/>
            </a:xfrm>
            <a:prstGeom prst="ellipse">
              <a:avLst/>
            </a:prstGeom>
            <a:solidFill>
              <a:srgbClr val="5293CC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7">
              <a:extLst>
                <a:ext uri="{FF2B5EF4-FFF2-40B4-BE49-F238E27FC236}">
                  <a16:creationId xmlns:a16="http://schemas.microsoft.com/office/drawing/2014/main" xmlns="" id="{2B4B9CBD-EF6A-48F8-8E35-A724DECE32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6798" y="1880106"/>
              <a:ext cx="1346822" cy="1346822"/>
            </a:xfrm>
            <a:prstGeom prst="ellipse">
              <a:avLst/>
            </a:prstGeom>
            <a:solidFill>
              <a:srgbClr val="86B0D3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9">
              <a:extLst>
                <a:ext uri="{FF2B5EF4-FFF2-40B4-BE49-F238E27FC236}">
                  <a16:creationId xmlns:a16="http://schemas.microsoft.com/office/drawing/2014/main" xmlns="" id="{7E7B02E3-D83D-449B-8D1A-2F37B881A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130" y="4204066"/>
              <a:ext cx="1346822" cy="1346822"/>
            </a:xfrm>
            <a:prstGeom prst="ellipse">
              <a:avLst/>
            </a:prstGeom>
            <a:solidFill>
              <a:srgbClr val="86B0D3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6">
              <a:extLst>
                <a:ext uri="{FF2B5EF4-FFF2-40B4-BE49-F238E27FC236}">
                  <a16:creationId xmlns:a16="http://schemas.microsoft.com/office/drawing/2014/main" xmlns="" id="{D59AFF6F-2A17-44E1-ADF1-B9345EE9A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9130" y="1880106"/>
              <a:ext cx="1346822" cy="1346822"/>
            </a:xfrm>
            <a:prstGeom prst="ellipse">
              <a:avLst/>
            </a:prstGeom>
            <a:solidFill>
              <a:srgbClr val="5293CC"/>
            </a:solidFill>
            <a:ln w="9525" cap="flat">
              <a:noFill/>
              <a:prstDash val="solid"/>
              <a:miter lim="800000"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Shape 227">
              <a:extLst>
                <a:ext uri="{FF2B5EF4-FFF2-40B4-BE49-F238E27FC236}">
                  <a16:creationId xmlns:a16="http://schemas.microsoft.com/office/drawing/2014/main" xmlns="" id="{3B5B1AE2-11A6-47F5-BFB8-A560FF8FE911}"/>
                </a:ext>
              </a:extLst>
            </p:cNvPr>
            <p:cNvSpPr/>
            <p:nvPr/>
          </p:nvSpPr>
          <p:spPr>
            <a:xfrm>
              <a:off x="6992883" y="4581707"/>
              <a:ext cx="599315" cy="639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260" extrusionOk="0">
                  <a:moveTo>
                    <a:pt x="11752" y="11733"/>
                  </a:moveTo>
                  <a:lnTo>
                    <a:pt x="9401" y="11733"/>
                  </a:lnTo>
                  <a:lnTo>
                    <a:pt x="9401" y="5975"/>
                  </a:lnTo>
                  <a:lnTo>
                    <a:pt x="11752" y="5975"/>
                  </a:lnTo>
                  <a:cubicBezTo>
                    <a:pt x="11752" y="5975"/>
                    <a:pt x="11752" y="11733"/>
                    <a:pt x="11752" y="11733"/>
                  </a:cubicBezTo>
                  <a:close/>
                  <a:moveTo>
                    <a:pt x="11752" y="15276"/>
                  </a:moveTo>
                  <a:lnTo>
                    <a:pt x="9401" y="15276"/>
                  </a:lnTo>
                  <a:lnTo>
                    <a:pt x="9401" y="12951"/>
                  </a:lnTo>
                  <a:lnTo>
                    <a:pt x="11752" y="12951"/>
                  </a:lnTo>
                  <a:cubicBezTo>
                    <a:pt x="11752" y="12951"/>
                    <a:pt x="11752" y="15276"/>
                    <a:pt x="11752" y="15276"/>
                  </a:cubicBezTo>
                  <a:close/>
                  <a:moveTo>
                    <a:pt x="20789" y="13227"/>
                  </a:moveTo>
                  <a:lnTo>
                    <a:pt x="18761" y="11523"/>
                  </a:lnTo>
                  <a:cubicBezTo>
                    <a:pt x="18172" y="11029"/>
                    <a:pt x="18172" y="10223"/>
                    <a:pt x="18761" y="9729"/>
                  </a:cubicBezTo>
                  <a:lnTo>
                    <a:pt x="20789" y="8025"/>
                  </a:lnTo>
                  <a:cubicBezTo>
                    <a:pt x="21376" y="7532"/>
                    <a:pt x="21220" y="7072"/>
                    <a:pt x="20441" y="7001"/>
                  </a:cubicBezTo>
                  <a:lnTo>
                    <a:pt x="17751" y="6761"/>
                  </a:lnTo>
                  <a:cubicBezTo>
                    <a:pt x="16971" y="6692"/>
                    <a:pt x="16552" y="6061"/>
                    <a:pt x="16819" y="5360"/>
                  </a:cubicBezTo>
                  <a:lnTo>
                    <a:pt x="18247" y="1615"/>
                  </a:lnTo>
                  <a:cubicBezTo>
                    <a:pt x="18515" y="912"/>
                    <a:pt x="18188" y="656"/>
                    <a:pt x="17520" y="1047"/>
                  </a:cubicBezTo>
                  <a:lnTo>
                    <a:pt x="14346" y="2896"/>
                  </a:lnTo>
                  <a:cubicBezTo>
                    <a:pt x="13678" y="3285"/>
                    <a:pt x="12815" y="3072"/>
                    <a:pt x="12430" y="2423"/>
                  </a:cubicBezTo>
                  <a:lnTo>
                    <a:pt x="11279" y="489"/>
                  </a:lnTo>
                  <a:cubicBezTo>
                    <a:pt x="10893" y="-160"/>
                    <a:pt x="10255" y="-164"/>
                    <a:pt x="9860" y="481"/>
                  </a:cubicBezTo>
                  <a:lnTo>
                    <a:pt x="8793" y="2232"/>
                  </a:lnTo>
                  <a:cubicBezTo>
                    <a:pt x="8398" y="2877"/>
                    <a:pt x="7493" y="3153"/>
                    <a:pt x="6781" y="2844"/>
                  </a:cubicBezTo>
                  <a:lnTo>
                    <a:pt x="4900" y="2031"/>
                  </a:lnTo>
                  <a:cubicBezTo>
                    <a:pt x="4188" y="1723"/>
                    <a:pt x="3639" y="2080"/>
                    <a:pt x="3682" y="2825"/>
                  </a:cubicBezTo>
                  <a:lnTo>
                    <a:pt x="3784" y="4615"/>
                  </a:lnTo>
                  <a:cubicBezTo>
                    <a:pt x="3826" y="5360"/>
                    <a:pt x="3242" y="6128"/>
                    <a:pt x="2486" y="6320"/>
                  </a:cubicBezTo>
                  <a:lnTo>
                    <a:pt x="670" y="6780"/>
                  </a:lnTo>
                  <a:cubicBezTo>
                    <a:pt x="-85" y="6972"/>
                    <a:pt x="-224" y="7532"/>
                    <a:pt x="365" y="8025"/>
                  </a:cubicBezTo>
                  <a:lnTo>
                    <a:pt x="2394" y="9729"/>
                  </a:lnTo>
                  <a:cubicBezTo>
                    <a:pt x="2981" y="10223"/>
                    <a:pt x="2981" y="11029"/>
                    <a:pt x="2394" y="11523"/>
                  </a:cubicBezTo>
                  <a:lnTo>
                    <a:pt x="365" y="13225"/>
                  </a:lnTo>
                  <a:cubicBezTo>
                    <a:pt x="-224" y="13720"/>
                    <a:pt x="-68" y="14196"/>
                    <a:pt x="709" y="14285"/>
                  </a:cubicBezTo>
                  <a:lnTo>
                    <a:pt x="3171" y="14567"/>
                  </a:lnTo>
                  <a:cubicBezTo>
                    <a:pt x="3948" y="14656"/>
                    <a:pt x="4381" y="15309"/>
                    <a:pt x="4133" y="16017"/>
                  </a:cubicBezTo>
                  <a:lnTo>
                    <a:pt x="2869" y="19625"/>
                  </a:lnTo>
                  <a:cubicBezTo>
                    <a:pt x="2622" y="20333"/>
                    <a:pt x="2976" y="20609"/>
                    <a:pt x="3655" y="20240"/>
                  </a:cubicBezTo>
                  <a:lnTo>
                    <a:pt x="6549" y="18661"/>
                  </a:lnTo>
                  <a:cubicBezTo>
                    <a:pt x="7229" y="18291"/>
                    <a:pt x="8143" y="18495"/>
                    <a:pt x="8581" y="19113"/>
                  </a:cubicBezTo>
                  <a:lnTo>
                    <a:pt x="9782" y="20816"/>
                  </a:lnTo>
                  <a:cubicBezTo>
                    <a:pt x="10219" y="21436"/>
                    <a:pt x="10875" y="21403"/>
                    <a:pt x="11240" y="20741"/>
                  </a:cubicBezTo>
                  <a:lnTo>
                    <a:pt x="12297" y="18823"/>
                  </a:lnTo>
                  <a:cubicBezTo>
                    <a:pt x="12660" y="18160"/>
                    <a:pt x="13532" y="17891"/>
                    <a:pt x="14234" y="18221"/>
                  </a:cubicBezTo>
                  <a:lnTo>
                    <a:pt x="16272" y="19181"/>
                  </a:lnTo>
                  <a:cubicBezTo>
                    <a:pt x="16974" y="19511"/>
                    <a:pt x="17514" y="19172"/>
                    <a:pt x="17472" y="18427"/>
                  </a:cubicBezTo>
                  <a:lnTo>
                    <a:pt x="17370" y="16637"/>
                  </a:lnTo>
                  <a:cubicBezTo>
                    <a:pt x="17327" y="15891"/>
                    <a:pt x="17912" y="15124"/>
                    <a:pt x="18668" y="14932"/>
                  </a:cubicBezTo>
                  <a:lnTo>
                    <a:pt x="20482" y="14472"/>
                  </a:lnTo>
                  <a:cubicBezTo>
                    <a:pt x="21239" y="14280"/>
                    <a:pt x="21376" y="13720"/>
                    <a:pt x="20789" y="1322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200">
                  <a:solidFill>
                    <a:srgbClr val="000000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kumimoji="0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/>
                <a:cs typeface="Helvetica"/>
                <a:sym typeface="Helvetica"/>
              </a:endParaRPr>
            </a:p>
          </p:txBody>
        </p:sp>
        <p:sp>
          <p:nvSpPr>
            <p:cNvPr id="22" name="Freeform 2">
              <a:extLst>
                <a:ext uri="{FF2B5EF4-FFF2-40B4-BE49-F238E27FC236}">
                  <a16:creationId xmlns:a16="http://schemas.microsoft.com/office/drawing/2014/main" xmlns="" id="{B9EFB297-E141-45D2-B6AB-1B3A3D7718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0434" y="2237714"/>
              <a:ext cx="618283" cy="618283"/>
            </a:xfrm>
            <a:custGeom>
              <a:avLst/>
              <a:gdLst>
                <a:gd name="T0" fmla="*/ 3437 w 6844"/>
                <a:gd name="T1" fmla="*/ 1719 h 6844"/>
                <a:gd name="T2" fmla="*/ 3437 w 6844"/>
                <a:gd name="T3" fmla="*/ 2875 h 6844"/>
                <a:gd name="T4" fmla="*/ 3437 w 6844"/>
                <a:gd name="T5" fmla="*/ 1719 h 6844"/>
                <a:gd name="T6" fmla="*/ 6843 w 6844"/>
                <a:gd name="T7" fmla="*/ 188 h 6844"/>
                <a:gd name="T8" fmla="*/ 5437 w 6844"/>
                <a:gd name="T9" fmla="*/ 2375 h 6844"/>
                <a:gd name="T10" fmla="*/ 5124 w 6844"/>
                <a:gd name="T11" fmla="*/ 1250 h 6844"/>
                <a:gd name="T12" fmla="*/ 5093 w 6844"/>
                <a:gd name="T13" fmla="*/ 2719 h 6844"/>
                <a:gd name="T14" fmla="*/ 4437 w 6844"/>
                <a:gd name="T15" fmla="*/ 3749 h 6844"/>
                <a:gd name="T16" fmla="*/ 5218 w 6844"/>
                <a:gd name="T17" fmla="*/ 4562 h 6844"/>
                <a:gd name="T18" fmla="*/ 5218 w 6844"/>
                <a:gd name="T19" fmla="*/ 4593 h 6844"/>
                <a:gd name="T20" fmla="*/ 5124 w 6844"/>
                <a:gd name="T21" fmla="*/ 6624 h 6844"/>
                <a:gd name="T22" fmla="*/ 4812 w 6844"/>
                <a:gd name="T23" fmla="*/ 6843 h 6844"/>
                <a:gd name="T24" fmla="*/ 4812 w 6844"/>
                <a:gd name="T25" fmla="*/ 5093 h 6844"/>
                <a:gd name="T26" fmla="*/ 2594 w 6844"/>
                <a:gd name="T27" fmla="*/ 5812 h 6844"/>
                <a:gd name="T28" fmla="*/ 2438 w 6844"/>
                <a:gd name="T29" fmla="*/ 5968 h 6844"/>
                <a:gd name="T30" fmla="*/ 875 w 6844"/>
                <a:gd name="T31" fmla="*/ 6843 h 6844"/>
                <a:gd name="T32" fmla="*/ 719 w 6844"/>
                <a:gd name="T33" fmla="*/ 6312 h 6844"/>
                <a:gd name="T34" fmla="*/ 2844 w 6844"/>
                <a:gd name="T35" fmla="*/ 4562 h 6844"/>
                <a:gd name="T36" fmla="*/ 1782 w 6844"/>
                <a:gd name="T37" fmla="*/ 2750 h 6844"/>
                <a:gd name="T38" fmla="*/ 1719 w 6844"/>
                <a:gd name="T39" fmla="*/ 2594 h 6844"/>
                <a:gd name="T40" fmla="*/ 1250 w 6844"/>
                <a:gd name="T41" fmla="*/ 1313 h 6844"/>
                <a:gd name="T42" fmla="*/ 407 w 6844"/>
                <a:gd name="T43" fmla="*/ 2563 h 6844"/>
                <a:gd name="T44" fmla="*/ 1032 w 6844"/>
                <a:gd name="T45" fmla="*/ 32 h 6844"/>
                <a:gd name="T46" fmla="*/ 1813 w 6844"/>
                <a:gd name="T47" fmla="*/ 938 h 6844"/>
                <a:gd name="T48" fmla="*/ 2157 w 6844"/>
                <a:gd name="T49" fmla="*/ 907 h 6844"/>
                <a:gd name="T50" fmla="*/ 4718 w 6844"/>
                <a:gd name="T51" fmla="*/ 907 h 6844"/>
                <a:gd name="T52" fmla="*/ 5031 w 6844"/>
                <a:gd name="T53" fmla="*/ 938 h 6844"/>
                <a:gd name="T54" fmla="*/ 5812 w 6844"/>
                <a:gd name="T55" fmla="*/ 0 h 6844"/>
                <a:gd name="T56" fmla="*/ 4562 w 6844"/>
                <a:gd name="T57" fmla="*/ 1188 h 6844"/>
                <a:gd name="T58" fmla="*/ 3437 w 6844"/>
                <a:gd name="T59" fmla="*/ 1157 h 6844"/>
                <a:gd name="T60" fmla="*/ 2282 w 6844"/>
                <a:gd name="T61" fmla="*/ 2469 h 6844"/>
                <a:gd name="T62" fmla="*/ 3718 w 6844"/>
                <a:gd name="T63" fmla="*/ 3157 h 6844"/>
                <a:gd name="T64" fmla="*/ 4562 w 6844"/>
                <a:gd name="T65" fmla="*/ 1188 h 6844"/>
                <a:gd name="T66" fmla="*/ 4562 w 6844"/>
                <a:gd name="T67" fmla="*/ 1188 h 6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44" h="6844">
                  <a:moveTo>
                    <a:pt x="3437" y="1719"/>
                  </a:moveTo>
                  <a:lnTo>
                    <a:pt x="3437" y="1719"/>
                  </a:lnTo>
                  <a:cubicBezTo>
                    <a:pt x="3749" y="1719"/>
                    <a:pt x="3999" y="2000"/>
                    <a:pt x="3999" y="2313"/>
                  </a:cubicBezTo>
                  <a:cubicBezTo>
                    <a:pt x="3999" y="2625"/>
                    <a:pt x="3749" y="2875"/>
                    <a:pt x="3437" y="2875"/>
                  </a:cubicBezTo>
                  <a:cubicBezTo>
                    <a:pt x="3125" y="2875"/>
                    <a:pt x="2844" y="2625"/>
                    <a:pt x="2844" y="2313"/>
                  </a:cubicBezTo>
                  <a:cubicBezTo>
                    <a:pt x="2844" y="2000"/>
                    <a:pt x="3125" y="1719"/>
                    <a:pt x="3437" y="1719"/>
                  </a:cubicBezTo>
                  <a:close/>
                  <a:moveTo>
                    <a:pt x="6843" y="188"/>
                  </a:moveTo>
                  <a:lnTo>
                    <a:pt x="6843" y="188"/>
                  </a:lnTo>
                  <a:cubicBezTo>
                    <a:pt x="6437" y="2532"/>
                    <a:pt x="6437" y="2532"/>
                    <a:pt x="6437" y="2532"/>
                  </a:cubicBezTo>
                  <a:cubicBezTo>
                    <a:pt x="5437" y="2375"/>
                    <a:pt x="5437" y="2375"/>
                    <a:pt x="5437" y="2375"/>
                  </a:cubicBezTo>
                  <a:cubicBezTo>
                    <a:pt x="5593" y="1282"/>
                    <a:pt x="5593" y="1282"/>
                    <a:pt x="5593" y="1282"/>
                  </a:cubicBezTo>
                  <a:cubicBezTo>
                    <a:pt x="5468" y="1282"/>
                    <a:pt x="5312" y="1250"/>
                    <a:pt x="5124" y="1250"/>
                  </a:cubicBezTo>
                  <a:cubicBezTo>
                    <a:pt x="5124" y="2594"/>
                    <a:pt x="5124" y="2594"/>
                    <a:pt x="5124" y="2594"/>
                  </a:cubicBezTo>
                  <a:cubicBezTo>
                    <a:pt x="5124" y="2625"/>
                    <a:pt x="5124" y="2688"/>
                    <a:pt x="5093" y="2719"/>
                  </a:cubicBezTo>
                  <a:lnTo>
                    <a:pt x="5093" y="2750"/>
                  </a:lnTo>
                  <a:cubicBezTo>
                    <a:pt x="4437" y="3749"/>
                    <a:pt x="4437" y="3749"/>
                    <a:pt x="4437" y="3749"/>
                  </a:cubicBezTo>
                  <a:cubicBezTo>
                    <a:pt x="4249" y="4281"/>
                    <a:pt x="4249" y="4281"/>
                    <a:pt x="4249" y="4281"/>
                  </a:cubicBezTo>
                  <a:cubicBezTo>
                    <a:pt x="5218" y="4562"/>
                    <a:pt x="5218" y="4562"/>
                    <a:pt x="5218" y="4562"/>
                  </a:cubicBezTo>
                  <a:cubicBezTo>
                    <a:pt x="5218" y="4562"/>
                    <a:pt x="5218" y="4562"/>
                    <a:pt x="5187" y="4593"/>
                  </a:cubicBezTo>
                  <a:cubicBezTo>
                    <a:pt x="5218" y="4593"/>
                    <a:pt x="5218" y="4593"/>
                    <a:pt x="5218" y="4593"/>
                  </a:cubicBezTo>
                  <a:cubicBezTo>
                    <a:pt x="5343" y="4624"/>
                    <a:pt x="5437" y="4749"/>
                    <a:pt x="5406" y="4906"/>
                  </a:cubicBezTo>
                  <a:cubicBezTo>
                    <a:pt x="5124" y="6624"/>
                    <a:pt x="5124" y="6624"/>
                    <a:pt x="5124" y="6624"/>
                  </a:cubicBezTo>
                  <a:cubicBezTo>
                    <a:pt x="5093" y="6749"/>
                    <a:pt x="4999" y="6843"/>
                    <a:pt x="4843" y="6843"/>
                  </a:cubicBezTo>
                  <a:lnTo>
                    <a:pt x="4812" y="6843"/>
                  </a:lnTo>
                  <a:cubicBezTo>
                    <a:pt x="4656" y="6812"/>
                    <a:pt x="4531" y="6687"/>
                    <a:pt x="4562" y="6531"/>
                  </a:cubicBezTo>
                  <a:cubicBezTo>
                    <a:pt x="4812" y="5093"/>
                    <a:pt x="4812" y="5093"/>
                    <a:pt x="4812" y="5093"/>
                  </a:cubicBezTo>
                  <a:cubicBezTo>
                    <a:pt x="3531" y="5124"/>
                    <a:pt x="3531" y="5124"/>
                    <a:pt x="3531" y="5124"/>
                  </a:cubicBezTo>
                  <a:cubicBezTo>
                    <a:pt x="2594" y="5812"/>
                    <a:pt x="2594" y="5812"/>
                    <a:pt x="2594" y="5812"/>
                  </a:cubicBezTo>
                  <a:cubicBezTo>
                    <a:pt x="2500" y="5906"/>
                    <a:pt x="2500" y="5906"/>
                    <a:pt x="2500" y="5906"/>
                  </a:cubicBezTo>
                  <a:cubicBezTo>
                    <a:pt x="2469" y="5937"/>
                    <a:pt x="2469" y="5937"/>
                    <a:pt x="2438" y="5968"/>
                  </a:cubicBezTo>
                  <a:cubicBezTo>
                    <a:pt x="1000" y="6812"/>
                    <a:pt x="1000" y="6812"/>
                    <a:pt x="1000" y="6812"/>
                  </a:cubicBezTo>
                  <a:cubicBezTo>
                    <a:pt x="969" y="6843"/>
                    <a:pt x="907" y="6843"/>
                    <a:pt x="875" y="6843"/>
                  </a:cubicBezTo>
                  <a:cubicBezTo>
                    <a:pt x="782" y="6843"/>
                    <a:pt x="688" y="6812"/>
                    <a:pt x="625" y="6718"/>
                  </a:cubicBezTo>
                  <a:cubicBezTo>
                    <a:pt x="532" y="6562"/>
                    <a:pt x="594" y="6406"/>
                    <a:pt x="719" y="6312"/>
                  </a:cubicBezTo>
                  <a:cubicBezTo>
                    <a:pt x="1969" y="5562"/>
                    <a:pt x="1969" y="5562"/>
                    <a:pt x="1969" y="5562"/>
                  </a:cubicBezTo>
                  <a:cubicBezTo>
                    <a:pt x="2844" y="4562"/>
                    <a:pt x="2844" y="4562"/>
                    <a:pt x="2844" y="4562"/>
                  </a:cubicBezTo>
                  <a:cubicBezTo>
                    <a:pt x="2563" y="3718"/>
                    <a:pt x="2563" y="3718"/>
                    <a:pt x="2563" y="3718"/>
                  </a:cubicBezTo>
                  <a:cubicBezTo>
                    <a:pt x="1782" y="2750"/>
                    <a:pt x="1782" y="2750"/>
                    <a:pt x="1782" y="2750"/>
                  </a:cubicBezTo>
                  <a:lnTo>
                    <a:pt x="1782" y="2750"/>
                  </a:lnTo>
                  <a:cubicBezTo>
                    <a:pt x="1750" y="2688"/>
                    <a:pt x="1719" y="2657"/>
                    <a:pt x="1719" y="2594"/>
                  </a:cubicBezTo>
                  <a:cubicBezTo>
                    <a:pt x="1719" y="1250"/>
                    <a:pt x="1719" y="1250"/>
                    <a:pt x="1719" y="1250"/>
                  </a:cubicBezTo>
                  <a:cubicBezTo>
                    <a:pt x="1532" y="1250"/>
                    <a:pt x="1375" y="1282"/>
                    <a:pt x="1250" y="1313"/>
                  </a:cubicBezTo>
                  <a:cubicBezTo>
                    <a:pt x="1407" y="2375"/>
                    <a:pt x="1407" y="2375"/>
                    <a:pt x="1407" y="2375"/>
                  </a:cubicBezTo>
                  <a:cubicBezTo>
                    <a:pt x="407" y="2563"/>
                    <a:pt x="407" y="2563"/>
                    <a:pt x="407" y="2563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188" y="1032"/>
                    <a:pt x="1188" y="1032"/>
                    <a:pt x="1188" y="1032"/>
                  </a:cubicBezTo>
                  <a:cubicBezTo>
                    <a:pt x="1375" y="1000"/>
                    <a:pt x="1594" y="969"/>
                    <a:pt x="1813" y="938"/>
                  </a:cubicBezTo>
                  <a:cubicBezTo>
                    <a:pt x="1875" y="907"/>
                    <a:pt x="1938" y="875"/>
                    <a:pt x="2000" y="875"/>
                  </a:cubicBezTo>
                  <a:cubicBezTo>
                    <a:pt x="2063" y="875"/>
                    <a:pt x="2094" y="907"/>
                    <a:pt x="2157" y="907"/>
                  </a:cubicBezTo>
                  <a:cubicBezTo>
                    <a:pt x="2532" y="907"/>
                    <a:pt x="2938" y="875"/>
                    <a:pt x="3437" y="875"/>
                  </a:cubicBezTo>
                  <a:cubicBezTo>
                    <a:pt x="3906" y="875"/>
                    <a:pt x="4343" y="907"/>
                    <a:pt x="4718" y="907"/>
                  </a:cubicBezTo>
                  <a:cubicBezTo>
                    <a:pt x="4749" y="907"/>
                    <a:pt x="4781" y="875"/>
                    <a:pt x="4843" y="875"/>
                  </a:cubicBezTo>
                  <a:cubicBezTo>
                    <a:pt x="4906" y="875"/>
                    <a:pt x="4968" y="907"/>
                    <a:pt x="5031" y="938"/>
                  </a:cubicBezTo>
                  <a:cubicBezTo>
                    <a:pt x="5281" y="969"/>
                    <a:pt x="5468" y="1000"/>
                    <a:pt x="5656" y="1000"/>
                  </a:cubicBezTo>
                  <a:cubicBezTo>
                    <a:pt x="5812" y="0"/>
                    <a:pt x="5812" y="0"/>
                    <a:pt x="5812" y="0"/>
                  </a:cubicBezTo>
                  <a:lnTo>
                    <a:pt x="6843" y="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ubicBezTo>
                    <a:pt x="4218" y="1188"/>
                    <a:pt x="3843" y="1157"/>
                    <a:pt x="3437" y="1157"/>
                  </a:cubicBezTo>
                  <a:cubicBezTo>
                    <a:pt x="3000" y="1157"/>
                    <a:pt x="2625" y="1188"/>
                    <a:pt x="2282" y="1188"/>
                  </a:cubicBezTo>
                  <a:cubicBezTo>
                    <a:pt x="2282" y="2469"/>
                    <a:pt x="2282" y="2469"/>
                    <a:pt x="2282" y="2469"/>
                  </a:cubicBezTo>
                  <a:cubicBezTo>
                    <a:pt x="3157" y="3157"/>
                    <a:pt x="3157" y="3157"/>
                    <a:pt x="3157" y="3157"/>
                  </a:cubicBezTo>
                  <a:cubicBezTo>
                    <a:pt x="3718" y="3157"/>
                    <a:pt x="3718" y="3157"/>
                    <a:pt x="3718" y="3157"/>
                  </a:cubicBezTo>
                  <a:cubicBezTo>
                    <a:pt x="4562" y="2469"/>
                    <a:pt x="4562" y="2469"/>
                    <a:pt x="4562" y="2469"/>
                  </a:cubicBezTo>
                  <a:lnTo>
                    <a:pt x="4562" y="1188"/>
                  </a:lnTo>
                  <a:close/>
                  <a:moveTo>
                    <a:pt x="4562" y="1188"/>
                  </a:moveTo>
                  <a:lnTo>
                    <a:pt x="4562" y="1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71">
              <a:extLst>
                <a:ext uri="{FF2B5EF4-FFF2-40B4-BE49-F238E27FC236}">
                  <a16:creationId xmlns:a16="http://schemas.microsoft.com/office/drawing/2014/main" xmlns="" id="{76BC720D-EFD5-43FC-9F34-746DDA216B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3644" y="4610768"/>
              <a:ext cx="351499" cy="533417"/>
            </a:xfrm>
            <a:custGeom>
              <a:avLst/>
              <a:gdLst>
                <a:gd name="T0" fmla="*/ 13 w 48"/>
                <a:gd name="T1" fmla="*/ 59 h 73"/>
                <a:gd name="T2" fmla="*/ 36 w 48"/>
                <a:gd name="T3" fmla="*/ 59 h 73"/>
                <a:gd name="T4" fmla="*/ 36 w 48"/>
                <a:gd name="T5" fmla="*/ 59 h 73"/>
                <a:gd name="T6" fmla="*/ 37 w 48"/>
                <a:gd name="T7" fmla="*/ 59 h 73"/>
                <a:gd name="T8" fmla="*/ 38 w 48"/>
                <a:gd name="T9" fmla="*/ 57 h 73"/>
                <a:gd name="T10" fmla="*/ 24 w 48"/>
                <a:gd name="T11" fmla="*/ 41 h 73"/>
                <a:gd name="T12" fmla="*/ 11 w 48"/>
                <a:gd name="T13" fmla="*/ 57 h 73"/>
                <a:gd name="T14" fmla="*/ 11 w 48"/>
                <a:gd name="T15" fmla="*/ 59 h 73"/>
                <a:gd name="T16" fmla="*/ 13 w 48"/>
                <a:gd name="T17" fmla="*/ 59 h 73"/>
                <a:gd name="T18" fmla="*/ 13 w 48"/>
                <a:gd name="T19" fmla="*/ 59 h 73"/>
                <a:gd name="T20" fmla="*/ 44 w 48"/>
                <a:gd name="T21" fmla="*/ 11 h 73"/>
                <a:gd name="T22" fmla="*/ 48 w 48"/>
                <a:gd name="T23" fmla="*/ 7 h 73"/>
                <a:gd name="T24" fmla="*/ 48 w 48"/>
                <a:gd name="T25" fmla="*/ 5 h 73"/>
                <a:gd name="T26" fmla="*/ 44 w 48"/>
                <a:gd name="T27" fmla="*/ 0 h 73"/>
                <a:gd name="T28" fmla="*/ 5 w 48"/>
                <a:gd name="T29" fmla="*/ 0 h 73"/>
                <a:gd name="T30" fmla="*/ 0 w 48"/>
                <a:gd name="T31" fmla="*/ 5 h 73"/>
                <a:gd name="T32" fmla="*/ 0 w 48"/>
                <a:gd name="T33" fmla="*/ 7 h 73"/>
                <a:gd name="T34" fmla="*/ 4 w 48"/>
                <a:gd name="T35" fmla="*/ 11 h 73"/>
                <a:gd name="T36" fmla="*/ 44 w 48"/>
                <a:gd name="T37" fmla="*/ 11 h 73"/>
                <a:gd name="T38" fmla="*/ 40 w 48"/>
                <a:gd name="T39" fmla="*/ 13 h 73"/>
                <a:gd name="T40" fmla="*/ 44 w 48"/>
                <a:gd name="T41" fmla="*/ 13 h 73"/>
                <a:gd name="T42" fmla="*/ 31 w 48"/>
                <a:gd name="T43" fmla="*/ 36 h 73"/>
                <a:gd name="T44" fmla="*/ 44 w 48"/>
                <a:gd name="T45" fmla="*/ 59 h 73"/>
                <a:gd name="T46" fmla="*/ 40 w 48"/>
                <a:gd name="T47" fmla="*/ 59 h 73"/>
                <a:gd name="T48" fmla="*/ 26 w 48"/>
                <a:gd name="T49" fmla="*/ 38 h 73"/>
                <a:gd name="T50" fmla="*/ 25 w 48"/>
                <a:gd name="T51" fmla="*/ 36 h 73"/>
                <a:gd name="T52" fmla="*/ 26 w 48"/>
                <a:gd name="T53" fmla="*/ 35 h 73"/>
                <a:gd name="T54" fmla="*/ 26 w 48"/>
                <a:gd name="T55" fmla="*/ 35 h 73"/>
                <a:gd name="T56" fmla="*/ 40 w 48"/>
                <a:gd name="T57" fmla="*/ 13 h 73"/>
                <a:gd name="T58" fmla="*/ 4 w 48"/>
                <a:gd name="T59" fmla="*/ 61 h 73"/>
                <a:gd name="T60" fmla="*/ 0 w 48"/>
                <a:gd name="T61" fmla="*/ 66 h 73"/>
                <a:gd name="T62" fmla="*/ 0 w 48"/>
                <a:gd name="T63" fmla="*/ 68 h 73"/>
                <a:gd name="T64" fmla="*/ 5 w 48"/>
                <a:gd name="T65" fmla="*/ 73 h 73"/>
                <a:gd name="T66" fmla="*/ 44 w 48"/>
                <a:gd name="T67" fmla="*/ 73 h 73"/>
                <a:gd name="T68" fmla="*/ 48 w 48"/>
                <a:gd name="T69" fmla="*/ 68 h 73"/>
                <a:gd name="T70" fmla="*/ 48 w 48"/>
                <a:gd name="T71" fmla="*/ 66 h 73"/>
                <a:gd name="T72" fmla="*/ 44 w 48"/>
                <a:gd name="T73" fmla="*/ 61 h 73"/>
                <a:gd name="T74" fmla="*/ 4 w 48"/>
                <a:gd name="T75" fmla="*/ 61 h 73"/>
                <a:gd name="T76" fmla="*/ 8 w 48"/>
                <a:gd name="T77" fmla="*/ 59 h 73"/>
                <a:gd name="T78" fmla="*/ 4 w 48"/>
                <a:gd name="T79" fmla="*/ 59 h 73"/>
                <a:gd name="T80" fmla="*/ 18 w 48"/>
                <a:gd name="T81" fmla="*/ 36 h 73"/>
                <a:gd name="T82" fmla="*/ 4 w 48"/>
                <a:gd name="T83" fmla="*/ 13 h 73"/>
                <a:gd name="T84" fmla="*/ 8 w 48"/>
                <a:gd name="T85" fmla="*/ 13 h 73"/>
                <a:gd name="T86" fmla="*/ 22 w 48"/>
                <a:gd name="T87" fmla="*/ 35 h 73"/>
                <a:gd name="T88" fmla="*/ 24 w 48"/>
                <a:gd name="T89" fmla="*/ 37 h 73"/>
                <a:gd name="T90" fmla="*/ 22 w 48"/>
                <a:gd name="T91" fmla="*/ 38 h 73"/>
                <a:gd name="T92" fmla="*/ 8 w 48"/>
                <a:gd name="T93" fmla="*/ 5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8" h="73">
                  <a:moveTo>
                    <a:pt x="13" y="59"/>
                  </a:move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7" y="59"/>
                    <a:pt x="37" y="59"/>
                  </a:cubicBezTo>
                  <a:cubicBezTo>
                    <a:pt x="38" y="58"/>
                    <a:pt x="38" y="57"/>
                    <a:pt x="38" y="57"/>
                  </a:cubicBezTo>
                  <a:cubicBezTo>
                    <a:pt x="36" y="49"/>
                    <a:pt x="31" y="41"/>
                    <a:pt x="24" y="41"/>
                  </a:cubicBezTo>
                  <a:cubicBezTo>
                    <a:pt x="17" y="41"/>
                    <a:pt x="12" y="49"/>
                    <a:pt x="11" y="57"/>
                  </a:cubicBezTo>
                  <a:cubicBezTo>
                    <a:pt x="11" y="57"/>
                    <a:pt x="11" y="58"/>
                    <a:pt x="11" y="59"/>
                  </a:cubicBezTo>
                  <a:cubicBezTo>
                    <a:pt x="12" y="59"/>
                    <a:pt x="12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44" y="11"/>
                  </a:moveTo>
                  <a:cubicBezTo>
                    <a:pt x="47" y="11"/>
                    <a:pt x="48" y="9"/>
                    <a:pt x="48" y="7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9"/>
                    <a:pt x="2" y="11"/>
                    <a:pt x="4" y="11"/>
                  </a:cubicBezTo>
                  <a:cubicBezTo>
                    <a:pt x="44" y="11"/>
                    <a:pt x="44" y="11"/>
                    <a:pt x="44" y="11"/>
                  </a:cubicBezTo>
                  <a:close/>
                  <a:moveTo>
                    <a:pt x="40" y="13"/>
                  </a:moveTo>
                  <a:cubicBezTo>
                    <a:pt x="44" y="13"/>
                    <a:pt x="44" y="13"/>
                    <a:pt x="44" y="13"/>
                  </a:cubicBezTo>
                  <a:cubicBezTo>
                    <a:pt x="43" y="22"/>
                    <a:pt x="39" y="31"/>
                    <a:pt x="31" y="36"/>
                  </a:cubicBezTo>
                  <a:cubicBezTo>
                    <a:pt x="39" y="42"/>
                    <a:pt x="43" y="50"/>
                    <a:pt x="44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9" y="51"/>
                    <a:pt x="35" y="41"/>
                    <a:pt x="26" y="38"/>
                  </a:cubicBezTo>
                  <a:cubicBezTo>
                    <a:pt x="25" y="38"/>
                    <a:pt x="25" y="37"/>
                    <a:pt x="25" y="36"/>
                  </a:cubicBezTo>
                  <a:cubicBezTo>
                    <a:pt x="25" y="35"/>
                    <a:pt x="26" y="35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4" y="32"/>
                    <a:pt x="39" y="21"/>
                    <a:pt x="40" y="13"/>
                  </a:cubicBezTo>
                  <a:close/>
                  <a:moveTo>
                    <a:pt x="4" y="61"/>
                  </a:moveTo>
                  <a:cubicBezTo>
                    <a:pt x="2" y="62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0"/>
                    <a:pt x="2" y="73"/>
                    <a:pt x="5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3"/>
                    <a:pt x="48" y="70"/>
                    <a:pt x="48" y="68"/>
                  </a:cubicBezTo>
                  <a:cubicBezTo>
                    <a:pt x="48" y="66"/>
                    <a:pt x="48" y="66"/>
                    <a:pt x="48" y="66"/>
                  </a:cubicBezTo>
                  <a:cubicBezTo>
                    <a:pt x="48" y="64"/>
                    <a:pt x="47" y="62"/>
                    <a:pt x="44" y="61"/>
                  </a:cubicBezTo>
                  <a:cubicBezTo>
                    <a:pt x="4" y="61"/>
                    <a:pt x="4" y="61"/>
                    <a:pt x="4" y="61"/>
                  </a:cubicBezTo>
                  <a:close/>
                  <a:moveTo>
                    <a:pt x="8" y="59"/>
                  </a:moveTo>
                  <a:cubicBezTo>
                    <a:pt x="4" y="59"/>
                    <a:pt x="4" y="59"/>
                    <a:pt x="4" y="59"/>
                  </a:cubicBezTo>
                  <a:cubicBezTo>
                    <a:pt x="5" y="50"/>
                    <a:pt x="10" y="42"/>
                    <a:pt x="18" y="36"/>
                  </a:cubicBezTo>
                  <a:cubicBezTo>
                    <a:pt x="10" y="31"/>
                    <a:pt x="5" y="22"/>
                    <a:pt x="4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21"/>
                    <a:pt x="14" y="32"/>
                    <a:pt x="22" y="35"/>
                  </a:cubicBezTo>
                  <a:cubicBezTo>
                    <a:pt x="23" y="35"/>
                    <a:pt x="24" y="36"/>
                    <a:pt x="24" y="37"/>
                  </a:cubicBezTo>
                  <a:cubicBezTo>
                    <a:pt x="23" y="38"/>
                    <a:pt x="23" y="38"/>
                    <a:pt x="22" y="38"/>
                  </a:cubicBezTo>
                  <a:cubicBezTo>
                    <a:pt x="14" y="41"/>
                    <a:pt x="9" y="51"/>
                    <a:pt x="8" y="5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xmlns="" id="{2C908CBE-A168-4DDD-B4E6-CB2E6E758C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1700" y="2284971"/>
              <a:ext cx="675353" cy="518392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257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2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148ACDF-935A-4D95-A876-8EE6D7C77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6" r="2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图片 25" descr="图片包含 鲜花, 植物, 小&#10;&#10;已生成极高可信度的说明">
            <a:extLst>
              <a:ext uri="{FF2B5EF4-FFF2-40B4-BE49-F238E27FC236}">
                <a16:creationId xmlns:a16="http://schemas.microsoft.com/office/drawing/2014/main" xmlns="" id="{60E66CC8-68FE-445B-BF37-61B4933722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18" y="2705637"/>
            <a:ext cx="4439382" cy="4173261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9C176CDF-7C07-4B2B-829F-8C202634E7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1543" y="1860938"/>
            <a:ext cx="681759" cy="737794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8828AFE-F7CC-4096-83C7-BE9D7FE680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9860" flipV="1">
            <a:off x="5592240" y="4230076"/>
            <a:ext cx="896560" cy="784490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720C51C9-AB82-4C71-A9A2-B6630753929D}"/>
              </a:ext>
            </a:extLst>
          </p:cNvPr>
          <p:cNvGrpSpPr/>
          <p:nvPr/>
        </p:nvGrpSpPr>
        <p:grpSpPr>
          <a:xfrm>
            <a:off x="2591299" y="1499596"/>
            <a:ext cx="6788634" cy="1651144"/>
            <a:chOff x="3777214" y="1600155"/>
            <a:chExt cx="4998982" cy="1215861"/>
          </a:xfrm>
        </p:grpSpPr>
        <p:pic>
          <p:nvPicPr>
            <p:cNvPr id="44" name="图片 43" descr="图片包含 户外, 水, 山, 冲浪&#10;&#10;已生成极高可信度的说明">
              <a:extLst>
                <a:ext uri="{FF2B5EF4-FFF2-40B4-BE49-F238E27FC236}">
                  <a16:creationId xmlns:a16="http://schemas.microsoft.com/office/drawing/2014/main" xmlns="" id="{02BC7FE0-E785-4F84-928E-47708D48F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72789" y="1600155"/>
              <a:ext cx="4189563" cy="1215861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1351A196-D10D-416F-B10D-72F71201D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682397">
              <a:off x="3749529" y="1667135"/>
              <a:ext cx="690012" cy="634641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xmlns="" id="{4C40440A-0AC4-4FDD-AFA6-4466C8D8EF6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31066" flipV="1">
              <a:off x="8094437" y="1546123"/>
              <a:ext cx="607046" cy="756473"/>
            </a:xfrm>
            <a:prstGeom prst="rect">
              <a:avLst/>
            </a:prstGeom>
          </p:spPr>
        </p:pic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AFCB4591-9195-4412-841F-3F7F3D3E975D}"/>
                </a:ext>
              </a:extLst>
            </p:cNvPr>
            <p:cNvSpPr/>
            <p:nvPr/>
          </p:nvSpPr>
          <p:spPr>
            <a:xfrm>
              <a:off x="5252043" y="1910740"/>
              <a:ext cx="2201845" cy="6119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华康俪金黑W8" panose="020B0809000000000000" pitchFamily="49" charset="-122"/>
                  <a:ea typeface="华康俪金黑W8" panose="020B0809000000000000" pitchFamily="49" charset="-122"/>
                  <a:cs typeface="+mn-cs"/>
                </a:rPr>
                <a:t>教学设计</a:t>
              </a:r>
            </a:p>
          </p:txBody>
        </p:sp>
      </p:grp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626DF4D4-630C-4DF2-8AAC-14B90AEFF651}"/>
              </a:ext>
            </a:extLst>
          </p:cNvPr>
          <p:cNvSpPr/>
          <p:nvPr/>
        </p:nvSpPr>
        <p:spPr>
          <a:xfrm>
            <a:off x="2997958" y="3315191"/>
            <a:ext cx="6196083" cy="6029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  <a:cs typeface="+mn-cs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68234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4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 descr="图片包含 鲜花, 植物, 小&#10;&#10;已生成极高可信度的说明">
            <a:extLst>
              <a:ext uri="{FF2B5EF4-FFF2-40B4-BE49-F238E27FC236}">
                <a16:creationId xmlns:a16="http://schemas.microsoft.com/office/drawing/2014/main" xmlns="" id="{0BE73145-BFAE-4505-B881-9DDFDAF3F9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784" y="3993669"/>
            <a:ext cx="3069215" cy="288522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教学设计</a:t>
            </a:r>
          </a:p>
        </p:txBody>
      </p:sp>
      <p:sp>
        <p:nvSpPr>
          <p:cNvPr id="4" name="六边形 3">
            <a:extLst>
              <a:ext uri="{FF2B5EF4-FFF2-40B4-BE49-F238E27FC236}">
                <a16:creationId xmlns:a16="http://schemas.microsoft.com/office/drawing/2014/main" xmlns="" id="{527DFEEA-05C1-4D29-A906-B1DB69CD4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0333" y="2515313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5"/>
            <a:srcRect/>
            <a:tile tx="0" ty="0" sx="100000" sy="100000" flip="none" algn="ctr"/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5" name="六边形 41">
            <a:extLst>
              <a:ext uri="{FF2B5EF4-FFF2-40B4-BE49-F238E27FC236}">
                <a16:creationId xmlns:a16="http://schemas.microsoft.com/office/drawing/2014/main" xmlns="" id="{389B693C-7CA1-46C8-B220-492570968E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232" y="3271505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5"/>
            <a:srcRect/>
            <a:tile tx="0" ty="0" sx="100000" sy="100000" flip="none" algn="ctr"/>
          </a:blip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6" name="六边形 42">
            <a:extLst>
              <a:ext uri="{FF2B5EF4-FFF2-40B4-BE49-F238E27FC236}">
                <a16:creationId xmlns:a16="http://schemas.microsoft.com/office/drawing/2014/main" xmlns="" id="{56BF298A-572A-43AE-B65E-4491D3EB66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8131" y="2515313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5"/>
            <a:srcRect/>
            <a:tile tx="0" ty="0" sx="100000" sy="100000" flip="none" algn="ctr"/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六边形 43">
            <a:extLst>
              <a:ext uri="{FF2B5EF4-FFF2-40B4-BE49-F238E27FC236}">
                <a16:creationId xmlns:a16="http://schemas.microsoft.com/office/drawing/2014/main" xmlns="" id="{09F92934-2FC0-4F0C-B5FF-B9962A2B6E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2030" y="3271505"/>
            <a:ext cx="1754639" cy="1512384"/>
          </a:xfrm>
          <a:prstGeom prst="hexagon">
            <a:avLst>
              <a:gd name="adj" fmla="val 24999"/>
              <a:gd name="vf" fmla="val 115470"/>
            </a:avLst>
          </a:prstGeom>
          <a:blipFill dpi="0" rotWithShape="1">
            <a:blip r:embed="rId5"/>
            <a:srcRect/>
            <a:tile tx="0" ty="0" sx="100000" sy="100000" flip="none" algn="ctr"/>
          </a:blip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六边形 101">
            <a:extLst>
              <a:ext uri="{FF2B5EF4-FFF2-40B4-BE49-F238E27FC236}">
                <a16:creationId xmlns:a16="http://schemas.microsoft.com/office/drawing/2014/main" xmlns="" id="{D9B09642-81C2-4EC6-83FF-AA85A1D35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6832" y="3271505"/>
            <a:ext cx="1754474" cy="1512384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rgbClr val="86B0D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六边形 102">
            <a:extLst>
              <a:ext uri="{FF2B5EF4-FFF2-40B4-BE49-F238E27FC236}">
                <a16:creationId xmlns:a16="http://schemas.microsoft.com/office/drawing/2014/main" xmlns="" id="{1A6C2277-765D-48F5-9B69-08D5DD9FD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5695" y="2537074"/>
            <a:ext cx="1754474" cy="1512384"/>
          </a:xfrm>
          <a:prstGeom prst="hexagon">
            <a:avLst>
              <a:gd name="adj" fmla="val 24995"/>
              <a:gd name="vf" fmla="val 115470"/>
            </a:avLst>
          </a:prstGeom>
          <a:noFill/>
          <a:ln w="12700" cap="flat" cmpd="sng">
            <a:solidFill>
              <a:srgbClr val="86B0D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Freeform 2345">
            <a:extLst>
              <a:ext uri="{FF2B5EF4-FFF2-40B4-BE49-F238E27FC236}">
                <a16:creationId xmlns:a16="http://schemas.microsoft.com/office/drawing/2014/main" xmlns="" id="{D310378C-10A9-406C-B069-C39E4048AD28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008241" y="3584998"/>
            <a:ext cx="501862" cy="928919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5293CC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1" name="Freeform 2345">
            <a:extLst>
              <a:ext uri="{FF2B5EF4-FFF2-40B4-BE49-F238E27FC236}">
                <a16:creationId xmlns:a16="http://schemas.microsoft.com/office/drawing/2014/main" xmlns="" id="{5097E4EC-4E5B-483A-8F2D-28109651D8C0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9127721" y="2867568"/>
            <a:ext cx="501862" cy="928919"/>
          </a:xfrm>
          <a:custGeom>
            <a:avLst/>
            <a:gdLst>
              <a:gd name="T0" fmla="*/ 43 w 86"/>
              <a:gd name="T1" fmla="*/ 0 h 164"/>
              <a:gd name="T2" fmla="*/ 29 w 86"/>
              <a:gd name="T3" fmla="*/ 11 h 164"/>
              <a:gd name="T4" fmla="*/ 12 w 86"/>
              <a:gd name="T5" fmla="*/ 13 h 164"/>
              <a:gd name="T6" fmla="*/ 10 w 86"/>
              <a:gd name="T7" fmla="*/ 30 h 164"/>
              <a:gd name="T8" fmla="*/ 0 w 86"/>
              <a:gd name="T9" fmla="*/ 44 h 164"/>
              <a:gd name="T10" fmla="*/ 10 w 86"/>
              <a:gd name="T11" fmla="*/ 57 h 164"/>
              <a:gd name="T12" fmla="*/ 12 w 86"/>
              <a:gd name="T13" fmla="*/ 74 h 164"/>
              <a:gd name="T14" fmla="*/ 29 w 86"/>
              <a:gd name="T15" fmla="*/ 77 h 164"/>
              <a:gd name="T16" fmla="*/ 43 w 86"/>
              <a:gd name="T17" fmla="*/ 87 h 164"/>
              <a:gd name="T18" fmla="*/ 57 w 86"/>
              <a:gd name="T19" fmla="*/ 77 h 164"/>
              <a:gd name="T20" fmla="*/ 74 w 86"/>
              <a:gd name="T21" fmla="*/ 74 h 164"/>
              <a:gd name="T22" fmla="*/ 76 w 86"/>
              <a:gd name="T23" fmla="*/ 57 h 164"/>
              <a:gd name="T24" fmla="*/ 86 w 86"/>
              <a:gd name="T25" fmla="*/ 44 h 164"/>
              <a:gd name="T26" fmla="*/ 76 w 86"/>
              <a:gd name="T27" fmla="*/ 30 h 164"/>
              <a:gd name="T28" fmla="*/ 74 w 86"/>
              <a:gd name="T29" fmla="*/ 13 h 164"/>
              <a:gd name="T30" fmla="*/ 57 w 86"/>
              <a:gd name="T31" fmla="*/ 11 h 164"/>
              <a:gd name="T32" fmla="*/ 43 w 86"/>
              <a:gd name="T33" fmla="*/ 0 h 164"/>
              <a:gd name="T34" fmla="*/ 43 w 86"/>
              <a:gd name="T35" fmla="*/ 24 h 164"/>
              <a:gd name="T36" fmla="*/ 62 w 86"/>
              <a:gd name="T37" fmla="*/ 44 h 164"/>
              <a:gd name="T38" fmla="*/ 43 w 86"/>
              <a:gd name="T39" fmla="*/ 63 h 164"/>
              <a:gd name="T40" fmla="*/ 24 w 86"/>
              <a:gd name="T41" fmla="*/ 44 h 164"/>
              <a:gd name="T42" fmla="*/ 43 w 86"/>
              <a:gd name="T43" fmla="*/ 24 h 164"/>
              <a:gd name="T44" fmla="*/ 29 w 86"/>
              <a:gd name="T45" fmla="*/ 91 h 164"/>
              <a:gd name="T46" fmla="*/ 19 w 86"/>
              <a:gd name="T47" fmla="*/ 92 h 164"/>
              <a:gd name="T48" fmla="*/ 19 w 86"/>
              <a:gd name="T49" fmla="*/ 164 h 164"/>
              <a:gd name="T50" fmla="*/ 67 w 86"/>
              <a:gd name="T51" fmla="*/ 164 h 164"/>
              <a:gd name="T52" fmla="*/ 67 w 86"/>
              <a:gd name="T53" fmla="*/ 92 h 164"/>
              <a:gd name="T54" fmla="*/ 57 w 86"/>
              <a:gd name="T55" fmla="*/ 91 h 164"/>
              <a:gd name="T56" fmla="*/ 43 w 86"/>
              <a:gd name="T57" fmla="*/ 101 h 164"/>
              <a:gd name="T58" fmla="*/ 29 w 86"/>
              <a:gd name="T59" fmla="*/ 91 h 164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86"/>
              <a:gd name="T91" fmla="*/ 0 h 164"/>
              <a:gd name="T92" fmla="*/ 86 w 86"/>
              <a:gd name="T93" fmla="*/ 164 h 164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86" h="164">
                <a:moveTo>
                  <a:pt x="43" y="0"/>
                </a:moveTo>
                <a:cubicBezTo>
                  <a:pt x="37" y="0"/>
                  <a:pt x="31" y="5"/>
                  <a:pt x="29" y="11"/>
                </a:cubicBezTo>
                <a:cubicBezTo>
                  <a:pt x="24" y="8"/>
                  <a:pt x="17" y="8"/>
                  <a:pt x="12" y="13"/>
                </a:cubicBezTo>
                <a:cubicBezTo>
                  <a:pt x="8" y="18"/>
                  <a:pt x="7" y="25"/>
                  <a:pt x="10" y="30"/>
                </a:cubicBezTo>
                <a:cubicBezTo>
                  <a:pt x="4" y="32"/>
                  <a:pt x="0" y="37"/>
                  <a:pt x="0" y="44"/>
                </a:cubicBezTo>
                <a:cubicBezTo>
                  <a:pt x="0" y="50"/>
                  <a:pt x="4" y="55"/>
                  <a:pt x="10" y="57"/>
                </a:cubicBezTo>
                <a:cubicBezTo>
                  <a:pt x="7" y="63"/>
                  <a:pt x="8" y="70"/>
                  <a:pt x="12" y="74"/>
                </a:cubicBezTo>
                <a:cubicBezTo>
                  <a:pt x="17" y="79"/>
                  <a:pt x="24" y="80"/>
                  <a:pt x="29" y="77"/>
                </a:cubicBezTo>
                <a:cubicBezTo>
                  <a:pt x="31" y="82"/>
                  <a:pt x="37" y="87"/>
                  <a:pt x="43" y="87"/>
                </a:cubicBezTo>
                <a:cubicBezTo>
                  <a:pt x="49" y="87"/>
                  <a:pt x="55" y="82"/>
                  <a:pt x="57" y="77"/>
                </a:cubicBezTo>
                <a:cubicBezTo>
                  <a:pt x="62" y="80"/>
                  <a:pt x="69" y="79"/>
                  <a:pt x="74" y="74"/>
                </a:cubicBezTo>
                <a:cubicBezTo>
                  <a:pt x="78" y="70"/>
                  <a:pt x="79" y="63"/>
                  <a:pt x="76" y="57"/>
                </a:cubicBezTo>
                <a:cubicBezTo>
                  <a:pt x="82" y="55"/>
                  <a:pt x="86" y="50"/>
                  <a:pt x="86" y="44"/>
                </a:cubicBezTo>
                <a:cubicBezTo>
                  <a:pt x="86" y="37"/>
                  <a:pt x="82" y="32"/>
                  <a:pt x="76" y="30"/>
                </a:cubicBezTo>
                <a:cubicBezTo>
                  <a:pt x="79" y="25"/>
                  <a:pt x="78" y="18"/>
                  <a:pt x="74" y="13"/>
                </a:cubicBezTo>
                <a:cubicBezTo>
                  <a:pt x="69" y="8"/>
                  <a:pt x="62" y="8"/>
                  <a:pt x="57" y="11"/>
                </a:cubicBezTo>
                <a:cubicBezTo>
                  <a:pt x="55" y="5"/>
                  <a:pt x="49" y="0"/>
                  <a:pt x="43" y="0"/>
                </a:cubicBezTo>
                <a:close/>
                <a:moveTo>
                  <a:pt x="43" y="24"/>
                </a:moveTo>
                <a:cubicBezTo>
                  <a:pt x="54" y="24"/>
                  <a:pt x="62" y="33"/>
                  <a:pt x="62" y="44"/>
                </a:cubicBezTo>
                <a:cubicBezTo>
                  <a:pt x="62" y="54"/>
                  <a:pt x="54" y="63"/>
                  <a:pt x="43" y="63"/>
                </a:cubicBezTo>
                <a:cubicBezTo>
                  <a:pt x="32" y="63"/>
                  <a:pt x="24" y="54"/>
                  <a:pt x="24" y="44"/>
                </a:cubicBezTo>
                <a:cubicBezTo>
                  <a:pt x="24" y="33"/>
                  <a:pt x="32" y="24"/>
                  <a:pt x="43" y="24"/>
                </a:cubicBezTo>
                <a:close/>
                <a:moveTo>
                  <a:pt x="29" y="91"/>
                </a:moveTo>
                <a:cubicBezTo>
                  <a:pt x="26" y="93"/>
                  <a:pt x="22" y="93"/>
                  <a:pt x="19" y="92"/>
                </a:cubicBezTo>
                <a:cubicBezTo>
                  <a:pt x="19" y="164"/>
                  <a:pt x="19" y="164"/>
                  <a:pt x="19" y="164"/>
                </a:cubicBezTo>
                <a:cubicBezTo>
                  <a:pt x="45" y="136"/>
                  <a:pt x="42" y="138"/>
                  <a:pt x="67" y="164"/>
                </a:cubicBezTo>
                <a:cubicBezTo>
                  <a:pt x="67" y="92"/>
                  <a:pt x="67" y="92"/>
                  <a:pt x="67" y="92"/>
                </a:cubicBezTo>
                <a:cubicBezTo>
                  <a:pt x="64" y="93"/>
                  <a:pt x="60" y="93"/>
                  <a:pt x="57" y="91"/>
                </a:cubicBezTo>
                <a:cubicBezTo>
                  <a:pt x="55" y="97"/>
                  <a:pt x="49" y="101"/>
                  <a:pt x="43" y="101"/>
                </a:cubicBezTo>
                <a:cubicBezTo>
                  <a:pt x="37" y="101"/>
                  <a:pt x="31" y="97"/>
                  <a:pt x="29" y="91"/>
                </a:cubicBezTo>
                <a:close/>
              </a:path>
            </a:pathLst>
          </a:custGeom>
          <a:solidFill>
            <a:srgbClr val="86B0D3"/>
          </a:solidFill>
          <a:ln>
            <a:noFill/>
          </a:ln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29739BD8-4D14-48B7-92E1-B03FD9994B3E}"/>
              </a:ext>
            </a:extLst>
          </p:cNvPr>
          <p:cNvSpPr txBox="1"/>
          <p:nvPr/>
        </p:nvSpPr>
        <p:spPr>
          <a:xfrm>
            <a:off x="3066682" y="2941805"/>
            <a:ext cx="1293299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AEF36218-48DB-4AAA-BDAF-9E66F86867BF}"/>
              </a:ext>
            </a:extLst>
          </p:cNvPr>
          <p:cNvSpPr txBox="1"/>
          <p:nvPr/>
        </p:nvSpPr>
        <p:spPr>
          <a:xfrm>
            <a:off x="4479232" y="3637475"/>
            <a:ext cx="1293299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7169AD23-A511-414A-B704-0139C29A77D6}"/>
              </a:ext>
            </a:extLst>
          </p:cNvPr>
          <p:cNvSpPr txBox="1"/>
          <p:nvPr/>
        </p:nvSpPr>
        <p:spPr>
          <a:xfrm>
            <a:off x="5912897" y="2881310"/>
            <a:ext cx="1293299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F3DF255F-34C3-4D1C-BA25-BF3ADB45E232}"/>
              </a:ext>
            </a:extLst>
          </p:cNvPr>
          <p:cNvSpPr txBox="1"/>
          <p:nvPr/>
        </p:nvSpPr>
        <p:spPr>
          <a:xfrm>
            <a:off x="7368146" y="3577895"/>
            <a:ext cx="1293299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417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</a:t>
            </a:r>
          </a:p>
        </p:txBody>
      </p:sp>
    </p:spTree>
    <p:extLst>
      <p:ext uri="{BB962C8B-B14F-4D97-AF65-F5344CB8AC3E}">
        <p14:creationId xmlns:p14="http://schemas.microsoft.com/office/powerpoint/2010/main" val="320708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教学设计</a:t>
            </a:r>
          </a:p>
        </p:txBody>
      </p:sp>
      <p:sp>
        <p:nvSpPr>
          <p:cNvPr id="35" name="淘宝店chenying0907 26">
            <a:extLst>
              <a:ext uri="{FF2B5EF4-FFF2-40B4-BE49-F238E27FC236}">
                <a16:creationId xmlns:a16="http://schemas.microsoft.com/office/drawing/2014/main" xmlns="" id="{C3881FC0-7149-4EFE-8B7B-A2DB023942AA}"/>
              </a:ext>
            </a:extLst>
          </p:cNvPr>
          <p:cNvSpPr/>
          <p:nvPr/>
        </p:nvSpPr>
        <p:spPr>
          <a:xfrm>
            <a:off x="2688463" y="3558232"/>
            <a:ext cx="333375" cy="100812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淘宝店chenying0907 27">
            <a:extLst>
              <a:ext uri="{FF2B5EF4-FFF2-40B4-BE49-F238E27FC236}">
                <a16:creationId xmlns:a16="http://schemas.microsoft.com/office/drawing/2014/main" xmlns="" id="{BA11CE52-8FBE-4FE5-B20F-4F54E6D5CB9B}"/>
              </a:ext>
            </a:extLst>
          </p:cNvPr>
          <p:cNvSpPr/>
          <p:nvPr/>
        </p:nvSpPr>
        <p:spPr>
          <a:xfrm>
            <a:off x="4275013" y="3027647"/>
            <a:ext cx="333375" cy="1538709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淘宝店chenying0907 28">
            <a:extLst>
              <a:ext uri="{FF2B5EF4-FFF2-40B4-BE49-F238E27FC236}">
                <a16:creationId xmlns:a16="http://schemas.microsoft.com/office/drawing/2014/main" xmlns="" id="{3076DB64-C772-4795-B790-4B859DFF7A97}"/>
              </a:ext>
            </a:extLst>
          </p:cNvPr>
          <p:cNvSpPr/>
          <p:nvPr/>
        </p:nvSpPr>
        <p:spPr>
          <a:xfrm>
            <a:off x="5725089" y="2897461"/>
            <a:ext cx="333375" cy="1668896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店chenying0907 29">
            <a:extLst>
              <a:ext uri="{FF2B5EF4-FFF2-40B4-BE49-F238E27FC236}">
                <a16:creationId xmlns:a16="http://schemas.microsoft.com/office/drawing/2014/main" xmlns="" id="{3A64ABC8-70FF-4FF1-A2F6-147156DCAE74}"/>
              </a:ext>
            </a:extLst>
          </p:cNvPr>
          <p:cNvSpPr/>
          <p:nvPr/>
        </p:nvSpPr>
        <p:spPr>
          <a:xfrm>
            <a:off x="7093278" y="2175593"/>
            <a:ext cx="333375" cy="239076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淘宝店chenying0907 30">
            <a:extLst>
              <a:ext uri="{FF2B5EF4-FFF2-40B4-BE49-F238E27FC236}">
                <a16:creationId xmlns:a16="http://schemas.microsoft.com/office/drawing/2014/main" xmlns="" id="{9421B46B-D987-4932-9E3B-8C41E589440E}"/>
              </a:ext>
            </a:extLst>
          </p:cNvPr>
          <p:cNvSpPr/>
          <p:nvPr/>
        </p:nvSpPr>
        <p:spPr>
          <a:xfrm>
            <a:off x="8338639" y="2316749"/>
            <a:ext cx="333375" cy="224960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淘宝店chenying0907 31">
            <a:extLst>
              <a:ext uri="{FF2B5EF4-FFF2-40B4-BE49-F238E27FC236}">
                <a16:creationId xmlns:a16="http://schemas.microsoft.com/office/drawing/2014/main" xmlns="" id="{D4F91D2F-0408-4146-B36E-B6D4F9E77315}"/>
              </a:ext>
            </a:extLst>
          </p:cNvPr>
          <p:cNvSpPr/>
          <p:nvPr/>
        </p:nvSpPr>
        <p:spPr>
          <a:xfrm>
            <a:off x="9510111" y="1490935"/>
            <a:ext cx="333375" cy="307542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淘宝店chenying0907 32">
            <a:extLst>
              <a:ext uri="{FF2B5EF4-FFF2-40B4-BE49-F238E27FC236}">
                <a16:creationId xmlns:a16="http://schemas.microsoft.com/office/drawing/2014/main" xmlns="" id="{C88CF484-DD6A-48E9-B2A0-B6AAE6C831F9}"/>
              </a:ext>
            </a:extLst>
          </p:cNvPr>
          <p:cNvSpPr txBox="1"/>
          <p:nvPr/>
        </p:nvSpPr>
        <p:spPr>
          <a:xfrm>
            <a:off x="2647821" y="4644011"/>
            <a:ext cx="56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5293CC"/>
                </a:solidFill>
              </a:rPr>
              <a:t>01</a:t>
            </a:r>
            <a:endParaRPr lang="zh-CN" altLang="en-US" b="1" dirty="0">
              <a:solidFill>
                <a:srgbClr val="5293CC"/>
              </a:solidFill>
            </a:endParaRPr>
          </a:p>
        </p:txBody>
      </p:sp>
      <p:sp>
        <p:nvSpPr>
          <p:cNvPr id="42" name="淘宝店chenying0907 33">
            <a:extLst>
              <a:ext uri="{FF2B5EF4-FFF2-40B4-BE49-F238E27FC236}">
                <a16:creationId xmlns:a16="http://schemas.microsoft.com/office/drawing/2014/main" xmlns="" id="{147EE9FA-27F7-4BA7-AD46-A1C2D7FAC3C2}"/>
              </a:ext>
            </a:extLst>
          </p:cNvPr>
          <p:cNvSpPr txBox="1"/>
          <p:nvPr/>
        </p:nvSpPr>
        <p:spPr>
          <a:xfrm>
            <a:off x="4215593" y="4644011"/>
            <a:ext cx="56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5293CC"/>
                </a:solidFill>
              </a:rPr>
              <a:t>02</a:t>
            </a:r>
            <a:endParaRPr lang="zh-CN" altLang="en-US" b="1" dirty="0">
              <a:solidFill>
                <a:srgbClr val="5293CC"/>
              </a:solidFill>
            </a:endParaRPr>
          </a:p>
        </p:txBody>
      </p:sp>
      <p:sp>
        <p:nvSpPr>
          <p:cNvPr id="43" name="淘宝店chenying0907 34">
            <a:extLst>
              <a:ext uri="{FF2B5EF4-FFF2-40B4-BE49-F238E27FC236}">
                <a16:creationId xmlns:a16="http://schemas.microsoft.com/office/drawing/2014/main" xmlns="" id="{88F8CE97-0B82-4701-B8F6-D81B54A97D2A}"/>
              </a:ext>
            </a:extLst>
          </p:cNvPr>
          <p:cNvSpPr txBox="1"/>
          <p:nvPr/>
        </p:nvSpPr>
        <p:spPr>
          <a:xfrm>
            <a:off x="5655128" y="4644011"/>
            <a:ext cx="56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5293CC"/>
                </a:solidFill>
              </a:rPr>
              <a:t>03</a:t>
            </a:r>
            <a:endParaRPr lang="zh-CN" altLang="en-US" b="1" dirty="0">
              <a:solidFill>
                <a:srgbClr val="5293CC"/>
              </a:solidFill>
            </a:endParaRPr>
          </a:p>
        </p:txBody>
      </p:sp>
      <p:sp>
        <p:nvSpPr>
          <p:cNvPr id="44" name="淘宝店chenying0907 35">
            <a:extLst>
              <a:ext uri="{FF2B5EF4-FFF2-40B4-BE49-F238E27FC236}">
                <a16:creationId xmlns:a16="http://schemas.microsoft.com/office/drawing/2014/main" xmlns="" id="{837CBEA3-1A39-4096-9729-F6EBA3FCCE11}"/>
              </a:ext>
            </a:extLst>
          </p:cNvPr>
          <p:cNvSpPr txBox="1"/>
          <p:nvPr/>
        </p:nvSpPr>
        <p:spPr>
          <a:xfrm>
            <a:off x="7050937" y="4644011"/>
            <a:ext cx="56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5293CC"/>
                </a:solidFill>
              </a:rPr>
              <a:t>04</a:t>
            </a:r>
            <a:endParaRPr lang="zh-CN" altLang="en-US" b="1" dirty="0">
              <a:solidFill>
                <a:srgbClr val="5293CC"/>
              </a:solidFill>
            </a:endParaRPr>
          </a:p>
        </p:txBody>
      </p:sp>
      <p:sp>
        <p:nvSpPr>
          <p:cNvPr id="45" name="淘宝店chenying0907 36">
            <a:extLst>
              <a:ext uri="{FF2B5EF4-FFF2-40B4-BE49-F238E27FC236}">
                <a16:creationId xmlns:a16="http://schemas.microsoft.com/office/drawing/2014/main" xmlns="" id="{82E0816E-ED75-4E6D-845C-5616E66721A4}"/>
              </a:ext>
            </a:extLst>
          </p:cNvPr>
          <p:cNvSpPr txBox="1"/>
          <p:nvPr/>
        </p:nvSpPr>
        <p:spPr>
          <a:xfrm>
            <a:off x="8290101" y="4644011"/>
            <a:ext cx="56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5293CC"/>
                </a:solidFill>
              </a:rPr>
              <a:t>05</a:t>
            </a:r>
            <a:endParaRPr lang="zh-CN" altLang="en-US" b="1" dirty="0">
              <a:solidFill>
                <a:srgbClr val="5293CC"/>
              </a:solidFill>
            </a:endParaRPr>
          </a:p>
        </p:txBody>
      </p:sp>
      <p:sp>
        <p:nvSpPr>
          <p:cNvPr id="46" name="淘宝店chenying0907 37">
            <a:extLst>
              <a:ext uri="{FF2B5EF4-FFF2-40B4-BE49-F238E27FC236}">
                <a16:creationId xmlns:a16="http://schemas.microsoft.com/office/drawing/2014/main" xmlns="" id="{CE1591E6-2F50-49F6-8C31-30A55765B7AF}"/>
              </a:ext>
            </a:extLst>
          </p:cNvPr>
          <p:cNvSpPr txBox="1"/>
          <p:nvPr/>
        </p:nvSpPr>
        <p:spPr>
          <a:xfrm>
            <a:off x="9467446" y="4644011"/>
            <a:ext cx="567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5293CC"/>
                </a:solidFill>
              </a:rPr>
              <a:t>06</a:t>
            </a:r>
            <a:endParaRPr lang="zh-CN" altLang="en-US" b="1" dirty="0">
              <a:solidFill>
                <a:srgbClr val="5293CC"/>
              </a:solidFill>
            </a:endParaRPr>
          </a:p>
        </p:txBody>
      </p: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xmlns="" id="{C29AA789-56DB-4F60-8EF4-E2042592DBD0}"/>
              </a:ext>
            </a:extLst>
          </p:cNvPr>
          <p:cNvCxnSpPr>
            <a:cxnSpLocks/>
            <a:endCxn id="40" idx="0"/>
          </p:cNvCxnSpPr>
          <p:nvPr/>
        </p:nvCxnSpPr>
        <p:spPr>
          <a:xfrm flipV="1">
            <a:off x="2811439" y="1490935"/>
            <a:ext cx="6865360" cy="1938065"/>
          </a:xfrm>
          <a:prstGeom prst="straightConnector1">
            <a:avLst/>
          </a:prstGeom>
          <a:ln w="57150">
            <a:solidFill>
              <a:srgbClr val="86B0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FF2CB8B8-A570-4A4D-92D4-46F89845AC1E}"/>
              </a:ext>
            </a:extLst>
          </p:cNvPr>
          <p:cNvSpPr/>
          <p:nvPr/>
        </p:nvSpPr>
        <p:spPr>
          <a:xfrm>
            <a:off x="2101754" y="5090997"/>
            <a:ext cx="8993875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529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5293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16433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教学设计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CA96667-9307-4FF6-97ED-E0DA11B22953}"/>
              </a:ext>
            </a:extLst>
          </p:cNvPr>
          <p:cNvGrpSpPr/>
          <p:nvPr/>
        </p:nvGrpSpPr>
        <p:grpSpPr>
          <a:xfrm>
            <a:off x="2115402" y="2074914"/>
            <a:ext cx="2771795" cy="1816672"/>
            <a:chOff x="4911596" y="1545661"/>
            <a:chExt cx="2235840" cy="1465400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xmlns="" id="{D12F6CFF-986C-4356-ABE5-F29963BA5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596" y="1545661"/>
              <a:ext cx="2235840" cy="14654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6846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38">
              <a:extLst>
                <a:ext uri="{FF2B5EF4-FFF2-40B4-BE49-F238E27FC236}">
                  <a16:creationId xmlns:a16="http://schemas.microsoft.com/office/drawing/2014/main" xmlns="" id="{BE02F291-F208-4A65-85E9-FE119CE3F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7788" y="2078490"/>
              <a:ext cx="1914525" cy="607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2019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请在此处添加详细描述文本，尽量与标题文本语言风格相符合，语言描述尽量简洁生动。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xmlns="" id="{4DE3C8E6-0425-4BCE-9AE8-9611A4631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8750" y="1834412"/>
              <a:ext cx="17526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121602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请输入你的题目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D5DC9E2-CFE3-4954-81C3-5AE2857ADFFD}"/>
              </a:ext>
            </a:extLst>
          </p:cNvPr>
          <p:cNvGrpSpPr/>
          <p:nvPr/>
        </p:nvGrpSpPr>
        <p:grpSpPr>
          <a:xfrm>
            <a:off x="5496002" y="2034285"/>
            <a:ext cx="2555655" cy="1711652"/>
            <a:chOff x="7322344" y="1603431"/>
            <a:chExt cx="2555655" cy="1711652"/>
          </a:xfrm>
        </p:grpSpPr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xmlns="" id="{BF49A934-BBE1-4F5E-9839-DA3EC62F24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2344" y="1603431"/>
              <a:ext cx="2555655" cy="171165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6846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40">
              <a:extLst>
                <a:ext uri="{FF2B5EF4-FFF2-40B4-BE49-F238E27FC236}">
                  <a16:creationId xmlns:a16="http://schemas.microsoft.com/office/drawing/2014/main" xmlns="" id="{0C25652E-9047-4BAA-8B85-3B2B5E2F8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16417" y="2078490"/>
              <a:ext cx="2102274" cy="101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2019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请在此处添加详细描述文本，尽量与标题文本语言风格相符合，语言描述尽量简洁生动。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xmlns="" id="{56562152-82CD-4FEB-9E8B-759E6CF8DD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97379" y="1834412"/>
              <a:ext cx="175379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121602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请输入你的题目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302FFF7-6FD4-4E04-BB76-0DBF1BD4DC3B}"/>
              </a:ext>
            </a:extLst>
          </p:cNvPr>
          <p:cNvGrpSpPr/>
          <p:nvPr/>
        </p:nvGrpSpPr>
        <p:grpSpPr>
          <a:xfrm>
            <a:off x="2464958" y="4010315"/>
            <a:ext cx="4308872" cy="1315810"/>
            <a:chOff x="2549128" y="3469140"/>
            <a:chExt cx="4308872" cy="1315810"/>
          </a:xfrm>
        </p:grpSpPr>
        <p:sp>
          <p:nvSpPr>
            <p:cNvPr id="13" name="矩形 42">
              <a:extLst>
                <a:ext uri="{FF2B5EF4-FFF2-40B4-BE49-F238E27FC236}">
                  <a16:creationId xmlns:a16="http://schemas.microsoft.com/office/drawing/2014/main" xmlns="" id="{358204E0-17AA-4997-AA91-E5F18C9EF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128" y="3772750"/>
              <a:ext cx="4308872" cy="101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2019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Arial" pitchFamily="34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Arial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FE7C86C3-8FE1-4548-8DE0-ED4E35BA8A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9129" y="3469140"/>
              <a:ext cx="17537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121602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Arial" pitchFamily="34" charset="0"/>
                  <a:ea typeface="微软雅黑" pitchFamily="34" charset="-122"/>
                  <a:cs typeface="+mn-cs"/>
                  <a:sym typeface="Arial" pitchFamily="34" charset="0"/>
                </a:rPr>
                <a:t>请输入你的题目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Arial" pitchFamily="34" charset="0"/>
                <a:ea typeface="微软雅黑" pitchFamily="34" charset="-122"/>
                <a:cs typeface="+mn-cs"/>
                <a:sym typeface="Arial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C16A8CB2-E5CF-408A-A0E2-AC7D17350747}"/>
              </a:ext>
            </a:extLst>
          </p:cNvPr>
          <p:cNvGrpSpPr/>
          <p:nvPr/>
        </p:nvGrpSpPr>
        <p:grpSpPr>
          <a:xfrm>
            <a:off x="7238174" y="3993646"/>
            <a:ext cx="3960045" cy="1006541"/>
            <a:chOff x="7322344" y="3452471"/>
            <a:chExt cx="3960045" cy="1006541"/>
          </a:xfrm>
        </p:grpSpPr>
        <p:sp>
          <p:nvSpPr>
            <p:cNvPr id="16" name="Oval 22">
              <a:extLst>
                <a:ext uri="{FF2B5EF4-FFF2-40B4-BE49-F238E27FC236}">
                  <a16:creationId xmlns:a16="http://schemas.microsoft.com/office/drawing/2014/main" xmlns="" id="{7F2B846B-EC1A-4132-8C64-1461D89E2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2344" y="3452471"/>
              <a:ext cx="439341" cy="439341"/>
            </a:xfrm>
            <a:prstGeom prst="ellipse">
              <a:avLst/>
            </a:prstGeom>
            <a:solidFill>
              <a:srgbClr val="86B0D3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6846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451">
              <a:extLst>
                <a:ext uri="{FF2B5EF4-FFF2-40B4-BE49-F238E27FC236}">
                  <a16:creationId xmlns:a16="http://schemas.microsoft.com/office/drawing/2014/main" xmlns="" id="{7410F85B-FB28-4FF1-9A7C-88F05AB56F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9025" y="3565581"/>
              <a:ext cx="205979" cy="207169"/>
            </a:xfrm>
            <a:custGeom>
              <a:avLst/>
              <a:gdLst>
                <a:gd name="T0" fmla="*/ 259145355 w 287"/>
                <a:gd name="T1" fmla="*/ 215256963 h 288"/>
                <a:gd name="T2" fmla="*/ 226180182 w 287"/>
                <a:gd name="T3" fmla="*/ 191339523 h 288"/>
                <a:gd name="T4" fmla="*/ 124536371 w 287"/>
                <a:gd name="T5" fmla="*/ 88310475 h 288"/>
                <a:gd name="T6" fmla="*/ 130031045 w 287"/>
                <a:gd name="T7" fmla="*/ 68072198 h 288"/>
                <a:gd name="T8" fmla="*/ 62268186 w 287"/>
                <a:gd name="T9" fmla="*/ 0 h 288"/>
                <a:gd name="T10" fmla="*/ 55858690 w 287"/>
                <a:gd name="T11" fmla="*/ 6439495 h 288"/>
                <a:gd name="T12" fmla="*/ 81497630 w 287"/>
                <a:gd name="T13" fmla="*/ 46915090 h 288"/>
                <a:gd name="T14" fmla="*/ 45785121 w 287"/>
                <a:gd name="T15" fmla="*/ 82790771 h 288"/>
                <a:gd name="T16" fmla="*/ 5494674 w 287"/>
                <a:gd name="T17" fmla="*/ 57033749 h 288"/>
                <a:gd name="T18" fmla="*/ 0 w 287"/>
                <a:gd name="T19" fmla="*/ 63473244 h 288"/>
                <a:gd name="T20" fmla="*/ 67762860 w 287"/>
                <a:gd name="T21" fmla="*/ 131545442 h 288"/>
                <a:gd name="T22" fmla="*/ 86992304 w 287"/>
                <a:gd name="T23" fmla="*/ 126026697 h 288"/>
                <a:gd name="T24" fmla="*/ 189551894 w 287"/>
                <a:gd name="T25" fmla="*/ 229055745 h 288"/>
                <a:gd name="T26" fmla="*/ 213360234 w 287"/>
                <a:gd name="T27" fmla="*/ 261252262 h 288"/>
                <a:gd name="T28" fmla="*/ 226180182 w 287"/>
                <a:gd name="T29" fmla="*/ 264931426 h 288"/>
                <a:gd name="T30" fmla="*/ 262808471 w 287"/>
                <a:gd name="T31" fmla="*/ 229055745 h 288"/>
                <a:gd name="T32" fmla="*/ 259145355 w 287"/>
                <a:gd name="T33" fmla="*/ 215256963 h 288"/>
                <a:gd name="T34" fmla="*/ 223432845 w 287"/>
                <a:gd name="T35" fmla="*/ 240094195 h 288"/>
                <a:gd name="T36" fmla="*/ 207865560 w 287"/>
                <a:gd name="T37" fmla="*/ 224455831 h 288"/>
                <a:gd name="T38" fmla="*/ 223432845 w 287"/>
                <a:gd name="T39" fmla="*/ 209737259 h 288"/>
                <a:gd name="T40" fmla="*/ 238084352 w 287"/>
                <a:gd name="T41" fmla="*/ 224455831 h 288"/>
                <a:gd name="T42" fmla="*/ 223432845 w 287"/>
                <a:gd name="T43" fmla="*/ 240094195 h 28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87" h="288">
                  <a:moveTo>
                    <a:pt x="283" y="234"/>
                  </a:moveTo>
                  <a:cubicBezTo>
                    <a:pt x="247" y="208"/>
                    <a:pt x="247" y="208"/>
                    <a:pt x="247" y="208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40" y="89"/>
                    <a:pt x="142" y="81"/>
                    <a:pt x="142" y="74"/>
                  </a:cubicBezTo>
                  <a:cubicBezTo>
                    <a:pt x="142" y="37"/>
                    <a:pt x="106" y="0"/>
                    <a:pt x="68" y="0"/>
                  </a:cubicBezTo>
                  <a:cubicBezTo>
                    <a:pt x="68" y="0"/>
                    <a:pt x="64" y="5"/>
                    <a:pt x="61" y="7"/>
                  </a:cubicBezTo>
                  <a:cubicBezTo>
                    <a:pt x="92" y="37"/>
                    <a:pt x="89" y="32"/>
                    <a:pt x="89" y="51"/>
                  </a:cubicBezTo>
                  <a:cubicBezTo>
                    <a:pt x="89" y="66"/>
                    <a:pt x="65" y="90"/>
                    <a:pt x="50" y="90"/>
                  </a:cubicBezTo>
                  <a:cubicBezTo>
                    <a:pt x="31" y="90"/>
                    <a:pt x="37" y="93"/>
                    <a:pt x="6" y="62"/>
                  </a:cubicBezTo>
                  <a:cubicBezTo>
                    <a:pt x="4" y="65"/>
                    <a:pt x="0" y="69"/>
                    <a:pt x="0" y="69"/>
                  </a:cubicBezTo>
                  <a:cubicBezTo>
                    <a:pt x="0" y="107"/>
                    <a:pt x="36" y="143"/>
                    <a:pt x="74" y="143"/>
                  </a:cubicBezTo>
                  <a:cubicBezTo>
                    <a:pt x="80" y="143"/>
                    <a:pt x="88" y="141"/>
                    <a:pt x="95" y="137"/>
                  </a:cubicBezTo>
                  <a:cubicBezTo>
                    <a:pt x="207" y="249"/>
                    <a:pt x="207" y="249"/>
                    <a:pt x="207" y="249"/>
                  </a:cubicBezTo>
                  <a:cubicBezTo>
                    <a:pt x="233" y="284"/>
                    <a:pt x="233" y="284"/>
                    <a:pt x="233" y="284"/>
                  </a:cubicBezTo>
                  <a:cubicBezTo>
                    <a:pt x="247" y="288"/>
                    <a:pt x="247" y="288"/>
                    <a:pt x="247" y="288"/>
                  </a:cubicBezTo>
                  <a:cubicBezTo>
                    <a:pt x="287" y="249"/>
                    <a:pt x="287" y="249"/>
                    <a:pt x="287" y="249"/>
                  </a:cubicBezTo>
                  <a:lnTo>
                    <a:pt x="283" y="234"/>
                  </a:lnTo>
                  <a:close/>
                  <a:moveTo>
                    <a:pt x="244" y="261"/>
                  </a:moveTo>
                  <a:cubicBezTo>
                    <a:pt x="234" y="261"/>
                    <a:pt x="227" y="254"/>
                    <a:pt x="227" y="244"/>
                  </a:cubicBezTo>
                  <a:cubicBezTo>
                    <a:pt x="227" y="235"/>
                    <a:pt x="234" y="228"/>
                    <a:pt x="244" y="228"/>
                  </a:cubicBezTo>
                  <a:cubicBezTo>
                    <a:pt x="253" y="228"/>
                    <a:pt x="260" y="235"/>
                    <a:pt x="260" y="244"/>
                  </a:cubicBezTo>
                  <a:cubicBezTo>
                    <a:pt x="260" y="254"/>
                    <a:pt x="253" y="261"/>
                    <a:pt x="244" y="2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13">
              <a:extLst>
                <a:ext uri="{FF2B5EF4-FFF2-40B4-BE49-F238E27FC236}">
                  <a16:creationId xmlns:a16="http://schemas.microsoft.com/office/drawing/2014/main" xmlns="" id="{084C4EAA-F838-4995-9506-F62632263FD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8366" y="3506050"/>
              <a:ext cx="14644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121602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请输入你的题目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xmlns="" id="{F8850AF9-7E50-4C45-B1EE-292284BB88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60507" y="3850769"/>
              <a:ext cx="3421882" cy="608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1216025" rtl="0" eaLnBrk="1" fontAlgn="auto" latinLnBrk="0" hangingPunct="1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请在此处添加详细描述文本，尽量与标题文本语言风格相符合，语言描述尽量简洁生动。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6F477F5-DA4B-4687-A978-6D3AC3FCFE40}"/>
              </a:ext>
            </a:extLst>
          </p:cNvPr>
          <p:cNvGrpSpPr/>
          <p:nvPr/>
        </p:nvGrpSpPr>
        <p:grpSpPr>
          <a:xfrm>
            <a:off x="7247699" y="5300177"/>
            <a:ext cx="4350604" cy="924887"/>
            <a:chOff x="7322344" y="4071596"/>
            <a:chExt cx="4350604" cy="924887"/>
          </a:xfrm>
        </p:grpSpPr>
        <p:sp>
          <p:nvSpPr>
            <p:cNvPr id="21" name="Oval 25">
              <a:extLst>
                <a:ext uri="{FF2B5EF4-FFF2-40B4-BE49-F238E27FC236}">
                  <a16:creationId xmlns:a16="http://schemas.microsoft.com/office/drawing/2014/main" xmlns="" id="{49C1CA54-F09E-4907-8C98-5C9DABDF6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22344" y="4071596"/>
              <a:ext cx="439341" cy="439341"/>
            </a:xfrm>
            <a:prstGeom prst="ellipse">
              <a:avLst/>
            </a:prstGeom>
            <a:solidFill>
              <a:srgbClr val="529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46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304">
              <a:extLst>
                <a:ext uri="{FF2B5EF4-FFF2-40B4-BE49-F238E27FC236}">
                  <a16:creationId xmlns:a16="http://schemas.microsoft.com/office/drawing/2014/main" xmlns="" id="{50219599-A11F-4486-9D9E-7E9F36C6A70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5" y="4183515"/>
              <a:ext cx="214313" cy="214313"/>
            </a:xfrm>
            <a:custGeom>
              <a:avLst/>
              <a:gdLst>
                <a:gd name="T0" fmla="*/ 271223894 w 297"/>
                <a:gd name="T1" fmla="*/ 214757000 h 297"/>
                <a:gd name="T2" fmla="*/ 212905879 w 297"/>
                <a:gd name="T3" fmla="*/ 180507409 h 297"/>
                <a:gd name="T4" fmla="*/ 203649311 w 297"/>
                <a:gd name="T5" fmla="*/ 181432970 h 297"/>
                <a:gd name="T6" fmla="*/ 186060773 w 297"/>
                <a:gd name="T7" fmla="*/ 199020545 h 297"/>
                <a:gd name="T8" fmla="*/ 175878644 w 297"/>
                <a:gd name="T9" fmla="*/ 203649311 h 297"/>
                <a:gd name="T10" fmla="*/ 112932826 w 297"/>
                <a:gd name="T11" fmla="*/ 162918871 h 297"/>
                <a:gd name="T12" fmla="*/ 72202386 w 297"/>
                <a:gd name="T13" fmla="*/ 99973053 h 297"/>
                <a:gd name="T14" fmla="*/ 75905591 w 297"/>
                <a:gd name="T15" fmla="*/ 88865364 h 297"/>
                <a:gd name="T16" fmla="*/ 90716485 w 297"/>
                <a:gd name="T17" fmla="*/ 74054470 h 297"/>
                <a:gd name="T18" fmla="*/ 92567606 w 297"/>
                <a:gd name="T19" fmla="*/ 64796939 h 297"/>
                <a:gd name="T20" fmla="*/ 60169136 w 297"/>
                <a:gd name="T21" fmla="*/ 3702242 h 297"/>
                <a:gd name="T22" fmla="*/ 53689250 w 297"/>
                <a:gd name="T23" fmla="*/ 2776682 h 297"/>
                <a:gd name="T24" fmla="*/ 12959773 w 297"/>
                <a:gd name="T25" fmla="*/ 42581561 h 297"/>
                <a:gd name="T26" fmla="*/ 8331008 w 297"/>
                <a:gd name="T27" fmla="*/ 52763689 h 297"/>
                <a:gd name="T28" fmla="*/ 82385477 w 297"/>
                <a:gd name="T29" fmla="*/ 193466220 h 297"/>
                <a:gd name="T30" fmla="*/ 222162447 w 297"/>
                <a:gd name="T31" fmla="*/ 266595129 h 297"/>
                <a:gd name="T32" fmla="*/ 233271098 w 297"/>
                <a:gd name="T33" fmla="*/ 261966364 h 297"/>
                <a:gd name="T34" fmla="*/ 273075015 w 297"/>
                <a:gd name="T35" fmla="*/ 222162447 h 297"/>
                <a:gd name="T36" fmla="*/ 271223894 w 297"/>
                <a:gd name="T37" fmla="*/ 214757000 h 29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7" h="297">
                  <a:moveTo>
                    <a:pt x="293" y="232"/>
                  </a:moveTo>
                  <a:cubicBezTo>
                    <a:pt x="230" y="195"/>
                    <a:pt x="230" y="195"/>
                    <a:pt x="230" y="195"/>
                  </a:cubicBezTo>
                  <a:cubicBezTo>
                    <a:pt x="227" y="193"/>
                    <a:pt x="222" y="194"/>
                    <a:pt x="220" y="196"/>
                  </a:cubicBezTo>
                  <a:cubicBezTo>
                    <a:pt x="201" y="215"/>
                    <a:pt x="201" y="215"/>
                    <a:pt x="201" y="215"/>
                  </a:cubicBezTo>
                  <a:cubicBezTo>
                    <a:pt x="198" y="217"/>
                    <a:pt x="193" y="220"/>
                    <a:pt x="190" y="220"/>
                  </a:cubicBezTo>
                  <a:cubicBezTo>
                    <a:pt x="190" y="220"/>
                    <a:pt x="166" y="220"/>
                    <a:pt x="122" y="176"/>
                  </a:cubicBezTo>
                  <a:cubicBezTo>
                    <a:pt x="77" y="132"/>
                    <a:pt x="78" y="108"/>
                    <a:pt x="78" y="108"/>
                  </a:cubicBezTo>
                  <a:cubicBezTo>
                    <a:pt x="78" y="104"/>
                    <a:pt x="80" y="99"/>
                    <a:pt x="82" y="96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01" y="78"/>
                    <a:pt x="102" y="73"/>
                    <a:pt x="100" y="70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1"/>
                    <a:pt x="60" y="0"/>
                    <a:pt x="58" y="3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8"/>
                    <a:pt x="9" y="53"/>
                    <a:pt x="9" y="57"/>
                  </a:cubicBezTo>
                  <a:cubicBezTo>
                    <a:pt x="9" y="57"/>
                    <a:pt x="0" y="120"/>
                    <a:pt x="89" y="209"/>
                  </a:cubicBezTo>
                  <a:cubicBezTo>
                    <a:pt x="177" y="297"/>
                    <a:pt x="240" y="288"/>
                    <a:pt x="240" y="288"/>
                  </a:cubicBezTo>
                  <a:cubicBezTo>
                    <a:pt x="244" y="288"/>
                    <a:pt x="249" y="285"/>
                    <a:pt x="252" y="283"/>
                  </a:cubicBezTo>
                  <a:cubicBezTo>
                    <a:pt x="295" y="240"/>
                    <a:pt x="295" y="240"/>
                    <a:pt x="295" y="240"/>
                  </a:cubicBezTo>
                  <a:cubicBezTo>
                    <a:pt x="297" y="237"/>
                    <a:pt x="297" y="233"/>
                    <a:pt x="293" y="2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xmlns="" id="{100ABF01-7EF5-436F-A67F-C9B6CFCA3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8366" y="4127556"/>
              <a:ext cx="146446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121602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请输入你的题目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  <p:sp>
          <p:nvSpPr>
            <p:cNvPr id="24" name="TextBox 13">
              <a:extLst>
                <a:ext uri="{FF2B5EF4-FFF2-40B4-BE49-F238E27FC236}">
                  <a16:creationId xmlns:a16="http://schemas.microsoft.com/office/drawing/2014/main" xmlns="" id="{E7734176-71DD-4992-9B6A-054FD2A372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78366" y="4388240"/>
              <a:ext cx="3794582" cy="608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lvl="0" indent="0" defTabSz="1216025" fontAlgn="auto">
                <a:lnSpc>
                  <a:spcPct val="15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400" b="0" i="0" u="none" strike="noStrike" cap="none" spc="0" normalizeH="0" baseline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dirty="0">
                  <a:sym typeface="Arial" pitchFamily="34" charset="0"/>
                </a:rPr>
                <a:t>请在此处添加详细描述文本，尽量与标题文本语言风格相符合，语言描述尽量简洁生动。</a:t>
              </a:r>
              <a:endParaRPr lang="en-US" altLang="zh-CN" dirty="0">
                <a:sym typeface="Arial" pitchFamily="34" charset="0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47C37FF2-D87C-4402-97CE-F81B380897FD}"/>
              </a:ext>
            </a:extLst>
          </p:cNvPr>
          <p:cNvGrpSpPr/>
          <p:nvPr/>
        </p:nvGrpSpPr>
        <p:grpSpPr>
          <a:xfrm>
            <a:off x="8535955" y="2000458"/>
            <a:ext cx="2771795" cy="1816672"/>
            <a:chOff x="4911596" y="1545661"/>
            <a:chExt cx="2235840" cy="1465400"/>
          </a:xfrm>
        </p:grpSpPr>
        <p:sp>
          <p:nvSpPr>
            <p:cNvPr id="29" name="Rectangle 5">
              <a:extLst>
                <a:ext uri="{FF2B5EF4-FFF2-40B4-BE49-F238E27FC236}">
                  <a16:creationId xmlns:a16="http://schemas.microsoft.com/office/drawing/2014/main" xmlns="" id="{312FA6D2-27F5-4C7C-AF55-9D4E814157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596" y="1545661"/>
              <a:ext cx="2235840" cy="146540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6846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38">
              <a:extLst>
                <a:ext uri="{FF2B5EF4-FFF2-40B4-BE49-F238E27FC236}">
                  <a16:creationId xmlns:a16="http://schemas.microsoft.com/office/drawing/2014/main" xmlns="" id="{C56772E8-03A5-425C-9DF4-81870AA5B2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7788" y="2078490"/>
              <a:ext cx="1914525" cy="607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marL="0" marR="0" lvl="0" indent="0" algn="l" defTabSz="912019" rtl="0" eaLnBrk="1" fontAlgn="auto" latinLnBrk="0" hangingPunct="1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请在此处添加详细描述文本，尽量与标题文本语言风格相符合，语言描述尽量简洁生动。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  <p:sp>
          <p:nvSpPr>
            <p:cNvPr id="31" name="TextBox 13">
              <a:extLst>
                <a:ext uri="{FF2B5EF4-FFF2-40B4-BE49-F238E27FC236}">
                  <a16:creationId xmlns:a16="http://schemas.microsoft.com/office/drawing/2014/main" xmlns="" id="{BB18E496-6067-456C-9A39-0FB0B1BEB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38750" y="1834412"/>
              <a:ext cx="175260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marL="0" marR="0" lvl="0" indent="0" algn="ctr" defTabSz="1216025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4176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请输入你的题目</a:t>
              </a:r>
              <a:endPara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484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25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A63AE0B9-5DAD-4C79-8A52-BCCAD613D0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" y="73004"/>
            <a:ext cx="1353511" cy="1209886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E05DF04D-35E2-420F-B57F-C5D1243F0D08}"/>
              </a:ext>
            </a:extLst>
          </p:cNvPr>
          <p:cNvSpPr/>
          <p:nvPr/>
        </p:nvSpPr>
        <p:spPr>
          <a:xfrm>
            <a:off x="1569074" y="556756"/>
            <a:ext cx="24908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教学设计</a:t>
            </a:r>
          </a:p>
        </p:txBody>
      </p:sp>
      <p:grpSp>
        <p:nvGrpSpPr>
          <p:cNvPr id="4" name="Group 53">
            <a:extLst>
              <a:ext uri="{FF2B5EF4-FFF2-40B4-BE49-F238E27FC236}">
                <a16:creationId xmlns:a16="http://schemas.microsoft.com/office/drawing/2014/main" xmlns="" id="{EAC2B748-ACBF-42F3-8E90-F018B1BD8D60}"/>
              </a:ext>
            </a:extLst>
          </p:cNvPr>
          <p:cNvGrpSpPr/>
          <p:nvPr/>
        </p:nvGrpSpPr>
        <p:grpSpPr>
          <a:xfrm>
            <a:off x="2688850" y="3713152"/>
            <a:ext cx="2276736" cy="1644964"/>
            <a:chOff x="1427429" y="3574345"/>
            <a:chExt cx="3035647" cy="2193284"/>
          </a:xfrm>
        </p:grpSpPr>
        <p:sp>
          <p:nvSpPr>
            <p:cNvPr id="5" name="TextBox 51">
              <a:extLst>
                <a:ext uri="{FF2B5EF4-FFF2-40B4-BE49-F238E27FC236}">
                  <a16:creationId xmlns:a16="http://schemas.microsoft.com/office/drawing/2014/main" xmlns="" id="{8184C3DA-A932-4C11-9689-3967B28CA1AC}"/>
                </a:ext>
              </a:extLst>
            </p:cNvPr>
            <p:cNvSpPr txBox="1"/>
            <p:nvPr/>
          </p:nvSpPr>
          <p:spPr>
            <a:xfrm>
              <a:off x="2531667" y="3574345"/>
              <a:ext cx="10354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1" u="none" strike="noStrike" cap="none" spc="0" normalizeH="0" baseline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Clear Sans" panose="020B0503030202020304" pitchFamily="34" charset="0"/>
                  <a:cs typeface="Clear Sans" panose="020B0503030202020304" pitchFamily="34" charset="0"/>
                </a:defRPr>
              </a:lvl1pPr>
            </a:lstStyle>
            <a:p>
              <a:r>
                <a:rPr lang="en-GB" dirty="0"/>
                <a:t>Process 1</a:t>
              </a:r>
            </a:p>
          </p:txBody>
        </p:sp>
        <p:sp>
          <p:nvSpPr>
            <p:cNvPr id="6" name="Rectangle 52">
              <a:extLst>
                <a:ext uri="{FF2B5EF4-FFF2-40B4-BE49-F238E27FC236}">
                  <a16:creationId xmlns:a16="http://schemas.microsoft.com/office/drawing/2014/main" xmlns="" id="{D4CCA98D-B43E-431B-A284-FEA62EB60E2C}"/>
                </a:ext>
              </a:extLst>
            </p:cNvPr>
            <p:cNvSpPr/>
            <p:nvPr/>
          </p:nvSpPr>
          <p:spPr>
            <a:xfrm>
              <a:off x="1427429" y="3971754"/>
              <a:ext cx="3035647" cy="1795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7" name="Group 54">
            <a:extLst>
              <a:ext uri="{FF2B5EF4-FFF2-40B4-BE49-F238E27FC236}">
                <a16:creationId xmlns:a16="http://schemas.microsoft.com/office/drawing/2014/main" xmlns="" id="{BA8A5B64-7718-45AF-8B93-E7D7D877D4E4}"/>
              </a:ext>
            </a:extLst>
          </p:cNvPr>
          <p:cNvGrpSpPr/>
          <p:nvPr/>
        </p:nvGrpSpPr>
        <p:grpSpPr>
          <a:xfrm>
            <a:off x="7462268" y="3713150"/>
            <a:ext cx="2122241" cy="1594064"/>
            <a:chOff x="1791477" y="3574345"/>
            <a:chExt cx="2829654" cy="2125419"/>
          </a:xfrm>
        </p:grpSpPr>
        <p:sp>
          <p:nvSpPr>
            <p:cNvPr id="8" name="TextBox 55">
              <a:extLst>
                <a:ext uri="{FF2B5EF4-FFF2-40B4-BE49-F238E27FC236}">
                  <a16:creationId xmlns:a16="http://schemas.microsoft.com/office/drawing/2014/main" xmlns="" id="{2846B7A4-0B87-4C78-B5D8-F384D0AAFC87}"/>
                </a:ext>
              </a:extLst>
            </p:cNvPr>
            <p:cNvSpPr txBox="1"/>
            <p:nvPr/>
          </p:nvSpPr>
          <p:spPr>
            <a:xfrm>
              <a:off x="2335376" y="3574345"/>
              <a:ext cx="142808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b="1" i="1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Clear Sans" panose="020B0503030202020304" pitchFamily="34" charset="0"/>
                  <a:ea typeface="+mn-ea"/>
                  <a:cs typeface="Clear Sans" panose="020B0503030202020304" pitchFamily="34" charset="0"/>
                </a:rPr>
                <a:t>Process 3</a:t>
              </a:r>
            </a:p>
          </p:txBody>
        </p:sp>
        <p:sp>
          <p:nvSpPr>
            <p:cNvPr id="9" name="Rectangle 56">
              <a:extLst>
                <a:ext uri="{FF2B5EF4-FFF2-40B4-BE49-F238E27FC236}">
                  <a16:creationId xmlns:a16="http://schemas.microsoft.com/office/drawing/2014/main" xmlns="" id="{B7FDA26E-53F7-420D-964A-4A9F649BB335}"/>
                </a:ext>
              </a:extLst>
            </p:cNvPr>
            <p:cNvSpPr/>
            <p:nvPr/>
          </p:nvSpPr>
          <p:spPr>
            <a:xfrm>
              <a:off x="1791477" y="3903888"/>
              <a:ext cx="2829654" cy="17958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5293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en-US" sz="1400" dirty="0">
                <a:solidFill>
                  <a:srgbClr val="5293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57">
            <a:extLst>
              <a:ext uri="{FF2B5EF4-FFF2-40B4-BE49-F238E27FC236}">
                <a16:creationId xmlns:a16="http://schemas.microsoft.com/office/drawing/2014/main" xmlns="" id="{FCB347DC-8EDD-4ABE-9680-DFD36760FBC6}"/>
              </a:ext>
            </a:extLst>
          </p:cNvPr>
          <p:cNvGrpSpPr/>
          <p:nvPr/>
        </p:nvGrpSpPr>
        <p:grpSpPr>
          <a:xfrm>
            <a:off x="5072098" y="1691678"/>
            <a:ext cx="2189054" cy="1771511"/>
            <a:chOff x="1560633" y="2307052"/>
            <a:chExt cx="2918738" cy="2362013"/>
          </a:xfrm>
        </p:grpSpPr>
        <p:sp>
          <p:nvSpPr>
            <p:cNvPr id="11" name="TextBox 58">
              <a:extLst>
                <a:ext uri="{FF2B5EF4-FFF2-40B4-BE49-F238E27FC236}">
                  <a16:creationId xmlns:a16="http://schemas.microsoft.com/office/drawing/2014/main" xmlns="" id="{702FE9EA-93B2-466E-AF0A-98EACC582761}"/>
                </a:ext>
              </a:extLst>
            </p:cNvPr>
            <p:cNvSpPr txBox="1"/>
            <p:nvPr/>
          </p:nvSpPr>
          <p:spPr>
            <a:xfrm>
              <a:off x="2304276" y="2307052"/>
              <a:ext cx="142808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1" u="none" strike="noStrike" cap="none" spc="0" normalizeH="0" baseline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Clear Sans" panose="020B0503030202020304" pitchFamily="34" charset="0"/>
                  <a:cs typeface="Clear Sans" panose="020B0503030202020304" pitchFamily="34" charset="0"/>
                </a:defRPr>
              </a:lvl1pPr>
            </a:lstStyle>
            <a:p>
              <a:r>
                <a:rPr lang="en-GB" dirty="0"/>
                <a:t>Process 2</a:t>
              </a:r>
            </a:p>
          </p:txBody>
        </p:sp>
        <p:sp>
          <p:nvSpPr>
            <p:cNvPr id="12" name="Rectangle 59">
              <a:extLst>
                <a:ext uri="{FF2B5EF4-FFF2-40B4-BE49-F238E27FC236}">
                  <a16:creationId xmlns:a16="http://schemas.microsoft.com/office/drawing/2014/main" xmlns="" id="{E059A249-1592-41FD-BD77-B8BB30C99D1C}"/>
                </a:ext>
              </a:extLst>
            </p:cNvPr>
            <p:cNvSpPr/>
            <p:nvPr/>
          </p:nvSpPr>
          <p:spPr>
            <a:xfrm>
              <a:off x="1560633" y="2873190"/>
              <a:ext cx="2918738" cy="1795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5293C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  <a:endParaRPr lang="en-US" sz="1400" dirty="0">
                <a:solidFill>
                  <a:srgbClr val="5293C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1">
            <a:extLst>
              <a:ext uri="{FF2B5EF4-FFF2-40B4-BE49-F238E27FC236}">
                <a16:creationId xmlns:a16="http://schemas.microsoft.com/office/drawing/2014/main" xmlns="" id="{F3500FD0-5903-4489-A070-07F408498A45}"/>
              </a:ext>
            </a:extLst>
          </p:cNvPr>
          <p:cNvGrpSpPr/>
          <p:nvPr/>
        </p:nvGrpSpPr>
        <p:grpSpPr>
          <a:xfrm>
            <a:off x="2777894" y="1957127"/>
            <a:ext cx="2276736" cy="1604648"/>
            <a:chOff x="1546154" y="1232979"/>
            <a:chExt cx="3035648" cy="2139530"/>
          </a:xfrm>
        </p:grpSpPr>
        <p:grpSp>
          <p:nvGrpSpPr>
            <p:cNvPr id="14" name="Group 12">
              <a:extLst>
                <a:ext uri="{FF2B5EF4-FFF2-40B4-BE49-F238E27FC236}">
                  <a16:creationId xmlns:a16="http://schemas.microsoft.com/office/drawing/2014/main" xmlns="" id="{272014E1-4371-4DCF-B972-38CF5BDB9346}"/>
                </a:ext>
              </a:extLst>
            </p:cNvPr>
            <p:cNvGrpSpPr/>
            <p:nvPr/>
          </p:nvGrpSpPr>
          <p:grpSpPr>
            <a:xfrm>
              <a:off x="1546154" y="1232979"/>
              <a:ext cx="3035648" cy="2139530"/>
              <a:chOff x="860354" y="1042479"/>
              <a:chExt cx="3466373" cy="2443106"/>
            </a:xfrm>
          </p:grpSpPr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xmlns="" id="{984F9656-592E-4FC9-85A2-FCDC98F9B791}"/>
                  </a:ext>
                </a:extLst>
              </p:cNvPr>
              <p:cNvSpPr/>
              <p:nvPr/>
            </p:nvSpPr>
            <p:spPr bwMode="auto">
              <a:xfrm>
                <a:off x="1095577" y="1954510"/>
                <a:ext cx="2995928" cy="1531075"/>
              </a:xfrm>
              <a:custGeom>
                <a:avLst/>
                <a:gdLst>
                  <a:gd name="T0" fmla="*/ 0 w 1000"/>
                  <a:gd name="T1" fmla="*/ 509 h 509"/>
                  <a:gd name="T2" fmla="*/ 500 w 1000"/>
                  <a:gd name="T3" fmla="*/ 508 h 509"/>
                  <a:gd name="T4" fmla="*/ 1000 w 1000"/>
                  <a:gd name="T5" fmla="*/ 509 h 509"/>
                  <a:gd name="T6" fmla="*/ 500 w 1000"/>
                  <a:gd name="T7" fmla="*/ 5 h 509"/>
                  <a:gd name="T8" fmla="*/ 500 w 1000"/>
                  <a:gd name="T9" fmla="*/ 5 h 509"/>
                  <a:gd name="T10" fmla="*/ 0 w 1000"/>
                  <a:gd name="T11" fmla="*/ 509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0" h="509">
                    <a:moveTo>
                      <a:pt x="0" y="509"/>
                    </a:moveTo>
                    <a:cubicBezTo>
                      <a:pt x="500" y="508"/>
                      <a:pt x="500" y="508"/>
                      <a:pt x="500" y="508"/>
                    </a:cubicBezTo>
                    <a:cubicBezTo>
                      <a:pt x="1000" y="509"/>
                      <a:pt x="1000" y="509"/>
                      <a:pt x="1000" y="509"/>
                    </a:cubicBezTo>
                    <a:cubicBezTo>
                      <a:pt x="959" y="151"/>
                      <a:pt x="729" y="0"/>
                      <a:pt x="500" y="5"/>
                    </a:cubicBezTo>
                    <a:cubicBezTo>
                      <a:pt x="500" y="5"/>
                      <a:pt x="500" y="5"/>
                      <a:pt x="500" y="5"/>
                    </a:cubicBezTo>
                    <a:cubicBezTo>
                      <a:pt x="270" y="0"/>
                      <a:pt x="41" y="151"/>
                      <a:pt x="0" y="509"/>
                    </a:cubicBezTo>
                    <a:close/>
                  </a:path>
                </a:pathLst>
              </a:custGeom>
              <a:solidFill>
                <a:srgbClr val="5293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 5">
                <a:extLst>
                  <a:ext uri="{FF2B5EF4-FFF2-40B4-BE49-F238E27FC236}">
                    <a16:creationId xmlns:a16="http://schemas.microsoft.com/office/drawing/2014/main" xmlns="" id="{C991BF84-D2DB-47EE-AC95-E97E08C2BD9B}"/>
                  </a:ext>
                </a:extLst>
              </p:cNvPr>
              <p:cNvSpPr/>
              <p:nvPr/>
            </p:nvSpPr>
            <p:spPr bwMode="auto">
              <a:xfrm>
                <a:off x="860354" y="1042479"/>
                <a:ext cx="3466373" cy="2439344"/>
              </a:xfrm>
              <a:custGeom>
                <a:avLst/>
                <a:gdLst>
                  <a:gd name="T0" fmla="*/ 6 w 1216"/>
                  <a:gd name="T1" fmla="*/ 854 h 854"/>
                  <a:gd name="T2" fmla="*/ 1216 w 1216"/>
                  <a:gd name="T3" fmla="*/ 854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216" h="854">
                    <a:moveTo>
                      <a:pt x="6" y="854"/>
                    </a:moveTo>
                    <a:cubicBezTo>
                      <a:pt x="0" y="63"/>
                      <a:pt x="1183" y="0"/>
                      <a:pt x="1216" y="854"/>
                    </a:cubicBezTo>
                  </a:path>
                </a:pathLst>
              </a:custGeom>
              <a:noFill/>
              <a:ln w="114300" cap="flat">
                <a:solidFill>
                  <a:srgbClr val="5293CC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5" name="Shape 3659">
              <a:extLst>
                <a:ext uri="{FF2B5EF4-FFF2-40B4-BE49-F238E27FC236}">
                  <a16:creationId xmlns:a16="http://schemas.microsoft.com/office/drawing/2014/main" xmlns="" id="{187CC6EB-5FC3-47BC-B864-FB491688CDD8}"/>
                </a:ext>
              </a:extLst>
            </p:cNvPr>
            <p:cNvSpPr/>
            <p:nvPr/>
          </p:nvSpPr>
          <p:spPr>
            <a:xfrm>
              <a:off x="2730320" y="2484896"/>
              <a:ext cx="637079" cy="597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93" h="21440" extrusionOk="0">
                  <a:moveTo>
                    <a:pt x="20097" y="14373"/>
                  </a:moveTo>
                  <a:lnTo>
                    <a:pt x="15990" y="12571"/>
                  </a:lnTo>
                  <a:lnTo>
                    <a:pt x="16463" y="14008"/>
                  </a:lnTo>
                  <a:cubicBezTo>
                    <a:pt x="16439" y="15532"/>
                    <a:pt x="13726" y="16745"/>
                    <a:pt x="10496" y="16745"/>
                  </a:cubicBezTo>
                  <a:cubicBezTo>
                    <a:pt x="7268" y="16745"/>
                    <a:pt x="4553" y="15532"/>
                    <a:pt x="4529" y="14008"/>
                  </a:cubicBezTo>
                  <a:lnTo>
                    <a:pt x="5002" y="12571"/>
                  </a:lnTo>
                  <a:lnTo>
                    <a:pt x="895" y="14373"/>
                  </a:lnTo>
                  <a:cubicBezTo>
                    <a:pt x="-255" y="14878"/>
                    <a:pt x="-304" y="15814"/>
                    <a:pt x="789" y="16451"/>
                  </a:cubicBezTo>
                  <a:lnTo>
                    <a:pt x="8511" y="20962"/>
                  </a:lnTo>
                  <a:cubicBezTo>
                    <a:pt x="9602" y="21600"/>
                    <a:pt x="11390" y="21600"/>
                    <a:pt x="12481" y="20962"/>
                  </a:cubicBezTo>
                  <a:lnTo>
                    <a:pt x="20205" y="16451"/>
                  </a:lnTo>
                  <a:cubicBezTo>
                    <a:pt x="21296" y="15814"/>
                    <a:pt x="21247" y="14878"/>
                    <a:pt x="20097" y="14373"/>
                  </a:cubicBezTo>
                  <a:close/>
                  <a:moveTo>
                    <a:pt x="10496" y="5209"/>
                  </a:moveTo>
                  <a:cubicBezTo>
                    <a:pt x="11724" y="5209"/>
                    <a:pt x="12866" y="4796"/>
                    <a:pt x="13199" y="4152"/>
                  </a:cubicBezTo>
                  <a:cubicBezTo>
                    <a:pt x="12739" y="2744"/>
                    <a:pt x="12343" y="1535"/>
                    <a:pt x="12094" y="773"/>
                  </a:cubicBezTo>
                  <a:cubicBezTo>
                    <a:pt x="11927" y="264"/>
                    <a:pt x="11175" y="0"/>
                    <a:pt x="10496" y="0"/>
                  </a:cubicBezTo>
                  <a:cubicBezTo>
                    <a:pt x="9817" y="0"/>
                    <a:pt x="9065" y="264"/>
                    <a:pt x="8898" y="773"/>
                  </a:cubicBezTo>
                  <a:cubicBezTo>
                    <a:pt x="8649" y="1535"/>
                    <a:pt x="8253" y="2744"/>
                    <a:pt x="7792" y="4152"/>
                  </a:cubicBezTo>
                  <a:cubicBezTo>
                    <a:pt x="8126" y="4796"/>
                    <a:pt x="9268" y="5209"/>
                    <a:pt x="10496" y="5209"/>
                  </a:cubicBezTo>
                  <a:close/>
                  <a:moveTo>
                    <a:pt x="10496" y="13197"/>
                  </a:moveTo>
                  <a:cubicBezTo>
                    <a:pt x="13109" y="13197"/>
                    <a:pt x="15296" y="12229"/>
                    <a:pt x="15429" y="10966"/>
                  </a:cubicBezTo>
                  <a:cubicBezTo>
                    <a:pt x="15041" y="9779"/>
                    <a:pt x="14617" y="8484"/>
                    <a:pt x="14201" y="7211"/>
                  </a:cubicBezTo>
                  <a:cubicBezTo>
                    <a:pt x="13911" y="8118"/>
                    <a:pt x="12316" y="8759"/>
                    <a:pt x="10496" y="8759"/>
                  </a:cubicBezTo>
                  <a:cubicBezTo>
                    <a:pt x="8678" y="8759"/>
                    <a:pt x="7081" y="8118"/>
                    <a:pt x="6791" y="7211"/>
                  </a:cubicBezTo>
                  <a:cubicBezTo>
                    <a:pt x="6375" y="8484"/>
                    <a:pt x="5951" y="9779"/>
                    <a:pt x="5563" y="10966"/>
                  </a:cubicBezTo>
                  <a:cubicBezTo>
                    <a:pt x="5696" y="12229"/>
                    <a:pt x="7883" y="13197"/>
                    <a:pt x="10496" y="13197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sym typeface="Helvetica Light"/>
              </a:endParaRPr>
            </a:p>
          </p:txBody>
        </p:sp>
      </p:grpSp>
      <p:grpSp>
        <p:nvGrpSpPr>
          <p:cNvPr id="18" name="Group 9">
            <a:extLst>
              <a:ext uri="{FF2B5EF4-FFF2-40B4-BE49-F238E27FC236}">
                <a16:creationId xmlns:a16="http://schemas.microsoft.com/office/drawing/2014/main" xmlns="" id="{C0639669-7653-41C9-9CE5-A7A2D53FFE69}"/>
              </a:ext>
            </a:extLst>
          </p:cNvPr>
          <p:cNvGrpSpPr/>
          <p:nvPr/>
        </p:nvGrpSpPr>
        <p:grpSpPr>
          <a:xfrm>
            <a:off x="5042834" y="3559304"/>
            <a:ext cx="2276736" cy="1602177"/>
            <a:chOff x="4566074" y="3369215"/>
            <a:chExt cx="3035648" cy="2136236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xmlns="" id="{3337B43C-BA38-4F2E-8340-00DE34A203FD}"/>
                </a:ext>
              </a:extLst>
            </p:cNvPr>
            <p:cNvSpPr/>
            <p:nvPr/>
          </p:nvSpPr>
          <p:spPr bwMode="auto">
            <a:xfrm flipV="1">
              <a:off x="4566074" y="3369215"/>
              <a:ext cx="3035648" cy="2136236"/>
            </a:xfrm>
            <a:custGeom>
              <a:avLst/>
              <a:gdLst>
                <a:gd name="T0" fmla="*/ 6 w 1216"/>
                <a:gd name="T1" fmla="*/ 854 h 854"/>
                <a:gd name="T2" fmla="*/ 1216 w 1216"/>
                <a:gd name="T3" fmla="*/ 854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6" h="854">
                  <a:moveTo>
                    <a:pt x="6" y="854"/>
                  </a:moveTo>
                  <a:cubicBezTo>
                    <a:pt x="0" y="63"/>
                    <a:pt x="1183" y="0"/>
                    <a:pt x="1216" y="854"/>
                  </a:cubicBezTo>
                </a:path>
              </a:pathLst>
            </a:custGeom>
            <a:noFill/>
            <a:ln w="114300" cap="flat">
              <a:solidFill>
                <a:srgbClr val="86B0D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293CC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0" name="Group 2">
              <a:extLst>
                <a:ext uri="{FF2B5EF4-FFF2-40B4-BE49-F238E27FC236}">
                  <a16:creationId xmlns:a16="http://schemas.microsoft.com/office/drawing/2014/main" xmlns="" id="{7E5B5D13-D698-4028-A84B-514948A2B296}"/>
                </a:ext>
              </a:extLst>
            </p:cNvPr>
            <p:cNvGrpSpPr/>
            <p:nvPr/>
          </p:nvGrpSpPr>
          <p:grpSpPr>
            <a:xfrm>
              <a:off x="4772068" y="3380337"/>
              <a:ext cx="2623660" cy="1340827"/>
              <a:chOff x="4772068" y="3380337"/>
              <a:chExt cx="2623660" cy="1340827"/>
            </a:xfrm>
          </p:grpSpPr>
          <p:sp>
            <p:nvSpPr>
              <p:cNvPr id="21" name="Freeform 5">
                <a:extLst>
                  <a:ext uri="{FF2B5EF4-FFF2-40B4-BE49-F238E27FC236}">
                    <a16:creationId xmlns:a16="http://schemas.microsoft.com/office/drawing/2014/main" xmlns="" id="{19D47B8B-9957-429D-B6C2-CA8E36847D45}"/>
                  </a:ext>
                </a:extLst>
              </p:cNvPr>
              <p:cNvSpPr/>
              <p:nvPr/>
            </p:nvSpPr>
            <p:spPr bwMode="auto">
              <a:xfrm flipV="1">
                <a:off x="4772068" y="3380337"/>
                <a:ext cx="2623660" cy="1340827"/>
              </a:xfrm>
              <a:custGeom>
                <a:avLst/>
                <a:gdLst>
                  <a:gd name="T0" fmla="*/ 0 w 1000"/>
                  <a:gd name="T1" fmla="*/ 509 h 509"/>
                  <a:gd name="T2" fmla="*/ 500 w 1000"/>
                  <a:gd name="T3" fmla="*/ 508 h 509"/>
                  <a:gd name="T4" fmla="*/ 1000 w 1000"/>
                  <a:gd name="T5" fmla="*/ 509 h 509"/>
                  <a:gd name="T6" fmla="*/ 500 w 1000"/>
                  <a:gd name="T7" fmla="*/ 5 h 509"/>
                  <a:gd name="T8" fmla="*/ 500 w 1000"/>
                  <a:gd name="T9" fmla="*/ 5 h 509"/>
                  <a:gd name="T10" fmla="*/ 0 w 1000"/>
                  <a:gd name="T11" fmla="*/ 509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0" h="509">
                    <a:moveTo>
                      <a:pt x="0" y="509"/>
                    </a:moveTo>
                    <a:cubicBezTo>
                      <a:pt x="500" y="508"/>
                      <a:pt x="500" y="508"/>
                      <a:pt x="500" y="508"/>
                    </a:cubicBezTo>
                    <a:cubicBezTo>
                      <a:pt x="1000" y="509"/>
                      <a:pt x="1000" y="509"/>
                      <a:pt x="1000" y="509"/>
                    </a:cubicBezTo>
                    <a:cubicBezTo>
                      <a:pt x="959" y="151"/>
                      <a:pt x="729" y="0"/>
                      <a:pt x="500" y="5"/>
                    </a:cubicBezTo>
                    <a:cubicBezTo>
                      <a:pt x="500" y="5"/>
                      <a:pt x="500" y="5"/>
                      <a:pt x="500" y="5"/>
                    </a:cubicBezTo>
                    <a:cubicBezTo>
                      <a:pt x="270" y="0"/>
                      <a:pt x="41" y="151"/>
                      <a:pt x="0" y="509"/>
                    </a:cubicBezTo>
                    <a:close/>
                  </a:path>
                </a:pathLst>
              </a:custGeom>
              <a:solidFill>
                <a:srgbClr val="86B0D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xmlns="" id="{96EBD249-5355-4391-9E95-914F362EC49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25240" y="3636643"/>
                <a:ext cx="517315" cy="590880"/>
              </a:xfrm>
              <a:custGeom>
                <a:avLst/>
                <a:gdLst>
                  <a:gd name="T0" fmla="*/ 432 w 504"/>
                  <a:gd name="T1" fmla="*/ 541 h 577"/>
                  <a:gd name="T2" fmla="*/ 407 w 504"/>
                  <a:gd name="T3" fmla="*/ 541 h 577"/>
                  <a:gd name="T4" fmla="*/ 504 w 504"/>
                  <a:gd name="T5" fmla="*/ 361 h 577"/>
                  <a:gd name="T6" fmla="*/ 341 w 504"/>
                  <a:gd name="T7" fmla="*/ 152 h 577"/>
                  <a:gd name="T8" fmla="*/ 382 w 504"/>
                  <a:gd name="T9" fmla="*/ 75 h 577"/>
                  <a:gd name="T10" fmla="*/ 374 w 504"/>
                  <a:gd name="T11" fmla="*/ 50 h 577"/>
                  <a:gd name="T12" fmla="*/ 277 w 504"/>
                  <a:gd name="T13" fmla="*/ 3 h 577"/>
                  <a:gd name="T14" fmla="*/ 263 w 504"/>
                  <a:gd name="T15" fmla="*/ 2 h 577"/>
                  <a:gd name="T16" fmla="*/ 252 w 504"/>
                  <a:gd name="T17" fmla="*/ 12 h 577"/>
                  <a:gd name="T18" fmla="*/ 137 w 504"/>
                  <a:gd name="T19" fmla="*/ 230 h 577"/>
                  <a:gd name="T20" fmla="*/ 153 w 504"/>
                  <a:gd name="T21" fmla="*/ 280 h 577"/>
                  <a:gd name="T22" fmla="*/ 137 w 504"/>
                  <a:gd name="T23" fmla="*/ 313 h 577"/>
                  <a:gd name="T24" fmla="*/ 202 w 504"/>
                  <a:gd name="T25" fmla="*/ 344 h 577"/>
                  <a:gd name="T26" fmla="*/ 217 w 504"/>
                  <a:gd name="T27" fmla="*/ 312 h 577"/>
                  <a:gd name="T28" fmla="*/ 217 w 504"/>
                  <a:gd name="T29" fmla="*/ 312 h 577"/>
                  <a:gd name="T30" fmla="*/ 267 w 504"/>
                  <a:gd name="T31" fmla="*/ 293 h 577"/>
                  <a:gd name="T32" fmla="*/ 306 w 504"/>
                  <a:gd name="T33" fmla="*/ 219 h 577"/>
                  <a:gd name="T34" fmla="*/ 432 w 504"/>
                  <a:gd name="T35" fmla="*/ 361 h 577"/>
                  <a:gd name="T36" fmla="*/ 288 w 504"/>
                  <a:gd name="T37" fmla="*/ 505 h 577"/>
                  <a:gd name="T38" fmla="*/ 180 w 504"/>
                  <a:gd name="T39" fmla="*/ 469 h 577"/>
                  <a:gd name="T40" fmla="*/ 180 w 504"/>
                  <a:gd name="T41" fmla="*/ 451 h 577"/>
                  <a:gd name="T42" fmla="*/ 198 w 504"/>
                  <a:gd name="T43" fmla="*/ 433 h 577"/>
                  <a:gd name="T44" fmla="*/ 288 w 504"/>
                  <a:gd name="T45" fmla="*/ 433 h 577"/>
                  <a:gd name="T46" fmla="*/ 288 w 504"/>
                  <a:gd name="T47" fmla="*/ 397 h 577"/>
                  <a:gd name="T48" fmla="*/ 149 w 504"/>
                  <a:gd name="T49" fmla="*/ 397 h 577"/>
                  <a:gd name="T50" fmla="*/ 75 w 504"/>
                  <a:gd name="T51" fmla="*/ 397 h 577"/>
                  <a:gd name="T52" fmla="*/ 0 w 504"/>
                  <a:gd name="T53" fmla="*/ 397 h 577"/>
                  <a:gd name="T54" fmla="*/ 0 w 504"/>
                  <a:gd name="T55" fmla="*/ 433 h 577"/>
                  <a:gd name="T56" fmla="*/ 85 w 504"/>
                  <a:gd name="T57" fmla="*/ 433 h 577"/>
                  <a:gd name="T58" fmla="*/ 90 w 504"/>
                  <a:gd name="T59" fmla="*/ 433 h 577"/>
                  <a:gd name="T60" fmla="*/ 108 w 504"/>
                  <a:gd name="T61" fmla="*/ 451 h 577"/>
                  <a:gd name="T62" fmla="*/ 108 w 504"/>
                  <a:gd name="T63" fmla="*/ 469 h 577"/>
                  <a:gd name="T64" fmla="*/ 108 w 504"/>
                  <a:gd name="T65" fmla="*/ 541 h 577"/>
                  <a:gd name="T66" fmla="*/ 36 w 504"/>
                  <a:gd name="T67" fmla="*/ 577 h 577"/>
                  <a:gd name="T68" fmla="*/ 504 w 504"/>
                  <a:gd name="T69" fmla="*/ 577 h 577"/>
                  <a:gd name="T70" fmla="*/ 432 w 504"/>
                  <a:gd name="T71" fmla="*/ 541 h 577"/>
                  <a:gd name="T72" fmla="*/ 306 w 504"/>
                  <a:gd name="T73" fmla="*/ 49 h 577"/>
                  <a:gd name="T74" fmla="*/ 294 w 504"/>
                  <a:gd name="T75" fmla="*/ 61 h 577"/>
                  <a:gd name="T76" fmla="*/ 212 w 504"/>
                  <a:gd name="T77" fmla="*/ 217 h 577"/>
                  <a:gd name="T78" fmla="*/ 180 w 504"/>
                  <a:gd name="T79" fmla="*/ 202 h 577"/>
                  <a:gd name="T80" fmla="*/ 182 w 504"/>
                  <a:gd name="T81" fmla="*/ 195 h 577"/>
                  <a:gd name="T82" fmla="*/ 261 w 504"/>
                  <a:gd name="T83" fmla="*/ 48 h 577"/>
                  <a:gd name="T84" fmla="*/ 272 w 504"/>
                  <a:gd name="T85" fmla="*/ 38 h 577"/>
                  <a:gd name="T86" fmla="*/ 286 w 504"/>
                  <a:gd name="T87" fmla="*/ 39 h 577"/>
                  <a:gd name="T88" fmla="*/ 306 w 504"/>
                  <a:gd name="T89" fmla="*/ 49 h 577"/>
                  <a:gd name="T90" fmla="*/ 306 w 504"/>
                  <a:gd name="T91" fmla="*/ 49 h 5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04" h="577">
                    <a:moveTo>
                      <a:pt x="432" y="541"/>
                    </a:moveTo>
                    <a:cubicBezTo>
                      <a:pt x="407" y="541"/>
                      <a:pt x="407" y="541"/>
                      <a:pt x="407" y="541"/>
                    </a:cubicBezTo>
                    <a:cubicBezTo>
                      <a:pt x="466" y="502"/>
                      <a:pt x="504" y="436"/>
                      <a:pt x="504" y="361"/>
                    </a:cubicBezTo>
                    <a:cubicBezTo>
                      <a:pt x="504" y="260"/>
                      <a:pt x="435" y="175"/>
                      <a:pt x="341" y="152"/>
                    </a:cubicBezTo>
                    <a:cubicBezTo>
                      <a:pt x="382" y="75"/>
                      <a:pt x="382" y="75"/>
                      <a:pt x="382" y="75"/>
                    </a:cubicBezTo>
                    <a:cubicBezTo>
                      <a:pt x="386" y="65"/>
                      <a:pt x="383" y="54"/>
                      <a:pt x="374" y="50"/>
                    </a:cubicBezTo>
                    <a:cubicBezTo>
                      <a:pt x="277" y="3"/>
                      <a:pt x="277" y="3"/>
                      <a:pt x="277" y="3"/>
                    </a:cubicBezTo>
                    <a:cubicBezTo>
                      <a:pt x="272" y="1"/>
                      <a:pt x="267" y="0"/>
                      <a:pt x="263" y="2"/>
                    </a:cubicBezTo>
                    <a:cubicBezTo>
                      <a:pt x="258" y="4"/>
                      <a:pt x="254" y="7"/>
                      <a:pt x="252" y="12"/>
                    </a:cubicBez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28" y="249"/>
                      <a:pt x="135" y="272"/>
                      <a:pt x="153" y="280"/>
                    </a:cubicBezTo>
                    <a:cubicBezTo>
                      <a:pt x="137" y="313"/>
                      <a:pt x="137" y="313"/>
                      <a:pt x="137" y="313"/>
                    </a:cubicBezTo>
                    <a:cubicBezTo>
                      <a:pt x="202" y="344"/>
                      <a:pt x="202" y="344"/>
                      <a:pt x="202" y="344"/>
                    </a:cubicBezTo>
                    <a:cubicBezTo>
                      <a:pt x="217" y="312"/>
                      <a:pt x="217" y="312"/>
                      <a:pt x="217" y="312"/>
                    </a:cubicBezTo>
                    <a:cubicBezTo>
                      <a:pt x="217" y="312"/>
                      <a:pt x="217" y="312"/>
                      <a:pt x="217" y="312"/>
                    </a:cubicBezTo>
                    <a:cubicBezTo>
                      <a:pt x="235" y="320"/>
                      <a:pt x="257" y="312"/>
                      <a:pt x="267" y="293"/>
                    </a:cubicBezTo>
                    <a:cubicBezTo>
                      <a:pt x="306" y="219"/>
                      <a:pt x="306" y="219"/>
                      <a:pt x="306" y="219"/>
                    </a:cubicBezTo>
                    <a:cubicBezTo>
                      <a:pt x="377" y="228"/>
                      <a:pt x="432" y="288"/>
                      <a:pt x="432" y="361"/>
                    </a:cubicBezTo>
                    <a:cubicBezTo>
                      <a:pt x="432" y="440"/>
                      <a:pt x="367" y="505"/>
                      <a:pt x="288" y="505"/>
                    </a:cubicBezTo>
                    <a:cubicBezTo>
                      <a:pt x="252" y="505"/>
                      <a:pt x="205" y="491"/>
                      <a:pt x="180" y="469"/>
                    </a:cubicBezTo>
                    <a:cubicBezTo>
                      <a:pt x="180" y="451"/>
                      <a:pt x="180" y="451"/>
                      <a:pt x="180" y="451"/>
                    </a:cubicBezTo>
                    <a:cubicBezTo>
                      <a:pt x="180" y="441"/>
                      <a:pt x="188" y="433"/>
                      <a:pt x="198" y="433"/>
                    </a:cubicBezTo>
                    <a:cubicBezTo>
                      <a:pt x="288" y="433"/>
                      <a:pt x="288" y="433"/>
                      <a:pt x="288" y="433"/>
                    </a:cubicBezTo>
                    <a:cubicBezTo>
                      <a:pt x="288" y="397"/>
                      <a:pt x="288" y="397"/>
                      <a:pt x="288" y="397"/>
                    </a:cubicBezTo>
                    <a:cubicBezTo>
                      <a:pt x="149" y="397"/>
                      <a:pt x="149" y="397"/>
                      <a:pt x="149" y="397"/>
                    </a:cubicBezTo>
                    <a:cubicBezTo>
                      <a:pt x="75" y="397"/>
                      <a:pt x="75" y="397"/>
                      <a:pt x="75" y="397"/>
                    </a:cubicBezTo>
                    <a:cubicBezTo>
                      <a:pt x="0" y="397"/>
                      <a:pt x="0" y="397"/>
                      <a:pt x="0" y="397"/>
                    </a:cubicBezTo>
                    <a:cubicBezTo>
                      <a:pt x="0" y="433"/>
                      <a:pt x="0" y="433"/>
                      <a:pt x="0" y="433"/>
                    </a:cubicBezTo>
                    <a:cubicBezTo>
                      <a:pt x="85" y="433"/>
                      <a:pt x="85" y="433"/>
                      <a:pt x="85" y="433"/>
                    </a:cubicBezTo>
                    <a:cubicBezTo>
                      <a:pt x="90" y="433"/>
                      <a:pt x="90" y="433"/>
                      <a:pt x="90" y="433"/>
                    </a:cubicBezTo>
                    <a:cubicBezTo>
                      <a:pt x="100" y="433"/>
                      <a:pt x="108" y="441"/>
                      <a:pt x="108" y="451"/>
                    </a:cubicBezTo>
                    <a:cubicBezTo>
                      <a:pt x="108" y="469"/>
                      <a:pt x="108" y="469"/>
                      <a:pt x="108" y="469"/>
                    </a:cubicBezTo>
                    <a:cubicBezTo>
                      <a:pt x="108" y="541"/>
                      <a:pt x="108" y="541"/>
                      <a:pt x="108" y="541"/>
                    </a:cubicBezTo>
                    <a:cubicBezTo>
                      <a:pt x="68" y="541"/>
                      <a:pt x="36" y="537"/>
                      <a:pt x="36" y="577"/>
                    </a:cubicBezTo>
                    <a:cubicBezTo>
                      <a:pt x="504" y="577"/>
                      <a:pt x="504" y="577"/>
                      <a:pt x="504" y="577"/>
                    </a:cubicBezTo>
                    <a:cubicBezTo>
                      <a:pt x="504" y="537"/>
                      <a:pt x="472" y="541"/>
                      <a:pt x="432" y="541"/>
                    </a:cubicBezTo>
                    <a:close/>
                    <a:moveTo>
                      <a:pt x="306" y="49"/>
                    </a:moveTo>
                    <a:cubicBezTo>
                      <a:pt x="301" y="51"/>
                      <a:pt x="297" y="55"/>
                      <a:pt x="294" y="61"/>
                    </a:cubicBezTo>
                    <a:cubicBezTo>
                      <a:pt x="212" y="217"/>
                      <a:pt x="212" y="217"/>
                      <a:pt x="212" y="217"/>
                    </a:cubicBezTo>
                    <a:cubicBezTo>
                      <a:pt x="180" y="202"/>
                      <a:pt x="180" y="202"/>
                      <a:pt x="180" y="202"/>
                    </a:cubicBezTo>
                    <a:cubicBezTo>
                      <a:pt x="181" y="199"/>
                      <a:pt x="181" y="197"/>
                      <a:pt x="182" y="195"/>
                    </a:cubicBezTo>
                    <a:cubicBezTo>
                      <a:pt x="261" y="48"/>
                      <a:pt x="261" y="48"/>
                      <a:pt x="261" y="48"/>
                    </a:cubicBezTo>
                    <a:cubicBezTo>
                      <a:pt x="263" y="43"/>
                      <a:pt x="267" y="40"/>
                      <a:pt x="272" y="38"/>
                    </a:cubicBezTo>
                    <a:cubicBezTo>
                      <a:pt x="276" y="36"/>
                      <a:pt x="281" y="37"/>
                      <a:pt x="286" y="39"/>
                    </a:cubicBezTo>
                    <a:cubicBezTo>
                      <a:pt x="306" y="49"/>
                      <a:pt x="306" y="49"/>
                      <a:pt x="306" y="49"/>
                    </a:cubicBezTo>
                    <a:cubicBezTo>
                      <a:pt x="306" y="49"/>
                      <a:pt x="306" y="49"/>
                      <a:pt x="306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1013" b="0" i="0" u="none" strike="noStrike" kern="1200" cap="none" spc="0" normalizeH="0" baseline="0" noProof="0">
                  <a:ln>
                    <a:noFill/>
                  </a:ln>
                  <a:solidFill>
                    <a:srgbClr val="5293CC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" name="Group 7">
            <a:extLst>
              <a:ext uri="{FF2B5EF4-FFF2-40B4-BE49-F238E27FC236}">
                <a16:creationId xmlns:a16="http://schemas.microsoft.com/office/drawing/2014/main" xmlns="" id="{67ABE773-B5B5-4361-860B-8E48AF1A0657}"/>
              </a:ext>
            </a:extLst>
          </p:cNvPr>
          <p:cNvGrpSpPr/>
          <p:nvPr/>
        </p:nvGrpSpPr>
        <p:grpSpPr>
          <a:xfrm>
            <a:off x="7307773" y="1972766"/>
            <a:ext cx="2276736" cy="1602177"/>
            <a:chOff x="7585993" y="1253830"/>
            <a:chExt cx="3035648" cy="2136236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xmlns="" id="{63F623D1-BF0A-4485-92EC-83CE43F9B905}"/>
                </a:ext>
              </a:extLst>
            </p:cNvPr>
            <p:cNvSpPr/>
            <p:nvPr/>
          </p:nvSpPr>
          <p:spPr bwMode="auto">
            <a:xfrm>
              <a:off x="7585993" y="1253830"/>
              <a:ext cx="3035648" cy="2136236"/>
            </a:xfrm>
            <a:custGeom>
              <a:avLst/>
              <a:gdLst>
                <a:gd name="T0" fmla="*/ 6 w 1216"/>
                <a:gd name="T1" fmla="*/ 854 h 854"/>
                <a:gd name="T2" fmla="*/ 1216 w 1216"/>
                <a:gd name="T3" fmla="*/ 854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216" h="854">
                  <a:moveTo>
                    <a:pt x="6" y="854"/>
                  </a:moveTo>
                  <a:cubicBezTo>
                    <a:pt x="0" y="63"/>
                    <a:pt x="1183" y="0"/>
                    <a:pt x="1216" y="854"/>
                  </a:cubicBezTo>
                </a:path>
              </a:pathLst>
            </a:custGeom>
            <a:noFill/>
            <a:ln w="114300" cap="flat">
              <a:solidFill>
                <a:srgbClr val="5293CC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oup 3">
              <a:extLst>
                <a:ext uri="{FF2B5EF4-FFF2-40B4-BE49-F238E27FC236}">
                  <a16:creationId xmlns:a16="http://schemas.microsoft.com/office/drawing/2014/main" xmlns="" id="{14F484F5-AFDA-4F43-B95E-DC2D78284D6B}"/>
                </a:ext>
              </a:extLst>
            </p:cNvPr>
            <p:cNvGrpSpPr/>
            <p:nvPr/>
          </p:nvGrpSpPr>
          <p:grpSpPr>
            <a:xfrm>
              <a:off x="7791987" y="2016869"/>
              <a:ext cx="2623660" cy="1340827"/>
              <a:chOff x="7791987" y="2016869"/>
              <a:chExt cx="2623660" cy="1340827"/>
            </a:xfrm>
          </p:grpSpPr>
          <p:sp>
            <p:nvSpPr>
              <p:cNvPr id="28" name="Freeform 5">
                <a:extLst>
                  <a:ext uri="{FF2B5EF4-FFF2-40B4-BE49-F238E27FC236}">
                    <a16:creationId xmlns:a16="http://schemas.microsoft.com/office/drawing/2014/main" xmlns="" id="{89A0F022-473C-4E52-858C-90E104C44722}"/>
                  </a:ext>
                </a:extLst>
              </p:cNvPr>
              <p:cNvSpPr/>
              <p:nvPr/>
            </p:nvSpPr>
            <p:spPr bwMode="auto">
              <a:xfrm>
                <a:off x="7791987" y="2016869"/>
                <a:ext cx="2623660" cy="1340827"/>
              </a:xfrm>
              <a:custGeom>
                <a:avLst/>
                <a:gdLst>
                  <a:gd name="T0" fmla="*/ 0 w 1000"/>
                  <a:gd name="T1" fmla="*/ 509 h 509"/>
                  <a:gd name="T2" fmla="*/ 500 w 1000"/>
                  <a:gd name="T3" fmla="*/ 508 h 509"/>
                  <a:gd name="T4" fmla="*/ 1000 w 1000"/>
                  <a:gd name="T5" fmla="*/ 509 h 509"/>
                  <a:gd name="T6" fmla="*/ 500 w 1000"/>
                  <a:gd name="T7" fmla="*/ 5 h 509"/>
                  <a:gd name="T8" fmla="*/ 500 w 1000"/>
                  <a:gd name="T9" fmla="*/ 5 h 509"/>
                  <a:gd name="T10" fmla="*/ 0 w 1000"/>
                  <a:gd name="T11" fmla="*/ 509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00" h="509">
                    <a:moveTo>
                      <a:pt x="0" y="509"/>
                    </a:moveTo>
                    <a:cubicBezTo>
                      <a:pt x="500" y="508"/>
                      <a:pt x="500" y="508"/>
                      <a:pt x="500" y="508"/>
                    </a:cubicBezTo>
                    <a:cubicBezTo>
                      <a:pt x="1000" y="509"/>
                      <a:pt x="1000" y="509"/>
                      <a:pt x="1000" y="509"/>
                    </a:cubicBezTo>
                    <a:cubicBezTo>
                      <a:pt x="959" y="151"/>
                      <a:pt x="729" y="0"/>
                      <a:pt x="500" y="5"/>
                    </a:cubicBezTo>
                    <a:cubicBezTo>
                      <a:pt x="500" y="5"/>
                      <a:pt x="500" y="5"/>
                      <a:pt x="500" y="5"/>
                    </a:cubicBezTo>
                    <a:cubicBezTo>
                      <a:pt x="270" y="0"/>
                      <a:pt x="41" y="151"/>
                      <a:pt x="0" y="509"/>
                    </a:cubicBezTo>
                    <a:close/>
                  </a:path>
                </a:pathLst>
              </a:custGeom>
              <a:solidFill>
                <a:srgbClr val="5293CC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9" name="Group 486">
                <a:extLst>
                  <a:ext uri="{FF2B5EF4-FFF2-40B4-BE49-F238E27FC236}">
                    <a16:creationId xmlns:a16="http://schemas.microsoft.com/office/drawing/2014/main" xmlns="" id="{BE0413E8-1016-4BE8-BDC2-F11962ECB485}"/>
                  </a:ext>
                </a:extLst>
              </p:cNvPr>
              <p:cNvGrpSpPr/>
              <p:nvPr/>
            </p:nvGrpSpPr>
            <p:grpSpPr bwMode="auto">
              <a:xfrm>
                <a:off x="8843075" y="2551897"/>
                <a:ext cx="575272" cy="494305"/>
                <a:chOff x="0" y="0"/>
                <a:chExt cx="576" cy="495"/>
              </a:xfrm>
              <a:solidFill>
                <a:schemeClr val="bg1"/>
              </a:solidFill>
            </p:grpSpPr>
            <p:sp>
              <p:nvSpPr>
                <p:cNvPr id="30" name="AutoShape 484">
                  <a:extLst>
                    <a:ext uri="{FF2B5EF4-FFF2-40B4-BE49-F238E27FC236}">
                      <a16:creationId xmlns:a16="http://schemas.microsoft.com/office/drawing/2014/main" xmlns="" id="{783691B3-0813-4653-AF6E-CC49C1C1D77C}"/>
                    </a:ext>
                  </a:extLst>
                </p:cNvPr>
                <p:cNvSpPr/>
                <p:nvPr/>
              </p:nvSpPr>
              <p:spPr bwMode="auto">
                <a:xfrm>
                  <a:off x="0" y="0"/>
                  <a:ext cx="495" cy="49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21600" h="21600">
                      <a:moveTo>
                        <a:pt x="18899" y="18001"/>
                      </a:moveTo>
                      <a:cubicBezTo>
                        <a:pt x="18899" y="18497"/>
                        <a:pt x="18494" y="18901"/>
                        <a:pt x="17999" y="18901"/>
                      </a:cubicBezTo>
                      <a:lnTo>
                        <a:pt x="3601" y="18901"/>
                      </a:lnTo>
                      <a:cubicBezTo>
                        <a:pt x="3105" y="18901"/>
                        <a:pt x="2701" y="18497"/>
                        <a:pt x="2701" y="18001"/>
                      </a:cubicBezTo>
                      <a:lnTo>
                        <a:pt x="2701" y="3598"/>
                      </a:lnTo>
                      <a:cubicBezTo>
                        <a:pt x="2701" y="3102"/>
                        <a:pt x="3105" y="2699"/>
                        <a:pt x="3601" y="2699"/>
                      </a:cubicBezTo>
                      <a:lnTo>
                        <a:pt x="16077" y="2699"/>
                      </a:lnTo>
                      <a:lnTo>
                        <a:pt x="18707" y="70"/>
                      </a:lnTo>
                      <a:cubicBezTo>
                        <a:pt x="18478" y="25"/>
                        <a:pt x="18241" y="0"/>
                        <a:pt x="17999" y="0"/>
                      </a:cubicBezTo>
                      <a:lnTo>
                        <a:pt x="3601" y="0"/>
                      </a:lnTo>
                      <a:cubicBezTo>
                        <a:pt x="1612" y="0"/>
                        <a:pt x="0" y="1611"/>
                        <a:pt x="0" y="3598"/>
                      </a:cubicBezTo>
                      <a:lnTo>
                        <a:pt x="0" y="18001"/>
                      </a:lnTo>
                      <a:cubicBezTo>
                        <a:pt x="0" y="19989"/>
                        <a:pt x="1612" y="21600"/>
                        <a:pt x="3601" y="21600"/>
                      </a:cubicBezTo>
                      <a:lnTo>
                        <a:pt x="17999" y="21600"/>
                      </a:lnTo>
                      <a:cubicBezTo>
                        <a:pt x="19988" y="21600"/>
                        <a:pt x="21600" y="19989"/>
                        <a:pt x="21600" y="18001"/>
                      </a:cubicBezTo>
                      <a:lnTo>
                        <a:pt x="21600" y="10014"/>
                      </a:lnTo>
                      <a:lnTo>
                        <a:pt x="18899" y="12712"/>
                      </a:lnTo>
                      <a:lnTo>
                        <a:pt x="18899" y="18001"/>
                      </a:lnTo>
                      <a:close/>
                      <a:moveTo>
                        <a:pt x="18899" y="1800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E7E6E6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AutoShape 485">
                  <a:extLst>
                    <a:ext uri="{FF2B5EF4-FFF2-40B4-BE49-F238E27FC236}">
                      <a16:creationId xmlns:a16="http://schemas.microsoft.com/office/drawing/2014/main" xmlns="" id="{6579EE6D-B6FB-4BA8-B5AA-0779B4BA604B}"/>
                    </a:ext>
                  </a:extLst>
                </p:cNvPr>
                <p:cNvSpPr/>
                <p:nvPr/>
              </p:nvSpPr>
              <p:spPr bwMode="auto">
                <a:xfrm>
                  <a:off x="208" y="0"/>
                  <a:ext cx="368" cy="36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1600" h="21600">
                      <a:moveTo>
                        <a:pt x="2496" y="13916"/>
                      </a:moveTo>
                      <a:lnTo>
                        <a:pt x="2496" y="13917"/>
                      </a:lnTo>
                      <a:lnTo>
                        <a:pt x="2495" y="13919"/>
                      </a:lnTo>
                      <a:lnTo>
                        <a:pt x="2496" y="13919"/>
                      </a:lnTo>
                      <a:lnTo>
                        <a:pt x="0" y="21600"/>
                      </a:lnTo>
                      <a:lnTo>
                        <a:pt x="7681" y="19104"/>
                      </a:lnTo>
                      <a:lnTo>
                        <a:pt x="7684" y="19103"/>
                      </a:lnTo>
                      <a:lnTo>
                        <a:pt x="7683" y="19102"/>
                      </a:lnTo>
                      <a:lnTo>
                        <a:pt x="21600" y="5186"/>
                      </a:lnTo>
                      <a:lnTo>
                        <a:pt x="16414" y="0"/>
                      </a:lnTo>
                      <a:lnTo>
                        <a:pt x="2498" y="13916"/>
                      </a:lnTo>
                      <a:lnTo>
                        <a:pt x="2496" y="13916"/>
                      </a:lnTo>
                      <a:close/>
                      <a:moveTo>
                        <a:pt x="7041" y="18061"/>
                      </a:moveTo>
                      <a:lnTo>
                        <a:pt x="1855" y="19745"/>
                      </a:lnTo>
                      <a:lnTo>
                        <a:pt x="3540" y="14559"/>
                      </a:lnTo>
                      <a:lnTo>
                        <a:pt x="7041" y="18061"/>
                      </a:lnTo>
                      <a:close/>
                      <a:moveTo>
                        <a:pt x="7041" y="18061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0" tIns="0" rIns="0" bIns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E7E6E6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87395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148ACDF-935A-4D95-A876-8EE6D7C77A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6" r="2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图片包含 鲜花, 植物, 小&#10;&#10;已生成极高可信度的说明">
            <a:extLst>
              <a:ext uri="{FF2B5EF4-FFF2-40B4-BE49-F238E27FC236}">
                <a16:creationId xmlns:a16="http://schemas.microsoft.com/office/drawing/2014/main" xmlns="" id="{37175525-4B84-4EAC-8C54-558DC25A21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618" y="2705637"/>
            <a:ext cx="4439382" cy="41732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F562DE9C-50C2-4051-8475-88A8897DC0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451543" y="1860938"/>
            <a:ext cx="681759" cy="73779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625E626-E1EC-42C0-8E41-C59DC71B58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31066" flipV="1">
            <a:off x="561041" y="4067791"/>
            <a:ext cx="607046" cy="756473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DBE5818A-949C-4AF6-9D8D-7F280361B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82397">
            <a:off x="8335950" y="2486665"/>
            <a:ext cx="1543050" cy="141922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E1C1316-175A-4370-99B1-6CEB8E908F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169860" flipV="1">
            <a:off x="5592240" y="4230076"/>
            <a:ext cx="896560" cy="784490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304D367-40A3-4308-81CA-14D9FBE8B6DC}"/>
              </a:ext>
            </a:extLst>
          </p:cNvPr>
          <p:cNvSpPr txBox="1"/>
          <p:nvPr/>
        </p:nvSpPr>
        <p:spPr>
          <a:xfrm>
            <a:off x="2088164" y="1893076"/>
            <a:ext cx="434330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6600">
                <a:solidFill>
                  <a:srgbClr val="86B0D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000" b="0" i="0" u="none" strike="noStrike" kern="1200" cap="none" spc="0" normalizeH="0" baseline="0" noProof="0" dirty="0">
                <a:ln>
                  <a:noFill/>
                </a:ln>
                <a:solidFill>
                  <a:srgbClr val="4176CC"/>
                </a:solidFill>
                <a:effectLst/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  <a:cs typeface="+mn-cs"/>
              </a:rPr>
              <a:t>谢谢观看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E8026982-3BD1-40AE-BD6B-C7CE1884C6B8}"/>
              </a:ext>
            </a:extLst>
          </p:cNvPr>
          <p:cNvSpPr txBox="1"/>
          <p:nvPr/>
        </p:nvSpPr>
        <p:spPr>
          <a:xfrm>
            <a:off x="1912057" y="3293148"/>
            <a:ext cx="5835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适用教学课件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儿童教育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老师说课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说课大赛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59A2E7"/>
                </a:solidFill>
                <a:effectLst/>
                <a:uLnTx/>
                <a:uFillTx/>
                <a:latin typeface="锐字工房巅峰黑简1.0" panose="02000500000000000000" pitchFamily="2" charset="-122"/>
                <a:ea typeface="锐字工房巅峰黑简1.0" panose="02000500000000000000" pitchFamily="2" charset="-122"/>
                <a:cs typeface="+mn-cs"/>
              </a:rPr>
              <a:t>PPT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59A2E7"/>
              </a:solidFill>
              <a:effectLst/>
              <a:uLnTx/>
              <a:uFillTx/>
              <a:latin typeface="锐字工房巅峰黑简1.0" panose="02000500000000000000" pitchFamily="2" charset="-122"/>
              <a:ea typeface="锐字工房巅峰黑简1.0" panose="02000500000000000000" pitchFamily="2" charset="-122"/>
              <a:cs typeface="+mn-cs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1B706DF-AE51-4B5F-A06D-0B5C9DA3DE0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0" t="21319" r="77641" b="53583"/>
          <a:stretch/>
        </p:blipFill>
        <p:spPr>
          <a:xfrm>
            <a:off x="5334628" y="1772861"/>
            <a:ext cx="408710" cy="36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6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4110115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4110115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4110115"/>
  <p:tag name="MH_LIBRARY" val="GRAPHIC"/>
  <p:tag name="MH_TYPE" val="Other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1505</Words>
  <Application>Microsoft Office PowerPoint</Application>
  <PresentationFormat>宽屏</PresentationFormat>
  <Paragraphs>154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Aller Light</vt:lpstr>
      <vt:lpstr>Clear Sans</vt:lpstr>
      <vt:lpstr>Clear Sans Light</vt:lpstr>
      <vt:lpstr>Gill Sans</vt:lpstr>
      <vt:lpstr>Helvetica Light</vt:lpstr>
      <vt:lpstr>Helvetica Neue</vt:lpstr>
      <vt:lpstr>Lato Light</vt:lpstr>
      <vt:lpstr>等线</vt:lpstr>
      <vt:lpstr>等线 Light</vt:lpstr>
      <vt:lpstr>华康俪金黑W8</vt:lpstr>
      <vt:lpstr>锐字工房巅峰黑简1.0</vt:lpstr>
      <vt:lpstr>宋体</vt:lpstr>
      <vt:lpstr>微软雅黑</vt:lpstr>
      <vt:lpstr>Agency FB</vt:lpstr>
      <vt:lpstr>Arial</vt:lpstr>
      <vt:lpstr>Calibri</vt:lpstr>
      <vt:lpstr>Helvetica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kromi</dc:creator>
  <cp:lastModifiedBy>faith123</cp:lastModifiedBy>
  <cp:revision>14</cp:revision>
  <dcterms:created xsi:type="dcterms:W3CDTF">2018-07-27T09:43:57Z</dcterms:created>
  <dcterms:modified xsi:type="dcterms:W3CDTF">2019-03-02T05:13:24Z</dcterms:modified>
</cp:coreProperties>
</file>