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56" r:id="rId3"/>
    <p:sldId id="257" r:id="rId5"/>
    <p:sldId id="258" r:id="rId6"/>
    <p:sldId id="284" r:id="rId7"/>
    <p:sldId id="264" r:id="rId8"/>
    <p:sldId id="272" r:id="rId9"/>
    <p:sldId id="266" r:id="rId10"/>
    <p:sldId id="271" r:id="rId11"/>
    <p:sldId id="270" r:id="rId12"/>
    <p:sldId id="259" r:id="rId13"/>
    <p:sldId id="268" r:id="rId14"/>
    <p:sldId id="265" r:id="rId15"/>
    <p:sldId id="277" r:id="rId16"/>
    <p:sldId id="278" r:id="rId17"/>
    <p:sldId id="289" r:id="rId18"/>
    <p:sldId id="260" r:id="rId19"/>
    <p:sldId id="290" r:id="rId20"/>
    <p:sldId id="292" r:id="rId21"/>
    <p:sldId id="293" r:id="rId22"/>
    <p:sldId id="285" r:id="rId23"/>
    <p:sldId id="286" r:id="rId24"/>
    <p:sldId id="287" r:id="rId25"/>
    <p:sldId id="261" r:id="rId26"/>
    <p:sldId id="282" r:id="rId27"/>
    <p:sldId id="274" r:id="rId28"/>
    <p:sldId id="275" r:id="rId29"/>
    <p:sldId id="276" r:id="rId30"/>
    <p:sldId id="267" r:id="rId31"/>
    <p:sldId id="269" r:id="rId32"/>
    <p:sldId id="294"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AC9"/>
    <a:srgbClr val="A4A0DE"/>
    <a:srgbClr val="F15A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8" autoAdjust="0"/>
    <p:restoredTop sz="94660"/>
  </p:normalViewPr>
  <p:slideViewPr>
    <p:cSldViewPr snapToGrid="0">
      <p:cViewPr>
        <p:scale>
          <a:sx n="44" d="100"/>
          <a:sy n="44" d="100"/>
        </p:scale>
        <p:origin x="1632" y="1614"/>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DD8F33-BD91-4DAC-A880-CB730330511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0DEF6-40E5-4D07-977E-843D21DAD7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a:gsLst>
              <a:gs pos="0">
                <a:schemeClr val="bg1">
                  <a:alpha val="36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17099" y="244356"/>
            <a:ext cx="10515600" cy="497517"/>
          </a:xfrm>
        </p:spPr>
        <p:txBody>
          <a:bodyPr>
            <a:normAutofit/>
          </a:bodyPr>
          <a:lstStyle>
            <a:lvl1pPr>
              <a:defRPr sz="3200" b="1">
                <a:solidFill>
                  <a:srgbClr val="A4A0D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5" Type="http://schemas.openxmlformats.org/officeDocument/2006/relationships/theme" Target="../theme/theme1.xml"/><Relationship Id="rId44" Type="http://schemas.openxmlformats.org/officeDocument/2006/relationships/image" Target="../media/image1.jpeg"/><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4">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4.xml"/><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3.pn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2.png"/><Relationship Id="rId12" Type="http://schemas.openxmlformats.org/officeDocument/2006/relationships/notesSlide" Target="../notesSlides/notesSlide1.xml"/><Relationship Id="rId11" Type="http://schemas.openxmlformats.org/officeDocument/2006/relationships/slideLayout" Target="../slideLayouts/slideLayout7.xml"/><Relationship Id="rId10" Type="http://schemas.openxmlformats.org/officeDocument/2006/relationships/image" Target="../media/image5.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9.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6" Type="http://schemas.openxmlformats.org/officeDocument/2006/relationships/notesSlide" Target="../notesSlides/notesSlide6.xml"/><Relationship Id="rId25" Type="http://schemas.openxmlformats.org/officeDocument/2006/relationships/slideLayout" Target="../slideLayouts/slideLayout6.xml"/><Relationship Id="rId24" Type="http://schemas.openxmlformats.org/officeDocument/2006/relationships/tags" Target="../tags/tag28.xml"/><Relationship Id="rId23" Type="http://schemas.openxmlformats.org/officeDocument/2006/relationships/tags" Target="../tags/tag27.xml"/><Relationship Id="rId22" Type="http://schemas.openxmlformats.org/officeDocument/2006/relationships/tags" Target="../tags/tag26.xml"/><Relationship Id="rId21" Type="http://schemas.openxmlformats.org/officeDocument/2006/relationships/tags" Target="../tags/tag25.xml"/><Relationship Id="rId20" Type="http://schemas.openxmlformats.org/officeDocument/2006/relationships/tags" Target="../tags/tag24.xml"/><Relationship Id="rId2" Type="http://schemas.openxmlformats.org/officeDocument/2006/relationships/tags" Target="../tags/tag6.xml"/><Relationship Id="rId19" Type="http://schemas.openxmlformats.org/officeDocument/2006/relationships/tags" Target="../tags/tag23.xml"/><Relationship Id="rId18" Type="http://schemas.openxmlformats.org/officeDocument/2006/relationships/tags" Target="../tags/tag22.xml"/><Relationship Id="rId17" Type="http://schemas.openxmlformats.org/officeDocument/2006/relationships/tags" Target="../tags/tag21.xml"/><Relationship Id="rId16" Type="http://schemas.openxmlformats.org/officeDocument/2006/relationships/tags" Target="../tags/tag20.xml"/><Relationship Id="rId15" Type="http://schemas.openxmlformats.org/officeDocument/2006/relationships/tags" Target="../tags/tag19.xml"/><Relationship Id="rId14" Type="http://schemas.openxmlformats.org/officeDocument/2006/relationships/tags" Target="../tags/tag18.xml"/><Relationship Id="rId13" Type="http://schemas.openxmlformats.org/officeDocument/2006/relationships/tags" Target="../tags/tag17.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6.xml"/><Relationship Id="rId5" Type="http://schemas.openxmlformats.org/officeDocument/2006/relationships/tags" Target="../tags/tag29.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2.png"/><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655609" y="63736"/>
            <a:ext cx="2578524" cy="2272220"/>
          </a:xfrm>
          <a:prstGeom prst="rect">
            <a:avLst/>
          </a:prstGeom>
        </p:spPr>
      </p:pic>
      <p:sp>
        <p:nvSpPr>
          <p:cNvPr id="4" name="PA_文本框 3"/>
          <p:cNvSpPr txBox="1"/>
          <p:nvPr>
            <p:custDataLst>
              <p:tags r:id="rId3"/>
            </p:custDataLst>
          </p:nvPr>
        </p:nvSpPr>
        <p:spPr>
          <a:xfrm>
            <a:off x="1284563" y="4917313"/>
            <a:ext cx="9826259" cy="923330"/>
          </a:xfrm>
          <a:prstGeom prst="rect">
            <a:avLst/>
          </a:prstGeom>
          <a:noFill/>
          <a:ln>
            <a:noFill/>
          </a:ln>
        </p:spPr>
        <p:txBody>
          <a:bodyPr wrap="square" rtlCol="0">
            <a:spAutoFit/>
          </a:bodyPr>
          <a:lstStyle/>
          <a:p>
            <a:pPr algn="ctr"/>
            <a:r>
              <a:rPr lang="zh-CN" altLang="en-US" sz="5400" b="1" dirty="0" smtClean="0">
                <a:solidFill>
                  <a:schemeClr val="tx1">
                    <a:lumMod val="85000"/>
                    <a:lumOff val="15000"/>
                  </a:schemeClr>
                </a:solidFill>
              </a:rPr>
              <a:t>开学说课主题班会</a:t>
            </a:r>
            <a:r>
              <a:rPr lang="en-US" altLang="zh-CN" sz="5400" b="1" dirty="0" smtClean="0">
                <a:solidFill>
                  <a:schemeClr val="tx1">
                    <a:lumMod val="85000"/>
                    <a:lumOff val="15000"/>
                  </a:schemeClr>
                </a:solidFill>
              </a:rPr>
              <a:t>PPT</a:t>
            </a:r>
            <a:endParaRPr lang="zh-CN" altLang="en-US" sz="5400" b="1" dirty="0">
              <a:solidFill>
                <a:schemeClr val="tx1">
                  <a:lumMod val="85000"/>
                  <a:lumOff val="15000"/>
                </a:schemeClr>
              </a:solidFill>
            </a:endParaRPr>
          </a:p>
        </p:txBody>
      </p:sp>
      <p:sp>
        <p:nvSpPr>
          <p:cNvPr id="5" name="PA_文本框 4"/>
          <p:cNvSpPr txBox="1"/>
          <p:nvPr>
            <p:custDataLst>
              <p:tags r:id="rId4"/>
            </p:custDataLst>
          </p:nvPr>
        </p:nvSpPr>
        <p:spPr>
          <a:xfrm>
            <a:off x="3155977" y="5870032"/>
            <a:ext cx="6083431" cy="338554"/>
          </a:xfrm>
          <a:prstGeom prst="rect">
            <a:avLst/>
          </a:prstGeom>
          <a:noFill/>
          <a:ln>
            <a:noFill/>
          </a:ln>
        </p:spPr>
        <p:txBody>
          <a:bodyPr wrap="square" rtlCol="0">
            <a:spAutoFit/>
          </a:bodyPr>
          <a:lstStyle>
            <a:defPPr>
              <a:defRPr lang="zh-CN"/>
            </a:defPPr>
            <a:lvl1pPr algn="ctr">
              <a:defRPr sz="2000">
                <a:blipFill>
                  <a:blip r:embed="rId5"/>
                  <a:stretch>
                    <a:fillRect/>
                  </a:stretch>
                </a:blipFill>
              </a:defRPr>
            </a:lvl1pPr>
          </a:lstStyle>
          <a:p>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教师试讲</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课堂演讲</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教学课件</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说课比赛</a:t>
            </a:r>
            <a:r>
              <a:rPr lang="en-US" altLang="zh-CN" sz="1600" dirty="0">
                <a:solidFill>
                  <a:schemeClr val="tx1">
                    <a:lumMod val="85000"/>
                    <a:lumOff val="15000"/>
                  </a:schemeClr>
                </a:solidFill>
                <a:latin typeface="+mj-ea"/>
                <a:ea typeface="+mj-ea"/>
              </a:rPr>
              <a:t>】</a:t>
            </a:r>
            <a:endParaRPr lang="zh-CN" altLang="en-US" sz="1600" dirty="0">
              <a:solidFill>
                <a:schemeClr val="tx1">
                  <a:lumMod val="85000"/>
                  <a:lumOff val="15000"/>
                </a:schemeClr>
              </a:solidFill>
              <a:latin typeface="+mj-ea"/>
              <a:ea typeface="+mj-ea"/>
            </a:endParaRPr>
          </a:p>
        </p:txBody>
      </p:sp>
      <p:pic>
        <p:nvPicPr>
          <p:cNvPr id="6" name="PA_安妮的仙境 - Bandari">
            <a:hlinkClick r:id="" action="ppaction://media"/>
          </p:cNvPr>
          <p:cNvPicPr>
            <a:picLocks noChangeAspect="1"/>
          </p:cNvPicPr>
          <p:nvPr>
            <a:audioFile r:link="rId6"/>
            <p:extLst>
              <p:ext uri="{DAA4B4D4-6D71-4841-9C94-3DE7FCFB9230}">
                <p14:media xmlns:p14="http://schemas.microsoft.com/office/powerpoint/2010/main" r:embed="rId7"/>
              </p:ext>
            </p:extLst>
            <p:custDataLst>
              <p:tags r:id="rId8"/>
            </p:custDataLst>
          </p:nvPr>
        </p:nvPicPr>
        <p:blipFill>
          <a:blip r:embed="rId9"/>
          <a:stretch>
            <a:fillRect/>
          </a:stretch>
        </p:blipFill>
        <p:spPr>
          <a:xfrm>
            <a:off x="-960784" y="-20869"/>
            <a:ext cx="609600" cy="609600"/>
          </a:xfrm>
          <a:prstGeom prst="rect">
            <a:avLst/>
          </a:prstGeom>
        </p:spPr>
      </p:pic>
      <p:pic>
        <p:nvPicPr>
          <p:cNvPr id="7" name="图片 6" descr="89"/>
          <p:cNvPicPr>
            <a:picLocks noChangeAspect="1"/>
          </p:cNvPicPr>
          <p:nvPr/>
        </p:nvPicPr>
        <p:blipFill>
          <a:blip r:embed="rId10"/>
          <a:srcRect t="24242" b="28283"/>
          <a:stretch>
            <a:fillRect/>
          </a:stretch>
        </p:blipFill>
        <p:spPr>
          <a:xfrm>
            <a:off x="1407795" y="218440"/>
            <a:ext cx="10058400" cy="4775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6"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strVal val="(6*min(max(#ppt_w*#ppt_h,.3),1)-7.4)/-.7*#ppt_w"/>
                                          </p:val>
                                        </p:tav>
                                        <p:tav tm="100000">
                                          <p:val>
                                            <p:strVal val="#ppt_w"/>
                                          </p:val>
                                        </p:tav>
                                      </p:tavLst>
                                    </p:anim>
                                    <p:anim calcmode="lin" valueType="num">
                                      <p:cBhvr>
                                        <p:cTn id="17" dur="500" fill="hold"/>
                                        <p:tgtEl>
                                          <p:spTgt spid="4"/>
                                        </p:tgtEl>
                                        <p:attrNameLst>
                                          <p:attrName>ppt_h</p:attrName>
                                        </p:attrNameLst>
                                      </p:cBhvr>
                                      <p:tavLst>
                                        <p:tav tm="0">
                                          <p:val>
                                            <p:strVal val="(6*min(max(#ppt_w*#ppt_h,.3),1)-7.4)/-.7*#ppt_h"/>
                                          </p:val>
                                        </p:tav>
                                        <p:tav tm="100000">
                                          <p:val>
                                            <p:strVal val="#ppt_h"/>
                                          </p:val>
                                        </p:tav>
                                      </p:tavLst>
                                    </p:anim>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6"/>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2279239" y="-154793"/>
            <a:ext cx="1939475" cy="406693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880122" y="-992007"/>
            <a:ext cx="2482626" cy="5205882"/>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351377" y="1239800"/>
            <a:ext cx="1491139" cy="1491139"/>
            <a:chOff x="1892209" y="1307818"/>
            <a:chExt cx="1573484" cy="1573484"/>
          </a:xfrm>
        </p:grpSpPr>
        <p:sp>
          <p:nvSpPr>
            <p:cNvPr id="6" name="椭圆 5"/>
            <p:cNvSpPr/>
            <p:nvPr/>
          </p:nvSpPr>
          <p:spPr>
            <a:xfrm>
              <a:off x="1892209" y="1307818"/>
              <a:ext cx="1573484" cy="1573484"/>
            </a:xfrm>
            <a:prstGeom prst="ellipse">
              <a:avLst/>
            </a:pr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2085569" y="1519146"/>
              <a:ext cx="1186766" cy="1265937"/>
            </a:xfrm>
            <a:prstGeom prst="rect">
              <a:avLst/>
            </a:prstGeom>
            <a:noFill/>
          </p:spPr>
          <p:txBody>
            <a:bodyPr wrap="square" rtlCol="0">
              <a:spAutoFit/>
            </a:bodyPr>
            <a:lstStyle/>
            <a:p>
              <a:pPr algn="ctr"/>
              <a:r>
                <a:rPr lang="zh-CN" altLang="en-US" sz="7195" dirty="0">
                  <a:solidFill>
                    <a:schemeClr val="bg1"/>
                  </a:solidFill>
                  <a:latin typeface="Arial" panose="020B0604020202020204" pitchFamily="34" charset="0"/>
                  <a:ea typeface="微软雅黑" panose="020B0503020204020204" pitchFamily="34" charset="-122"/>
                  <a:sym typeface="Arial" panose="020B0604020202020204" pitchFamily="34" charset="0"/>
                </a:rPr>
                <a:t>目</a:t>
              </a:r>
              <a:endParaRPr lang="zh-CN" altLang="en-US" sz="71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5957556" y="1079124"/>
            <a:ext cx="5746996" cy="1187376"/>
            <a:chOff x="4915789" y="1052513"/>
            <a:chExt cx="5750624" cy="1188126"/>
          </a:xfrm>
        </p:grpSpPr>
        <p:grpSp>
          <p:nvGrpSpPr>
            <p:cNvPr id="9" name="组合 8"/>
            <p:cNvGrpSpPr/>
            <p:nvPr/>
          </p:nvGrpSpPr>
          <p:grpSpPr>
            <a:xfrm>
              <a:off x="4915789" y="1052513"/>
              <a:ext cx="5750624" cy="1188126"/>
              <a:chOff x="6035151" y="1964828"/>
              <a:chExt cx="5750624" cy="1188126"/>
            </a:xfrm>
          </p:grpSpPr>
          <p:sp>
            <p:nvSpPr>
              <p:cNvPr id="11" name="任意多边形 10"/>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3"/>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1" fmla="*/ 0 w 1494790"/>
                  <a:gd name="connsiteY0-2" fmla="*/ 488950 h 488950"/>
                  <a:gd name="connsiteX1-3" fmla="*/ 450850 w 1494790"/>
                  <a:gd name="connsiteY1-4" fmla="*/ 0 h 488950"/>
                  <a:gd name="connsiteX2-5" fmla="*/ 1494790 w 1494790"/>
                  <a:gd name="connsiteY2-6" fmla="*/ 7620 h 488950"/>
                  <a:gd name="connsiteX0-7" fmla="*/ 0 w 1497172"/>
                  <a:gd name="connsiteY0-8" fmla="*/ 490855 h 490855"/>
                  <a:gd name="connsiteX1-9" fmla="*/ 450850 w 1497172"/>
                  <a:gd name="connsiteY1-10" fmla="*/ 1905 h 490855"/>
                  <a:gd name="connsiteX2-11" fmla="*/ 1497172 w 1497172"/>
                  <a:gd name="connsiteY2-12" fmla="*/ 0 h 490855"/>
                </a:gdLst>
                <a:ahLst/>
                <a:cxnLst>
                  <a:cxn ang="0">
                    <a:pos x="connsiteX0-1" y="connsiteY0-2"/>
                  </a:cxn>
                  <a:cxn ang="0">
                    <a:pos x="connsiteX1-3" y="connsiteY1-4"/>
                  </a:cxn>
                  <a:cxn ang="0">
                    <a:pos x="connsiteX2-5" y="connsiteY2-6"/>
                  </a:cxn>
                </a:cxnLst>
                <a:rect l="l" t="t" r="r" b="b"/>
                <a:pathLst>
                  <a:path w="1497172" h="490855">
                    <a:moveTo>
                      <a:pt x="0" y="490855"/>
                    </a:moveTo>
                    <a:lnTo>
                      <a:pt x="450850" y="1905"/>
                    </a:lnTo>
                    <a:lnTo>
                      <a:pt x="1497172" y="0"/>
                    </a:lnTo>
                  </a:path>
                </a:pathLst>
              </a:custGeom>
              <a:noFill/>
              <a:ln w="9525">
                <a:solidFill>
                  <a:srgbClr val="015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35" dirty="0">
                    <a:latin typeface="Arial" panose="020B0604020202020204" pitchFamily="34" charset="0"/>
                    <a:ea typeface="微软雅黑" panose="020B0503020204020204" pitchFamily="34" charset="-122"/>
                    <a:sym typeface="Arial" panose="020B0604020202020204" pitchFamily="34" charset="0"/>
                  </a:rPr>
                  <a:t>1</a:t>
                </a:r>
                <a:endParaRPr lang="zh-CN" altLang="en-US" sz="303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文本框 9"/>
            <p:cNvSpPr txBox="1"/>
            <p:nvPr/>
          </p:nvSpPr>
          <p:spPr>
            <a:xfrm>
              <a:off x="7373257" y="1167088"/>
              <a:ext cx="3048000" cy="442708"/>
            </a:xfrm>
            <a:prstGeom prst="rect">
              <a:avLst/>
            </a:prstGeom>
            <a:noFill/>
          </p:spPr>
          <p:txBody>
            <a:bodyPr wrap="square" rtlCol="0">
              <a:spAutoFit/>
            </a:bodyPr>
            <a:lstStyle/>
            <a:p>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5413533" y="2226159"/>
            <a:ext cx="5746996" cy="1187376"/>
            <a:chOff x="4915789" y="1052513"/>
            <a:chExt cx="5750624" cy="1188126"/>
          </a:xfrm>
        </p:grpSpPr>
        <p:grpSp>
          <p:nvGrpSpPr>
            <p:cNvPr id="15" name="组合 14"/>
            <p:cNvGrpSpPr/>
            <p:nvPr/>
          </p:nvGrpSpPr>
          <p:grpSpPr>
            <a:xfrm>
              <a:off x="4915789" y="1052513"/>
              <a:ext cx="5750624" cy="1188126"/>
              <a:chOff x="6035151" y="1964828"/>
              <a:chExt cx="5750624" cy="1188126"/>
            </a:xfrm>
          </p:grpSpPr>
          <p:sp>
            <p:nvSpPr>
              <p:cNvPr id="17" name="任意多边形 16"/>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2"/>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1" fmla="*/ 0 w 1494790"/>
                  <a:gd name="connsiteY0-2" fmla="*/ 488950 h 488950"/>
                  <a:gd name="connsiteX1-3" fmla="*/ 450850 w 1494790"/>
                  <a:gd name="connsiteY1-4" fmla="*/ 0 h 488950"/>
                  <a:gd name="connsiteX2-5" fmla="*/ 1494790 w 1494790"/>
                  <a:gd name="connsiteY2-6" fmla="*/ 7620 h 488950"/>
                  <a:gd name="connsiteX0-7" fmla="*/ 0 w 1497172"/>
                  <a:gd name="connsiteY0-8" fmla="*/ 490855 h 490855"/>
                  <a:gd name="connsiteX1-9" fmla="*/ 450850 w 1497172"/>
                  <a:gd name="connsiteY1-10" fmla="*/ 1905 h 490855"/>
                  <a:gd name="connsiteX2-11" fmla="*/ 1497172 w 1497172"/>
                  <a:gd name="connsiteY2-12" fmla="*/ 0 h 490855"/>
                </a:gdLst>
                <a:ahLst/>
                <a:cxnLst>
                  <a:cxn ang="0">
                    <a:pos x="connsiteX0-1" y="connsiteY0-2"/>
                  </a:cxn>
                  <a:cxn ang="0">
                    <a:pos x="connsiteX1-3" y="connsiteY1-4"/>
                  </a:cxn>
                  <a:cxn ang="0">
                    <a:pos x="connsiteX2-5" y="connsiteY2-6"/>
                  </a:cxn>
                </a:cxnLst>
                <a:rect l="l" t="t" r="r" b="b"/>
                <a:pathLst>
                  <a:path w="1497172" h="490855">
                    <a:moveTo>
                      <a:pt x="0" y="490855"/>
                    </a:moveTo>
                    <a:lnTo>
                      <a:pt x="450850" y="1905"/>
                    </a:lnTo>
                    <a:lnTo>
                      <a:pt x="1497172" y="0"/>
                    </a:lnTo>
                  </a:path>
                </a:pathLst>
              </a:custGeom>
              <a:noFill/>
              <a:ln w="9525">
                <a:solidFill>
                  <a:srgbClr val="015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18"/>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35" dirty="0">
                    <a:latin typeface="Arial" panose="020B0604020202020204" pitchFamily="34" charset="0"/>
                    <a:ea typeface="微软雅黑" panose="020B0503020204020204" pitchFamily="34" charset="-122"/>
                    <a:sym typeface="Arial" panose="020B0604020202020204" pitchFamily="34" charset="0"/>
                  </a:rPr>
                  <a:t>2</a:t>
                </a:r>
                <a:endParaRPr lang="zh-CN" altLang="en-US" sz="303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15"/>
            <p:cNvSpPr txBox="1"/>
            <p:nvPr/>
          </p:nvSpPr>
          <p:spPr>
            <a:xfrm>
              <a:off x="7373257" y="1174615"/>
              <a:ext cx="3048000" cy="442708"/>
            </a:xfrm>
            <a:prstGeom prst="rect">
              <a:avLst/>
            </a:prstGeom>
            <a:noFill/>
          </p:spPr>
          <p:txBody>
            <a:bodyPr wrap="square" rtlCol="0">
              <a:spAutoFit/>
            </a:bodyPr>
            <a:lstStyle/>
            <a:p>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4869510" y="3515194"/>
            <a:ext cx="5746996" cy="1187376"/>
            <a:chOff x="4915789" y="1052513"/>
            <a:chExt cx="5750624" cy="1188126"/>
          </a:xfrm>
        </p:grpSpPr>
        <p:grpSp>
          <p:nvGrpSpPr>
            <p:cNvPr id="21" name="组合 20"/>
            <p:cNvGrpSpPr/>
            <p:nvPr/>
          </p:nvGrpSpPr>
          <p:grpSpPr>
            <a:xfrm>
              <a:off x="4915789" y="1052513"/>
              <a:ext cx="5750624" cy="1188126"/>
              <a:chOff x="6035151" y="1964828"/>
              <a:chExt cx="5750624" cy="1188126"/>
            </a:xfrm>
          </p:grpSpPr>
          <p:sp>
            <p:nvSpPr>
              <p:cNvPr id="23" name="任意多边形 22"/>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4"/>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1" fmla="*/ 0 w 1494790"/>
                  <a:gd name="connsiteY0-2" fmla="*/ 488950 h 488950"/>
                  <a:gd name="connsiteX1-3" fmla="*/ 450850 w 1494790"/>
                  <a:gd name="connsiteY1-4" fmla="*/ 0 h 488950"/>
                  <a:gd name="connsiteX2-5" fmla="*/ 1494790 w 1494790"/>
                  <a:gd name="connsiteY2-6" fmla="*/ 7620 h 488950"/>
                  <a:gd name="connsiteX0-7" fmla="*/ 0 w 1497172"/>
                  <a:gd name="connsiteY0-8" fmla="*/ 490855 h 490855"/>
                  <a:gd name="connsiteX1-9" fmla="*/ 450850 w 1497172"/>
                  <a:gd name="connsiteY1-10" fmla="*/ 1905 h 490855"/>
                  <a:gd name="connsiteX2-11" fmla="*/ 1497172 w 1497172"/>
                  <a:gd name="connsiteY2-12" fmla="*/ 0 h 490855"/>
                </a:gdLst>
                <a:ahLst/>
                <a:cxnLst>
                  <a:cxn ang="0">
                    <a:pos x="connsiteX0-1" y="connsiteY0-2"/>
                  </a:cxn>
                  <a:cxn ang="0">
                    <a:pos x="connsiteX1-3" y="connsiteY1-4"/>
                  </a:cxn>
                  <a:cxn ang="0">
                    <a:pos x="connsiteX2-5" y="connsiteY2-6"/>
                  </a:cxn>
                </a:cxnLst>
                <a:rect l="l" t="t" r="r" b="b"/>
                <a:pathLst>
                  <a:path w="1497172" h="490855">
                    <a:moveTo>
                      <a:pt x="0" y="490855"/>
                    </a:moveTo>
                    <a:lnTo>
                      <a:pt x="450850" y="1905"/>
                    </a:lnTo>
                    <a:lnTo>
                      <a:pt x="1497172" y="0"/>
                    </a:lnTo>
                  </a:path>
                </a:pathLst>
              </a:custGeom>
              <a:noFill/>
              <a:ln w="9525">
                <a:solidFill>
                  <a:srgbClr val="015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35" dirty="0">
                    <a:latin typeface="Arial" panose="020B0604020202020204" pitchFamily="34" charset="0"/>
                    <a:ea typeface="微软雅黑" panose="020B0503020204020204" pitchFamily="34" charset="-122"/>
                    <a:sym typeface="Arial" panose="020B0604020202020204" pitchFamily="34" charset="0"/>
                  </a:rPr>
                  <a:t>3</a:t>
                </a:r>
                <a:endParaRPr lang="zh-CN" altLang="en-US" sz="303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21"/>
            <p:cNvSpPr txBox="1"/>
            <p:nvPr/>
          </p:nvSpPr>
          <p:spPr>
            <a:xfrm>
              <a:off x="7373257" y="1174615"/>
              <a:ext cx="3048000" cy="442708"/>
            </a:xfrm>
            <a:prstGeom prst="rect">
              <a:avLst/>
            </a:prstGeom>
            <a:noFill/>
          </p:spPr>
          <p:txBody>
            <a:bodyPr wrap="square" rtlCol="0">
              <a:spAutoFit/>
            </a:bodyPr>
            <a:lstStyle/>
            <a:p>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325488" y="4751052"/>
            <a:ext cx="5746996" cy="1187376"/>
            <a:chOff x="4915789" y="1052513"/>
            <a:chExt cx="5750624" cy="1188126"/>
          </a:xfrm>
        </p:grpSpPr>
        <p:grpSp>
          <p:nvGrpSpPr>
            <p:cNvPr id="27" name="组合 26"/>
            <p:cNvGrpSpPr/>
            <p:nvPr/>
          </p:nvGrpSpPr>
          <p:grpSpPr>
            <a:xfrm>
              <a:off x="4915789" y="1052513"/>
              <a:ext cx="5750624" cy="1188126"/>
              <a:chOff x="6035151" y="1964828"/>
              <a:chExt cx="5750624" cy="1188126"/>
            </a:xfrm>
          </p:grpSpPr>
          <p:sp>
            <p:nvSpPr>
              <p:cNvPr id="29" name="任意多边形 28"/>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1" fmla="*/ 0 w 1494790"/>
                  <a:gd name="connsiteY0-2" fmla="*/ 488950 h 488950"/>
                  <a:gd name="connsiteX1-3" fmla="*/ 450850 w 1494790"/>
                  <a:gd name="connsiteY1-4" fmla="*/ 0 h 488950"/>
                  <a:gd name="connsiteX2-5" fmla="*/ 1494790 w 1494790"/>
                  <a:gd name="connsiteY2-6" fmla="*/ 7620 h 488950"/>
                  <a:gd name="connsiteX0-7" fmla="*/ 0 w 1497172"/>
                  <a:gd name="connsiteY0-8" fmla="*/ 490855 h 490855"/>
                  <a:gd name="connsiteX1-9" fmla="*/ 450850 w 1497172"/>
                  <a:gd name="connsiteY1-10" fmla="*/ 1905 h 490855"/>
                  <a:gd name="connsiteX2-11" fmla="*/ 1497172 w 1497172"/>
                  <a:gd name="connsiteY2-12" fmla="*/ 0 h 490855"/>
                </a:gdLst>
                <a:ahLst/>
                <a:cxnLst>
                  <a:cxn ang="0">
                    <a:pos x="connsiteX0-1" y="connsiteY0-2"/>
                  </a:cxn>
                  <a:cxn ang="0">
                    <a:pos x="connsiteX1-3" y="connsiteY1-4"/>
                  </a:cxn>
                  <a:cxn ang="0">
                    <a:pos x="connsiteX2-5" y="connsiteY2-6"/>
                  </a:cxn>
                </a:cxnLst>
                <a:rect l="l" t="t" r="r" b="b"/>
                <a:pathLst>
                  <a:path w="1497172" h="490855">
                    <a:moveTo>
                      <a:pt x="0" y="490855"/>
                    </a:moveTo>
                    <a:lnTo>
                      <a:pt x="450850" y="1905"/>
                    </a:lnTo>
                    <a:lnTo>
                      <a:pt x="1497172" y="0"/>
                    </a:lnTo>
                  </a:path>
                </a:pathLst>
              </a:custGeom>
              <a:noFill/>
              <a:ln w="9525">
                <a:solidFill>
                  <a:srgbClr val="015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35" dirty="0">
                    <a:latin typeface="Arial" panose="020B0604020202020204" pitchFamily="34" charset="0"/>
                    <a:ea typeface="微软雅黑" panose="020B0503020204020204" pitchFamily="34" charset="-122"/>
                    <a:sym typeface="Arial" panose="020B0604020202020204" pitchFamily="34" charset="0"/>
                  </a:rPr>
                  <a:t>4</a:t>
                </a:r>
                <a:endParaRPr lang="zh-CN" altLang="en-US" sz="303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文本框 27"/>
            <p:cNvSpPr txBox="1"/>
            <p:nvPr/>
          </p:nvSpPr>
          <p:spPr>
            <a:xfrm>
              <a:off x="7373257" y="1189455"/>
              <a:ext cx="3048000" cy="442708"/>
            </a:xfrm>
            <a:prstGeom prst="rect">
              <a:avLst/>
            </a:prstGeom>
            <a:noFill/>
          </p:spPr>
          <p:txBody>
            <a:bodyPr wrap="square" rtlCol="0">
              <a:spAutoFit/>
            </a:bodyPr>
            <a:lstStyle/>
            <a:p>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2076924" y="2485417"/>
            <a:ext cx="842530" cy="879047"/>
            <a:chOff x="2797919" y="2726482"/>
            <a:chExt cx="843062" cy="879601"/>
          </a:xfrm>
        </p:grpSpPr>
        <p:sp>
          <p:nvSpPr>
            <p:cNvPr id="33" name="椭圆 32"/>
            <p:cNvSpPr/>
            <p:nvPr/>
          </p:nvSpPr>
          <p:spPr>
            <a:xfrm>
              <a:off x="2797919" y="2726482"/>
              <a:ext cx="843062" cy="8430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2863557" y="2836477"/>
              <a:ext cx="742783" cy="769606"/>
            </a:xfrm>
            <a:prstGeom prst="rect">
              <a:avLst/>
            </a:prstGeom>
            <a:noFill/>
          </p:spPr>
          <p:txBody>
            <a:bodyPr wrap="square" rtlCol="0">
              <a:spAutoFit/>
            </a:bodyPr>
            <a:lstStyle/>
            <a:p>
              <a:pPr algn="ctr"/>
              <a:r>
                <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rPr>
                <a:t>录</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35" name="直接连接符 34"/>
          <p:cNvCxnSpPr/>
          <p:nvPr/>
        </p:nvCxnSpPr>
        <p:spPr>
          <a:xfrm flipV="1">
            <a:off x="-1425039" y="3303006"/>
            <a:ext cx="3798055" cy="7964243"/>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3900014"/>
            <a:ext cx="4492096" cy="2957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000" fill="hold"/>
                                        <p:tgtEl>
                                          <p:spTgt spid="32"/>
                                        </p:tgtEl>
                                        <p:attrNameLst>
                                          <p:attrName>ppt_w</p:attrName>
                                        </p:attrNameLst>
                                      </p:cBhvr>
                                      <p:tavLst>
                                        <p:tav tm="0">
                                          <p:val>
                                            <p:fltVal val="0"/>
                                          </p:val>
                                        </p:tav>
                                        <p:tav tm="100000">
                                          <p:val>
                                            <p:strVal val="#ppt_w"/>
                                          </p:val>
                                        </p:tav>
                                      </p:tavLst>
                                    </p:anim>
                                    <p:anim calcmode="lin" valueType="num">
                                      <p:cBhvr>
                                        <p:cTn id="20" dur="1000" fill="hold"/>
                                        <p:tgtEl>
                                          <p:spTgt spid="32"/>
                                        </p:tgtEl>
                                        <p:attrNameLst>
                                          <p:attrName>ppt_h</p:attrName>
                                        </p:attrNameLst>
                                      </p:cBhvr>
                                      <p:tavLst>
                                        <p:tav tm="0">
                                          <p:val>
                                            <p:fltVal val="0"/>
                                          </p:val>
                                        </p:tav>
                                        <p:tav tm="100000">
                                          <p:val>
                                            <p:strVal val="#ppt_h"/>
                                          </p:val>
                                        </p:tav>
                                      </p:tavLst>
                                    </p:anim>
                                    <p:anim calcmode="lin" valueType="num">
                                      <p:cBhvr>
                                        <p:cTn id="21"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2"/>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down)">
                                      <p:cBhvr>
                                        <p:cTn id="26" dur="500"/>
                                        <p:tgtEl>
                                          <p:spTgt spid="35"/>
                                        </p:tgtEl>
                                      </p:cBhvr>
                                    </p:animEffect>
                                  </p:childTnLst>
                                </p:cTn>
                              </p:par>
                              <p:par>
                                <p:cTn id="27" presetID="2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par>
                                <p:cTn id="30" presetID="2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1113" y="2613624"/>
            <a:ext cx="10058400" cy="4107180"/>
          </a:xfrm>
          <a:prstGeom prst="rect">
            <a:avLst/>
          </a:prstGeom>
        </p:spPr>
      </p:pic>
      <p:grpSp>
        <p:nvGrpSpPr>
          <p:cNvPr id="3" name="组合 2"/>
          <p:cNvGrpSpPr/>
          <p:nvPr/>
        </p:nvGrpSpPr>
        <p:grpSpPr>
          <a:xfrm>
            <a:off x="4656029" y="689663"/>
            <a:ext cx="2879945" cy="636151"/>
            <a:chOff x="3131840" y="987574"/>
            <a:chExt cx="2880320" cy="648072"/>
          </a:xfrm>
        </p:grpSpPr>
        <p:sp>
          <p:nvSpPr>
            <p:cNvPr id="4" name="圆角矩形 3"/>
            <p:cNvSpPr/>
            <p:nvPr/>
          </p:nvSpPr>
          <p:spPr>
            <a:xfrm>
              <a:off x="3131840" y="987574"/>
              <a:ext cx="2880320" cy="648072"/>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5"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tx2"/>
                  </a:solidFill>
                  <a:latin typeface="微软雅黑" panose="020B0503020204020204" pitchFamily="34" charset="-122"/>
                  <a:ea typeface="微软雅黑" panose="020B0503020204020204" pitchFamily="34" charset="-122"/>
                </a:rPr>
                <a:t>第一部分</a:t>
              </a:r>
              <a:endParaRPr lang="zh-CN" altLang="en-US" sz="2700" dirty="0">
                <a:solidFill>
                  <a:schemeClr val="tx2"/>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flipH="1">
            <a:off x="3151902" y="1882869"/>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151902" y="3227330"/>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16"/>
          <p:cNvSpPr txBox="1"/>
          <p:nvPr/>
        </p:nvSpPr>
        <p:spPr>
          <a:xfrm>
            <a:off x="3792045" y="2170969"/>
            <a:ext cx="4622888" cy="779881"/>
          </a:xfrm>
          <a:prstGeom prst="rect">
            <a:avLst/>
          </a:prstGeom>
          <a:noFill/>
        </p:spPr>
        <p:txBody>
          <a:bodyPr wrap="none" lIns="121917" tIns="60958" rIns="121917" bIns="60958" rtlCol="0">
            <a:spAutoFit/>
          </a:bodyPr>
          <a:lstStyle/>
          <a:p>
            <a:pPr algn="ctr"/>
            <a:r>
              <a:rPr lang="zh-CN" altLang="en-US" sz="43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3408052" y="3419397"/>
            <a:ext cx="5544614" cy="584771"/>
          </a:xfrm>
          <a:prstGeom prst="rect">
            <a:avLst/>
          </a:prstGeom>
        </p:spPr>
        <p:txBody>
          <a:bodyPr wrap="square" lIns="121917" tIns="60958" rIns="121917" bIns="60958">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6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par>
                          <p:cTn id="29" fill="hold">
                            <p:stCondLst>
                              <p:cond delay="135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752357" y="2334371"/>
            <a:ext cx="954198" cy="954323"/>
            <a:chOff x="1338684" y="442531"/>
            <a:chExt cx="715742" cy="715742"/>
          </a:xfrm>
        </p:grpSpPr>
        <p:sp>
          <p:nvSpPr>
            <p:cNvPr id="18" name="加号 17"/>
            <p:cNvSpPr/>
            <p:nvPr/>
          </p:nvSpPr>
          <p:spPr>
            <a:xfrm>
              <a:off x="1338684" y="442531"/>
              <a:ext cx="715742" cy="715742"/>
            </a:xfrm>
            <a:prstGeom prst="mathPlus">
              <a:avLst/>
            </a:prstGeom>
            <a:solidFill>
              <a:schemeClr val="accent1"/>
            </a:solidFill>
            <a:ln>
              <a:noFill/>
            </a:ln>
            <a:effectLst/>
          </p:spPr>
        </p:sp>
        <p:sp>
          <p:nvSpPr>
            <p:cNvPr id="19" name="加号 6"/>
            <p:cNvSpPr/>
            <p:nvPr/>
          </p:nvSpPr>
          <p:spPr>
            <a:xfrm>
              <a:off x="1433556" y="716231"/>
              <a:ext cx="525998" cy="168342"/>
            </a:xfrm>
            <a:prstGeom prst="rect">
              <a:avLst/>
            </a:prstGeom>
            <a:noFill/>
            <a:ln>
              <a:noFill/>
            </a:ln>
            <a:effectLst/>
          </p:spPr>
          <p:txBody>
            <a:bodyPr spcFirstLastPara="0" vert="horz" wrap="square" lIns="0" tIns="0" rIns="0" bIns="0" numCol="1" spcCol="1270" anchor="ctr" anchorCtr="0">
              <a:noAutofit/>
            </a:bodyPr>
            <a:lstStyle/>
            <a:p>
              <a:pPr algn="ctr" defTabSz="532765" rtl="1">
                <a:lnSpc>
                  <a:spcPct val="90000"/>
                </a:lnSpc>
                <a:spcBef>
                  <a:spcPct val="0"/>
                </a:spcBef>
                <a:spcAft>
                  <a:spcPct val="35000"/>
                </a:spcAft>
                <a:defRPr/>
              </a:pPr>
              <a:endParaRPr lang="ar-SA" sz="1200">
                <a:solidFill>
                  <a:srgbClr val="FFFFFF"/>
                </a:solidFill>
                <a:latin typeface="Lato Black" pitchFamily="34" charset="0"/>
                <a:cs typeface="Arial" panose="020B0604020202020204"/>
              </a:endParaRPr>
            </a:p>
          </p:txBody>
        </p:sp>
      </p:grpSp>
      <p:grpSp>
        <p:nvGrpSpPr>
          <p:cNvPr id="20" name="组合 19"/>
          <p:cNvGrpSpPr/>
          <p:nvPr/>
        </p:nvGrpSpPr>
        <p:grpSpPr>
          <a:xfrm>
            <a:off x="5618902" y="2334371"/>
            <a:ext cx="954198" cy="954323"/>
            <a:chOff x="3488872" y="442531"/>
            <a:chExt cx="715742" cy="715742"/>
          </a:xfrm>
        </p:grpSpPr>
        <p:sp>
          <p:nvSpPr>
            <p:cNvPr id="21" name="加号 20"/>
            <p:cNvSpPr/>
            <p:nvPr/>
          </p:nvSpPr>
          <p:spPr>
            <a:xfrm>
              <a:off x="3488872" y="442531"/>
              <a:ext cx="715742" cy="715742"/>
            </a:xfrm>
            <a:prstGeom prst="mathPlus">
              <a:avLst/>
            </a:prstGeom>
            <a:solidFill>
              <a:schemeClr val="accent1"/>
            </a:solidFill>
            <a:ln>
              <a:noFill/>
            </a:ln>
            <a:effectLst/>
          </p:spPr>
        </p:sp>
        <p:sp>
          <p:nvSpPr>
            <p:cNvPr id="22" name="加号 10"/>
            <p:cNvSpPr/>
            <p:nvPr/>
          </p:nvSpPr>
          <p:spPr>
            <a:xfrm>
              <a:off x="3583744" y="716231"/>
              <a:ext cx="525998" cy="168342"/>
            </a:xfrm>
            <a:prstGeom prst="rect">
              <a:avLst/>
            </a:prstGeom>
            <a:noFill/>
            <a:ln>
              <a:noFill/>
            </a:ln>
            <a:effectLst/>
          </p:spPr>
          <p:txBody>
            <a:bodyPr spcFirstLastPara="0" vert="horz" wrap="square" lIns="0" tIns="0" rIns="0" bIns="0" numCol="1" spcCol="1270" anchor="ctr" anchorCtr="0">
              <a:noAutofit/>
            </a:bodyPr>
            <a:lstStyle/>
            <a:p>
              <a:pPr algn="ctr" defTabSz="532765" rtl="1">
                <a:lnSpc>
                  <a:spcPct val="90000"/>
                </a:lnSpc>
                <a:spcBef>
                  <a:spcPct val="0"/>
                </a:spcBef>
                <a:spcAft>
                  <a:spcPct val="35000"/>
                </a:spcAft>
                <a:defRPr/>
              </a:pPr>
              <a:endParaRPr lang="ar-SA" sz="1200">
                <a:solidFill>
                  <a:srgbClr val="FFFFFF"/>
                </a:solidFill>
                <a:latin typeface="Lato Black" pitchFamily="34" charset="0"/>
                <a:cs typeface="Arial" panose="020B0604020202020204"/>
              </a:endParaRPr>
            </a:p>
          </p:txBody>
        </p:sp>
      </p:grpSp>
      <p:grpSp>
        <p:nvGrpSpPr>
          <p:cNvPr id="23" name="组合 22"/>
          <p:cNvGrpSpPr/>
          <p:nvPr/>
        </p:nvGrpSpPr>
        <p:grpSpPr>
          <a:xfrm>
            <a:off x="8485447" y="2334371"/>
            <a:ext cx="954198" cy="954323"/>
            <a:chOff x="5639061" y="442531"/>
            <a:chExt cx="715742" cy="715742"/>
          </a:xfrm>
        </p:grpSpPr>
        <p:sp>
          <p:nvSpPr>
            <p:cNvPr id="24" name="等于号 23"/>
            <p:cNvSpPr/>
            <p:nvPr/>
          </p:nvSpPr>
          <p:spPr>
            <a:xfrm>
              <a:off x="5639061" y="442531"/>
              <a:ext cx="715742" cy="715742"/>
            </a:xfrm>
            <a:prstGeom prst="mathEqual">
              <a:avLst/>
            </a:prstGeom>
            <a:solidFill>
              <a:schemeClr val="accent1"/>
            </a:solidFill>
            <a:ln>
              <a:noFill/>
            </a:ln>
            <a:effectLst/>
          </p:spPr>
        </p:sp>
        <p:sp>
          <p:nvSpPr>
            <p:cNvPr id="25" name="等于号 14"/>
            <p:cNvSpPr/>
            <p:nvPr/>
          </p:nvSpPr>
          <p:spPr>
            <a:xfrm>
              <a:off x="5733933" y="589974"/>
              <a:ext cx="525998" cy="420856"/>
            </a:xfrm>
            <a:prstGeom prst="rect">
              <a:avLst/>
            </a:prstGeom>
            <a:noFill/>
            <a:ln>
              <a:noFill/>
            </a:ln>
            <a:effectLst/>
          </p:spPr>
          <p:txBody>
            <a:bodyPr spcFirstLastPara="0" vert="horz" wrap="square" lIns="0" tIns="0" rIns="0" bIns="0" numCol="1" spcCol="1270" anchor="ctr" anchorCtr="0">
              <a:noAutofit/>
            </a:bodyPr>
            <a:lstStyle/>
            <a:p>
              <a:pPr algn="ctr" defTabSz="532765" rtl="1">
                <a:lnSpc>
                  <a:spcPct val="90000"/>
                </a:lnSpc>
                <a:spcBef>
                  <a:spcPct val="0"/>
                </a:spcBef>
                <a:spcAft>
                  <a:spcPct val="35000"/>
                </a:spcAft>
                <a:defRPr/>
              </a:pPr>
              <a:endParaRPr lang="ar-SA" sz="1200">
                <a:solidFill>
                  <a:srgbClr val="FFFFFF"/>
                </a:solidFill>
                <a:latin typeface="Lato Black" pitchFamily="34" charset="0"/>
                <a:cs typeface="Arial" panose="020B0604020202020204"/>
              </a:endParaRPr>
            </a:p>
          </p:txBody>
        </p:sp>
      </p:grpSp>
      <p:grpSp>
        <p:nvGrpSpPr>
          <p:cNvPr id="26" name="组合 25"/>
          <p:cNvGrpSpPr/>
          <p:nvPr/>
        </p:nvGrpSpPr>
        <p:grpSpPr>
          <a:xfrm>
            <a:off x="973598" y="1988839"/>
            <a:ext cx="1645170" cy="1645384"/>
            <a:chOff x="729698" y="1954731"/>
            <a:chExt cx="1234038" cy="1234038"/>
          </a:xfrm>
        </p:grpSpPr>
        <p:sp>
          <p:nvSpPr>
            <p:cNvPr id="27" name="椭圆 26"/>
            <p:cNvSpPr/>
            <p:nvPr/>
          </p:nvSpPr>
          <p:spPr>
            <a:xfrm>
              <a:off x="729698" y="1954731"/>
              <a:ext cx="1234038" cy="1234038"/>
            </a:xfrm>
            <a:prstGeom prst="ellipse">
              <a:avLst/>
            </a:prstGeom>
            <a:solidFill>
              <a:schemeClr val="accent1"/>
            </a:solidFill>
            <a:ln w="12700" cap="flat" cmpd="sng" algn="ctr">
              <a:solidFill>
                <a:srgbClr val="FFFFFF"/>
              </a:solidFill>
              <a:prstDash val="solid"/>
            </a:ln>
            <a:effectLst/>
          </p:spPr>
        </p:sp>
        <p:sp>
          <p:nvSpPr>
            <p:cNvPr id="28" name="Freeform 42"/>
            <p:cNvSpPr>
              <a:spLocks noChangeAspect="1" noEditPoints="1"/>
            </p:cNvSpPr>
            <p:nvPr/>
          </p:nvSpPr>
          <p:spPr bwMode="auto">
            <a:xfrm>
              <a:off x="1142307" y="2139702"/>
              <a:ext cx="401198" cy="513231"/>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 name="TextBox 28"/>
            <p:cNvSpPr txBox="1"/>
            <p:nvPr/>
          </p:nvSpPr>
          <p:spPr>
            <a:xfrm>
              <a:off x="886691" y="2652933"/>
              <a:ext cx="880404" cy="288541"/>
            </a:xfrm>
            <a:prstGeom prst="rect">
              <a:avLst/>
            </a:prstGeom>
            <a:noFill/>
          </p:spPr>
          <p:txBody>
            <a:bodyPr wrap="none"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grpSp>
      <p:grpSp>
        <p:nvGrpSpPr>
          <p:cNvPr id="30" name="组合 29"/>
          <p:cNvGrpSpPr/>
          <p:nvPr/>
        </p:nvGrpSpPr>
        <p:grpSpPr>
          <a:xfrm>
            <a:off x="3840143" y="1988839"/>
            <a:ext cx="1645170" cy="1645384"/>
            <a:chOff x="2879887" y="1954731"/>
            <a:chExt cx="1234038" cy="1234038"/>
          </a:xfrm>
        </p:grpSpPr>
        <p:sp>
          <p:nvSpPr>
            <p:cNvPr id="31" name="椭圆 30"/>
            <p:cNvSpPr/>
            <p:nvPr/>
          </p:nvSpPr>
          <p:spPr>
            <a:xfrm>
              <a:off x="2879887" y="1954731"/>
              <a:ext cx="1234038" cy="1234038"/>
            </a:xfrm>
            <a:prstGeom prst="ellipse">
              <a:avLst/>
            </a:prstGeom>
            <a:solidFill>
              <a:schemeClr val="tx2"/>
            </a:solidFill>
            <a:ln w="12700" cap="flat" cmpd="sng" algn="ctr">
              <a:solidFill>
                <a:srgbClr val="FFFFFF"/>
              </a:solidFill>
              <a:prstDash val="solid"/>
            </a:ln>
            <a:effectLst/>
          </p:spPr>
        </p:sp>
        <p:sp>
          <p:nvSpPr>
            <p:cNvPr id="45" name="TextBox 44"/>
            <p:cNvSpPr txBox="1"/>
            <p:nvPr/>
          </p:nvSpPr>
          <p:spPr>
            <a:xfrm>
              <a:off x="3034236" y="2676555"/>
              <a:ext cx="880404" cy="288541"/>
            </a:xfrm>
            <a:prstGeom prst="rect">
              <a:avLst/>
            </a:prstGeom>
            <a:noFill/>
          </p:spPr>
          <p:txBody>
            <a:bodyPr wrap="none"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46" name="Freeform 21"/>
            <p:cNvSpPr>
              <a:spLocks noChangeAspect="1" noEditPoints="1"/>
            </p:cNvSpPr>
            <p:nvPr/>
          </p:nvSpPr>
          <p:spPr bwMode="auto">
            <a:xfrm>
              <a:off x="3265892" y="2190753"/>
              <a:ext cx="462027" cy="433852"/>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7" name="组合 46"/>
          <p:cNvGrpSpPr/>
          <p:nvPr/>
        </p:nvGrpSpPr>
        <p:grpSpPr>
          <a:xfrm>
            <a:off x="6706689" y="1988839"/>
            <a:ext cx="1645170" cy="1645384"/>
            <a:chOff x="5030076" y="1954731"/>
            <a:chExt cx="1234038" cy="1234038"/>
          </a:xfrm>
        </p:grpSpPr>
        <p:sp>
          <p:nvSpPr>
            <p:cNvPr id="48" name="椭圆 47"/>
            <p:cNvSpPr/>
            <p:nvPr/>
          </p:nvSpPr>
          <p:spPr>
            <a:xfrm>
              <a:off x="5030076" y="1954731"/>
              <a:ext cx="1234038" cy="1234038"/>
            </a:xfrm>
            <a:prstGeom prst="ellipse">
              <a:avLst/>
            </a:prstGeom>
            <a:solidFill>
              <a:schemeClr val="accent1"/>
            </a:solidFill>
            <a:ln w="12700" cap="flat" cmpd="sng" algn="ctr">
              <a:solidFill>
                <a:srgbClr val="FFFFFF"/>
              </a:solidFill>
              <a:prstDash val="solid"/>
            </a:ln>
            <a:effectLst/>
          </p:spPr>
        </p:sp>
        <p:sp>
          <p:nvSpPr>
            <p:cNvPr id="49" name="TextBox 48"/>
            <p:cNvSpPr txBox="1"/>
            <p:nvPr/>
          </p:nvSpPr>
          <p:spPr>
            <a:xfrm>
              <a:off x="5195688" y="2696021"/>
              <a:ext cx="880404" cy="288541"/>
            </a:xfrm>
            <a:prstGeom prst="rect">
              <a:avLst/>
            </a:prstGeom>
            <a:noFill/>
          </p:spPr>
          <p:txBody>
            <a:bodyPr wrap="none"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50" name="Freeform 47"/>
            <p:cNvSpPr>
              <a:spLocks noChangeAspect="1" noEditPoints="1"/>
            </p:cNvSpPr>
            <p:nvPr/>
          </p:nvSpPr>
          <p:spPr bwMode="auto">
            <a:xfrm>
              <a:off x="5361261" y="2186183"/>
              <a:ext cx="594194" cy="481924"/>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1" name="组合 50"/>
          <p:cNvGrpSpPr/>
          <p:nvPr/>
        </p:nvGrpSpPr>
        <p:grpSpPr>
          <a:xfrm>
            <a:off x="9573233" y="1988839"/>
            <a:ext cx="1645170" cy="1645384"/>
            <a:chOff x="7180264" y="1954731"/>
            <a:chExt cx="1234038" cy="1234038"/>
          </a:xfrm>
        </p:grpSpPr>
        <p:sp>
          <p:nvSpPr>
            <p:cNvPr id="52" name="椭圆 51"/>
            <p:cNvSpPr/>
            <p:nvPr/>
          </p:nvSpPr>
          <p:spPr>
            <a:xfrm>
              <a:off x="7180264" y="1954731"/>
              <a:ext cx="1234038" cy="1234038"/>
            </a:xfrm>
            <a:prstGeom prst="ellipse">
              <a:avLst/>
            </a:prstGeom>
            <a:solidFill>
              <a:schemeClr val="tx2"/>
            </a:solidFill>
            <a:ln w="12700" cap="flat" cmpd="sng" algn="ctr">
              <a:solidFill>
                <a:srgbClr val="FFFFFF"/>
              </a:solidFill>
              <a:prstDash val="solid"/>
            </a:ln>
            <a:effectLst/>
          </p:spPr>
        </p:sp>
        <p:sp>
          <p:nvSpPr>
            <p:cNvPr id="53" name="TextBox 52"/>
            <p:cNvSpPr txBox="1"/>
            <p:nvPr/>
          </p:nvSpPr>
          <p:spPr>
            <a:xfrm>
              <a:off x="7341068" y="2632935"/>
              <a:ext cx="880404" cy="288541"/>
            </a:xfrm>
            <a:prstGeom prst="rect">
              <a:avLst/>
            </a:prstGeom>
            <a:noFill/>
          </p:spPr>
          <p:txBody>
            <a:bodyPr wrap="none"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54" name="Freeform 37"/>
            <p:cNvSpPr>
              <a:spLocks noEditPoints="1"/>
            </p:cNvSpPr>
            <p:nvPr/>
          </p:nvSpPr>
          <p:spPr bwMode="auto">
            <a:xfrm>
              <a:off x="7564044" y="2138321"/>
              <a:ext cx="479388" cy="44266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cxnSp>
        <p:nvCxnSpPr>
          <p:cNvPr id="55" name="直接连接符 54"/>
          <p:cNvCxnSpPr/>
          <p:nvPr/>
        </p:nvCxnSpPr>
        <p:spPr>
          <a:xfrm>
            <a:off x="1200095" y="3909052"/>
            <a:ext cx="9818151" cy="0"/>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6" name="Text Box 11"/>
          <p:cNvSpPr txBox="1">
            <a:spLocks noChangeArrowheads="1"/>
          </p:cNvSpPr>
          <p:nvPr/>
        </p:nvSpPr>
        <p:spPr bwMode="auto">
          <a:xfrm>
            <a:off x="4382848" y="4132818"/>
            <a:ext cx="6677635" cy="160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a:t>
            </a:r>
            <a:endParaRPr lang="zh-CN" altLang="en-US" dirty="0">
              <a:solidFill>
                <a:schemeClr val="tx1">
                  <a:lumMod val="50000"/>
                  <a:lumOff val="50000"/>
                </a:schemeClr>
              </a:solidFill>
              <a:latin typeface="Arial" panose="020B0604020202020204" pitchFamily="34" charset="0"/>
            </a:endParaRPr>
          </a:p>
        </p:txBody>
      </p:sp>
      <p:sp>
        <p:nvSpPr>
          <p:cNvPr id="57" name="矩形 56"/>
          <p:cNvSpPr/>
          <p:nvPr/>
        </p:nvSpPr>
        <p:spPr>
          <a:xfrm>
            <a:off x="1431018" y="4180822"/>
            <a:ext cx="2507778" cy="1504428"/>
          </a:xfrm>
          <a:prstGeom prst="rect">
            <a:avLst/>
          </a:prstGeom>
          <a:blipFill>
            <a:blip r:embed="rId1"/>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200" fill="hold"/>
                                        <p:tgtEl>
                                          <p:spTgt spid="26"/>
                                        </p:tgtEl>
                                        <p:attrNameLst>
                                          <p:attrName>ppt_w</p:attrName>
                                        </p:attrNameLst>
                                      </p:cBhvr>
                                      <p:tavLst>
                                        <p:tav tm="0">
                                          <p:val>
                                            <p:fltVal val="0"/>
                                          </p:val>
                                        </p:tav>
                                        <p:tav tm="100000">
                                          <p:val>
                                            <p:strVal val="#ppt_w"/>
                                          </p:val>
                                        </p:tav>
                                      </p:tavLst>
                                    </p:anim>
                                    <p:anim calcmode="lin" valueType="num">
                                      <p:cBhvr>
                                        <p:cTn id="8" dur="200" fill="hold"/>
                                        <p:tgtEl>
                                          <p:spTgt spid="26"/>
                                        </p:tgtEl>
                                        <p:attrNameLst>
                                          <p:attrName>ppt_h</p:attrName>
                                        </p:attrNameLst>
                                      </p:cBhvr>
                                      <p:tavLst>
                                        <p:tav tm="0">
                                          <p:val>
                                            <p:fltVal val="0"/>
                                          </p:val>
                                        </p:tav>
                                        <p:tav tm="100000">
                                          <p:val>
                                            <p:strVal val="#ppt_h"/>
                                          </p:val>
                                        </p:tav>
                                      </p:tavLst>
                                    </p:anim>
                                    <p:animEffect transition="in" filter="fade">
                                      <p:cBhvr>
                                        <p:cTn id="9" dur="200"/>
                                        <p:tgtEl>
                                          <p:spTgt spid="26"/>
                                        </p:tgtEl>
                                      </p:cBhvr>
                                    </p:animEffect>
                                  </p:childTnLst>
                                </p:cTn>
                              </p:par>
                              <p:par>
                                <p:cTn id="10" presetID="6" presetClass="emph" presetSubtype="0" autoRev="1" fill="hold" nodeType="withEffect">
                                  <p:stCondLst>
                                    <p:cond delay="150"/>
                                  </p:stCondLst>
                                  <p:childTnLst>
                                    <p:animScale>
                                      <p:cBhvr>
                                        <p:cTn id="11" dur="100" fill="hold"/>
                                        <p:tgtEl>
                                          <p:spTgt spid="26"/>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200" fill="hold"/>
                                        <p:tgtEl>
                                          <p:spTgt spid="30"/>
                                        </p:tgtEl>
                                        <p:attrNameLst>
                                          <p:attrName>ppt_w</p:attrName>
                                        </p:attrNameLst>
                                      </p:cBhvr>
                                      <p:tavLst>
                                        <p:tav tm="0">
                                          <p:val>
                                            <p:fltVal val="0"/>
                                          </p:val>
                                        </p:tav>
                                        <p:tav tm="100000">
                                          <p:val>
                                            <p:strVal val="#ppt_w"/>
                                          </p:val>
                                        </p:tav>
                                      </p:tavLst>
                                    </p:anim>
                                    <p:anim calcmode="lin" valueType="num">
                                      <p:cBhvr>
                                        <p:cTn id="22" dur="200" fill="hold"/>
                                        <p:tgtEl>
                                          <p:spTgt spid="30"/>
                                        </p:tgtEl>
                                        <p:attrNameLst>
                                          <p:attrName>ppt_h</p:attrName>
                                        </p:attrNameLst>
                                      </p:cBhvr>
                                      <p:tavLst>
                                        <p:tav tm="0">
                                          <p:val>
                                            <p:fltVal val="0"/>
                                          </p:val>
                                        </p:tav>
                                        <p:tav tm="100000">
                                          <p:val>
                                            <p:strVal val="#ppt_h"/>
                                          </p:val>
                                        </p:tav>
                                      </p:tavLst>
                                    </p:anim>
                                    <p:animEffect transition="in" filter="fade">
                                      <p:cBhvr>
                                        <p:cTn id="23" dur="200"/>
                                        <p:tgtEl>
                                          <p:spTgt spid="30"/>
                                        </p:tgtEl>
                                      </p:cBhvr>
                                    </p:animEffect>
                                  </p:childTnLst>
                                </p:cTn>
                              </p:par>
                              <p:par>
                                <p:cTn id="24" presetID="6" presetClass="emph" presetSubtype="0" autoRev="1" fill="hold" nodeType="withEffect">
                                  <p:stCondLst>
                                    <p:cond delay="150"/>
                                  </p:stCondLst>
                                  <p:childTnLst>
                                    <p:animScale>
                                      <p:cBhvr>
                                        <p:cTn id="25" dur="100" fill="hold"/>
                                        <p:tgtEl>
                                          <p:spTgt spid="30"/>
                                        </p:tgtEl>
                                      </p:cBhvr>
                                      <p:by x="130000" y="130000"/>
                                    </p:animScale>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200" fill="hold"/>
                                        <p:tgtEl>
                                          <p:spTgt spid="47"/>
                                        </p:tgtEl>
                                        <p:attrNameLst>
                                          <p:attrName>ppt_w</p:attrName>
                                        </p:attrNameLst>
                                      </p:cBhvr>
                                      <p:tavLst>
                                        <p:tav tm="0">
                                          <p:val>
                                            <p:fltVal val="0"/>
                                          </p:val>
                                        </p:tav>
                                        <p:tav tm="100000">
                                          <p:val>
                                            <p:strVal val="#ppt_w"/>
                                          </p:val>
                                        </p:tav>
                                      </p:tavLst>
                                    </p:anim>
                                    <p:anim calcmode="lin" valueType="num">
                                      <p:cBhvr>
                                        <p:cTn id="36" dur="200" fill="hold"/>
                                        <p:tgtEl>
                                          <p:spTgt spid="47"/>
                                        </p:tgtEl>
                                        <p:attrNameLst>
                                          <p:attrName>ppt_h</p:attrName>
                                        </p:attrNameLst>
                                      </p:cBhvr>
                                      <p:tavLst>
                                        <p:tav tm="0">
                                          <p:val>
                                            <p:fltVal val="0"/>
                                          </p:val>
                                        </p:tav>
                                        <p:tav tm="100000">
                                          <p:val>
                                            <p:strVal val="#ppt_h"/>
                                          </p:val>
                                        </p:tav>
                                      </p:tavLst>
                                    </p:anim>
                                    <p:animEffect transition="in" filter="fade">
                                      <p:cBhvr>
                                        <p:cTn id="37" dur="200"/>
                                        <p:tgtEl>
                                          <p:spTgt spid="47"/>
                                        </p:tgtEl>
                                      </p:cBhvr>
                                    </p:animEffect>
                                  </p:childTnLst>
                                </p:cTn>
                              </p:par>
                              <p:par>
                                <p:cTn id="38" presetID="6" presetClass="emph" presetSubtype="0" autoRev="1" fill="hold" nodeType="withEffect">
                                  <p:stCondLst>
                                    <p:cond delay="150"/>
                                  </p:stCondLst>
                                  <p:childTnLst>
                                    <p:animScale>
                                      <p:cBhvr>
                                        <p:cTn id="39" dur="100" fill="hold"/>
                                        <p:tgtEl>
                                          <p:spTgt spid="47"/>
                                        </p:tgtEl>
                                      </p:cBhvr>
                                      <p:by x="130000" y="130000"/>
                                    </p:animScale>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200" fill="hold"/>
                                        <p:tgtEl>
                                          <p:spTgt spid="51"/>
                                        </p:tgtEl>
                                        <p:attrNameLst>
                                          <p:attrName>ppt_w</p:attrName>
                                        </p:attrNameLst>
                                      </p:cBhvr>
                                      <p:tavLst>
                                        <p:tav tm="0">
                                          <p:val>
                                            <p:fltVal val="0"/>
                                          </p:val>
                                        </p:tav>
                                        <p:tav tm="100000">
                                          <p:val>
                                            <p:strVal val="#ppt_w"/>
                                          </p:val>
                                        </p:tav>
                                      </p:tavLst>
                                    </p:anim>
                                    <p:anim calcmode="lin" valueType="num">
                                      <p:cBhvr>
                                        <p:cTn id="50" dur="200" fill="hold"/>
                                        <p:tgtEl>
                                          <p:spTgt spid="51"/>
                                        </p:tgtEl>
                                        <p:attrNameLst>
                                          <p:attrName>ppt_h</p:attrName>
                                        </p:attrNameLst>
                                      </p:cBhvr>
                                      <p:tavLst>
                                        <p:tav tm="0">
                                          <p:val>
                                            <p:fltVal val="0"/>
                                          </p:val>
                                        </p:tav>
                                        <p:tav tm="100000">
                                          <p:val>
                                            <p:strVal val="#ppt_h"/>
                                          </p:val>
                                        </p:tav>
                                      </p:tavLst>
                                    </p:anim>
                                    <p:animEffect transition="in" filter="fade">
                                      <p:cBhvr>
                                        <p:cTn id="51" dur="200"/>
                                        <p:tgtEl>
                                          <p:spTgt spid="51"/>
                                        </p:tgtEl>
                                      </p:cBhvr>
                                    </p:animEffect>
                                  </p:childTnLst>
                                </p:cTn>
                              </p:par>
                              <p:par>
                                <p:cTn id="52" presetID="6" presetClass="emph" presetSubtype="0" autoRev="1" fill="hold" nodeType="withEffect">
                                  <p:stCondLst>
                                    <p:cond delay="150"/>
                                  </p:stCondLst>
                                  <p:childTnLst>
                                    <p:animScale>
                                      <p:cBhvr>
                                        <p:cTn id="53" dur="100" fill="hold"/>
                                        <p:tgtEl>
                                          <p:spTgt spid="51"/>
                                        </p:tgtEl>
                                      </p:cBhvr>
                                      <p:by x="130000" y="130000"/>
                                    </p:animScale>
                                  </p:childTnLst>
                                </p:cTn>
                              </p:par>
                            </p:childTnLst>
                          </p:cTn>
                        </p:par>
                        <p:par>
                          <p:cTn id="54" fill="hold">
                            <p:stCondLst>
                              <p:cond delay="3500"/>
                            </p:stCondLst>
                            <p:childTnLst>
                              <p:par>
                                <p:cTn id="55" presetID="22" presetClass="entr" presetSubtype="8"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400"/>
                                        <p:tgtEl>
                                          <p:spTgt spid="56"/>
                                        </p:tgtEl>
                                      </p:cBhvr>
                                    </p:animEffect>
                                    <p:anim calcmode="lin" valueType="num">
                                      <p:cBhvr>
                                        <p:cTn id="62" dur="400" fill="hold"/>
                                        <p:tgtEl>
                                          <p:spTgt spid="56"/>
                                        </p:tgtEl>
                                        <p:attrNameLst>
                                          <p:attrName>ppt_x</p:attrName>
                                        </p:attrNameLst>
                                      </p:cBhvr>
                                      <p:tavLst>
                                        <p:tav tm="0">
                                          <p:val>
                                            <p:strVal val="#ppt_x"/>
                                          </p:val>
                                        </p:tav>
                                        <p:tav tm="100000">
                                          <p:val>
                                            <p:strVal val="#ppt_x"/>
                                          </p:val>
                                        </p:tav>
                                      </p:tavLst>
                                    </p:anim>
                                    <p:anim calcmode="lin" valueType="num">
                                      <p:cBhvr>
                                        <p:cTn id="63" dur="400" fill="hold"/>
                                        <p:tgtEl>
                                          <p:spTgt spid="5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anim calcmode="lin" valueType="num">
                                      <p:cBhvr>
                                        <p:cTn id="67" dur="500" fill="hold"/>
                                        <p:tgtEl>
                                          <p:spTgt spid="57"/>
                                        </p:tgtEl>
                                        <p:attrNameLst>
                                          <p:attrName>ppt_x</p:attrName>
                                        </p:attrNameLst>
                                      </p:cBhvr>
                                      <p:tavLst>
                                        <p:tav tm="0">
                                          <p:val>
                                            <p:strVal val="#ppt_x"/>
                                          </p:val>
                                        </p:tav>
                                        <p:tav tm="100000">
                                          <p:val>
                                            <p:strVal val="#ppt_x"/>
                                          </p:val>
                                        </p:tav>
                                      </p:tavLst>
                                    </p:anim>
                                    <p:anim calcmode="lin" valueType="num">
                                      <p:cBhvr>
                                        <p:cTn id="68" dur="5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29618" y="5172792"/>
            <a:ext cx="3814233" cy="607343"/>
            <a:chOff x="2428822" y="5173989"/>
            <a:chExt cx="3814233" cy="607484"/>
          </a:xfrm>
          <a:solidFill>
            <a:srgbClr val="000000"/>
          </a:solidFill>
        </p:grpSpPr>
        <p:sp>
          <p:nvSpPr>
            <p:cNvPr id="3" name="Freeform 9"/>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 name="矩形 1"/>
            <p:cNvSpPr>
              <a:spLocks noChangeArrowheads="1"/>
            </p:cNvSpPr>
            <p:nvPr/>
          </p:nvSpPr>
          <p:spPr bwMode="auto">
            <a:xfrm>
              <a:off x="2828188" y="5248632"/>
              <a:ext cx="3063501"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80418" y="2086986"/>
            <a:ext cx="1226935" cy="3703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780983" y="4470222"/>
            <a:ext cx="3111500" cy="607343"/>
            <a:chOff x="2780189" y="4471256"/>
            <a:chExt cx="3111500" cy="607484"/>
          </a:xfrm>
        </p:grpSpPr>
        <p:sp>
          <p:nvSpPr>
            <p:cNvPr id="7" name="Freeform 10"/>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tx2"/>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 name="矩形 1"/>
            <p:cNvSpPr>
              <a:spLocks noChangeArrowheads="1"/>
            </p:cNvSpPr>
            <p:nvPr/>
          </p:nvSpPr>
          <p:spPr bwMode="auto">
            <a:xfrm>
              <a:off x="3227054" y="4638577"/>
              <a:ext cx="22657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132349" y="3767652"/>
            <a:ext cx="2408766" cy="607343"/>
            <a:chOff x="3131555" y="3768523"/>
            <a:chExt cx="2408766" cy="607484"/>
          </a:xfrm>
          <a:solidFill>
            <a:srgbClr val="000000"/>
          </a:solidFill>
        </p:grpSpPr>
        <p:sp>
          <p:nvSpPr>
            <p:cNvPr id="10" name="Freeform 6"/>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3703595" y="3959292"/>
              <a:ext cx="1312687"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483718" y="3065080"/>
            <a:ext cx="1706033" cy="607343"/>
            <a:chOff x="3482922" y="3065789"/>
            <a:chExt cx="1706033" cy="607484"/>
          </a:xfrm>
        </p:grpSpPr>
        <p:sp>
          <p:nvSpPr>
            <p:cNvPr id="13" name="Freeform 8"/>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4" name="矩形 1"/>
            <p:cNvSpPr>
              <a:spLocks noChangeArrowheads="1"/>
            </p:cNvSpPr>
            <p:nvPr/>
          </p:nvSpPr>
          <p:spPr bwMode="auto">
            <a:xfrm>
              <a:off x="3725227" y="3278266"/>
              <a:ext cx="1269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835085" y="1958320"/>
            <a:ext cx="1008837" cy="1011533"/>
            <a:chOff x="3834289" y="1958772"/>
            <a:chExt cx="1008837" cy="1011767"/>
          </a:xfrm>
          <a:solidFill>
            <a:srgbClr val="000000"/>
          </a:solidFill>
        </p:grpSpPr>
        <p:sp>
          <p:nvSpPr>
            <p:cNvPr id="16" name="Freeform 7"/>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6"/>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b="1">
                <a:solidFill>
                  <a:srgbClr val="680701"/>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3876750" y="2652542"/>
              <a:ext cx="966376"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18" name="TextBox 174"/>
          <p:cNvSpPr txBox="1"/>
          <p:nvPr/>
        </p:nvSpPr>
        <p:spPr>
          <a:xfrm>
            <a:off x="6686177" y="2145929"/>
            <a:ext cx="4162353" cy="1323133"/>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75"/>
          <p:cNvSpPr txBox="1"/>
          <p:nvPr/>
        </p:nvSpPr>
        <p:spPr>
          <a:xfrm>
            <a:off x="6672065" y="1773201"/>
            <a:ext cx="3231373" cy="400017"/>
          </a:xfrm>
          <a:prstGeom prst="rect">
            <a:avLst/>
          </a:prstGeom>
          <a:noFill/>
        </p:spPr>
        <p:txBody>
          <a:bodyPr wrap="square" rtlCol="0">
            <a:spAutoFit/>
          </a:bodyPr>
          <a:lstStyle/>
          <a:p>
            <a:pPr fontAlgn="base">
              <a:spcBef>
                <a:spcPct val="0"/>
              </a:spcBef>
              <a:spcAft>
                <a:spcPct val="0"/>
              </a:spcAft>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74"/>
          <p:cNvSpPr txBox="1"/>
          <p:nvPr/>
        </p:nvSpPr>
        <p:spPr>
          <a:xfrm>
            <a:off x="6686177" y="4506393"/>
            <a:ext cx="4162353" cy="1323133"/>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175"/>
          <p:cNvSpPr txBox="1"/>
          <p:nvPr/>
        </p:nvSpPr>
        <p:spPr>
          <a:xfrm>
            <a:off x="6672065" y="4133664"/>
            <a:ext cx="3231373" cy="400017"/>
          </a:xfrm>
          <a:prstGeom prst="rect">
            <a:avLst/>
          </a:prstGeom>
          <a:noFill/>
        </p:spPr>
        <p:txBody>
          <a:bodyPr wrap="square" rtlCol="0">
            <a:spAutoFit/>
          </a:bodyPr>
          <a:lstStyle/>
          <a:p>
            <a:pPr fontAlgn="base">
              <a:spcBef>
                <a:spcPct val="0"/>
              </a:spcBef>
              <a:spcAft>
                <a:spcPct val="0"/>
              </a:spcAft>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标题 2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4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
          <p:cNvSpPr>
            <a:spLocks noEditPoints="1"/>
          </p:cNvSpPr>
          <p:nvPr/>
        </p:nvSpPr>
        <p:spPr bwMode="auto">
          <a:xfrm>
            <a:off x="1583813" y="2578561"/>
            <a:ext cx="757387" cy="806796"/>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0" name="Freeform 11"/>
          <p:cNvSpPr>
            <a:spLocks noEditPoints="1"/>
          </p:cNvSpPr>
          <p:nvPr/>
        </p:nvSpPr>
        <p:spPr bwMode="auto">
          <a:xfrm>
            <a:off x="4079332" y="2733610"/>
            <a:ext cx="976139" cy="977169"/>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grpSp>
        <p:nvGrpSpPr>
          <p:cNvPr id="2" name="组合 1"/>
          <p:cNvGrpSpPr/>
          <p:nvPr/>
        </p:nvGrpSpPr>
        <p:grpSpPr>
          <a:xfrm>
            <a:off x="1012680" y="1268760"/>
            <a:ext cx="9876581" cy="3603542"/>
            <a:chOff x="759144" y="1100889"/>
            <a:chExt cx="7409687" cy="2703491"/>
          </a:xfrm>
        </p:grpSpPr>
        <p:sp>
          <p:nvSpPr>
            <p:cNvPr id="4" name="圆角矩形 3"/>
            <p:cNvSpPr/>
            <p:nvPr/>
          </p:nvSpPr>
          <p:spPr>
            <a:xfrm>
              <a:off x="759144"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5" name="形状 4"/>
            <p:cNvSpPr/>
            <p:nvPr/>
          </p:nvSpPr>
          <p:spPr>
            <a:xfrm>
              <a:off x="1550746"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6" name="任意多边形 5"/>
            <p:cNvSpPr/>
            <p:nvPr/>
          </p:nvSpPr>
          <p:spPr>
            <a:xfrm>
              <a:off x="1081661"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Bef>
                  <a:spcPct val="0"/>
                </a:spcBef>
                <a:spcAft>
                  <a:spcPct val="35000"/>
                </a:spcAft>
              </a:pPr>
              <a:r>
                <a:rPr lang="zh-CN" altLang="en-US" sz="1600" dirty="0">
                  <a:solidFill>
                    <a:sysClr val="window" lastClr="FFFFFF"/>
                  </a:solidFill>
                  <a:latin typeface="Calibri" panose="020F0502020204030204"/>
                  <a:cs typeface="+mn-ea"/>
                </a:rPr>
                <a:t>工作中的不足</a:t>
              </a:r>
              <a:endParaRPr lang="en-US" sz="1600" b="1" dirty="0">
                <a:solidFill>
                  <a:sysClr val="window" lastClr="FFFFFF"/>
                </a:solidFill>
                <a:latin typeface="Calibri" panose="020F0502020204030204"/>
                <a:cs typeface="+mn-ea"/>
              </a:endParaRPr>
            </a:p>
          </p:txBody>
        </p:sp>
        <p:sp>
          <p:nvSpPr>
            <p:cNvPr id="7" name="圆角矩形 6"/>
            <p:cNvSpPr/>
            <p:nvPr/>
          </p:nvSpPr>
          <p:spPr>
            <a:xfrm>
              <a:off x="2691510"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1" name="环形箭头 20"/>
            <p:cNvSpPr/>
            <p:nvPr/>
          </p:nvSpPr>
          <p:spPr>
            <a:xfrm>
              <a:off x="3471017" y="1100889"/>
              <a:ext cx="1913373" cy="1913373"/>
            </a:xfrm>
            <a:prstGeom prst="circularArrow">
              <a:avLst>
                <a:gd name="adj1" fmla="val 3510"/>
                <a:gd name="adj2" fmla="val 435572"/>
                <a:gd name="adj3" fmla="val 19388917"/>
                <a:gd name="adj4" fmla="val 12575511"/>
                <a:gd name="adj5" fmla="val 4095"/>
              </a:avLst>
            </a:prstGeom>
            <a:solidFill>
              <a:schemeClr val="accent1"/>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2" name="任意多边形 21"/>
            <p:cNvSpPr/>
            <p:nvPr/>
          </p:nvSpPr>
          <p:spPr>
            <a:xfrm>
              <a:off x="3014028"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3" name="圆角矩形 22"/>
            <p:cNvSpPr/>
            <p:nvPr/>
          </p:nvSpPr>
          <p:spPr>
            <a:xfrm>
              <a:off x="4623877"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4" name="形状 23"/>
            <p:cNvSpPr/>
            <p:nvPr/>
          </p:nvSpPr>
          <p:spPr>
            <a:xfrm>
              <a:off x="5415478"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5" name="任意多边形 24"/>
            <p:cNvSpPr/>
            <p:nvPr/>
          </p:nvSpPr>
          <p:spPr>
            <a:xfrm>
              <a:off x="4946394"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6" name="圆角矩形 25"/>
            <p:cNvSpPr/>
            <p:nvPr/>
          </p:nvSpPr>
          <p:spPr>
            <a:xfrm>
              <a:off x="6556243"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7" name="任意多边形 26"/>
            <p:cNvSpPr/>
            <p:nvPr/>
          </p:nvSpPr>
          <p:spPr>
            <a:xfrm>
              <a:off x="6878761"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grpSp>
      <p:sp>
        <p:nvSpPr>
          <p:cNvPr id="11" name="Freeform 21"/>
          <p:cNvSpPr>
            <a:spLocks noEditPoints="1"/>
          </p:cNvSpPr>
          <p:nvPr/>
        </p:nvSpPr>
        <p:spPr bwMode="auto">
          <a:xfrm>
            <a:off x="6671913" y="2564877"/>
            <a:ext cx="831546" cy="83416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3" name="Freeform 26"/>
          <p:cNvSpPr/>
          <p:nvPr/>
        </p:nvSpPr>
        <p:spPr bwMode="auto">
          <a:xfrm>
            <a:off x="9454296" y="2784135"/>
            <a:ext cx="684533" cy="70992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28" name="矩形 27"/>
          <p:cNvSpPr/>
          <p:nvPr/>
        </p:nvSpPr>
        <p:spPr>
          <a:xfrm>
            <a:off x="1119114" y="4957029"/>
            <a:ext cx="10048301" cy="1138733"/>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anose="02000000000000000000" pitchFamily="2" charset="-122"/>
            </a:endParaRPr>
          </a:p>
          <a:p>
            <a:pPr algn="ct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3024060" y="2616525"/>
            <a:ext cx="3349689" cy="1073051"/>
            <a:chOff x="2267744" y="1962393"/>
            <a:chExt cx="2512594" cy="804788"/>
          </a:xfrm>
        </p:grpSpPr>
        <p:grpSp>
          <p:nvGrpSpPr>
            <p:cNvPr id="92" name="组合 91"/>
            <p:cNvGrpSpPr/>
            <p:nvPr/>
          </p:nvGrpSpPr>
          <p:grpSpPr>
            <a:xfrm>
              <a:off x="2267744" y="1962393"/>
              <a:ext cx="2512594" cy="804788"/>
              <a:chOff x="2177310" y="2005826"/>
              <a:chExt cx="2512594" cy="804788"/>
            </a:xfrm>
          </p:grpSpPr>
          <p:sp>
            <p:nvSpPr>
              <p:cNvPr id="94" name="矩形 74"/>
              <p:cNvSpPr/>
              <p:nvPr/>
            </p:nvSpPr>
            <p:spPr>
              <a:xfrm>
                <a:off x="2177310" y="2005826"/>
                <a:ext cx="2512594" cy="804788"/>
              </a:xfrm>
              <a:custGeom>
                <a:avLst/>
                <a:gdLst/>
                <a:ahLst/>
                <a:cxnLst/>
                <a:rect l="l" t="t" r="r" b="b"/>
                <a:pathLst>
                  <a:path w="2512594" h="804788">
                    <a:moveTo>
                      <a:pt x="2110200" y="0"/>
                    </a:moveTo>
                    <a:cubicBezTo>
                      <a:pt x="2332436" y="0"/>
                      <a:pt x="2512594" y="180158"/>
                      <a:pt x="2512594" y="402394"/>
                    </a:cubicBezTo>
                    <a:cubicBezTo>
                      <a:pt x="2512594" y="624630"/>
                      <a:pt x="2332436" y="804788"/>
                      <a:pt x="2110200" y="804788"/>
                    </a:cubicBezTo>
                    <a:cubicBezTo>
                      <a:pt x="1986003" y="804788"/>
                      <a:pt x="1874947" y="748522"/>
                      <a:pt x="1802546" y="658910"/>
                    </a:cubicBezTo>
                    <a:lnTo>
                      <a:pt x="0" y="658910"/>
                    </a:lnTo>
                    <a:lnTo>
                      <a:pt x="0" y="145879"/>
                    </a:lnTo>
                    <a:lnTo>
                      <a:pt x="1802546" y="145879"/>
                    </a:lnTo>
                    <a:cubicBezTo>
                      <a:pt x="1874946" y="56267"/>
                      <a:pt x="1986002" y="0"/>
                      <a:pt x="21102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95" name="椭圆 94"/>
              <p:cNvSpPr/>
              <p:nvPr/>
            </p:nvSpPr>
            <p:spPr>
              <a:xfrm>
                <a:off x="3966244" y="2079382"/>
                <a:ext cx="650698" cy="6506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accent1"/>
                  </a:solidFill>
                </a:endParaRPr>
              </a:p>
            </p:txBody>
          </p:sp>
        </p:grpSp>
        <p:sp>
          <p:nvSpPr>
            <p:cNvPr id="93" name="TextBox 92"/>
            <p:cNvSpPr txBox="1"/>
            <p:nvPr/>
          </p:nvSpPr>
          <p:spPr>
            <a:xfrm>
              <a:off x="4143101" y="2127020"/>
              <a:ext cx="458358" cy="438581"/>
            </a:xfrm>
            <a:prstGeom prst="rect">
              <a:avLst/>
            </a:prstGeom>
            <a:noFill/>
          </p:spPr>
          <p:txBody>
            <a:bodyPr wrap="none" rtlCol="0">
              <a:spAutoFit/>
            </a:bodyPr>
            <a:lstStyle/>
            <a:p>
              <a:r>
                <a:rPr lang="en-US" altLang="zh-CN" sz="3200" dirty="0">
                  <a:solidFill>
                    <a:schemeClr val="accent1"/>
                  </a:solidFill>
                  <a:latin typeface="Impact" panose="020B0806030902050204" pitchFamily="34" charset="0"/>
                </a:rPr>
                <a:t>02</a:t>
              </a:r>
              <a:endParaRPr lang="zh-CN" altLang="en-US" sz="3200" dirty="0">
                <a:solidFill>
                  <a:schemeClr val="accent1"/>
                </a:solidFill>
                <a:latin typeface="Impact" panose="020B0806030902050204" pitchFamily="34" charset="0"/>
              </a:endParaRPr>
            </a:p>
          </p:txBody>
        </p:sp>
      </p:grpSp>
      <p:grpSp>
        <p:nvGrpSpPr>
          <p:cNvPr id="96" name="组合 95"/>
          <p:cNvGrpSpPr>
            <a:grpSpLocks noChangeAspect="1"/>
          </p:cNvGrpSpPr>
          <p:nvPr/>
        </p:nvGrpSpPr>
        <p:grpSpPr>
          <a:xfrm>
            <a:off x="1573771" y="2356016"/>
            <a:ext cx="778303" cy="3126469"/>
            <a:chOff x="4344988" y="3044825"/>
            <a:chExt cx="192088" cy="771525"/>
          </a:xfrm>
        </p:grpSpPr>
        <p:sp>
          <p:nvSpPr>
            <p:cNvPr id="97" name="Freeform 817"/>
            <p:cNvSpPr>
              <a:spLocks noEditPoints="1"/>
            </p:cNvSpPr>
            <p:nvPr/>
          </p:nvSpPr>
          <p:spPr bwMode="auto">
            <a:xfrm>
              <a:off x="4386263" y="3044825"/>
              <a:ext cx="87313" cy="127000"/>
            </a:xfrm>
            <a:custGeom>
              <a:avLst/>
              <a:gdLst>
                <a:gd name="T0" fmla="*/ 21 w 23"/>
                <a:gd name="T1" fmla="*/ 7 h 34"/>
                <a:gd name="T2" fmla="*/ 19 w 23"/>
                <a:gd name="T3" fmla="*/ 1 h 34"/>
                <a:gd name="T4" fmla="*/ 15 w 23"/>
                <a:gd name="T5" fmla="*/ 0 h 34"/>
                <a:gd name="T6" fmla="*/ 5 w 23"/>
                <a:gd name="T7" fmla="*/ 7 h 34"/>
                <a:gd name="T8" fmla="*/ 4 w 23"/>
                <a:gd name="T9" fmla="*/ 14 h 34"/>
                <a:gd name="T10" fmla="*/ 3 w 23"/>
                <a:gd name="T11" fmla="*/ 19 h 34"/>
                <a:gd name="T12" fmla="*/ 2 w 23"/>
                <a:gd name="T13" fmla="*/ 26 h 34"/>
                <a:gd name="T14" fmla="*/ 2 w 23"/>
                <a:gd name="T15" fmla="*/ 34 h 34"/>
                <a:gd name="T16" fmla="*/ 3 w 23"/>
                <a:gd name="T17" fmla="*/ 33 h 34"/>
                <a:gd name="T18" fmla="*/ 4 w 23"/>
                <a:gd name="T19" fmla="*/ 27 h 34"/>
                <a:gd name="T20" fmla="*/ 6 w 23"/>
                <a:gd name="T21" fmla="*/ 16 h 34"/>
                <a:gd name="T22" fmla="*/ 5 w 23"/>
                <a:gd name="T23" fmla="*/ 12 h 34"/>
                <a:gd name="T24" fmla="*/ 7 w 23"/>
                <a:gd name="T25" fmla="*/ 15 h 34"/>
                <a:gd name="T26" fmla="*/ 7 w 23"/>
                <a:gd name="T27" fmla="*/ 15 h 34"/>
                <a:gd name="T28" fmla="*/ 7 w 23"/>
                <a:gd name="T29" fmla="*/ 15 h 34"/>
                <a:gd name="T30" fmla="*/ 12 w 23"/>
                <a:gd name="T31" fmla="*/ 5 h 34"/>
                <a:gd name="T32" fmla="*/ 21 w 23"/>
                <a:gd name="T33" fmla="*/ 7 h 34"/>
                <a:gd name="T34" fmla="*/ 19 w 23"/>
                <a:gd name="T35" fmla="*/ 1 h 34"/>
                <a:gd name="T36" fmla="*/ 19 w 23"/>
                <a:gd name="T37" fmla="*/ 2 h 34"/>
                <a:gd name="T38" fmla="*/ 9 w 23"/>
                <a:gd name="T39" fmla="*/ 4 h 34"/>
                <a:gd name="T40" fmla="*/ 5 w 23"/>
                <a:gd name="T41" fmla="*/ 11 h 34"/>
                <a:gd name="T42" fmla="*/ 8 w 23"/>
                <a:gd name="T43" fmla="*/ 3 h 34"/>
                <a:gd name="T44" fmla="*/ 19 w 23"/>
                <a:gd name="T45" fmla="*/ 1 h 34"/>
                <a:gd name="T46" fmla="*/ 2 w 23"/>
                <a:gd name="T47" fmla="*/ 33 h 34"/>
                <a:gd name="T48" fmla="*/ 2 w 23"/>
                <a:gd name="T49" fmla="*/ 33 h 34"/>
                <a:gd name="T50" fmla="*/ 3 w 23"/>
                <a:gd name="T51" fmla="*/ 26 h 34"/>
                <a:gd name="T52" fmla="*/ 4 w 23"/>
                <a:gd name="T53" fmla="*/ 15 h 34"/>
                <a:gd name="T54" fmla="*/ 3 w 23"/>
                <a:gd name="T55" fmla="*/ 26 h 34"/>
                <a:gd name="T56" fmla="*/ 2 w 23"/>
                <a:gd name="T5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818"/>
            <p:cNvSpPr/>
            <p:nvPr/>
          </p:nvSpPr>
          <p:spPr bwMode="auto">
            <a:xfrm>
              <a:off x="4405313" y="3044825"/>
              <a:ext cx="52388" cy="41275"/>
            </a:xfrm>
            <a:custGeom>
              <a:avLst/>
              <a:gdLst>
                <a:gd name="T0" fmla="*/ 14 w 14"/>
                <a:gd name="T1" fmla="*/ 2 h 11"/>
                <a:gd name="T2" fmla="*/ 14 w 14"/>
                <a:gd name="T3" fmla="*/ 1 h 11"/>
                <a:gd name="T4" fmla="*/ 3 w 14"/>
                <a:gd name="T5" fmla="*/ 3 h 11"/>
                <a:gd name="T6" fmla="*/ 0 w 14"/>
                <a:gd name="T7" fmla="*/ 11 h 11"/>
                <a:gd name="T8" fmla="*/ 4 w 14"/>
                <a:gd name="T9" fmla="*/ 4 h 11"/>
                <a:gd name="T10" fmla="*/ 14 w 14"/>
                <a:gd name="T11" fmla="*/ 2 h 11"/>
              </a:gdLst>
              <a:ahLst/>
              <a:cxnLst>
                <a:cxn ang="0">
                  <a:pos x="T0" y="T1"/>
                </a:cxn>
                <a:cxn ang="0">
                  <a:pos x="T2" y="T3"/>
                </a:cxn>
                <a:cxn ang="0">
                  <a:pos x="T4" y="T5"/>
                </a:cxn>
                <a:cxn ang="0">
                  <a:pos x="T6" y="T7"/>
                </a:cxn>
                <a:cxn ang="0">
                  <a:pos x="T8" y="T9"/>
                </a:cxn>
                <a:cxn ang="0">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819"/>
            <p:cNvSpPr/>
            <p:nvPr/>
          </p:nvSpPr>
          <p:spPr bwMode="auto">
            <a:xfrm>
              <a:off x="4386263" y="3100388"/>
              <a:ext cx="15875" cy="68263"/>
            </a:xfrm>
            <a:custGeom>
              <a:avLst/>
              <a:gdLst>
                <a:gd name="T0" fmla="*/ 2 w 4"/>
                <a:gd name="T1" fmla="*/ 18 h 18"/>
                <a:gd name="T2" fmla="*/ 2 w 4"/>
                <a:gd name="T3" fmla="*/ 18 h 18"/>
                <a:gd name="T4" fmla="*/ 3 w 4"/>
                <a:gd name="T5" fmla="*/ 11 h 18"/>
                <a:gd name="T6" fmla="*/ 4 w 4"/>
                <a:gd name="T7" fmla="*/ 0 h 18"/>
                <a:gd name="T8" fmla="*/ 3 w 4"/>
                <a:gd name="T9" fmla="*/ 11 h 18"/>
                <a:gd name="T10" fmla="*/ 2 w 4"/>
                <a:gd name="T11" fmla="*/ 18 h 18"/>
              </a:gdLst>
              <a:ahLst/>
              <a:cxnLst>
                <a:cxn ang="0">
                  <a:pos x="T0" y="T1"/>
                </a:cxn>
                <a:cxn ang="0">
                  <a:pos x="T2" y="T3"/>
                </a:cxn>
                <a:cxn ang="0">
                  <a:pos x="T4" y="T5"/>
                </a:cxn>
                <a:cxn ang="0">
                  <a:pos x="T6" y="T7"/>
                </a:cxn>
                <a:cxn ang="0">
                  <a:pos x="T8" y="T9"/>
                </a:cxn>
                <a:cxn ang="0">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820"/>
            <p:cNvSpPr/>
            <p:nvPr/>
          </p:nvSpPr>
          <p:spPr bwMode="auto">
            <a:xfrm>
              <a:off x="4432300" y="3048000"/>
              <a:ext cx="58738" cy="142875"/>
            </a:xfrm>
            <a:custGeom>
              <a:avLst/>
              <a:gdLst>
                <a:gd name="T0" fmla="*/ 7 w 16"/>
                <a:gd name="T1" fmla="*/ 0 h 38"/>
                <a:gd name="T2" fmla="*/ 9 w 16"/>
                <a:gd name="T3" fmla="*/ 6 h 38"/>
                <a:gd name="T4" fmla="*/ 0 w 16"/>
                <a:gd name="T5" fmla="*/ 4 h 38"/>
                <a:gd name="T6" fmla="*/ 10 w 16"/>
                <a:gd name="T7" fmla="*/ 9 h 38"/>
                <a:gd name="T8" fmla="*/ 11 w 16"/>
                <a:gd name="T9" fmla="*/ 14 h 38"/>
                <a:gd name="T10" fmla="*/ 9 w 16"/>
                <a:gd name="T11" fmla="*/ 19 h 38"/>
                <a:gd name="T12" fmla="*/ 7 w 16"/>
                <a:gd name="T13" fmla="*/ 24 h 38"/>
                <a:gd name="T14" fmla="*/ 7 w 16"/>
                <a:gd name="T15" fmla="*/ 28 h 38"/>
                <a:gd name="T16" fmla="*/ 12 w 16"/>
                <a:gd name="T17" fmla="*/ 31 h 38"/>
                <a:gd name="T18" fmla="*/ 12 w 16"/>
                <a:gd name="T19" fmla="*/ 32 h 38"/>
                <a:gd name="T20" fmla="*/ 13 w 16"/>
                <a:gd name="T21" fmla="*/ 38 h 38"/>
                <a:gd name="T22" fmla="*/ 15 w 16"/>
                <a:gd name="T23" fmla="*/ 29 h 38"/>
                <a:gd name="T24" fmla="*/ 15 w 16"/>
                <a:gd name="T25" fmla="*/ 28 h 38"/>
                <a:gd name="T26" fmla="*/ 15 w 16"/>
                <a:gd name="T27" fmla="*/ 28 h 38"/>
                <a:gd name="T28" fmla="*/ 14 w 16"/>
                <a:gd name="T29" fmla="*/ 27 h 38"/>
                <a:gd name="T30" fmla="*/ 13 w 16"/>
                <a:gd name="T31" fmla="*/ 16 h 38"/>
                <a:gd name="T32" fmla="*/ 13 w 16"/>
                <a:gd name="T33" fmla="*/ 10 h 38"/>
                <a:gd name="T34" fmla="*/ 13 w 16"/>
                <a:gd name="T35" fmla="*/ 9 h 38"/>
                <a:gd name="T36" fmla="*/ 7 w 16"/>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21"/>
            <p:cNvSpPr>
              <a:spLocks noEditPoints="1"/>
            </p:cNvSpPr>
            <p:nvPr/>
          </p:nvSpPr>
          <p:spPr bwMode="auto">
            <a:xfrm>
              <a:off x="4405313" y="3067050"/>
              <a:ext cx="60325" cy="74613"/>
            </a:xfrm>
            <a:custGeom>
              <a:avLst/>
              <a:gdLst>
                <a:gd name="T0" fmla="*/ 2 w 16"/>
                <a:gd name="T1" fmla="*/ 9 h 20"/>
                <a:gd name="T2" fmla="*/ 2 w 16"/>
                <a:gd name="T3" fmla="*/ 9 h 20"/>
                <a:gd name="T4" fmla="*/ 2 w 16"/>
                <a:gd name="T5" fmla="*/ 9 h 20"/>
                <a:gd name="T6" fmla="*/ 0 w 16"/>
                <a:gd name="T7" fmla="*/ 6 h 20"/>
                <a:gd name="T8" fmla="*/ 1 w 16"/>
                <a:gd name="T9" fmla="*/ 10 h 20"/>
                <a:gd name="T10" fmla="*/ 2 w 16"/>
                <a:gd name="T11" fmla="*/ 12 h 20"/>
                <a:gd name="T12" fmla="*/ 4 w 16"/>
                <a:gd name="T13" fmla="*/ 17 h 20"/>
                <a:gd name="T14" fmla="*/ 14 w 16"/>
                <a:gd name="T15" fmla="*/ 16 h 20"/>
                <a:gd name="T16" fmla="*/ 16 w 16"/>
                <a:gd name="T17" fmla="*/ 9 h 20"/>
                <a:gd name="T18" fmla="*/ 16 w 16"/>
                <a:gd name="T19" fmla="*/ 5 h 20"/>
                <a:gd name="T20" fmla="*/ 7 w 16"/>
                <a:gd name="T21" fmla="*/ 0 h 20"/>
                <a:gd name="T22" fmla="*/ 2 w 16"/>
                <a:gd name="T23" fmla="*/ 9 h 20"/>
                <a:gd name="T24" fmla="*/ 6 w 16"/>
                <a:gd name="T25" fmla="*/ 17 h 20"/>
                <a:gd name="T26" fmla="*/ 4 w 16"/>
                <a:gd name="T27" fmla="*/ 16 h 20"/>
                <a:gd name="T28" fmla="*/ 3 w 16"/>
                <a:gd name="T29" fmla="*/ 12 h 20"/>
                <a:gd name="T30" fmla="*/ 0 w 16"/>
                <a:gd name="T31" fmla="*/ 7 h 20"/>
                <a:gd name="T32" fmla="*/ 4 w 16"/>
                <a:gd name="T33" fmla="*/ 12 h 20"/>
                <a:gd name="T34" fmla="*/ 6 w 16"/>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22"/>
            <p:cNvSpPr/>
            <p:nvPr/>
          </p:nvSpPr>
          <p:spPr bwMode="auto">
            <a:xfrm>
              <a:off x="4405313" y="3092450"/>
              <a:ext cx="22225" cy="38100"/>
            </a:xfrm>
            <a:custGeom>
              <a:avLst/>
              <a:gdLst>
                <a:gd name="T0" fmla="*/ 4 w 6"/>
                <a:gd name="T1" fmla="*/ 9 h 10"/>
                <a:gd name="T2" fmla="*/ 6 w 6"/>
                <a:gd name="T3" fmla="*/ 10 h 10"/>
                <a:gd name="T4" fmla="*/ 4 w 6"/>
                <a:gd name="T5" fmla="*/ 5 h 10"/>
                <a:gd name="T6" fmla="*/ 0 w 6"/>
                <a:gd name="T7" fmla="*/ 0 h 10"/>
                <a:gd name="T8" fmla="*/ 3 w 6"/>
                <a:gd name="T9" fmla="*/ 5 h 10"/>
                <a:gd name="T10" fmla="*/ 4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823"/>
            <p:cNvSpPr/>
            <p:nvPr/>
          </p:nvSpPr>
          <p:spPr bwMode="auto">
            <a:xfrm>
              <a:off x="4397375" y="3105150"/>
              <a:ext cx="23813" cy="63500"/>
            </a:xfrm>
            <a:custGeom>
              <a:avLst/>
              <a:gdLst>
                <a:gd name="T0" fmla="*/ 6 w 6"/>
                <a:gd name="T1" fmla="*/ 7 h 17"/>
                <a:gd name="T2" fmla="*/ 4 w 6"/>
                <a:gd name="T3" fmla="*/ 2 h 17"/>
                <a:gd name="T4" fmla="*/ 3 w 6"/>
                <a:gd name="T5" fmla="*/ 0 h 17"/>
                <a:gd name="T6" fmla="*/ 1 w 6"/>
                <a:gd name="T7" fmla="*/ 11 h 17"/>
                <a:gd name="T8" fmla="*/ 0 w 6"/>
                <a:gd name="T9" fmla="*/ 17 h 17"/>
                <a:gd name="T10" fmla="*/ 1 w 6"/>
                <a:gd name="T11" fmla="*/ 17 h 17"/>
                <a:gd name="T12" fmla="*/ 1 w 6"/>
                <a:gd name="T13" fmla="*/ 16 h 17"/>
                <a:gd name="T14" fmla="*/ 5 w 6"/>
                <a:gd name="T15" fmla="*/ 14 h 17"/>
                <a:gd name="T16" fmla="*/ 5 w 6"/>
                <a:gd name="T17" fmla="*/ 13 h 17"/>
                <a:gd name="T18" fmla="*/ 6 w 6"/>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24"/>
            <p:cNvSpPr/>
            <p:nvPr/>
          </p:nvSpPr>
          <p:spPr bwMode="auto">
            <a:xfrm>
              <a:off x="4413250" y="3063875"/>
              <a:ext cx="60325" cy="138113"/>
            </a:xfrm>
            <a:custGeom>
              <a:avLst/>
              <a:gdLst>
                <a:gd name="T0" fmla="*/ 12 w 16"/>
                <a:gd name="T1" fmla="*/ 20 h 37"/>
                <a:gd name="T2" fmla="*/ 14 w 16"/>
                <a:gd name="T3" fmla="*/ 15 h 37"/>
                <a:gd name="T4" fmla="*/ 16 w 16"/>
                <a:gd name="T5" fmla="*/ 10 h 37"/>
                <a:gd name="T6" fmla="*/ 15 w 16"/>
                <a:gd name="T7" fmla="*/ 5 h 37"/>
                <a:gd name="T8" fmla="*/ 5 w 16"/>
                <a:gd name="T9" fmla="*/ 0 h 37"/>
                <a:gd name="T10" fmla="*/ 0 w 16"/>
                <a:gd name="T11" fmla="*/ 10 h 37"/>
                <a:gd name="T12" fmla="*/ 5 w 16"/>
                <a:gd name="T13" fmla="*/ 1 h 37"/>
                <a:gd name="T14" fmla="*/ 14 w 16"/>
                <a:gd name="T15" fmla="*/ 6 h 37"/>
                <a:gd name="T16" fmla="*/ 14 w 16"/>
                <a:gd name="T17" fmla="*/ 10 h 37"/>
                <a:gd name="T18" fmla="*/ 12 w 16"/>
                <a:gd name="T19" fmla="*/ 17 h 37"/>
                <a:gd name="T20" fmla="*/ 2 w 16"/>
                <a:gd name="T21" fmla="*/ 18 h 37"/>
                <a:gd name="T22" fmla="*/ 7 w 16"/>
                <a:gd name="T23" fmla="*/ 21 h 37"/>
                <a:gd name="T24" fmla="*/ 9 w 16"/>
                <a:gd name="T25" fmla="*/ 21 h 37"/>
                <a:gd name="T26" fmla="*/ 9 w 16"/>
                <a:gd name="T27" fmla="*/ 25 h 37"/>
                <a:gd name="T28" fmla="*/ 4 w 16"/>
                <a:gd name="T29" fmla="*/ 34 h 37"/>
                <a:gd name="T30" fmla="*/ 5 w 16"/>
                <a:gd name="T31" fmla="*/ 37 h 37"/>
                <a:gd name="T32" fmla="*/ 9 w 16"/>
                <a:gd name="T33" fmla="*/ 29 h 37"/>
                <a:gd name="T34" fmla="*/ 13 w 16"/>
                <a:gd name="T35" fmla="*/ 25 h 37"/>
                <a:gd name="T36" fmla="*/ 12 w 16"/>
                <a:gd name="T37" fmla="*/ 24 h 37"/>
                <a:gd name="T38" fmla="*/ 12 w 16"/>
                <a:gd name="T39"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25"/>
            <p:cNvSpPr/>
            <p:nvPr/>
          </p:nvSpPr>
          <p:spPr bwMode="auto">
            <a:xfrm>
              <a:off x="4391025" y="3152775"/>
              <a:ext cx="127000" cy="131763"/>
            </a:xfrm>
            <a:custGeom>
              <a:avLst/>
              <a:gdLst>
                <a:gd name="T0" fmla="*/ 26 w 34"/>
                <a:gd name="T1" fmla="*/ 0 h 35"/>
                <a:gd name="T2" fmla="*/ 26 w 34"/>
                <a:gd name="T3" fmla="*/ 1 h 35"/>
                <a:gd name="T4" fmla="*/ 31 w 34"/>
                <a:gd name="T5" fmla="*/ 7 h 35"/>
                <a:gd name="T6" fmla="*/ 24 w 34"/>
                <a:gd name="T7" fmla="*/ 21 h 35"/>
                <a:gd name="T8" fmla="*/ 24 w 34"/>
                <a:gd name="T9" fmla="*/ 31 h 35"/>
                <a:gd name="T10" fmla="*/ 17 w 34"/>
                <a:gd name="T11" fmla="*/ 30 h 35"/>
                <a:gd name="T12" fmla="*/ 0 w 34"/>
                <a:gd name="T13" fmla="*/ 35 h 35"/>
                <a:gd name="T14" fmla="*/ 18 w 34"/>
                <a:gd name="T15" fmla="*/ 33 h 35"/>
                <a:gd name="T16" fmla="*/ 26 w 34"/>
                <a:gd name="T17" fmla="*/ 34 h 35"/>
                <a:gd name="T18" fmla="*/ 27 w 34"/>
                <a:gd name="T19" fmla="*/ 22 h 35"/>
                <a:gd name="T20" fmla="*/ 34 w 34"/>
                <a:gd name="T21" fmla="*/ 5 h 35"/>
                <a:gd name="T22" fmla="*/ 26 w 34"/>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26"/>
            <p:cNvSpPr/>
            <p:nvPr/>
          </p:nvSpPr>
          <p:spPr bwMode="auto">
            <a:xfrm>
              <a:off x="4386263" y="3163888"/>
              <a:ext cx="90488" cy="46038"/>
            </a:xfrm>
            <a:custGeom>
              <a:avLst/>
              <a:gdLst>
                <a:gd name="T0" fmla="*/ 24 w 24"/>
                <a:gd name="T1" fmla="*/ 1 h 12"/>
                <a:gd name="T2" fmla="*/ 24 w 24"/>
                <a:gd name="T3" fmla="*/ 0 h 12"/>
                <a:gd name="T4" fmla="*/ 23 w 24"/>
                <a:gd name="T5" fmla="*/ 5 h 12"/>
                <a:gd name="T6" fmla="*/ 22 w 24"/>
                <a:gd name="T7" fmla="*/ 4 h 12"/>
                <a:gd name="T8" fmla="*/ 20 w 24"/>
                <a:gd name="T9" fmla="*/ 0 h 12"/>
                <a:gd name="T10" fmla="*/ 16 w 24"/>
                <a:gd name="T11" fmla="*/ 2 h 12"/>
                <a:gd name="T12" fmla="*/ 12 w 24"/>
                <a:gd name="T13" fmla="*/ 10 h 12"/>
                <a:gd name="T14" fmla="*/ 11 w 24"/>
                <a:gd name="T15" fmla="*/ 7 h 12"/>
                <a:gd name="T16" fmla="*/ 10 w 24"/>
                <a:gd name="T17" fmla="*/ 3 h 12"/>
                <a:gd name="T18" fmla="*/ 6 w 24"/>
                <a:gd name="T19" fmla="*/ 1 h 12"/>
                <a:gd name="T20" fmla="*/ 6 w 24"/>
                <a:gd name="T21" fmla="*/ 1 h 12"/>
                <a:gd name="T22" fmla="*/ 1 w 24"/>
                <a:gd name="T23" fmla="*/ 7 h 12"/>
                <a:gd name="T24" fmla="*/ 4 w 24"/>
                <a:gd name="T25" fmla="*/ 1 h 12"/>
                <a:gd name="T26" fmla="*/ 4 w 24"/>
                <a:gd name="T27" fmla="*/ 1 h 12"/>
                <a:gd name="T28" fmla="*/ 3 w 24"/>
                <a:gd name="T29" fmla="*/ 1 h 12"/>
                <a:gd name="T30" fmla="*/ 2 w 24"/>
                <a:gd name="T31" fmla="*/ 2 h 12"/>
                <a:gd name="T32" fmla="*/ 0 w 24"/>
                <a:gd name="T33" fmla="*/ 3 h 12"/>
                <a:gd name="T34" fmla="*/ 0 w 24"/>
                <a:gd name="T35" fmla="*/ 8 h 12"/>
                <a:gd name="T36" fmla="*/ 2 w 24"/>
                <a:gd name="T37" fmla="*/ 8 h 12"/>
                <a:gd name="T38" fmla="*/ 7 w 24"/>
                <a:gd name="T39" fmla="*/ 3 h 12"/>
                <a:gd name="T40" fmla="*/ 12 w 24"/>
                <a:gd name="T41" fmla="*/ 12 h 12"/>
                <a:gd name="T42" fmla="*/ 16 w 24"/>
                <a:gd name="T43" fmla="*/ 4 h 12"/>
                <a:gd name="T44" fmla="*/ 19 w 24"/>
                <a:gd name="T45" fmla="*/ 3 h 12"/>
                <a:gd name="T46" fmla="*/ 23 w 24"/>
                <a:gd name="T47" fmla="*/ 7 h 12"/>
                <a:gd name="T48" fmla="*/ 24 w 24"/>
                <a:gd name="T4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27"/>
            <p:cNvSpPr/>
            <p:nvPr/>
          </p:nvSpPr>
          <p:spPr bwMode="auto">
            <a:xfrm>
              <a:off x="4446588" y="3152775"/>
              <a:ext cx="30163" cy="30163"/>
            </a:xfrm>
            <a:custGeom>
              <a:avLst/>
              <a:gdLst>
                <a:gd name="T0" fmla="*/ 3 w 8"/>
                <a:gd name="T1" fmla="*/ 0 h 8"/>
                <a:gd name="T2" fmla="*/ 4 w 8"/>
                <a:gd name="T3" fmla="*/ 1 h 8"/>
                <a:gd name="T4" fmla="*/ 0 w 8"/>
                <a:gd name="T5" fmla="*/ 5 h 8"/>
                <a:gd name="T6" fmla="*/ 4 w 8"/>
                <a:gd name="T7" fmla="*/ 3 h 8"/>
                <a:gd name="T8" fmla="*/ 6 w 8"/>
                <a:gd name="T9" fmla="*/ 7 h 8"/>
                <a:gd name="T10" fmla="*/ 7 w 8"/>
                <a:gd name="T11" fmla="*/ 8 h 8"/>
                <a:gd name="T12" fmla="*/ 8 w 8"/>
                <a:gd name="T13" fmla="*/ 3 h 8"/>
                <a:gd name="T14" fmla="*/ 3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28"/>
            <p:cNvSpPr>
              <a:spLocks noEditPoints="1"/>
            </p:cNvSpPr>
            <p:nvPr/>
          </p:nvSpPr>
          <p:spPr bwMode="auto">
            <a:xfrm>
              <a:off x="4416425" y="3130550"/>
              <a:ext cx="30163" cy="60325"/>
            </a:xfrm>
            <a:custGeom>
              <a:avLst/>
              <a:gdLst>
                <a:gd name="T0" fmla="*/ 8 w 8"/>
                <a:gd name="T1" fmla="*/ 7 h 16"/>
                <a:gd name="T2" fmla="*/ 8 w 8"/>
                <a:gd name="T3" fmla="*/ 3 h 16"/>
                <a:gd name="T4" fmla="*/ 6 w 8"/>
                <a:gd name="T5" fmla="*/ 3 h 16"/>
                <a:gd name="T6" fmla="*/ 1 w 8"/>
                <a:gd name="T7" fmla="*/ 0 h 16"/>
                <a:gd name="T8" fmla="*/ 0 w 8"/>
                <a:gd name="T9" fmla="*/ 6 h 16"/>
                <a:gd name="T10" fmla="*/ 0 w 8"/>
                <a:gd name="T11" fmla="*/ 7 h 16"/>
                <a:gd name="T12" fmla="*/ 2 w 8"/>
                <a:gd name="T13" fmla="*/ 12 h 16"/>
                <a:gd name="T14" fmla="*/ 3 w 8"/>
                <a:gd name="T15" fmla="*/ 16 h 16"/>
                <a:gd name="T16" fmla="*/ 8 w 8"/>
                <a:gd name="T17" fmla="*/ 7 h 16"/>
                <a:gd name="T18" fmla="*/ 2 w 8"/>
                <a:gd name="T19" fmla="*/ 3 h 16"/>
                <a:gd name="T20" fmla="*/ 2 w 8"/>
                <a:gd name="T21" fmla="*/ 6 h 16"/>
                <a:gd name="T22" fmla="*/ 3 w 8"/>
                <a:gd name="T23" fmla="*/ 12 h 16"/>
                <a:gd name="T24" fmla="*/ 1 w 8"/>
                <a:gd name="T25" fmla="*/ 7 h 16"/>
                <a:gd name="T26" fmla="*/ 1 w 8"/>
                <a:gd name="T27" fmla="*/ 2 h 16"/>
                <a:gd name="T28" fmla="*/ 2 w 8"/>
                <a:gd name="T2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29"/>
            <p:cNvSpPr/>
            <p:nvPr/>
          </p:nvSpPr>
          <p:spPr bwMode="auto">
            <a:xfrm>
              <a:off x="4421188" y="3138488"/>
              <a:ext cx="6350" cy="36513"/>
            </a:xfrm>
            <a:custGeom>
              <a:avLst/>
              <a:gdLst>
                <a:gd name="T0" fmla="*/ 1 w 2"/>
                <a:gd name="T1" fmla="*/ 4 h 10"/>
                <a:gd name="T2" fmla="*/ 1 w 2"/>
                <a:gd name="T3" fmla="*/ 1 h 10"/>
                <a:gd name="T4" fmla="*/ 0 w 2"/>
                <a:gd name="T5" fmla="*/ 0 h 10"/>
                <a:gd name="T6" fmla="*/ 0 w 2"/>
                <a:gd name="T7" fmla="*/ 5 h 10"/>
                <a:gd name="T8" fmla="*/ 2 w 2"/>
                <a:gd name="T9" fmla="*/ 10 h 10"/>
                <a:gd name="T10" fmla="*/ 1 w 2"/>
                <a:gd name="T11" fmla="*/ 4 h 10"/>
              </a:gdLst>
              <a:ahLst/>
              <a:cxnLst>
                <a:cxn ang="0">
                  <a:pos x="T0" y="T1"/>
                </a:cxn>
                <a:cxn ang="0">
                  <a:pos x="T2" y="T3"/>
                </a:cxn>
                <a:cxn ang="0">
                  <a:pos x="T4" y="T5"/>
                </a:cxn>
                <a:cxn ang="0">
                  <a:pos x="T6" y="T7"/>
                </a:cxn>
                <a:cxn ang="0">
                  <a:pos x="T8" y="T9"/>
                </a:cxn>
                <a:cxn ang="0">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30"/>
            <p:cNvSpPr/>
            <p:nvPr/>
          </p:nvSpPr>
          <p:spPr bwMode="auto">
            <a:xfrm>
              <a:off x="4371975" y="3157538"/>
              <a:ext cx="134938" cy="127000"/>
            </a:xfrm>
            <a:custGeom>
              <a:avLst/>
              <a:gdLst>
                <a:gd name="T0" fmla="*/ 23 w 36"/>
                <a:gd name="T1" fmla="*/ 5 h 34"/>
                <a:gd name="T2" fmla="*/ 20 w 36"/>
                <a:gd name="T3" fmla="*/ 6 h 34"/>
                <a:gd name="T4" fmla="*/ 16 w 36"/>
                <a:gd name="T5" fmla="*/ 14 h 34"/>
                <a:gd name="T6" fmla="*/ 11 w 36"/>
                <a:gd name="T7" fmla="*/ 5 h 34"/>
                <a:gd name="T8" fmla="*/ 6 w 36"/>
                <a:gd name="T9" fmla="*/ 10 h 34"/>
                <a:gd name="T10" fmla="*/ 4 w 36"/>
                <a:gd name="T11" fmla="*/ 10 h 34"/>
                <a:gd name="T12" fmla="*/ 4 w 36"/>
                <a:gd name="T13" fmla="*/ 5 h 34"/>
                <a:gd name="T14" fmla="*/ 1 w 36"/>
                <a:gd name="T15" fmla="*/ 6 h 34"/>
                <a:gd name="T16" fmla="*/ 0 w 36"/>
                <a:gd name="T17" fmla="*/ 6 h 34"/>
                <a:gd name="T18" fmla="*/ 2 w 36"/>
                <a:gd name="T19" fmla="*/ 9 h 34"/>
                <a:gd name="T20" fmla="*/ 2 w 36"/>
                <a:gd name="T21" fmla="*/ 20 h 34"/>
                <a:gd name="T22" fmla="*/ 3 w 36"/>
                <a:gd name="T23" fmla="*/ 28 h 34"/>
                <a:gd name="T24" fmla="*/ 3 w 36"/>
                <a:gd name="T25" fmla="*/ 28 h 34"/>
                <a:gd name="T26" fmla="*/ 5 w 36"/>
                <a:gd name="T27" fmla="*/ 34 h 34"/>
                <a:gd name="T28" fmla="*/ 22 w 36"/>
                <a:gd name="T29" fmla="*/ 29 h 34"/>
                <a:gd name="T30" fmla="*/ 29 w 36"/>
                <a:gd name="T31" fmla="*/ 30 h 34"/>
                <a:gd name="T32" fmla="*/ 29 w 36"/>
                <a:gd name="T33" fmla="*/ 20 h 34"/>
                <a:gd name="T34" fmla="*/ 36 w 36"/>
                <a:gd name="T35" fmla="*/ 6 h 34"/>
                <a:gd name="T36" fmla="*/ 31 w 36"/>
                <a:gd name="T37" fmla="*/ 0 h 34"/>
                <a:gd name="T38" fmla="*/ 29 w 36"/>
                <a:gd name="T39" fmla="*/ 9 h 34"/>
                <a:gd name="T40" fmla="*/ 28 w 36"/>
                <a:gd name="T41" fmla="*/ 3 h 34"/>
                <a:gd name="T42" fmla="*/ 27 w 36"/>
                <a:gd name="T43" fmla="*/ 9 h 34"/>
                <a:gd name="T44" fmla="*/ 23 w 36"/>
                <a:gd name="T45"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831"/>
            <p:cNvSpPr/>
            <p:nvPr/>
          </p:nvSpPr>
          <p:spPr bwMode="auto">
            <a:xfrm>
              <a:off x="4391025" y="3157538"/>
              <a:ext cx="33338" cy="33338"/>
            </a:xfrm>
            <a:custGeom>
              <a:avLst/>
              <a:gdLst>
                <a:gd name="T0" fmla="*/ 3 w 9"/>
                <a:gd name="T1" fmla="*/ 2 h 9"/>
                <a:gd name="T2" fmla="*/ 3 w 9"/>
                <a:gd name="T3" fmla="*/ 3 h 9"/>
                <a:gd name="T4" fmla="*/ 0 w 9"/>
                <a:gd name="T5" fmla="*/ 9 h 9"/>
                <a:gd name="T6" fmla="*/ 5 w 9"/>
                <a:gd name="T7" fmla="*/ 3 h 9"/>
                <a:gd name="T8" fmla="*/ 5 w 9"/>
                <a:gd name="T9" fmla="*/ 3 h 9"/>
                <a:gd name="T10" fmla="*/ 9 w 9"/>
                <a:gd name="T11" fmla="*/ 5 h 9"/>
                <a:gd name="T12" fmla="*/ 7 w 9"/>
                <a:gd name="T13" fmla="*/ 0 h 9"/>
                <a:gd name="T14" fmla="*/ 7 w 9"/>
                <a:gd name="T15" fmla="*/ 0 h 9"/>
                <a:gd name="T16" fmla="*/ 3 w 9"/>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32"/>
            <p:cNvSpPr/>
            <p:nvPr/>
          </p:nvSpPr>
          <p:spPr bwMode="auto">
            <a:xfrm>
              <a:off x="4371975" y="3179763"/>
              <a:ext cx="7938" cy="52388"/>
            </a:xfrm>
            <a:custGeom>
              <a:avLst/>
              <a:gdLst>
                <a:gd name="T0" fmla="*/ 2 w 2"/>
                <a:gd name="T1" fmla="*/ 3 h 14"/>
                <a:gd name="T2" fmla="*/ 0 w 2"/>
                <a:gd name="T3" fmla="*/ 0 h 14"/>
                <a:gd name="T4" fmla="*/ 0 w 2"/>
                <a:gd name="T5" fmla="*/ 13 h 14"/>
                <a:gd name="T6" fmla="*/ 2 w 2"/>
                <a:gd name="T7" fmla="*/ 14 h 14"/>
                <a:gd name="T8" fmla="*/ 2 w 2"/>
                <a:gd name="T9" fmla="*/ 3 h 14"/>
              </a:gdLst>
              <a:ahLst/>
              <a:cxnLst>
                <a:cxn ang="0">
                  <a:pos x="T0" y="T1"/>
                </a:cxn>
                <a:cxn ang="0">
                  <a:pos x="T2" y="T3"/>
                </a:cxn>
                <a:cxn ang="0">
                  <a:pos x="T4" y="T5"/>
                </a:cxn>
                <a:cxn ang="0">
                  <a:pos x="T6" y="T7"/>
                </a:cxn>
                <a:cxn ang="0">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33"/>
            <p:cNvSpPr/>
            <p:nvPr/>
          </p:nvSpPr>
          <p:spPr bwMode="auto">
            <a:xfrm>
              <a:off x="4356100" y="3227388"/>
              <a:ext cx="34925" cy="57150"/>
            </a:xfrm>
            <a:custGeom>
              <a:avLst/>
              <a:gdLst>
                <a:gd name="T0" fmla="*/ 6 w 9"/>
                <a:gd name="T1" fmla="*/ 1 h 15"/>
                <a:gd name="T2" fmla="*/ 4 w 9"/>
                <a:gd name="T3" fmla="*/ 0 h 15"/>
                <a:gd name="T4" fmla="*/ 4 w 9"/>
                <a:gd name="T5" fmla="*/ 6 h 15"/>
                <a:gd name="T6" fmla="*/ 2 w 9"/>
                <a:gd name="T7" fmla="*/ 7 h 15"/>
                <a:gd name="T8" fmla="*/ 1 w 9"/>
                <a:gd name="T9" fmla="*/ 10 h 15"/>
                <a:gd name="T10" fmla="*/ 2 w 9"/>
                <a:gd name="T11" fmla="*/ 14 h 15"/>
                <a:gd name="T12" fmla="*/ 3 w 9"/>
                <a:gd name="T13" fmla="*/ 14 h 15"/>
                <a:gd name="T14" fmla="*/ 2 w 9"/>
                <a:gd name="T15" fmla="*/ 10 h 15"/>
                <a:gd name="T16" fmla="*/ 4 w 9"/>
                <a:gd name="T17" fmla="*/ 14 h 15"/>
                <a:gd name="T18" fmla="*/ 5 w 9"/>
                <a:gd name="T19" fmla="*/ 14 h 15"/>
                <a:gd name="T20" fmla="*/ 2 w 9"/>
                <a:gd name="T21" fmla="*/ 10 h 15"/>
                <a:gd name="T22" fmla="*/ 2 w 9"/>
                <a:gd name="T23" fmla="*/ 10 h 15"/>
                <a:gd name="T24" fmla="*/ 2 w 9"/>
                <a:gd name="T25" fmla="*/ 8 h 15"/>
                <a:gd name="T26" fmla="*/ 6 w 9"/>
                <a:gd name="T27" fmla="*/ 14 h 15"/>
                <a:gd name="T28" fmla="*/ 7 w 9"/>
                <a:gd name="T29" fmla="*/ 15 h 15"/>
                <a:gd name="T30" fmla="*/ 4 w 9"/>
                <a:gd name="T31" fmla="*/ 10 h 15"/>
                <a:gd name="T32" fmla="*/ 2 w 9"/>
                <a:gd name="T33" fmla="*/ 8 h 15"/>
                <a:gd name="T34" fmla="*/ 3 w 9"/>
                <a:gd name="T35" fmla="*/ 7 h 15"/>
                <a:gd name="T36" fmla="*/ 3 w 9"/>
                <a:gd name="T37" fmla="*/ 7 h 15"/>
                <a:gd name="T38" fmla="*/ 5 w 9"/>
                <a:gd name="T39" fmla="*/ 10 h 15"/>
                <a:gd name="T40" fmla="*/ 7 w 9"/>
                <a:gd name="T41" fmla="*/ 15 h 15"/>
                <a:gd name="T42" fmla="*/ 8 w 9"/>
                <a:gd name="T43" fmla="*/ 15 h 15"/>
                <a:gd name="T44" fmla="*/ 7 w 9"/>
                <a:gd name="T45" fmla="*/ 11 h 15"/>
                <a:gd name="T46" fmla="*/ 5 w 9"/>
                <a:gd name="T47" fmla="*/ 8 h 15"/>
                <a:gd name="T48" fmla="*/ 5 w 9"/>
                <a:gd name="T49" fmla="*/ 8 h 15"/>
                <a:gd name="T50" fmla="*/ 7 w 9"/>
                <a:gd name="T51" fmla="*/ 10 h 15"/>
                <a:gd name="T52" fmla="*/ 9 w 9"/>
                <a:gd name="T53" fmla="*/ 15 h 15"/>
                <a:gd name="T54" fmla="*/ 9 w 9"/>
                <a:gd name="T55" fmla="*/ 15 h 15"/>
                <a:gd name="T56" fmla="*/ 7 w 9"/>
                <a:gd name="T57" fmla="*/ 9 h 15"/>
                <a:gd name="T58" fmla="*/ 7 w 9"/>
                <a:gd name="T59" fmla="*/ 9 h 15"/>
                <a:gd name="T60" fmla="*/ 6 w 9"/>
                <a:gd name="T6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834"/>
            <p:cNvSpPr>
              <a:spLocks noEditPoints="1"/>
            </p:cNvSpPr>
            <p:nvPr/>
          </p:nvSpPr>
          <p:spPr bwMode="auto">
            <a:xfrm>
              <a:off x="4352925" y="3179763"/>
              <a:ext cx="22225" cy="47625"/>
            </a:xfrm>
            <a:custGeom>
              <a:avLst/>
              <a:gdLst>
                <a:gd name="T0" fmla="*/ 0 w 6"/>
                <a:gd name="T1" fmla="*/ 13 h 13"/>
                <a:gd name="T2" fmla="*/ 1 w 6"/>
                <a:gd name="T3" fmla="*/ 13 h 13"/>
                <a:gd name="T4" fmla="*/ 5 w 6"/>
                <a:gd name="T5" fmla="*/ 13 h 13"/>
                <a:gd name="T6" fmla="*/ 5 w 6"/>
                <a:gd name="T7" fmla="*/ 0 h 13"/>
                <a:gd name="T8" fmla="*/ 0 w 6"/>
                <a:gd name="T9" fmla="*/ 13 h 13"/>
                <a:gd name="T10" fmla="*/ 5 w 6"/>
                <a:gd name="T11" fmla="*/ 2 h 13"/>
                <a:gd name="T12" fmla="*/ 5 w 6"/>
                <a:gd name="T13" fmla="*/ 3 h 13"/>
                <a:gd name="T14" fmla="*/ 3 w 6"/>
                <a:gd name="T15" fmla="*/ 12 h 13"/>
                <a:gd name="T16" fmla="*/ 1 w 6"/>
                <a:gd name="T17" fmla="*/ 12 h 13"/>
                <a:gd name="T18" fmla="*/ 5 w 6"/>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35"/>
            <p:cNvSpPr/>
            <p:nvPr/>
          </p:nvSpPr>
          <p:spPr bwMode="auto">
            <a:xfrm>
              <a:off x="4356100" y="3187700"/>
              <a:ext cx="15875" cy="36513"/>
            </a:xfrm>
            <a:custGeom>
              <a:avLst/>
              <a:gdLst>
                <a:gd name="T0" fmla="*/ 4 w 4"/>
                <a:gd name="T1" fmla="*/ 1 h 10"/>
                <a:gd name="T2" fmla="*/ 4 w 4"/>
                <a:gd name="T3" fmla="*/ 0 h 10"/>
                <a:gd name="T4" fmla="*/ 0 w 4"/>
                <a:gd name="T5" fmla="*/ 10 h 10"/>
                <a:gd name="T6" fmla="*/ 2 w 4"/>
                <a:gd name="T7" fmla="*/ 10 h 10"/>
                <a:gd name="T8" fmla="*/ 4 w 4"/>
                <a:gd name="T9" fmla="*/ 1 h 10"/>
              </a:gdLst>
              <a:ahLst/>
              <a:cxnLst>
                <a:cxn ang="0">
                  <a:pos x="T0" y="T1"/>
                </a:cxn>
                <a:cxn ang="0">
                  <a:pos x="T2" y="T3"/>
                </a:cxn>
                <a:cxn ang="0">
                  <a:pos x="T4" y="T5"/>
                </a:cxn>
                <a:cxn ang="0">
                  <a:pos x="T6" y="T7"/>
                </a:cxn>
                <a:cxn ang="0">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36"/>
            <p:cNvSpPr>
              <a:spLocks noEditPoints="1"/>
            </p:cNvSpPr>
            <p:nvPr/>
          </p:nvSpPr>
          <p:spPr bwMode="auto">
            <a:xfrm>
              <a:off x="4344988" y="3227388"/>
              <a:ext cx="142875" cy="76200"/>
            </a:xfrm>
            <a:custGeom>
              <a:avLst/>
              <a:gdLst>
                <a:gd name="T0" fmla="*/ 5 w 38"/>
                <a:gd name="T1" fmla="*/ 7 h 20"/>
                <a:gd name="T2" fmla="*/ 7 w 38"/>
                <a:gd name="T3" fmla="*/ 6 h 20"/>
                <a:gd name="T4" fmla="*/ 7 w 38"/>
                <a:gd name="T5" fmla="*/ 0 h 20"/>
                <a:gd name="T6" fmla="*/ 3 w 38"/>
                <a:gd name="T7" fmla="*/ 0 h 20"/>
                <a:gd name="T8" fmla="*/ 3 w 38"/>
                <a:gd name="T9" fmla="*/ 4 h 20"/>
                <a:gd name="T10" fmla="*/ 1 w 38"/>
                <a:gd name="T11" fmla="*/ 19 h 20"/>
                <a:gd name="T12" fmla="*/ 38 w 38"/>
                <a:gd name="T13" fmla="*/ 14 h 20"/>
                <a:gd name="T14" fmla="*/ 30 w 38"/>
                <a:gd name="T15" fmla="*/ 13 h 20"/>
                <a:gd name="T16" fmla="*/ 12 w 38"/>
                <a:gd name="T17" fmla="*/ 15 h 20"/>
                <a:gd name="T18" fmla="*/ 12 w 38"/>
                <a:gd name="T19" fmla="*/ 15 h 20"/>
                <a:gd name="T20" fmla="*/ 10 w 38"/>
                <a:gd name="T21" fmla="*/ 10 h 20"/>
                <a:gd name="T22" fmla="*/ 8 w 38"/>
                <a:gd name="T23" fmla="*/ 8 h 20"/>
                <a:gd name="T24" fmla="*/ 8 w 38"/>
                <a:gd name="T25" fmla="*/ 8 h 20"/>
                <a:gd name="T26" fmla="*/ 10 w 38"/>
                <a:gd name="T27" fmla="*/ 11 h 20"/>
                <a:gd name="T28" fmla="*/ 11 w 38"/>
                <a:gd name="T29" fmla="*/ 15 h 20"/>
                <a:gd name="T30" fmla="*/ 10 w 38"/>
                <a:gd name="T31" fmla="*/ 15 h 20"/>
                <a:gd name="T32" fmla="*/ 8 w 38"/>
                <a:gd name="T33" fmla="*/ 10 h 20"/>
                <a:gd name="T34" fmla="*/ 6 w 38"/>
                <a:gd name="T35" fmla="*/ 7 h 20"/>
                <a:gd name="T36" fmla="*/ 6 w 38"/>
                <a:gd name="T37" fmla="*/ 7 h 20"/>
                <a:gd name="T38" fmla="*/ 5 w 38"/>
                <a:gd name="T39" fmla="*/ 8 h 20"/>
                <a:gd name="T40" fmla="*/ 7 w 38"/>
                <a:gd name="T41" fmla="*/ 10 h 20"/>
                <a:gd name="T42" fmla="*/ 10 w 38"/>
                <a:gd name="T43" fmla="*/ 15 h 20"/>
                <a:gd name="T44" fmla="*/ 9 w 38"/>
                <a:gd name="T45" fmla="*/ 14 h 20"/>
                <a:gd name="T46" fmla="*/ 5 w 38"/>
                <a:gd name="T47" fmla="*/ 8 h 20"/>
                <a:gd name="T48" fmla="*/ 5 w 38"/>
                <a:gd name="T49" fmla="*/ 10 h 20"/>
                <a:gd name="T50" fmla="*/ 5 w 38"/>
                <a:gd name="T51" fmla="*/ 10 h 20"/>
                <a:gd name="T52" fmla="*/ 8 w 38"/>
                <a:gd name="T53" fmla="*/ 14 h 20"/>
                <a:gd name="T54" fmla="*/ 7 w 38"/>
                <a:gd name="T55" fmla="*/ 14 h 20"/>
                <a:gd name="T56" fmla="*/ 5 w 38"/>
                <a:gd name="T57" fmla="*/ 10 h 20"/>
                <a:gd name="T58" fmla="*/ 6 w 38"/>
                <a:gd name="T59" fmla="*/ 14 h 20"/>
                <a:gd name="T60" fmla="*/ 5 w 38"/>
                <a:gd name="T61" fmla="*/ 14 h 20"/>
                <a:gd name="T62" fmla="*/ 4 w 38"/>
                <a:gd name="T63" fmla="*/ 10 h 20"/>
                <a:gd name="T64" fmla="*/ 5 w 38"/>
                <a:gd name="T65" fmla="*/ 7 h 20"/>
                <a:gd name="T66" fmla="*/ 4 w 38"/>
                <a:gd name="T67" fmla="*/ 1 h 20"/>
                <a:gd name="T68" fmla="*/ 5 w 38"/>
                <a:gd name="T69" fmla="*/ 1 h 20"/>
                <a:gd name="T70" fmla="*/ 4 w 38"/>
                <a:gd name="T71" fmla="*/ 5 h 20"/>
                <a:gd name="T72" fmla="*/ 3 w 38"/>
                <a:gd name="T73" fmla="*/ 8 h 20"/>
                <a:gd name="T74" fmla="*/ 2 w 38"/>
                <a:gd name="T75" fmla="*/ 19 h 20"/>
                <a:gd name="T76" fmla="*/ 1 w 38"/>
                <a:gd name="T77" fmla="*/ 19 h 20"/>
                <a:gd name="T78" fmla="*/ 3 w 38"/>
                <a:gd name="T79" fmla="*/ 4 h 20"/>
                <a:gd name="T80" fmla="*/ 4 w 38"/>
                <a:gd name="T81" fmla="*/ 4 h 20"/>
                <a:gd name="T82" fmla="*/ 4 w 38"/>
                <a:gd name="T83" fmla="*/ 1 h 20"/>
                <a:gd name="T84" fmla="*/ 10 w 38"/>
                <a:gd name="T85" fmla="*/ 15 h 20"/>
                <a:gd name="T86" fmla="*/ 10 w 38"/>
                <a:gd name="T87" fmla="*/ 15 h 20"/>
                <a:gd name="T88" fmla="*/ 11 w 38"/>
                <a:gd name="T89" fmla="*/ 15 h 20"/>
                <a:gd name="T90" fmla="*/ 12 w 38"/>
                <a:gd name="T91" fmla="*/ 15 h 20"/>
                <a:gd name="T92" fmla="*/ 12 w 38"/>
                <a:gd name="T93" fmla="*/ 15 h 20"/>
                <a:gd name="T94" fmla="*/ 30 w 38"/>
                <a:gd name="T95" fmla="*/ 13 h 20"/>
                <a:gd name="T96" fmla="*/ 32 w 38"/>
                <a:gd name="T97" fmla="*/ 14 h 20"/>
                <a:gd name="T98" fmla="*/ 6 w 38"/>
                <a:gd name="T99" fmla="*/ 16 h 20"/>
                <a:gd name="T100" fmla="*/ 5 w 38"/>
                <a:gd name="T101" fmla="*/ 15 h 20"/>
                <a:gd name="T102" fmla="*/ 5 w 38"/>
                <a:gd name="T103" fmla="*/ 15 h 20"/>
                <a:gd name="T104" fmla="*/ 6 w 38"/>
                <a:gd name="T105" fmla="*/ 15 h 20"/>
                <a:gd name="T106" fmla="*/ 7 w 38"/>
                <a:gd name="T107" fmla="*/ 15 h 20"/>
                <a:gd name="T108" fmla="*/ 8 w 38"/>
                <a:gd name="T109" fmla="*/ 15 h 20"/>
                <a:gd name="T110" fmla="*/ 8 w 38"/>
                <a:gd name="T111" fmla="*/ 15 h 20"/>
                <a:gd name="T112" fmla="*/ 9 w 38"/>
                <a:gd name="T113" fmla="*/ 15 h 20"/>
                <a:gd name="T114" fmla="*/ 10 w 38"/>
                <a:gd name="T11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837"/>
            <p:cNvSpPr/>
            <p:nvPr/>
          </p:nvSpPr>
          <p:spPr bwMode="auto">
            <a:xfrm>
              <a:off x="4349750" y="3232150"/>
              <a:ext cx="14288" cy="66675"/>
            </a:xfrm>
            <a:custGeom>
              <a:avLst/>
              <a:gdLst>
                <a:gd name="T0" fmla="*/ 4 w 4"/>
                <a:gd name="T1" fmla="*/ 0 h 18"/>
                <a:gd name="T2" fmla="*/ 3 w 4"/>
                <a:gd name="T3" fmla="*/ 0 h 18"/>
                <a:gd name="T4" fmla="*/ 3 w 4"/>
                <a:gd name="T5" fmla="*/ 3 h 18"/>
                <a:gd name="T6" fmla="*/ 2 w 4"/>
                <a:gd name="T7" fmla="*/ 3 h 18"/>
                <a:gd name="T8" fmla="*/ 0 w 4"/>
                <a:gd name="T9" fmla="*/ 18 h 18"/>
                <a:gd name="T10" fmla="*/ 1 w 4"/>
                <a:gd name="T11" fmla="*/ 18 h 18"/>
                <a:gd name="T12" fmla="*/ 2 w 4"/>
                <a:gd name="T13" fmla="*/ 7 h 18"/>
                <a:gd name="T14" fmla="*/ 3 w 4"/>
                <a:gd name="T15" fmla="*/ 4 h 18"/>
                <a:gd name="T16" fmla="*/ 4 w 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838"/>
            <p:cNvSpPr/>
            <p:nvPr/>
          </p:nvSpPr>
          <p:spPr bwMode="auto">
            <a:xfrm>
              <a:off x="4364038" y="3276600"/>
              <a:ext cx="101600" cy="15875"/>
            </a:xfrm>
            <a:custGeom>
              <a:avLst/>
              <a:gdLst>
                <a:gd name="T0" fmla="*/ 5 w 27"/>
                <a:gd name="T1" fmla="*/ 2 h 4"/>
                <a:gd name="T2" fmla="*/ 5 w 27"/>
                <a:gd name="T3" fmla="*/ 2 h 4"/>
                <a:gd name="T4" fmla="*/ 5 w 27"/>
                <a:gd name="T5" fmla="*/ 2 h 4"/>
                <a:gd name="T6" fmla="*/ 4 w 27"/>
                <a:gd name="T7" fmla="*/ 2 h 4"/>
                <a:gd name="T8" fmla="*/ 3 w 27"/>
                <a:gd name="T9" fmla="*/ 2 h 4"/>
                <a:gd name="T10" fmla="*/ 3 w 27"/>
                <a:gd name="T11" fmla="*/ 2 h 4"/>
                <a:gd name="T12" fmla="*/ 2 w 27"/>
                <a:gd name="T13" fmla="*/ 2 h 4"/>
                <a:gd name="T14" fmla="*/ 1 w 27"/>
                <a:gd name="T15" fmla="*/ 2 h 4"/>
                <a:gd name="T16" fmla="*/ 0 w 27"/>
                <a:gd name="T17" fmla="*/ 2 h 4"/>
                <a:gd name="T18" fmla="*/ 0 w 27"/>
                <a:gd name="T19" fmla="*/ 2 h 4"/>
                <a:gd name="T20" fmla="*/ 1 w 27"/>
                <a:gd name="T21" fmla="*/ 3 h 4"/>
                <a:gd name="T22" fmla="*/ 27 w 27"/>
                <a:gd name="T23" fmla="*/ 1 h 4"/>
                <a:gd name="T24" fmla="*/ 25 w 27"/>
                <a:gd name="T25" fmla="*/ 0 h 4"/>
                <a:gd name="T26" fmla="*/ 7 w 27"/>
                <a:gd name="T27" fmla="*/ 2 h 4"/>
                <a:gd name="T28" fmla="*/ 7 w 27"/>
                <a:gd name="T29" fmla="*/ 2 h 4"/>
                <a:gd name="T30" fmla="*/ 6 w 27"/>
                <a:gd name="T31" fmla="*/ 2 h 4"/>
                <a:gd name="T32" fmla="*/ 5 w 27"/>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839"/>
            <p:cNvSpPr/>
            <p:nvPr/>
          </p:nvSpPr>
          <p:spPr bwMode="auto">
            <a:xfrm>
              <a:off x="4371975" y="3314700"/>
              <a:ext cx="141288" cy="66675"/>
            </a:xfrm>
            <a:custGeom>
              <a:avLst/>
              <a:gdLst>
                <a:gd name="T0" fmla="*/ 4 w 38"/>
                <a:gd name="T1" fmla="*/ 2 h 18"/>
                <a:gd name="T2" fmla="*/ 3 w 38"/>
                <a:gd name="T3" fmla="*/ 2 h 18"/>
                <a:gd name="T4" fmla="*/ 3 w 38"/>
                <a:gd name="T5" fmla="*/ 3 h 18"/>
                <a:gd name="T6" fmla="*/ 33 w 38"/>
                <a:gd name="T7" fmla="*/ 5 h 18"/>
                <a:gd name="T8" fmla="*/ 33 w 38"/>
                <a:gd name="T9" fmla="*/ 12 h 18"/>
                <a:gd name="T10" fmla="*/ 0 w 38"/>
                <a:gd name="T11" fmla="*/ 16 h 18"/>
                <a:gd name="T12" fmla="*/ 2 w 38"/>
                <a:gd name="T13" fmla="*/ 16 h 18"/>
                <a:gd name="T14" fmla="*/ 36 w 38"/>
                <a:gd name="T15" fmla="*/ 17 h 18"/>
                <a:gd name="T16" fmla="*/ 38 w 38"/>
                <a:gd name="T17" fmla="*/ 17 h 18"/>
                <a:gd name="T18" fmla="*/ 36 w 38"/>
                <a:gd name="T19" fmla="*/ 3 h 18"/>
                <a:gd name="T20" fmla="*/ 35 w 38"/>
                <a:gd name="T21" fmla="*/ 3 h 18"/>
                <a:gd name="T22" fmla="*/ 35 w 38"/>
                <a:gd name="T23" fmla="*/ 2 h 18"/>
                <a:gd name="T24" fmla="*/ 35 w 38"/>
                <a:gd name="T25" fmla="*/ 0 h 18"/>
                <a:gd name="T26" fmla="*/ 16 w 38"/>
                <a:gd name="T27" fmla="*/ 3 h 18"/>
                <a:gd name="T28" fmla="*/ 4 w 38"/>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840"/>
            <p:cNvSpPr/>
            <p:nvPr/>
          </p:nvSpPr>
          <p:spPr bwMode="auto">
            <a:xfrm>
              <a:off x="4349750" y="3224213"/>
              <a:ext cx="176213" cy="104775"/>
            </a:xfrm>
            <a:custGeom>
              <a:avLst/>
              <a:gdLst>
                <a:gd name="T0" fmla="*/ 9 w 47"/>
                <a:gd name="T1" fmla="*/ 26 h 28"/>
                <a:gd name="T2" fmla="*/ 10 w 47"/>
                <a:gd name="T3" fmla="*/ 26 h 28"/>
                <a:gd name="T4" fmla="*/ 22 w 47"/>
                <a:gd name="T5" fmla="*/ 27 h 28"/>
                <a:gd name="T6" fmla="*/ 41 w 47"/>
                <a:gd name="T7" fmla="*/ 24 h 28"/>
                <a:gd name="T8" fmla="*/ 41 w 47"/>
                <a:gd name="T9" fmla="*/ 24 h 28"/>
                <a:gd name="T10" fmla="*/ 42 w 47"/>
                <a:gd name="T11" fmla="*/ 27 h 28"/>
                <a:gd name="T12" fmla="*/ 42 w 47"/>
                <a:gd name="T13" fmla="*/ 27 h 28"/>
                <a:gd name="T14" fmla="*/ 43 w 47"/>
                <a:gd name="T15" fmla="*/ 26 h 28"/>
                <a:gd name="T16" fmla="*/ 43 w 47"/>
                <a:gd name="T17" fmla="*/ 26 h 28"/>
                <a:gd name="T18" fmla="*/ 42 w 47"/>
                <a:gd name="T19" fmla="*/ 24 h 28"/>
                <a:gd name="T20" fmla="*/ 43 w 47"/>
                <a:gd name="T21" fmla="*/ 23 h 28"/>
                <a:gd name="T22" fmla="*/ 43 w 47"/>
                <a:gd name="T23" fmla="*/ 25 h 28"/>
                <a:gd name="T24" fmla="*/ 44 w 47"/>
                <a:gd name="T25" fmla="*/ 25 h 28"/>
                <a:gd name="T26" fmla="*/ 43 w 47"/>
                <a:gd name="T27" fmla="*/ 23 h 28"/>
                <a:gd name="T28" fmla="*/ 44 w 47"/>
                <a:gd name="T29" fmla="*/ 21 h 28"/>
                <a:gd name="T30" fmla="*/ 44 w 47"/>
                <a:gd name="T31" fmla="*/ 24 h 28"/>
                <a:gd name="T32" fmla="*/ 45 w 47"/>
                <a:gd name="T33" fmla="*/ 23 h 28"/>
                <a:gd name="T34" fmla="*/ 45 w 47"/>
                <a:gd name="T35" fmla="*/ 19 h 28"/>
                <a:gd name="T36" fmla="*/ 47 w 47"/>
                <a:gd name="T37" fmla="*/ 2 h 28"/>
                <a:gd name="T38" fmla="*/ 47 w 47"/>
                <a:gd name="T39" fmla="*/ 0 h 28"/>
                <a:gd name="T40" fmla="*/ 43 w 47"/>
                <a:gd name="T41" fmla="*/ 1 h 28"/>
                <a:gd name="T42" fmla="*/ 42 w 47"/>
                <a:gd name="T43" fmla="*/ 1 h 28"/>
                <a:gd name="T44" fmla="*/ 41 w 47"/>
                <a:gd name="T45" fmla="*/ 17 h 28"/>
                <a:gd name="T46" fmla="*/ 12 w 47"/>
                <a:gd name="T47" fmla="*/ 25 h 28"/>
                <a:gd name="T48" fmla="*/ 28 w 47"/>
                <a:gd name="T49" fmla="*/ 19 h 28"/>
                <a:gd name="T50" fmla="*/ 37 w 47"/>
                <a:gd name="T51" fmla="*/ 15 h 28"/>
                <a:gd name="T52" fmla="*/ 0 w 47"/>
                <a:gd name="T53" fmla="*/ 20 h 28"/>
                <a:gd name="T54" fmla="*/ 0 w 47"/>
                <a:gd name="T55" fmla="*/ 25 h 28"/>
                <a:gd name="T56" fmla="*/ 9 w 47"/>
                <a:gd name="T5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41"/>
            <p:cNvSpPr/>
            <p:nvPr/>
          </p:nvSpPr>
          <p:spPr bwMode="auto">
            <a:xfrm>
              <a:off x="4379913" y="3375025"/>
              <a:ext cx="130175" cy="404813"/>
            </a:xfrm>
            <a:custGeom>
              <a:avLst/>
              <a:gdLst>
                <a:gd name="T0" fmla="*/ 0 w 35"/>
                <a:gd name="T1" fmla="*/ 0 h 108"/>
                <a:gd name="T2" fmla="*/ 0 w 35"/>
                <a:gd name="T3" fmla="*/ 0 h 108"/>
                <a:gd name="T4" fmla="*/ 28 w 35"/>
                <a:gd name="T5" fmla="*/ 6 h 108"/>
                <a:gd name="T6" fmla="*/ 22 w 35"/>
                <a:gd name="T7" fmla="*/ 45 h 108"/>
                <a:gd name="T8" fmla="*/ 22 w 35"/>
                <a:gd name="T9" fmla="*/ 56 h 108"/>
                <a:gd name="T10" fmla="*/ 18 w 35"/>
                <a:gd name="T11" fmla="*/ 77 h 108"/>
                <a:gd name="T12" fmla="*/ 18 w 35"/>
                <a:gd name="T13" fmla="*/ 88 h 108"/>
                <a:gd name="T14" fmla="*/ 15 w 35"/>
                <a:gd name="T15" fmla="*/ 108 h 108"/>
                <a:gd name="T16" fmla="*/ 24 w 35"/>
                <a:gd name="T17" fmla="*/ 105 h 108"/>
                <a:gd name="T18" fmla="*/ 26 w 35"/>
                <a:gd name="T19" fmla="*/ 103 h 108"/>
                <a:gd name="T20" fmla="*/ 24 w 35"/>
                <a:gd name="T21" fmla="*/ 92 h 108"/>
                <a:gd name="T22" fmla="*/ 27 w 35"/>
                <a:gd name="T23" fmla="*/ 85 h 108"/>
                <a:gd name="T24" fmla="*/ 29 w 35"/>
                <a:gd name="T25" fmla="*/ 53 h 108"/>
                <a:gd name="T26" fmla="*/ 31 w 35"/>
                <a:gd name="T27" fmla="*/ 33 h 108"/>
                <a:gd name="T28" fmla="*/ 34 w 35"/>
                <a:gd name="T29" fmla="*/ 1 h 108"/>
                <a:gd name="T30" fmla="*/ 0 w 35"/>
                <a:gd name="T3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842"/>
            <p:cNvSpPr>
              <a:spLocks noEditPoints="1"/>
            </p:cNvSpPr>
            <p:nvPr/>
          </p:nvSpPr>
          <p:spPr bwMode="auto">
            <a:xfrm>
              <a:off x="4371975" y="3325813"/>
              <a:ext cx="123825" cy="49213"/>
            </a:xfrm>
            <a:custGeom>
              <a:avLst/>
              <a:gdLst>
                <a:gd name="T0" fmla="*/ 3 w 33"/>
                <a:gd name="T1" fmla="*/ 0 h 13"/>
                <a:gd name="T2" fmla="*/ 0 w 33"/>
                <a:gd name="T3" fmla="*/ 13 h 13"/>
                <a:gd name="T4" fmla="*/ 33 w 33"/>
                <a:gd name="T5" fmla="*/ 9 h 13"/>
                <a:gd name="T6" fmla="*/ 33 w 33"/>
                <a:gd name="T7" fmla="*/ 2 h 13"/>
                <a:gd name="T8" fmla="*/ 3 w 33"/>
                <a:gd name="T9" fmla="*/ 0 h 13"/>
                <a:gd name="T10" fmla="*/ 3 w 33"/>
                <a:gd name="T11" fmla="*/ 12 h 13"/>
                <a:gd name="T12" fmla="*/ 1 w 33"/>
                <a:gd name="T13" fmla="*/ 12 h 13"/>
                <a:gd name="T14" fmla="*/ 4 w 33"/>
                <a:gd name="T15" fmla="*/ 2 h 13"/>
                <a:gd name="T16" fmla="*/ 5 w 33"/>
                <a:gd name="T17" fmla="*/ 2 h 13"/>
                <a:gd name="T18" fmla="*/ 3 w 3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843"/>
            <p:cNvSpPr/>
            <p:nvPr/>
          </p:nvSpPr>
          <p:spPr bwMode="auto">
            <a:xfrm>
              <a:off x="4375150" y="3333750"/>
              <a:ext cx="15875" cy="36513"/>
            </a:xfrm>
            <a:custGeom>
              <a:avLst/>
              <a:gdLst>
                <a:gd name="T0" fmla="*/ 0 w 10"/>
                <a:gd name="T1" fmla="*/ 23 h 23"/>
                <a:gd name="T2" fmla="*/ 5 w 10"/>
                <a:gd name="T3" fmla="*/ 23 h 23"/>
                <a:gd name="T4" fmla="*/ 10 w 10"/>
                <a:gd name="T5" fmla="*/ 0 h 23"/>
                <a:gd name="T6" fmla="*/ 7 w 10"/>
                <a:gd name="T7" fmla="*/ 0 h 23"/>
                <a:gd name="T8" fmla="*/ 0 w 10"/>
                <a:gd name="T9" fmla="*/ 23 h 23"/>
              </a:gdLst>
              <a:ahLst/>
              <a:cxnLst>
                <a:cxn ang="0">
                  <a:pos x="T0" y="T1"/>
                </a:cxn>
                <a:cxn ang="0">
                  <a:pos x="T2" y="T3"/>
                </a:cxn>
                <a:cxn ang="0">
                  <a:pos x="T4" y="T5"/>
                </a:cxn>
                <a:cxn ang="0">
                  <a:pos x="T6" y="T7"/>
                </a:cxn>
                <a:cxn ang="0">
                  <a:pos x="T8" y="T9"/>
                </a:cxn>
              </a:cxnLst>
              <a:rect l="0" t="0" r="r" b="b"/>
              <a:pathLst>
                <a:path w="10" h="23">
                  <a:moveTo>
                    <a:pt x="0" y="23"/>
                  </a:moveTo>
                  <a:lnTo>
                    <a:pt x="5" y="23"/>
                  </a:lnTo>
                  <a:lnTo>
                    <a:pt x="10" y="0"/>
                  </a:lnTo>
                  <a:lnTo>
                    <a:pt x="7" y="0"/>
                  </a:lnTo>
                  <a:lnTo>
                    <a:pt x="0" y="23"/>
                  </a:lnTo>
                  <a:close/>
                </a:path>
              </a:pathLst>
            </a:custGeom>
            <a:solidFill>
              <a:srgbClr val="778B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844"/>
            <p:cNvSpPr>
              <a:spLocks noEditPoints="1"/>
            </p:cNvSpPr>
            <p:nvPr/>
          </p:nvSpPr>
          <p:spPr bwMode="auto">
            <a:xfrm>
              <a:off x="4394200" y="3227388"/>
              <a:ext cx="115888" cy="95250"/>
            </a:xfrm>
            <a:custGeom>
              <a:avLst/>
              <a:gdLst>
                <a:gd name="T0" fmla="*/ 25 w 31"/>
                <a:gd name="T1" fmla="*/ 14 h 25"/>
                <a:gd name="T2" fmla="*/ 16 w 31"/>
                <a:gd name="T3" fmla="*/ 18 h 25"/>
                <a:gd name="T4" fmla="*/ 0 w 31"/>
                <a:gd name="T5" fmla="*/ 24 h 25"/>
                <a:gd name="T6" fmla="*/ 29 w 31"/>
                <a:gd name="T7" fmla="*/ 16 h 25"/>
                <a:gd name="T8" fmla="*/ 30 w 31"/>
                <a:gd name="T9" fmla="*/ 0 h 25"/>
                <a:gd name="T10" fmla="*/ 26 w 31"/>
                <a:gd name="T11" fmla="*/ 2 h 25"/>
                <a:gd name="T12" fmla="*/ 25 w 31"/>
                <a:gd name="T13" fmla="*/ 14 h 25"/>
                <a:gd name="T14" fmla="*/ 26 w 31"/>
                <a:gd name="T15" fmla="*/ 14 h 25"/>
                <a:gd name="T16" fmla="*/ 26 w 31"/>
                <a:gd name="T17" fmla="*/ 14 h 25"/>
                <a:gd name="T18" fmla="*/ 27 w 31"/>
                <a:gd name="T19" fmla="*/ 2 h 25"/>
                <a:gd name="T20" fmla="*/ 28 w 31"/>
                <a:gd name="T21" fmla="*/ 1 h 25"/>
                <a:gd name="T22" fmla="*/ 27 w 31"/>
                <a:gd name="T23" fmla="*/ 15 h 25"/>
                <a:gd name="T24" fmla="*/ 7 w 31"/>
                <a:gd name="T25" fmla="*/ 24 h 25"/>
                <a:gd name="T26" fmla="*/ 3 w 31"/>
                <a:gd name="T27" fmla="*/ 24 h 25"/>
                <a:gd name="T28" fmla="*/ 17 w 31"/>
                <a:gd name="T29" fmla="*/ 19 h 25"/>
                <a:gd name="T30" fmla="*/ 17 w 31"/>
                <a:gd name="T31" fmla="*/ 19 h 25"/>
                <a:gd name="T32" fmla="*/ 25 w 31"/>
                <a:gd name="T33" fmla="*/ 15 h 25"/>
                <a:gd name="T34" fmla="*/ 26 w 31"/>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845"/>
            <p:cNvSpPr/>
            <p:nvPr/>
          </p:nvSpPr>
          <p:spPr bwMode="auto">
            <a:xfrm>
              <a:off x="4405313" y="3232150"/>
              <a:ext cx="93663" cy="85725"/>
            </a:xfrm>
            <a:custGeom>
              <a:avLst/>
              <a:gdLst>
                <a:gd name="T0" fmla="*/ 23 w 25"/>
                <a:gd name="T1" fmla="*/ 13 h 23"/>
                <a:gd name="T2" fmla="*/ 23 w 25"/>
                <a:gd name="T3" fmla="*/ 13 h 23"/>
                <a:gd name="T4" fmla="*/ 22 w 25"/>
                <a:gd name="T5" fmla="*/ 14 h 23"/>
                <a:gd name="T6" fmla="*/ 14 w 25"/>
                <a:gd name="T7" fmla="*/ 18 h 23"/>
                <a:gd name="T8" fmla="*/ 14 w 25"/>
                <a:gd name="T9" fmla="*/ 18 h 23"/>
                <a:gd name="T10" fmla="*/ 0 w 25"/>
                <a:gd name="T11" fmla="*/ 23 h 23"/>
                <a:gd name="T12" fmla="*/ 4 w 25"/>
                <a:gd name="T13" fmla="*/ 23 h 23"/>
                <a:gd name="T14" fmla="*/ 24 w 25"/>
                <a:gd name="T15" fmla="*/ 14 h 23"/>
                <a:gd name="T16" fmla="*/ 25 w 25"/>
                <a:gd name="T17" fmla="*/ 0 h 23"/>
                <a:gd name="T18" fmla="*/ 24 w 25"/>
                <a:gd name="T19" fmla="*/ 1 h 23"/>
                <a:gd name="T20" fmla="*/ 23 w 25"/>
                <a:gd name="T2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846"/>
            <p:cNvSpPr>
              <a:spLocks noEditPoints="1"/>
            </p:cNvSpPr>
            <p:nvPr/>
          </p:nvSpPr>
          <p:spPr bwMode="auto">
            <a:xfrm>
              <a:off x="4371975" y="3375025"/>
              <a:ext cx="112713" cy="404813"/>
            </a:xfrm>
            <a:custGeom>
              <a:avLst/>
              <a:gdLst>
                <a:gd name="T0" fmla="*/ 30 w 30"/>
                <a:gd name="T1" fmla="*/ 6 h 108"/>
                <a:gd name="T2" fmla="*/ 2 w 30"/>
                <a:gd name="T3" fmla="*/ 0 h 108"/>
                <a:gd name="T4" fmla="*/ 4 w 30"/>
                <a:gd name="T5" fmla="*/ 28 h 108"/>
                <a:gd name="T6" fmla="*/ 4 w 30"/>
                <a:gd name="T7" fmla="*/ 28 h 108"/>
                <a:gd name="T8" fmla="*/ 8 w 30"/>
                <a:gd name="T9" fmla="*/ 50 h 108"/>
                <a:gd name="T10" fmla="*/ 8 w 30"/>
                <a:gd name="T11" fmla="*/ 65 h 108"/>
                <a:gd name="T12" fmla="*/ 8 w 30"/>
                <a:gd name="T13" fmla="*/ 86 h 108"/>
                <a:gd name="T14" fmla="*/ 8 w 30"/>
                <a:gd name="T15" fmla="*/ 87 h 108"/>
                <a:gd name="T16" fmla="*/ 7 w 30"/>
                <a:gd name="T17" fmla="*/ 97 h 108"/>
                <a:gd name="T18" fmla="*/ 11 w 30"/>
                <a:gd name="T19" fmla="*/ 99 h 108"/>
                <a:gd name="T20" fmla="*/ 9 w 30"/>
                <a:gd name="T21" fmla="*/ 73 h 108"/>
                <a:gd name="T22" fmla="*/ 11 w 30"/>
                <a:gd name="T23" fmla="*/ 57 h 108"/>
                <a:gd name="T24" fmla="*/ 9 w 30"/>
                <a:gd name="T25" fmla="*/ 22 h 108"/>
                <a:gd name="T26" fmla="*/ 14 w 30"/>
                <a:gd name="T27" fmla="*/ 10 h 108"/>
                <a:gd name="T28" fmla="*/ 14 w 30"/>
                <a:gd name="T29" fmla="*/ 58 h 108"/>
                <a:gd name="T30" fmla="*/ 12 w 30"/>
                <a:gd name="T31" fmla="*/ 82 h 108"/>
                <a:gd name="T32" fmla="*/ 14 w 30"/>
                <a:gd name="T33" fmla="*/ 99 h 108"/>
                <a:gd name="T34" fmla="*/ 14 w 30"/>
                <a:gd name="T35" fmla="*/ 103 h 108"/>
                <a:gd name="T36" fmla="*/ 14 w 30"/>
                <a:gd name="T37" fmla="*/ 108 h 108"/>
                <a:gd name="T38" fmla="*/ 15 w 30"/>
                <a:gd name="T39" fmla="*/ 108 h 108"/>
                <a:gd name="T40" fmla="*/ 17 w 30"/>
                <a:gd name="T41" fmla="*/ 108 h 108"/>
                <a:gd name="T42" fmla="*/ 20 w 30"/>
                <a:gd name="T43" fmla="*/ 88 h 108"/>
                <a:gd name="T44" fmla="*/ 20 w 30"/>
                <a:gd name="T45" fmla="*/ 77 h 108"/>
                <a:gd name="T46" fmla="*/ 24 w 30"/>
                <a:gd name="T47" fmla="*/ 56 h 108"/>
                <a:gd name="T48" fmla="*/ 24 w 30"/>
                <a:gd name="T49" fmla="*/ 45 h 108"/>
                <a:gd name="T50" fmla="*/ 30 w 30"/>
                <a:gd name="T51" fmla="*/ 6 h 108"/>
                <a:gd name="T52" fmla="*/ 2 w 30"/>
                <a:gd name="T53" fmla="*/ 1 h 108"/>
                <a:gd name="T54" fmla="*/ 4 w 30"/>
                <a:gd name="T55" fmla="*/ 1 h 108"/>
                <a:gd name="T56" fmla="*/ 4 w 30"/>
                <a:gd name="T57" fmla="*/ 22 h 108"/>
                <a:gd name="T58" fmla="*/ 11 w 30"/>
                <a:gd name="T59" fmla="*/ 57 h 108"/>
                <a:gd name="T60" fmla="*/ 11 w 30"/>
                <a:gd name="T61" fmla="*/ 57 h 108"/>
                <a:gd name="T62" fmla="*/ 8 w 30"/>
                <a:gd name="T63" fmla="*/ 73 h 108"/>
                <a:gd name="T64" fmla="*/ 8 w 30"/>
                <a:gd name="T65" fmla="*/ 73 h 108"/>
                <a:gd name="T66" fmla="*/ 10 w 30"/>
                <a:gd name="T67" fmla="*/ 93 h 108"/>
                <a:gd name="T68" fmla="*/ 9 w 30"/>
                <a:gd name="T69" fmla="*/ 98 h 108"/>
                <a:gd name="T70" fmla="*/ 8 w 30"/>
                <a:gd name="T71" fmla="*/ 97 h 108"/>
                <a:gd name="T72" fmla="*/ 9 w 30"/>
                <a:gd name="T73" fmla="*/ 86 h 108"/>
                <a:gd name="T74" fmla="*/ 9 w 30"/>
                <a:gd name="T75" fmla="*/ 86 h 108"/>
                <a:gd name="T76" fmla="*/ 9 w 30"/>
                <a:gd name="T77" fmla="*/ 86 h 108"/>
                <a:gd name="T78" fmla="*/ 9 w 30"/>
                <a:gd name="T79" fmla="*/ 65 h 108"/>
                <a:gd name="T80" fmla="*/ 9 w 30"/>
                <a:gd name="T81" fmla="*/ 50 h 108"/>
                <a:gd name="T82" fmla="*/ 4 w 30"/>
                <a:gd name="T83" fmla="*/ 28 h 108"/>
                <a:gd name="T84" fmla="*/ 4 w 30"/>
                <a:gd name="T85" fmla="*/ 28 h 108"/>
                <a:gd name="T86" fmla="*/ 4 w 30"/>
                <a:gd name="T87" fmla="*/ 27 h 108"/>
                <a:gd name="T88" fmla="*/ 2 w 30"/>
                <a:gd name="T89" fmla="*/ 1 h 108"/>
                <a:gd name="T90" fmla="*/ 15 w 30"/>
                <a:gd name="T91" fmla="*/ 10 h 108"/>
                <a:gd name="T92" fmla="*/ 16 w 30"/>
                <a:gd name="T93" fmla="*/ 11 h 108"/>
                <a:gd name="T94" fmla="*/ 16 w 30"/>
                <a:gd name="T95" fmla="*/ 59 h 108"/>
                <a:gd name="T96" fmla="*/ 14 w 30"/>
                <a:gd name="T97" fmla="*/ 71 h 108"/>
                <a:gd name="T98" fmla="*/ 14 w 30"/>
                <a:gd name="T99" fmla="*/ 82 h 108"/>
                <a:gd name="T100" fmla="*/ 16 w 30"/>
                <a:gd name="T101" fmla="*/ 107 h 108"/>
                <a:gd name="T102" fmla="*/ 15 w 30"/>
                <a:gd name="T103" fmla="*/ 107 h 108"/>
                <a:gd name="T104" fmla="*/ 15 w 30"/>
                <a:gd name="T105" fmla="*/ 107 h 108"/>
                <a:gd name="T106" fmla="*/ 13 w 30"/>
                <a:gd name="T107" fmla="*/ 82 h 108"/>
                <a:gd name="T108" fmla="*/ 13 w 30"/>
                <a:gd name="T109" fmla="*/ 82 h 108"/>
                <a:gd name="T110" fmla="*/ 15 w 30"/>
                <a:gd name="T111" fmla="*/ 59 h 108"/>
                <a:gd name="T112" fmla="*/ 15 w 30"/>
                <a:gd name="T113" fmla="*/ 58 h 108"/>
                <a:gd name="T114" fmla="*/ 15 w 30"/>
                <a:gd name="T115"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847"/>
            <p:cNvSpPr/>
            <p:nvPr/>
          </p:nvSpPr>
          <p:spPr bwMode="auto">
            <a:xfrm>
              <a:off x="4375150" y="3378200"/>
              <a:ext cx="38100" cy="363538"/>
            </a:xfrm>
            <a:custGeom>
              <a:avLst/>
              <a:gdLst>
                <a:gd name="T0" fmla="*/ 3 w 10"/>
                <a:gd name="T1" fmla="*/ 0 h 97"/>
                <a:gd name="T2" fmla="*/ 1 w 10"/>
                <a:gd name="T3" fmla="*/ 0 h 97"/>
                <a:gd name="T4" fmla="*/ 3 w 10"/>
                <a:gd name="T5" fmla="*/ 26 h 97"/>
                <a:gd name="T6" fmla="*/ 3 w 10"/>
                <a:gd name="T7" fmla="*/ 27 h 97"/>
                <a:gd name="T8" fmla="*/ 3 w 10"/>
                <a:gd name="T9" fmla="*/ 27 h 97"/>
                <a:gd name="T10" fmla="*/ 8 w 10"/>
                <a:gd name="T11" fmla="*/ 49 h 97"/>
                <a:gd name="T12" fmla="*/ 8 w 10"/>
                <a:gd name="T13" fmla="*/ 64 h 97"/>
                <a:gd name="T14" fmla="*/ 8 w 10"/>
                <a:gd name="T15" fmla="*/ 85 h 97"/>
                <a:gd name="T16" fmla="*/ 8 w 10"/>
                <a:gd name="T17" fmla="*/ 85 h 97"/>
                <a:gd name="T18" fmla="*/ 8 w 10"/>
                <a:gd name="T19" fmla="*/ 85 h 97"/>
                <a:gd name="T20" fmla="*/ 7 w 10"/>
                <a:gd name="T21" fmla="*/ 96 h 97"/>
                <a:gd name="T22" fmla="*/ 8 w 10"/>
                <a:gd name="T23" fmla="*/ 97 h 97"/>
                <a:gd name="T24" fmla="*/ 9 w 10"/>
                <a:gd name="T25" fmla="*/ 92 h 97"/>
                <a:gd name="T26" fmla="*/ 7 w 10"/>
                <a:gd name="T27" fmla="*/ 72 h 97"/>
                <a:gd name="T28" fmla="*/ 7 w 10"/>
                <a:gd name="T29" fmla="*/ 72 h 97"/>
                <a:gd name="T30" fmla="*/ 10 w 10"/>
                <a:gd name="T31" fmla="*/ 56 h 97"/>
                <a:gd name="T32" fmla="*/ 10 w 10"/>
                <a:gd name="T33" fmla="*/ 56 h 97"/>
                <a:gd name="T34" fmla="*/ 3 w 10"/>
                <a:gd name="T35" fmla="*/ 21 h 97"/>
                <a:gd name="T36" fmla="*/ 3 w 10"/>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848"/>
            <p:cNvSpPr/>
            <p:nvPr/>
          </p:nvSpPr>
          <p:spPr bwMode="auto">
            <a:xfrm>
              <a:off x="4413250" y="3411538"/>
              <a:ext cx="19050" cy="363538"/>
            </a:xfrm>
            <a:custGeom>
              <a:avLst/>
              <a:gdLst>
                <a:gd name="T0" fmla="*/ 5 w 5"/>
                <a:gd name="T1" fmla="*/ 1 h 97"/>
                <a:gd name="T2" fmla="*/ 4 w 5"/>
                <a:gd name="T3" fmla="*/ 0 h 97"/>
                <a:gd name="T4" fmla="*/ 4 w 5"/>
                <a:gd name="T5" fmla="*/ 48 h 97"/>
                <a:gd name="T6" fmla="*/ 4 w 5"/>
                <a:gd name="T7" fmla="*/ 49 h 97"/>
                <a:gd name="T8" fmla="*/ 2 w 5"/>
                <a:gd name="T9" fmla="*/ 72 h 97"/>
                <a:gd name="T10" fmla="*/ 2 w 5"/>
                <a:gd name="T11" fmla="*/ 72 h 97"/>
                <a:gd name="T12" fmla="*/ 4 w 5"/>
                <a:gd name="T13" fmla="*/ 97 h 97"/>
                <a:gd name="T14" fmla="*/ 4 w 5"/>
                <a:gd name="T15" fmla="*/ 97 h 97"/>
                <a:gd name="T16" fmla="*/ 5 w 5"/>
                <a:gd name="T17" fmla="*/ 97 h 97"/>
                <a:gd name="T18" fmla="*/ 3 w 5"/>
                <a:gd name="T19" fmla="*/ 72 h 97"/>
                <a:gd name="T20" fmla="*/ 3 w 5"/>
                <a:gd name="T21" fmla="*/ 61 h 97"/>
                <a:gd name="T22" fmla="*/ 5 w 5"/>
                <a:gd name="T23" fmla="*/ 49 h 97"/>
                <a:gd name="T24" fmla="*/ 5 w 5"/>
                <a:gd name="T2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849"/>
            <p:cNvSpPr>
              <a:spLocks noEditPoints="1"/>
            </p:cNvSpPr>
            <p:nvPr/>
          </p:nvSpPr>
          <p:spPr bwMode="auto">
            <a:xfrm>
              <a:off x="4491038" y="3171825"/>
              <a:ext cx="26988" cy="63500"/>
            </a:xfrm>
            <a:custGeom>
              <a:avLst/>
              <a:gdLst>
                <a:gd name="T0" fmla="*/ 4 w 7"/>
                <a:gd name="T1" fmla="*/ 15 h 17"/>
                <a:gd name="T2" fmla="*/ 5 w 7"/>
                <a:gd name="T3" fmla="*/ 15 h 17"/>
                <a:gd name="T4" fmla="*/ 7 w 7"/>
                <a:gd name="T5" fmla="*/ 0 h 17"/>
                <a:gd name="T6" fmla="*/ 0 w 7"/>
                <a:gd name="T7" fmla="*/ 17 h 17"/>
                <a:gd name="T8" fmla="*/ 4 w 7"/>
                <a:gd name="T9" fmla="*/ 15 h 17"/>
                <a:gd name="T10" fmla="*/ 6 w 7"/>
                <a:gd name="T11" fmla="*/ 3 h 17"/>
                <a:gd name="T12" fmla="*/ 6 w 7"/>
                <a:gd name="T13" fmla="*/ 4 h 17"/>
                <a:gd name="T14" fmla="*/ 2 w 7"/>
                <a:gd name="T15" fmla="*/ 14 h 17"/>
                <a:gd name="T16" fmla="*/ 1 w 7"/>
                <a:gd name="T17" fmla="*/ 15 h 17"/>
                <a:gd name="T18" fmla="*/ 6 w 7"/>
                <a:gd name="T1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50"/>
            <p:cNvSpPr/>
            <p:nvPr/>
          </p:nvSpPr>
          <p:spPr bwMode="auto">
            <a:xfrm>
              <a:off x="4495800" y="3182938"/>
              <a:ext cx="17463" cy="44450"/>
            </a:xfrm>
            <a:custGeom>
              <a:avLst/>
              <a:gdLst>
                <a:gd name="T0" fmla="*/ 5 w 5"/>
                <a:gd name="T1" fmla="*/ 1 h 12"/>
                <a:gd name="T2" fmla="*/ 5 w 5"/>
                <a:gd name="T3" fmla="*/ 0 h 12"/>
                <a:gd name="T4" fmla="*/ 0 w 5"/>
                <a:gd name="T5" fmla="*/ 12 h 12"/>
                <a:gd name="T6" fmla="*/ 1 w 5"/>
                <a:gd name="T7" fmla="*/ 11 h 12"/>
                <a:gd name="T8" fmla="*/ 5 w 5"/>
                <a:gd name="T9" fmla="*/ 1 h 12"/>
              </a:gdLst>
              <a:ahLst/>
              <a:cxnLst>
                <a:cxn ang="0">
                  <a:pos x="T0" y="T1"/>
                </a:cxn>
                <a:cxn ang="0">
                  <a:pos x="T2" y="T3"/>
                </a:cxn>
                <a:cxn ang="0">
                  <a:pos x="T4" y="T5"/>
                </a:cxn>
                <a:cxn ang="0">
                  <a:pos x="T6" y="T7"/>
                </a:cxn>
                <a:cxn ang="0">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851"/>
            <p:cNvSpPr/>
            <p:nvPr/>
          </p:nvSpPr>
          <p:spPr bwMode="auto">
            <a:xfrm>
              <a:off x="4510088" y="3171825"/>
              <a:ext cx="26988" cy="55563"/>
            </a:xfrm>
            <a:custGeom>
              <a:avLst/>
              <a:gdLst>
                <a:gd name="T0" fmla="*/ 4 w 7"/>
                <a:gd name="T1" fmla="*/ 14 h 15"/>
                <a:gd name="T2" fmla="*/ 7 w 7"/>
                <a:gd name="T3" fmla="*/ 14 h 15"/>
                <a:gd name="T4" fmla="*/ 2 w 7"/>
                <a:gd name="T5" fmla="*/ 0 h 15"/>
                <a:gd name="T6" fmla="*/ 0 w 7"/>
                <a:gd name="T7" fmla="*/ 15 h 15"/>
                <a:gd name="T8" fmla="*/ 4 w 7"/>
                <a:gd name="T9" fmla="*/ 14 h 15"/>
              </a:gdLst>
              <a:ahLst/>
              <a:cxnLst>
                <a:cxn ang="0">
                  <a:pos x="T0" y="T1"/>
                </a:cxn>
                <a:cxn ang="0">
                  <a:pos x="T2" y="T3"/>
                </a:cxn>
                <a:cxn ang="0">
                  <a:pos x="T4" y="T5"/>
                </a:cxn>
                <a:cxn ang="0">
                  <a:pos x="T6" y="T7"/>
                </a:cxn>
                <a:cxn ang="0">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52"/>
            <p:cNvSpPr/>
            <p:nvPr/>
          </p:nvSpPr>
          <p:spPr bwMode="auto">
            <a:xfrm>
              <a:off x="4525963" y="3224213"/>
              <a:ext cx="11113" cy="7938"/>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53"/>
            <p:cNvSpPr/>
            <p:nvPr/>
          </p:nvSpPr>
          <p:spPr bwMode="auto">
            <a:xfrm>
              <a:off x="4510088" y="3303588"/>
              <a:ext cx="3175" cy="14288"/>
            </a:xfrm>
            <a:custGeom>
              <a:avLst/>
              <a:gdLst>
                <a:gd name="T0" fmla="*/ 1 w 1"/>
                <a:gd name="T1" fmla="*/ 3 h 4"/>
                <a:gd name="T2" fmla="*/ 1 w 1"/>
                <a:gd name="T3" fmla="*/ 0 h 4"/>
                <a:gd name="T4" fmla="*/ 0 w 1"/>
                <a:gd name="T5" fmla="*/ 2 h 4"/>
                <a:gd name="T6" fmla="*/ 1 w 1"/>
                <a:gd name="T7" fmla="*/ 4 h 4"/>
                <a:gd name="T8" fmla="*/ 1 w 1"/>
                <a:gd name="T9" fmla="*/ 3 h 4"/>
              </a:gdLst>
              <a:ahLst/>
              <a:cxnLst>
                <a:cxn ang="0">
                  <a:pos x="T0" y="T1"/>
                </a:cxn>
                <a:cxn ang="0">
                  <a:pos x="T2" y="T3"/>
                </a:cxn>
                <a:cxn ang="0">
                  <a:pos x="T4" y="T5"/>
                </a:cxn>
                <a:cxn ang="0">
                  <a:pos x="T6" y="T7"/>
                </a:cxn>
                <a:cxn ang="0">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54"/>
            <p:cNvSpPr/>
            <p:nvPr/>
          </p:nvSpPr>
          <p:spPr bwMode="auto">
            <a:xfrm>
              <a:off x="4502150" y="3314700"/>
              <a:ext cx="4763" cy="11113"/>
            </a:xfrm>
            <a:custGeom>
              <a:avLst/>
              <a:gdLst>
                <a:gd name="T0" fmla="*/ 0 w 1"/>
                <a:gd name="T1" fmla="*/ 0 h 3"/>
                <a:gd name="T2" fmla="*/ 0 w 1"/>
                <a:gd name="T3" fmla="*/ 0 h 3"/>
                <a:gd name="T4" fmla="*/ 0 w 1"/>
                <a:gd name="T5" fmla="*/ 2 h 3"/>
                <a:gd name="T6" fmla="*/ 0 w 1"/>
                <a:gd name="T7" fmla="*/ 3 h 3"/>
                <a:gd name="T8" fmla="*/ 1 w 1"/>
                <a:gd name="T9" fmla="*/ 3 h 3"/>
                <a:gd name="T10" fmla="*/ 1 w 1"/>
                <a:gd name="T11" fmla="*/ 3 h 3"/>
                <a:gd name="T12" fmla="*/ 1 w 1"/>
                <a:gd name="T13" fmla="*/ 3 h 3"/>
                <a:gd name="T14" fmla="*/ 1 w 1"/>
                <a:gd name="T15" fmla="*/ 3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55"/>
            <p:cNvSpPr/>
            <p:nvPr/>
          </p:nvSpPr>
          <p:spPr bwMode="auto">
            <a:xfrm>
              <a:off x="4506913" y="3309938"/>
              <a:ext cx="3175" cy="12700"/>
            </a:xfrm>
            <a:custGeom>
              <a:avLst/>
              <a:gdLst>
                <a:gd name="T0" fmla="*/ 2 w 2"/>
                <a:gd name="T1" fmla="*/ 0 h 8"/>
                <a:gd name="T2" fmla="*/ 0 w 2"/>
                <a:gd name="T3" fmla="*/ 3 h 8"/>
                <a:gd name="T4" fmla="*/ 2 w 2"/>
                <a:gd name="T5" fmla="*/ 8 h 8"/>
                <a:gd name="T6" fmla="*/ 2 w 2"/>
                <a:gd name="T7" fmla="*/ 5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3"/>
                  </a:lnTo>
                  <a:lnTo>
                    <a:pt x="2" y="8"/>
                  </a:lnTo>
                  <a:lnTo>
                    <a:pt x="2" y="5"/>
                  </a:lnTo>
                  <a:lnTo>
                    <a:pt x="2" y="0"/>
                  </a:ln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856"/>
            <p:cNvSpPr/>
            <p:nvPr/>
          </p:nvSpPr>
          <p:spPr bwMode="auto">
            <a:xfrm>
              <a:off x="4405313" y="3411538"/>
              <a:ext cx="19050" cy="334963"/>
            </a:xfrm>
            <a:custGeom>
              <a:avLst/>
              <a:gdLst>
                <a:gd name="T0" fmla="*/ 5 w 5"/>
                <a:gd name="T1" fmla="*/ 0 h 89"/>
                <a:gd name="T2" fmla="*/ 0 w 5"/>
                <a:gd name="T3" fmla="*/ 12 h 89"/>
                <a:gd name="T4" fmla="*/ 2 w 5"/>
                <a:gd name="T5" fmla="*/ 47 h 89"/>
                <a:gd name="T6" fmla="*/ 0 w 5"/>
                <a:gd name="T7" fmla="*/ 63 h 89"/>
                <a:gd name="T8" fmla="*/ 2 w 5"/>
                <a:gd name="T9" fmla="*/ 89 h 89"/>
                <a:gd name="T10" fmla="*/ 5 w 5"/>
                <a:gd name="T11" fmla="*/ 89 h 89"/>
                <a:gd name="T12" fmla="*/ 3 w 5"/>
                <a:gd name="T13" fmla="*/ 72 h 89"/>
                <a:gd name="T14" fmla="*/ 5 w 5"/>
                <a:gd name="T15" fmla="*/ 48 h 89"/>
                <a:gd name="T16" fmla="*/ 5 w 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857"/>
            <p:cNvSpPr/>
            <p:nvPr/>
          </p:nvSpPr>
          <p:spPr bwMode="auto">
            <a:xfrm>
              <a:off x="4375150" y="3738563"/>
              <a:ext cx="49213" cy="33338"/>
            </a:xfrm>
            <a:custGeom>
              <a:avLst/>
              <a:gdLst>
                <a:gd name="T0" fmla="*/ 13 w 13"/>
                <a:gd name="T1" fmla="*/ 6 h 9"/>
                <a:gd name="T2" fmla="*/ 13 w 13"/>
                <a:gd name="T3" fmla="*/ 2 h 9"/>
                <a:gd name="T4" fmla="*/ 10 w 13"/>
                <a:gd name="T5" fmla="*/ 2 h 9"/>
                <a:gd name="T6" fmla="*/ 6 w 13"/>
                <a:gd name="T7" fmla="*/ 0 h 9"/>
                <a:gd name="T8" fmla="*/ 3 w 13"/>
                <a:gd name="T9" fmla="*/ 3 h 9"/>
                <a:gd name="T10" fmla="*/ 3 w 13"/>
                <a:gd name="T11" fmla="*/ 8 h 9"/>
                <a:gd name="T12" fmla="*/ 13 w 13"/>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58"/>
            <p:cNvSpPr/>
            <p:nvPr/>
          </p:nvSpPr>
          <p:spPr bwMode="auto">
            <a:xfrm>
              <a:off x="4427538" y="3768725"/>
              <a:ext cx="46038" cy="47625"/>
            </a:xfrm>
            <a:custGeom>
              <a:avLst/>
              <a:gdLst>
                <a:gd name="T0" fmla="*/ 2 w 12"/>
                <a:gd name="T1" fmla="*/ 3 h 13"/>
                <a:gd name="T2" fmla="*/ 0 w 12"/>
                <a:gd name="T3" fmla="*/ 3 h 13"/>
                <a:gd name="T4" fmla="*/ 1 w 12"/>
                <a:gd name="T5" fmla="*/ 7 h 13"/>
                <a:gd name="T6" fmla="*/ 6 w 12"/>
                <a:gd name="T7" fmla="*/ 13 h 13"/>
                <a:gd name="T8" fmla="*/ 12 w 12"/>
                <a:gd name="T9" fmla="*/ 6 h 13"/>
                <a:gd name="T10" fmla="*/ 11 w 12"/>
                <a:gd name="T11" fmla="*/ 0 h 13"/>
                <a:gd name="T12" fmla="*/ 2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0" name="组合 139"/>
          <p:cNvGrpSpPr/>
          <p:nvPr/>
        </p:nvGrpSpPr>
        <p:grpSpPr>
          <a:xfrm>
            <a:off x="3024059" y="3980557"/>
            <a:ext cx="3960490" cy="1073051"/>
            <a:chOff x="2267744" y="2985417"/>
            <a:chExt cx="2970754" cy="804788"/>
          </a:xfrm>
        </p:grpSpPr>
        <p:grpSp>
          <p:nvGrpSpPr>
            <p:cNvPr id="141" name="组合 140"/>
            <p:cNvGrpSpPr/>
            <p:nvPr/>
          </p:nvGrpSpPr>
          <p:grpSpPr>
            <a:xfrm>
              <a:off x="2267744" y="2985417"/>
              <a:ext cx="2970754" cy="804788"/>
              <a:chOff x="2177310" y="3028850"/>
              <a:chExt cx="2970754" cy="804788"/>
            </a:xfrm>
          </p:grpSpPr>
          <p:sp>
            <p:nvSpPr>
              <p:cNvPr id="143" name="矩形 74"/>
              <p:cNvSpPr/>
              <p:nvPr/>
            </p:nvSpPr>
            <p:spPr>
              <a:xfrm>
                <a:off x="2177310" y="3028850"/>
                <a:ext cx="2970754" cy="804788"/>
              </a:xfrm>
              <a:custGeom>
                <a:avLst/>
                <a:gdLst/>
                <a:ahLst/>
                <a:cxnLst/>
                <a:rect l="l" t="t" r="r" b="b"/>
                <a:pathLst>
                  <a:path w="2970754" h="804788">
                    <a:moveTo>
                      <a:pt x="2568360" y="0"/>
                    </a:moveTo>
                    <a:cubicBezTo>
                      <a:pt x="2790596" y="0"/>
                      <a:pt x="2970754" y="180158"/>
                      <a:pt x="2970754" y="402394"/>
                    </a:cubicBezTo>
                    <a:cubicBezTo>
                      <a:pt x="2970754" y="624630"/>
                      <a:pt x="2790596" y="804788"/>
                      <a:pt x="2568360" y="804788"/>
                    </a:cubicBezTo>
                    <a:cubicBezTo>
                      <a:pt x="2444163" y="804788"/>
                      <a:pt x="2333107" y="748522"/>
                      <a:pt x="2260706" y="658910"/>
                    </a:cubicBezTo>
                    <a:lnTo>
                      <a:pt x="522482" y="658910"/>
                    </a:lnTo>
                    <a:lnTo>
                      <a:pt x="522482" y="659707"/>
                    </a:lnTo>
                    <a:lnTo>
                      <a:pt x="0" y="659707"/>
                    </a:lnTo>
                    <a:lnTo>
                      <a:pt x="0" y="145357"/>
                    </a:lnTo>
                    <a:lnTo>
                      <a:pt x="522482" y="145357"/>
                    </a:lnTo>
                    <a:lnTo>
                      <a:pt x="522482" y="145879"/>
                    </a:lnTo>
                    <a:lnTo>
                      <a:pt x="2260706" y="145879"/>
                    </a:lnTo>
                    <a:cubicBezTo>
                      <a:pt x="2333106" y="56267"/>
                      <a:pt x="2444162" y="0"/>
                      <a:pt x="25683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44" name="椭圆 143"/>
              <p:cNvSpPr/>
              <p:nvPr/>
            </p:nvSpPr>
            <p:spPr>
              <a:xfrm>
                <a:off x="4418460" y="3096370"/>
                <a:ext cx="650698" cy="6506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accent1"/>
                  </a:solidFill>
                </a:endParaRPr>
              </a:p>
            </p:txBody>
          </p:sp>
        </p:grpSp>
        <p:sp>
          <p:nvSpPr>
            <p:cNvPr id="142" name="TextBox 141"/>
            <p:cNvSpPr txBox="1"/>
            <p:nvPr/>
          </p:nvSpPr>
          <p:spPr>
            <a:xfrm>
              <a:off x="4582411" y="3147814"/>
              <a:ext cx="457156" cy="438581"/>
            </a:xfrm>
            <a:prstGeom prst="rect">
              <a:avLst/>
            </a:prstGeom>
            <a:noFill/>
          </p:spPr>
          <p:txBody>
            <a:bodyPr wrap="none" rtlCol="0">
              <a:spAutoFit/>
            </a:bodyPr>
            <a:lstStyle/>
            <a:p>
              <a:r>
                <a:rPr lang="en-US" altLang="zh-CN" sz="3200" dirty="0">
                  <a:solidFill>
                    <a:schemeClr val="accent1"/>
                  </a:solidFill>
                  <a:latin typeface="Impact" panose="020B0806030902050204" pitchFamily="34" charset="0"/>
                </a:rPr>
                <a:t>04</a:t>
              </a:r>
              <a:endParaRPr lang="zh-CN" altLang="en-US" sz="3200" dirty="0">
                <a:solidFill>
                  <a:schemeClr val="accent1"/>
                </a:solidFill>
                <a:latin typeface="Impact" panose="020B0806030902050204" pitchFamily="34" charset="0"/>
              </a:endParaRPr>
            </a:p>
          </p:txBody>
        </p:sp>
      </p:grpSp>
      <p:grpSp>
        <p:nvGrpSpPr>
          <p:cNvPr id="145" name="组合 144"/>
          <p:cNvGrpSpPr/>
          <p:nvPr/>
        </p:nvGrpSpPr>
        <p:grpSpPr>
          <a:xfrm>
            <a:off x="3024061" y="4660206"/>
            <a:ext cx="3013206" cy="1073051"/>
            <a:chOff x="2267745" y="3495154"/>
            <a:chExt cx="2260199" cy="804788"/>
          </a:xfrm>
        </p:grpSpPr>
        <p:grpSp>
          <p:nvGrpSpPr>
            <p:cNvPr id="146" name="组合 145"/>
            <p:cNvGrpSpPr/>
            <p:nvPr/>
          </p:nvGrpSpPr>
          <p:grpSpPr>
            <a:xfrm>
              <a:off x="2267745" y="3495154"/>
              <a:ext cx="2260199" cy="804788"/>
              <a:chOff x="2177311" y="3538587"/>
              <a:chExt cx="2260199" cy="804788"/>
            </a:xfrm>
          </p:grpSpPr>
          <p:sp>
            <p:nvSpPr>
              <p:cNvPr id="148" name="矩形 74"/>
              <p:cNvSpPr/>
              <p:nvPr/>
            </p:nvSpPr>
            <p:spPr>
              <a:xfrm>
                <a:off x="2177311" y="3538587"/>
                <a:ext cx="2260199" cy="804788"/>
              </a:xfrm>
              <a:custGeom>
                <a:avLst/>
                <a:gdLst/>
                <a:ahLst/>
                <a:cxnLst/>
                <a:rect l="l" t="t" r="r" b="b"/>
                <a:pathLst>
                  <a:path w="2260199" h="804788">
                    <a:moveTo>
                      <a:pt x="1857805" y="0"/>
                    </a:moveTo>
                    <a:cubicBezTo>
                      <a:pt x="2080041" y="0"/>
                      <a:pt x="2260199" y="180158"/>
                      <a:pt x="2260199" y="402394"/>
                    </a:cubicBezTo>
                    <a:cubicBezTo>
                      <a:pt x="2260199" y="624630"/>
                      <a:pt x="2080041" y="804788"/>
                      <a:pt x="1857805" y="804788"/>
                    </a:cubicBezTo>
                    <a:cubicBezTo>
                      <a:pt x="1733608" y="804788"/>
                      <a:pt x="1622552" y="748522"/>
                      <a:pt x="1550151" y="658910"/>
                    </a:cubicBezTo>
                    <a:lnTo>
                      <a:pt x="0" y="658910"/>
                    </a:lnTo>
                    <a:lnTo>
                      <a:pt x="0" y="145879"/>
                    </a:lnTo>
                    <a:lnTo>
                      <a:pt x="1550151" y="145879"/>
                    </a:lnTo>
                    <a:cubicBezTo>
                      <a:pt x="1622551" y="56267"/>
                      <a:pt x="1733607" y="0"/>
                      <a:pt x="185780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49" name="椭圆 148"/>
              <p:cNvSpPr/>
              <p:nvPr/>
            </p:nvSpPr>
            <p:spPr>
              <a:xfrm>
                <a:off x="3709069" y="3612907"/>
                <a:ext cx="650698" cy="6506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tx2"/>
                  </a:solidFill>
                </a:endParaRPr>
              </a:p>
            </p:txBody>
          </p:sp>
        </p:grpSp>
        <p:sp>
          <p:nvSpPr>
            <p:cNvPr id="147" name="TextBox 146"/>
            <p:cNvSpPr txBox="1"/>
            <p:nvPr/>
          </p:nvSpPr>
          <p:spPr>
            <a:xfrm>
              <a:off x="3878363" y="3663990"/>
              <a:ext cx="467978" cy="438581"/>
            </a:xfrm>
            <a:prstGeom prst="rect">
              <a:avLst/>
            </a:prstGeom>
            <a:noFill/>
          </p:spPr>
          <p:txBody>
            <a:bodyPr wrap="none" rtlCol="0">
              <a:spAutoFit/>
            </a:bodyPr>
            <a:lstStyle/>
            <a:p>
              <a:r>
                <a:rPr lang="en-US" altLang="zh-CN" sz="3200" dirty="0">
                  <a:solidFill>
                    <a:schemeClr val="tx2"/>
                  </a:solidFill>
                  <a:latin typeface="Impact" panose="020B0806030902050204" pitchFamily="34" charset="0"/>
                </a:rPr>
                <a:t>05</a:t>
              </a:r>
              <a:endParaRPr lang="zh-CN" altLang="en-US" sz="3200" dirty="0">
                <a:solidFill>
                  <a:schemeClr val="tx2"/>
                </a:solidFill>
                <a:latin typeface="Impact" panose="020B0806030902050204" pitchFamily="34" charset="0"/>
              </a:endParaRPr>
            </a:p>
          </p:txBody>
        </p:sp>
      </p:grpSp>
      <p:grpSp>
        <p:nvGrpSpPr>
          <p:cNvPr id="150" name="组合 149"/>
          <p:cNvGrpSpPr/>
          <p:nvPr/>
        </p:nvGrpSpPr>
        <p:grpSpPr>
          <a:xfrm>
            <a:off x="3024061" y="3295198"/>
            <a:ext cx="2522340" cy="1073051"/>
            <a:chOff x="2267745" y="2471398"/>
            <a:chExt cx="1892001" cy="804788"/>
          </a:xfrm>
        </p:grpSpPr>
        <p:grpSp>
          <p:nvGrpSpPr>
            <p:cNvPr id="151" name="组合 150"/>
            <p:cNvGrpSpPr/>
            <p:nvPr/>
          </p:nvGrpSpPr>
          <p:grpSpPr>
            <a:xfrm>
              <a:off x="2267745" y="2471398"/>
              <a:ext cx="1892001" cy="804788"/>
              <a:chOff x="2177311" y="2514831"/>
              <a:chExt cx="1892001" cy="804788"/>
            </a:xfrm>
          </p:grpSpPr>
          <p:sp>
            <p:nvSpPr>
              <p:cNvPr id="153" name="矩形 74"/>
              <p:cNvSpPr/>
              <p:nvPr/>
            </p:nvSpPr>
            <p:spPr>
              <a:xfrm>
                <a:off x="2177311" y="2514831"/>
                <a:ext cx="1892001" cy="804788"/>
              </a:xfrm>
              <a:custGeom>
                <a:avLst/>
                <a:gdLst/>
                <a:ahLst/>
                <a:cxnLst/>
                <a:rect l="l" t="t" r="r" b="b"/>
                <a:pathLst>
                  <a:path w="1892001" h="804788">
                    <a:moveTo>
                      <a:pt x="1489607" y="0"/>
                    </a:moveTo>
                    <a:cubicBezTo>
                      <a:pt x="1711843" y="0"/>
                      <a:pt x="1892001" y="180158"/>
                      <a:pt x="1892001" y="402394"/>
                    </a:cubicBezTo>
                    <a:cubicBezTo>
                      <a:pt x="1892001" y="624630"/>
                      <a:pt x="1711843" y="804788"/>
                      <a:pt x="1489607" y="804788"/>
                    </a:cubicBezTo>
                    <a:cubicBezTo>
                      <a:pt x="1365410" y="804788"/>
                      <a:pt x="1254354" y="748522"/>
                      <a:pt x="1181953" y="658910"/>
                    </a:cubicBezTo>
                    <a:lnTo>
                      <a:pt x="0" y="658910"/>
                    </a:lnTo>
                    <a:lnTo>
                      <a:pt x="0" y="145879"/>
                    </a:lnTo>
                    <a:lnTo>
                      <a:pt x="1181953" y="145879"/>
                    </a:lnTo>
                    <a:cubicBezTo>
                      <a:pt x="1254353" y="56267"/>
                      <a:pt x="1365409" y="0"/>
                      <a:pt x="148960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54" name="椭圆 153"/>
              <p:cNvSpPr/>
              <p:nvPr/>
            </p:nvSpPr>
            <p:spPr>
              <a:xfrm>
                <a:off x="3337338" y="2591876"/>
                <a:ext cx="650698" cy="6506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accent1"/>
                  </a:solidFill>
                </a:endParaRPr>
              </a:p>
            </p:txBody>
          </p:sp>
        </p:grpSp>
        <p:sp>
          <p:nvSpPr>
            <p:cNvPr id="152" name="TextBox 151"/>
            <p:cNvSpPr txBox="1"/>
            <p:nvPr/>
          </p:nvSpPr>
          <p:spPr>
            <a:xfrm>
              <a:off x="3501289" y="2645124"/>
              <a:ext cx="466775" cy="438581"/>
            </a:xfrm>
            <a:prstGeom prst="rect">
              <a:avLst/>
            </a:prstGeom>
            <a:noFill/>
          </p:spPr>
          <p:txBody>
            <a:bodyPr wrap="none" rtlCol="0">
              <a:spAutoFit/>
            </a:bodyPr>
            <a:lstStyle/>
            <a:p>
              <a:r>
                <a:rPr lang="en-US" altLang="zh-CN" sz="3200" dirty="0">
                  <a:solidFill>
                    <a:schemeClr val="accent1"/>
                  </a:solidFill>
                  <a:latin typeface="Impact" panose="020B0806030902050204" pitchFamily="34" charset="0"/>
                </a:rPr>
                <a:t>03</a:t>
              </a:r>
              <a:endParaRPr lang="zh-CN" altLang="en-US" sz="3200" dirty="0">
                <a:solidFill>
                  <a:schemeClr val="accent1"/>
                </a:solidFill>
                <a:latin typeface="Impact" panose="020B0806030902050204" pitchFamily="34" charset="0"/>
              </a:endParaRPr>
            </a:p>
          </p:txBody>
        </p:sp>
      </p:grpSp>
      <p:grpSp>
        <p:nvGrpSpPr>
          <p:cNvPr id="155" name="组合 154"/>
          <p:cNvGrpSpPr/>
          <p:nvPr/>
        </p:nvGrpSpPr>
        <p:grpSpPr>
          <a:xfrm>
            <a:off x="3024061" y="1968884"/>
            <a:ext cx="2016192" cy="1073051"/>
            <a:chOff x="2267745" y="1476662"/>
            <a:chExt cx="1512341" cy="804788"/>
          </a:xfrm>
        </p:grpSpPr>
        <p:grpSp>
          <p:nvGrpSpPr>
            <p:cNvPr id="156" name="组合 155"/>
            <p:cNvGrpSpPr/>
            <p:nvPr/>
          </p:nvGrpSpPr>
          <p:grpSpPr>
            <a:xfrm>
              <a:off x="2267745" y="1476662"/>
              <a:ext cx="1512341" cy="804788"/>
              <a:chOff x="2079696" y="1331425"/>
              <a:chExt cx="1512341" cy="804788"/>
            </a:xfrm>
          </p:grpSpPr>
          <p:sp>
            <p:nvSpPr>
              <p:cNvPr id="158" name="矩形 74"/>
              <p:cNvSpPr/>
              <p:nvPr/>
            </p:nvSpPr>
            <p:spPr>
              <a:xfrm>
                <a:off x="2079696" y="1331425"/>
                <a:ext cx="1512341" cy="804788"/>
              </a:xfrm>
              <a:custGeom>
                <a:avLst/>
                <a:gdLst/>
                <a:ahLst/>
                <a:cxnLst/>
                <a:rect l="l" t="t" r="r" b="b"/>
                <a:pathLst>
                  <a:path w="1512341" h="804788">
                    <a:moveTo>
                      <a:pt x="1109947" y="0"/>
                    </a:moveTo>
                    <a:cubicBezTo>
                      <a:pt x="1332183" y="0"/>
                      <a:pt x="1512341" y="180158"/>
                      <a:pt x="1512341" y="402394"/>
                    </a:cubicBezTo>
                    <a:cubicBezTo>
                      <a:pt x="1512341" y="624630"/>
                      <a:pt x="1332183" y="804788"/>
                      <a:pt x="1109947" y="804788"/>
                    </a:cubicBezTo>
                    <a:cubicBezTo>
                      <a:pt x="985750" y="804788"/>
                      <a:pt x="874694" y="748522"/>
                      <a:pt x="802293" y="658910"/>
                    </a:cubicBezTo>
                    <a:lnTo>
                      <a:pt x="0" y="658910"/>
                    </a:lnTo>
                    <a:lnTo>
                      <a:pt x="0" y="145879"/>
                    </a:lnTo>
                    <a:lnTo>
                      <a:pt x="802293" y="145879"/>
                    </a:lnTo>
                    <a:cubicBezTo>
                      <a:pt x="874693" y="56267"/>
                      <a:pt x="985749" y="0"/>
                      <a:pt x="110994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59" name="椭圆 158"/>
              <p:cNvSpPr/>
              <p:nvPr/>
            </p:nvSpPr>
            <p:spPr>
              <a:xfrm>
                <a:off x="2868376" y="1404981"/>
                <a:ext cx="650698" cy="6506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tx2"/>
                  </a:solidFill>
                </a:endParaRPr>
              </a:p>
            </p:txBody>
          </p:sp>
        </p:grpSp>
        <p:sp>
          <p:nvSpPr>
            <p:cNvPr id="157" name="TextBox 156"/>
            <p:cNvSpPr txBox="1"/>
            <p:nvPr/>
          </p:nvSpPr>
          <p:spPr>
            <a:xfrm>
              <a:off x="3129942" y="1643645"/>
              <a:ext cx="421084" cy="438581"/>
            </a:xfrm>
            <a:prstGeom prst="rect">
              <a:avLst/>
            </a:prstGeom>
            <a:noFill/>
          </p:spPr>
          <p:txBody>
            <a:bodyPr wrap="none" rtlCol="0">
              <a:spAutoFit/>
            </a:bodyPr>
            <a:lstStyle/>
            <a:p>
              <a:r>
                <a:rPr lang="en-US" altLang="zh-CN" sz="3200" dirty="0">
                  <a:solidFill>
                    <a:schemeClr val="tx2"/>
                  </a:solidFill>
                  <a:latin typeface="Impact" panose="020B0806030902050204" pitchFamily="34" charset="0"/>
                </a:rPr>
                <a:t>01</a:t>
              </a:r>
              <a:endParaRPr lang="zh-CN" altLang="en-US" sz="3200" dirty="0">
                <a:solidFill>
                  <a:schemeClr val="tx2"/>
                </a:solidFill>
                <a:latin typeface="Impact" panose="020B0806030902050204" pitchFamily="34" charset="0"/>
              </a:endParaRPr>
            </a:p>
          </p:txBody>
        </p:sp>
      </p:grpSp>
      <p:sp>
        <p:nvSpPr>
          <p:cNvPr id="160" name="矩形 1"/>
          <p:cNvSpPr>
            <a:spLocks noChangeArrowheads="1"/>
          </p:cNvSpPr>
          <p:nvPr/>
        </p:nvSpPr>
        <p:spPr bwMode="auto">
          <a:xfrm>
            <a:off x="8591953" y="1762580"/>
            <a:ext cx="252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1" name="矩形 1"/>
          <p:cNvSpPr>
            <a:spLocks noChangeArrowheads="1"/>
          </p:cNvSpPr>
          <p:nvPr/>
        </p:nvSpPr>
        <p:spPr bwMode="auto">
          <a:xfrm>
            <a:off x="8591953" y="2546580"/>
            <a:ext cx="252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2" name="矩形 1"/>
          <p:cNvSpPr>
            <a:spLocks noChangeArrowheads="1"/>
          </p:cNvSpPr>
          <p:nvPr/>
        </p:nvSpPr>
        <p:spPr bwMode="auto">
          <a:xfrm>
            <a:off x="8591953" y="3330580"/>
            <a:ext cx="252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3" name="矩形 1"/>
          <p:cNvSpPr>
            <a:spLocks noChangeArrowheads="1"/>
          </p:cNvSpPr>
          <p:nvPr/>
        </p:nvSpPr>
        <p:spPr bwMode="auto">
          <a:xfrm>
            <a:off x="8591953" y="4114580"/>
            <a:ext cx="252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4" name="矩形 1"/>
          <p:cNvSpPr>
            <a:spLocks noChangeArrowheads="1"/>
          </p:cNvSpPr>
          <p:nvPr/>
        </p:nvSpPr>
        <p:spPr bwMode="auto">
          <a:xfrm>
            <a:off x="8591953" y="4898581"/>
            <a:ext cx="252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65" name="直接连接符 164"/>
          <p:cNvCxnSpPr/>
          <p:nvPr/>
        </p:nvCxnSpPr>
        <p:spPr>
          <a:xfrm flipH="1">
            <a:off x="5066142" y="2250859"/>
            <a:ext cx="323782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H="1">
            <a:off x="6445615" y="3008979"/>
            <a:ext cx="185834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H="1">
            <a:off x="5712009" y="3767099"/>
            <a:ext cx="259195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H="1">
            <a:off x="7151984" y="4525219"/>
            <a:ext cx="1151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6195676" y="5283339"/>
            <a:ext cx="210828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700"/>
                                            <p:tgtEl>
                                              <p:spTgt spid="96"/>
                                            </p:tgtEl>
                                          </p:cBhvr>
                                        </p:animEffect>
                                        <p:anim calcmode="lin" valueType="num">
                                          <p:cBhvr>
                                            <p:cTn id="8" dur="700" fill="hold"/>
                                            <p:tgtEl>
                                              <p:spTgt spid="96"/>
                                            </p:tgtEl>
                                            <p:attrNameLst>
                                              <p:attrName>ppt_x</p:attrName>
                                            </p:attrNameLst>
                                          </p:cBhvr>
                                          <p:tavLst>
                                            <p:tav tm="0">
                                              <p:val>
                                                <p:strVal val="#ppt_x"/>
                                              </p:val>
                                            </p:tav>
                                            <p:tav tm="100000">
                                              <p:val>
                                                <p:strVal val="#ppt_x"/>
                                              </p:val>
                                            </p:tav>
                                          </p:tavLst>
                                        </p:anim>
                                        <p:anim calcmode="lin" valueType="num">
                                          <p:cBhvr>
                                            <p:cTn id="9" dur="7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14:presetBounceEnd="45000">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14:bounceEnd="45000">
                                          <p:cBhvr additive="base">
                                            <p:cTn id="13" dur="400" fill="hold"/>
                                            <p:tgtEl>
                                              <p:spTgt spid="155"/>
                                            </p:tgtEl>
                                            <p:attrNameLst>
                                              <p:attrName>ppt_x</p:attrName>
                                            </p:attrNameLst>
                                          </p:cBhvr>
                                          <p:tavLst>
                                            <p:tav tm="0">
                                              <p:val>
                                                <p:strVal val="0-#ppt_w/2"/>
                                              </p:val>
                                            </p:tav>
                                            <p:tav tm="100000">
                                              <p:val>
                                                <p:strVal val="#ppt_x"/>
                                              </p:val>
                                            </p:tav>
                                          </p:tavLst>
                                        </p:anim>
                                        <p:anim calcmode="lin" valueType="num" p14:bounceEnd="45000">
                                          <p:cBhvr additive="base">
                                            <p:cTn id="14" dur="400" fill="hold"/>
                                            <p:tgtEl>
                                              <p:spTgt spid="15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45000">
                                      <p:stCondLst>
                                        <p:cond delay="200"/>
                                      </p:stCondLst>
                                      <p:childTnLst>
                                        <p:set>
                                          <p:cBhvr>
                                            <p:cTn id="16" dur="1" fill="hold">
                                              <p:stCondLst>
                                                <p:cond delay="0"/>
                                              </p:stCondLst>
                                            </p:cTn>
                                            <p:tgtEl>
                                              <p:spTgt spid="91"/>
                                            </p:tgtEl>
                                            <p:attrNameLst>
                                              <p:attrName>style.visibility</p:attrName>
                                            </p:attrNameLst>
                                          </p:cBhvr>
                                          <p:to>
                                            <p:strVal val="visible"/>
                                          </p:to>
                                        </p:set>
                                        <p:anim calcmode="lin" valueType="num" p14:bounceEnd="45000">
                                          <p:cBhvr additive="base">
                                            <p:cTn id="17" dur="400" fill="hold"/>
                                            <p:tgtEl>
                                              <p:spTgt spid="91"/>
                                            </p:tgtEl>
                                            <p:attrNameLst>
                                              <p:attrName>ppt_x</p:attrName>
                                            </p:attrNameLst>
                                          </p:cBhvr>
                                          <p:tavLst>
                                            <p:tav tm="0">
                                              <p:val>
                                                <p:strVal val="0-#ppt_w/2"/>
                                              </p:val>
                                            </p:tav>
                                            <p:tav tm="100000">
                                              <p:val>
                                                <p:strVal val="#ppt_x"/>
                                              </p:val>
                                            </p:tav>
                                          </p:tavLst>
                                        </p:anim>
                                        <p:anim calcmode="lin" valueType="num" p14:bounceEnd="45000">
                                          <p:cBhvr additive="base">
                                            <p:cTn id="18" dur="400" fill="hold"/>
                                            <p:tgtEl>
                                              <p:spTgt spid="9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5000">
                                      <p:stCondLst>
                                        <p:cond delay="400"/>
                                      </p:stCondLst>
                                      <p:childTnLst>
                                        <p:set>
                                          <p:cBhvr>
                                            <p:cTn id="20" dur="1" fill="hold">
                                              <p:stCondLst>
                                                <p:cond delay="0"/>
                                              </p:stCondLst>
                                            </p:cTn>
                                            <p:tgtEl>
                                              <p:spTgt spid="150"/>
                                            </p:tgtEl>
                                            <p:attrNameLst>
                                              <p:attrName>style.visibility</p:attrName>
                                            </p:attrNameLst>
                                          </p:cBhvr>
                                          <p:to>
                                            <p:strVal val="visible"/>
                                          </p:to>
                                        </p:set>
                                        <p:anim calcmode="lin" valueType="num" p14:bounceEnd="45000">
                                          <p:cBhvr additive="base">
                                            <p:cTn id="21" dur="400" fill="hold"/>
                                            <p:tgtEl>
                                              <p:spTgt spid="150"/>
                                            </p:tgtEl>
                                            <p:attrNameLst>
                                              <p:attrName>ppt_x</p:attrName>
                                            </p:attrNameLst>
                                          </p:cBhvr>
                                          <p:tavLst>
                                            <p:tav tm="0">
                                              <p:val>
                                                <p:strVal val="0-#ppt_w/2"/>
                                              </p:val>
                                            </p:tav>
                                            <p:tav tm="100000">
                                              <p:val>
                                                <p:strVal val="#ppt_x"/>
                                              </p:val>
                                            </p:tav>
                                          </p:tavLst>
                                        </p:anim>
                                        <p:anim calcmode="lin" valueType="num" p14:bounceEnd="45000">
                                          <p:cBhvr additive="base">
                                            <p:cTn id="22" dur="400" fill="hold"/>
                                            <p:tgtEl>
                                              <p:spTgt spid="15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45000">
                                      <p:stCondLst>
                                        <p:cond delay="600"/>
                                      </p:stCondLst>
                                      <p:childTnLst>
                                        <p:set>
                                          <p:cBhvr>
                                            <p:cTn id="24" dur="1" fill="hold">
                                              <p:stCondLst>
                                                <p:cond delay="0"/>
                                              </p:stCondLst>
                                            </p:cTn>
                                            <p:tgtEl>
                                              <p:spTgt spid="140"/>
                                            </p:tgtEl>
                                            <p:attrNameLst>
                                              <p:attrName>style.visibility</p:attrName>
                                            </p:attrNameLst>
                                          </p:cBhvr>
                                          <p:to>
                                            <p:strVal val="visible"/>
                                          </p:to>
                                        </p:set>
                                        <p:anim calcmode="lin" valueType="num" p14:bounceEnd="45000">
                                          <p:cBhvr additive="base">
                                            <p:cTn id="25" dur="400" fill="hold"/>
                                            <p:tgtEl>
                                              <p:spTgt spid="140"/>
                                            </p:tgtEl>
                                            <p:attrNameLst>
                                              <p:attrName>ppt_x</p:attrName>
                                            </p:attrNameLst>
                                          </p:cBhvr>
                                          <p:tavLst>
                                            <p:tav tm="0">
                                              <p:val>
                                                <p:strVal val="0-#ppt_w/2"/>
                                              </p:val>
                                            </p:tav>
                                            <p:tav tm="100000">
                                              <p:val>
                                                <p:strVal val="#ppt_x"/>
                                              </p:val>
                                            </p:tav>
                                          </p:tavLst>
                                        </p:anim>
                                        <p:anim calcmode="lin" valueType="num" p14:bounceEnd="45000">
                                          <p:cBhvr additive="base">
                                            <p:cTn id="26" dur="400" fill="hold"/>
                                            <p:tgtEl>
                                              <p:spTgt spid="14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45000">
                                      <p:stCondLst>
                                        <p:cond delay="800"/>
                                      </p:stCondLst>
                                      <p:childTnLst>
                                        <p:set>
                                          <p:cBhvr>
                                            <p:cTn id="28" dur="1" fill="hold">
                                              <p:stCondLst>
                                                <p:cond delay="0"/>
                                              </p:stCondLst>
                                            </p:cTn>
                                            <p:tgtEl>
                                              <p:spTgt spid="145"/>
                                            </p:tgtEl>
                                            <p:attrNameLst>
                                              <p:attrName>style.visibility</p:attrName>
                                            </p:attrNameLst>
                                          </p:cBhvr>
                                          <p:to>
                                            <p:strVal val="visible"/>
                                          </p:to>
                                        </p:set>
                                        <p:anim calcmode="lin" valueType="num" p14:bounceEnd="45000">
                                          <p:cBhvr additive="base">
                                            <p:cTn id="29" dur="400" fill="hold"/>
                                            <p:tgtEl>
                                              <p:spTgt spid="145"/>
                                            </p:tgtEl>
                                            <p:attrNameLst>
                                              <p:attrName>ppt_x</p:attrName>
                                            </p:attrNameLst>
                                          </p:cBhvr>
                                          <p:tavLst>
                                            <p:tav tm="0">
                                              <p:val>
                                                <p:strVal val="0-#ppt_w/2"/>
                                              </p:val>
                                            </p:tav>
                                            <p:tav tm="100000">
                                              <p:val>
                                                <p:strVal val="#ppt_x"/>
                                              </p:val>
                                            </p:tav>
                                          </p:tavLst>
                                        </p:anim>
                                        <p:anim calcmode="lin" valueType="num" p14:bounceEnd="45000">
                                          <p:cBhvr additive="base">
                                            <p:cTn id="30" dur="400" fill="hold"/>
                                            <p:tgtEl>
                                              <p:spTgt spid="145"/>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65"/>
                                            </p:tgtEl>
                                            <p:attrNameLst>
                                              <p:attrName>style.visibility</p:attrName>
                                            </p:attrNameLst>
                                          </p:cBhvr>
                                          <p:to>
                                            <p:strVal val="visible"/>
                                          </p:to>
                                        </p:set>
                                        <p:animEffect transition="in" filter="wipe(left)">
                                          <p:cBhvr>
                                            <p:cTn id="34" dur="500"/>
                                            <p:tgtEl>
                                              <p:spTgt spid="165"/>
                                            </p:tgtEl>
                                          </p:cBhvr>
                                        </p:animEffect>
                                      </p:childTnLst>
                                    </p:cTn>
                                  </p:par>
                                </p:childTnLst>
                              </p:cTn>
                            </p:par>
                            <p:par>
                              <p:cTn id="35" fill="hold">
                                <p:stCondLst>
                                  <p:cond delay="2000"/>
                                </p:stCondLst>
                                <p:childTnLst>
                                  <p:par>
                                    <p:cTn id="36" presetID="2" presetClass="entr" presetSubtype="2" fill="hold" grpId="0" nodeType="afterEffect" p14:presetBounceEnd="50000">
                                      <p:stCondLst>
                                        <p:cond delay="0"/>
                                      </p:stCondLst>
                                      <p:childTnLst>
                                        <p:set>
                                          <p:cBhvr>
                                            <p:cTn id="37" dur="1" fill="hold">
                                              <p:stCondLst>
                                                <p:cond delay="0"/>
                                              </p:stCondLst>
                                            </p:cTn>
                                            <p:tgtEl>
                                              <p:spTgt spid="160"/>
                                            </p:tgtEl>
                                            <p:attrNameLst>
                                              <p:attrName>style.visibility</p:attrName>
                                            </p:attrNameLst>
                                          </p:cBhvr>
                                          <p:to>
                                            <p:strVal val="visible"/>
                                          </p:to>
                                        </p:set>
                                        <p:anim calcmode="lin" valueType="num" p14:bounceEnd="50000">
                                          <p:cBhvr additive="base">
                                            <p:cTn id="38" dur="300" fill="hold"/>
                                            <p:tgtEl>
                                              <p:spTgt spid="160"/>
                                            </p:tgtEl>
                                            <p:attrNameLst>
                                              <p:attrName>ppt_x</p:attrName>
                                            </p:attrNameLst>
                                          </p:cBhvr>
                                          <p:tavLst>
                                            <p:tav tm="0">
                                              <p:val>
                                                <p:strVal val="1+#ppt_w/2"/>
                                              </p:val>
                                            </p:tav>
                                            <p:tav tm="100000">
                                              <p:val>
                                                <p:strVal val="#ppt_x"/>
                                              </p:val>
                                            </p:tav>
                                          </p:tavLst>
                                        </p:anim>
                                        <p:anim calcmode="lin" valueType="num" p14:bounceEnd="50000">
                                          <p:cBhvr additive="base">
                                            <p:cTn id="39" dur="300" fill="hold"/>
                                            <p:tgtEl>
                                              <p:spTgt spid="160"/>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childTnLst>
                              </p:cTn>
                            </p:par>
                            <p:par>
                              <p:cTn id="44" fill="hold">
                                <p:stCondLst>
                                  <p:cond delay="3000"/>
                                </p:stCondLst>
                                <p:childTnLst>
                                  <p:par>
                                    <p:cTn id="45" presetID="2" presetClass="entr" presetSubtype="2" fill="hold" grpId="0" nodeType="afterEffect" p14:presetBounceEnd="50000">
                                      <p:stCondLst>
                                        <p:cond delay="0"/>
                                      </p:stCondLst>
                                      <p:childTnLst>
                                        <p:set>
                                          <p:cBhvr>
                                            <p:cTn id="46" dur="1" fill="hold">
                                              <p:stCondLst>
                                                <p:cond delay="0"/>
                                              </p:stCondLst>
                                            </p:cTn>
                                            <p:tgtEl>
                                              <p:spTgt spid="161"/>
                                            </p:tgtEl>
                                            <p:attrNameLst>
                                              <p:attrName>style.visibility</p:attrName>
                                            </p:attrNameLst>
                                          </p:cBhvr>
                                          <p:to>
                                            <p:strVal val="visible"/>
                                          </p:to>
                                        </p:set>
                                        <p:anim calcmode="lin" valueType="num" p14:bounceEnd="50000">
                                          <p:cBhvr additive="base">
                                            <p:cTn id="47" dur="300" fill="hold"/>
                                            <p:tgtEl>
                                              <p:spTgt spid="161"/>
                                            </p:tgtEl>
                                            <p:attrNameLst>
                                              <p:attrName>ppt_x</p:attrName>
                                            </p:attrNameLst>
                                          </p:cBhvr>
                                          <p:tavLst>
                                            <p:tav tm="0">
                                              <p:val>
                                                <p:strVal val="1+#ppt_w/2"/>
                                              </p:val>
                                            </p:tav>
                                            <p:tav tm="100000">
                                              <p:val>
                                                <p:strVal val="#ppt_x"/>
                                              </p:val>
                                            </p:tav>
                                          </p:tavLst>
                                        </p:anim>
                                        <p:anim calcmode="lin" valueType="num" p14:bounceEnd="50000">
                                          <p:cBhvr additive="base">
                                            <p:cTn id="48" dur="300" fill="hold"/>
                                            <p:tgtEl>
                                              <p:spTgt spid="161"/>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Effect transition="in" filter="wipe(left)">
                                          <p:cBhvr>
                                            <p:cTn id="52" dur="500"/>
                                            <p:tgtEl>
                                              <p:spTgt spid="167"/>
                                            </p:tgtEl>
                                          </p:cBhvr>
                                        </p:animEffect>
                                      </p:childTnLst>
                                    </p:cTn>
                                  </p:par>
                                </p:childTnLst>
                              </p:cTn>
                            </p:par>
                            <p:par>
                              <p:cTn id="53" fill="hold">
                                <p:stCondLst>
                                  <p:cond delay="4000"/>
                                </p:stCondLst>
                                <p:childTnLst>
                                  <p:par>
                                    <p:cTn id="54" presetID="2" presetClass="entr" presetSubtype="2" fill="hold" grpId="0" nodeType="afterEffect" p14:presetBounceEnd="50000">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14:bounceEnd="50000">
                                          <p:cBhvr additive="base">
                                            <p:cTn id="56" dur="300" fill="hold"/>
                                            <p:tgtEl>
                                              <p:spTgt spid="162"/>
                                            </p:tgtEl>
                                            <p:attrNameLst>
                                              <p:attrName>ppt_x</p:attrName>
                                            </p:attrNameLst>
                                          </p:cBhvr>
                                          <p:tavLst>
                                            <p:tav tm="0">
                                              <p:val>
                                                <p:strVal val="1+#ppt_w/2"/>
                                              </p:val>
                                            </p:tav>
                                            <p:tav tm="100000">
                                              <p:val>
                                                <p:strVal val="#ppt_x"/>
                                              </p:val>
                                            </p:tav>
                                          </p:tavLst>
                                        </p:anim>
                                        <p:anim calcmode="lin" valueType="num" p14:bounceEnd="50000">
                                          <p:cBhvr additive="base">
                                            <p:cTn id="57" dur="300" fill="hold"/>
                                            <p:tgtEl>
                                              <p:spTgt spid="162"/>
                                            </p:tgtEl>
                                            <p:attrNameLst>
                                              <p:attrName>ppt_y</p:attrName>
                                            </p:attrNameLst>
                                          </p:cBhvr>
                                          <p:tavLst>
                                            <p:tav tm="0">
                                              <p:val>
                                                <p:strVal val="#ppt_y"/>
                                              </p:val>
                                            </p:tav>
                                            <p:tav tm="100000">
                                              <p:val>
                                                <p:strVal val="#ppt_y"/>
                                              </p:val>
                                            </p:tav>
                                          </p:tavLst>
                                        </p:anim>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168"/>
                                            </p:tgtEl>
                                            <p:attrNameLst>
                                              <p:attrName>style.visibility</p:attrName>
                                            </p:attrNameLst>
                                          </p:cBhvr>
                                          <p:to>
                                            <p:strVal val="visible"/>
                                          </p:to>
                                        </p:set>
                                        <p:animEffect transition="in" filter="wipe(left)">
                                          <p:cBhvr>
                                            <p:cTn id="61" dur="500"/>
                                            <p:tgtEl>
                                              <p:spTgt spid="168"/>
                                            </p:tgtEl>
                                          </p:cBhvr>
                                        </p:animEffect>
                                      </p:childTnLst>
                                    </p:cTn>
                                  </p:par>
                                </p:childTnLst>
                              </p:cTn>
                            </p:par>
                            <p:par>
                              <p:cTn id="62" fill="hold">
                                <p:stCondLst>
                                  <p:cond delay="5000"/>
                                </p:stCondLst>
                                <p:childTnLst>
                                  <p:par>
                                    <p:cTn id="63" presetID="2" presetClass="entr" presetSubtype="2" fill="hold" grpId="0" nodeType="afterEffect" p14:presetBounceEnd="50000">
                                      <p:stCondLst>
                                        <p:cond delay="0"/>
                                      </p:stCondLst>
                                      <p:childTnLst>
                                        <p:set>
                                          <p:cBhvr>
                                            <p:cTn id="64" dur="1" fill="hold">
                                              <p:stCondLst>
                                                <p:cond delay="0"/>
                                              </p:stCondLst>
                                            </p:cTn>
                                            <p:tgtEl>
                                              <p:spTgt spid="163"/>
                                            </p:tgtEl>
                                            <p:attrNameLst>
                                              <p:attrName>style.visibility</p:attrName>
                                            </p:attrNameLst>
                                          </p:cBhvr>
                                          <p:to>
                                            <p:strVal val="visible"/>
                                          </p:to>
                                        </p:set>
                                        <p:anim calcmode="lin" valueType="num" p14:bounceEnd="50000">
                                          <p:cBhvr additive="base">
                                            <p:cTn id="65" dur="300" fill="hold"/>
                                            <p:tgtEl>
                                              <p:spTgt spid="163"/>
                                            </p:tgtEl>
                                            <p:attrNameLst>
                                              <p:attrName>ppt_x</p:attrName>
                                            </p:attrNameLst>
                                          </p:cBhvr>
                                          <p:tavLst>
                                            <p:tav tm="0">
                                              <p:val>
                                                <p:strVal val="1+#ppt_w/2"/>
                                              </p:val>
                                            </p:tav>
                                            <p:tav tm="100000">
                                              <p:val>
                                                <p:strVal val="#ppt_x"/>
                                              </p:val>
                                            </p:tav>
                                          </p:tavLst>
                                        </p:anim>
                                        <p:anim calcmode="lin" valueType="num" p14:bounceEnd="50000">
                                          <p:cBhvr additive="base">
                                            <p:cTn id="66" dur="300" fill="hold"/>
                                            <p:tgtEl>
                                              <p:spTgt spid="163"/>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2" presetClass="entr" presetSubtype="8" fill="hold" nodeType="afterEffect">
                                      <p:stCondLst>
                                        <p:cond delay="0"/>
                                      </p:stCondLst>
                                      <p:childTnLst>
                                        <p:set>
                                          <p:cBhvr>
                                            <p:cTn id="69" dur="1" fill="hold">
                                              <p:stCondLst>
                                                <p:cond delay="0"/>
                                              </p:stCondLst>
                                            </p:cTn>
                                            <p:tgtEl>
                                              <p:spTgt spid="169"/>
                                            </p:tgtEl>
                                            <p:attrNameLst>
                                              <p:attrName>style.visibility</p:attrName>
                                            </p:attrNameLst>
                                          </p:cBhvr>
                                          <p:to>
                                            <p:strVal val="visible"/>
                                          </p:to>
                                        </p:set>
                                        <p:animEffect transition="in" filter="wipe(left)">
                                          <p:cBhvr>
                                            <p:cTn id="70" dur="500"/>
                                            <p:tgtEl>
                                              <p:spTgt spid="169"/>
                                            </p:tgtEl>
                                          </p:cBhvr>
                                        </p:animEffect>
                                      </p:childTnLst>
                                    </p:cTn>
                                  </p:par>
                                </p:childTnLst>
                              </p:cTn>
                            </p:par>
                            <p:par>
                              <p:cTn id="71" fill="hold">
                                <p:stCondLst>
                                  <p:cond delay="6000"/>
                                </p:stCondLst>
                                <p:childTnLst>
                                  <p:par>
                                    <p:cTn id="72" presetID="2" presetClass="entr" presetSubtype="2" fill="hold" grpId="0" nodeType="afterEffect" p14:presetBounceEnd="50000">
                                      <p:stCondLst>
                                        <p:cond delay="0"/>
                                      </p:stCondLst>
                                      <p:childTnLst>
                                        <p:set>
                                          <p:cBhvr>
                                            <p:cTn id="73" dur="1" fill="hold">
                                              <p:stCondLst>
                                                <p:cond delay="0"/>
                                              </p:stCondLst>
                                            </p:cTn>
                                            <p:tgtEl>
                                              <p:spTgt spid="164"/>
                                            </p:tgtEl>
                                            <p:attrNameLst>
                                              <p:attrName>style.visibility</p:attrName>
                                            </p:attrNameLst>
                                          </p:cBhvr>
                                          <p:to>
                                            <p:strVal val="visible"/>
                                          </p:to>
                                        </p:set>
                                        <p:anim calcmode="lin" valueType="num" p14:bounceEnd="50000">
                                          <p:cBhvr additive="base">
                                            <p:cTn id="74" dur="300" fill="hold"/>
                                            <p:tgtEl>
                                              <p:spTgt spid="164"/>
                                            </p:tgtEl>
                                            <p:attrNameLst>
                                              <p:attrName>ppt_x</p:attrName>
                                            </p:attrNameLst>
                                          </p:cBhvr>
                                          <p:tavLst>
                                            <p:tav tm="0">
                                              <p:val>
                                                <p:strVal val="1+#ppt_w/2"/>
                                              </p:val>
                                            </p:tav>
                                            <p:tav tm="100000">
                                              <p:val>
                                                <p:strVal val="#ppt_x"/>
                                              </p:val>
                                            </p:tav>
                                          </p:tavLst>
                                        </p:anim>
                                        <p:anim calcmode="lin" valueType="num" p14:bounceEnd="50000">
                                          <p:cBhvr additive="base">
                                            <p:cTn id="75" dur="3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163" grpId="0"/>
          <p:bldP spid="1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700"/>
                                            <p:tgtEl>
                                              <p:spTgt spid="96"/>
                                            </p:tgtEl>
                                          </p:cBhvr>
                                        </p:animEffect>
                                        <p:anim calcmode="lin" valueType="num">
                                          <p:cBhvr>
                                            <p:cTn id="8" dur="700" fill="hold"/>
                                            <p:tgtEl>
                                              <p:spTgt spid="96"/>
                                            </p:tgtEl>
                                            <p:attrNameLst>
                                              <p:attrName>ppt_x</p:attrName>
                                            </p:attrNameLst>
                                          </p:cBhvr>
                                          <p:tavLst>
                                            <p:tav tm="0">
                                              <p:val>
                                                <p:strVal val="#ppt_x"/>
                                              </p:val>
                                            </p:tav>
                                            <p:tav tm="100000">
                                              <p:val>
                                                <p:strVal val="#ppt_x"/>
                                              </p:val>
                                            </p:tav>
                                          </p:tavLst>
                                        </p:anim>
                                        <p:anim calcmode="lin" valueType="num">
                                          <p:cBhvr>
                                            <p:cTn id="9" dur="7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400" fill="hold"/>
                                            <p:tgtEl>
                                              <p:spTgt spid="155"/>
                                            </p:tgtEl>
                                            <p:attrNameLst>
                                              <p:attrName>ppt_x</p:attrName>
                                            </p:attrNameLst>
                                          </p:cBhvr>
                                          <p:tavLst>
                                            <p:tav tm="0">
                                              <p:val>
                                                <p:strVal val="0-#ppt_w/2"/>
                                              </p:val>
                                            </p:tav>
                                            <p:tav tm="100000">
                                              <p:val>
                                                <p:strVal val="#ppt_x"/>
                                              </p:val>
                                            </p:tav>
                                          </p:tavLst>
                                        </p:anim>
                                        <p:anim calcmode="lin" valueType="num">
                                          <p:cBhvr additive="base">
                                            <p:cTn id="14" dur="400" fill="hold"/>
                                            <p:tgtEl>
                                              <p:spTgt spid="15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91"/>
                                            </p:tgtEl>
                                            <p:attrNameLst>
                                              <p:attrName>style.visibility</p:attrName>
                                            </p:attrNameLst>
                                          </p:cBhvr>
                                          <p:to>
                                            <p:strVal val="visible"/>
                                          </p:to>
                                        </p:set>
                                        <p:anim calcmode="lin" valueType="num">
                                          <p:cBhvr additive="base">
                                            <p:cTn id="17" dur="400" fill="hold"/>
                                            <p:tgtEl>
                                              <p:spTgt spid="91"/>
                                            </p:tgtEl>
                                            <p:attrNameLst>
                                              <p:attrName>ppt_x</p:attrName>
                                            </p:attrNameLst>
                                          </p:cBhvr>
                                          <p:tavLst>
                                            <p:tav tm="0">
                                              <p:val>
                                                <p:strVal val="0-#ppt_w/2"/>
                                              </p:val>
                                            </p:tav>
                                            <p:tav tm="100000">
                                              <p:val>
                                                <p:strVal val="#ppt_x"/>
                                              </p:val>
                                            </p:tav>
                                          </p:tavLst>
                                        </p:anim>
                                        <p:anim calcmode="lin" valueType="num">
                                          <p:cBhvr additive="base">
                                            <p:cTn id="18" dur="400" fill="hold"/>
                                            <p:tgtEl>
                                              <p:spTgt spid="9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50"/>
                                            </p:tgtEl>
                                            <p:attrNameLst>
                                              <p:attrName>style.visibility</p:attrName>
                                            </p:attrNameLst>
                                          </p:cBhvr>
                                          <p:to>
                                            <p:strVal val="visible"/>
                                          </p:to>
                                        </p:set>
                                        <p:anim calcmode="lin" valueType="num">
                                          <p:cBhvr additive="base">
                                            <p:cTn id="21" dur="400" fill="hold"/>
                                            <p:tgtEl>
                                              <p:spTgt spid="150"/>
                                            </p:tgtEl>
                                            <p:attrNameLst>
                                              <p:attrName>ppt_x</p:attrName>
                                            </p:attrNameLst>
                                          </p:cBhvr>
                                          <p:tavLst>
                                            <p:tav tm="0">
                                              <p:val>
                                                <p:strVal val="0-#ppt_w/2"/>
                                              </p:val>
                                            </p:tav>
                                            <p:tav tm="100000">
                                              <p:val>
                                                <p:strVal val="#ppt_x"/>
                                              </p:val>
                                            </p:tav>
                                          </p:tavLst>
                                        </p:anim>
                                        <p:anim calcmode="lin" valueType="num">
                                          <p:cBhvr additive="base">
                                            <p:cTn id="22" dur="400" fill="hold"/>
                                            <p:tgtEl>
                                              <p:spTgt spid="15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140"/>
                                            </p:tgtEl>
                                            <p:attrNameLst>
                                              <p:attrName>style.visibility</p:attrName>
                                            </p:attrNameLst>
                                          </p:cBhvr>
                                          <p:to>
                                            <p:strVal val="visible"/>
                                          </p:to>
                                        </p:set>
                                        <p:anim calcmode="lin" valueType="num">
                                          <p:cBhvr additive="base">
                                            <p:cTn id="25" dur="400" fill="hold"/>
                                            <p:tgtEl>
                                              <p:spTgt spid="140"/>
                                            </p:tgtEl>
                                            <p:attrNameLst>
                                              <p:attrName>ppt_x</p:attrName>
                                            </p:attrNameLst>
                                          </p:cBhvr>
                                          <p:tavLst>
                                            <p:tav tm="0">
                                              <p:val>
                                                <p:strVal val="0-#ppt_w/2"/>
                                              </p:val>
                                            </p:tav>
                                            <p:tav tm="100000">
                                              <p:val>
                                                <p:strVal val="#ppt_x"/>
                                              </p:val>
                                            </p:tav>
                                          </p:tavLst>
                                        </p:anim>
                                        <p:anim calcmode="lin" valueType="num">
                                          <p:cBhvr additive="base">
                                            <p:cTn id="26" dur="400" fill="hold"/>
                                            <p:tgtEl>
                                              <p:spTgt spid="14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145"/>
                                            </p:tgtEl>
                                            <p:attrNameLst>
                                              <p:attrName>style.visibility</p:attrName>
                                            </p:attrNameLst>
                                          </p:cBhvr>
                                          <p:to>
                                            <p:strVal val="visible"/>
                                          </p:to>
                                        </p:set>
                                        <p:anim calcmode="lin" valueType="num">
                                          <p:cBhvr additive="base">
                                            <p:cTn id="29" dur="400" fill="hold"/>
                                            <p:tgtEl>
                                              <p:spTgt spid="145"/>
                                            </p:tgtEl>
                                            <p:attrNameLst>
                                              <p:attrName>ppt_x</p:attrName>
                                            </p:attrNameLst>
                                          </p:cBhvr>
                                          <p:tavLst>
                                            <p:tav tm="0">
                                              <p:val>
                                                <p:strVal val="0-#ppt_w/2"/>
                                              </p:val>
                                            </p:tav>
                                            <p:tav tm="100000">
                                              <p:val>
                                                <p:strVal val="#ppt_x"/>
                                              </p:val>
                                            </p:tav>
                                          </p:tavLst>
                                        </p:anim>
                                        <p:anim calcmode="lin" valueType="num">
                                          <p:cBhvr additive="base">
                                            <p:cTn id="30" dur="400" fill="hold"/>
                                            <p:tgtEl>
                                              <p:spTgt spid="145"/>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65"/>
                                            </p:tgtEl>
                                            <p:attrNameLst>
                                              <p:attrName>style.visibility</p:attrName>
                                            </p:attrNameLst>
                                          </p:cBhvr>
                                          <p:to>
                                            <p:strVal val="visible"/>
                                          </p:to>
                                        </p:set>
                                        <p:animEffect transition="in" filter="wipe(left)">
                                          <p:cBhvr>
                                            <p:cTn id="34" dur="500"/>
                                            <p:tgtEl>
                                              <p:spTgt spid="165"/>
                                            </p:tgtEl>
                                          </p:cBhvr>
                                        </p:animEffect>
                                      </p:childTnLst>
                                    </p:cTn>
                                  </p:par>
                                </p:childTnLst>
                              </p:cTn>
                            </p:par>
                            <p:par>
                              <p:cTn id="35" fill="hold">
                                <p:stCondLst>
                                  <p:cond delay="2000"/>
                                </p:stCondLst>
                                <p:childTnLst>
                                  <p:par>
                                    <p:cTn id="36" presetID="2" presetClass="entr" presetSubtype="2" fill="hold" grpId="0" nodeType="afterEffect">
                                      <p:stCondLst>
                                        <p:cond delay="0"/>
                                      </p:stCondLst>
                                      <p:childTnLst>
                                        <p:set>
                                          <p:cBhvr>
                                            <p:cTn id="37" dur="1" fill="hold">
                                              <p:stCondLst>
                                                <p:cond delay="0"/>
                                              </p:stCondLst>
                                            </p:cTn>
                                            <p:tgtEl>
                                              <p:spTgt spid="160"/>
                                            </p:tgtEl>
                                            <p:attrNameLst>
                                              <p:attrName>style.visibility</p:attrName>
                                            </p:attrNameLst>
                                          </p:cBhvr>
                                          <p:to>
                                            <p:strVal val="visible"/>
                                          </p:to>
                                        </p:set>
                                        <p:anim calcmode="lin" valueType="num">
                                          <p:cBhvr additive="base">
                                            <p:cTn id="38" dur="300" fill="hold"/>
                                            <p:tgtEl>
                                              <p:spTgt spid="160"/>
                                            </p:tgtEl>
                                            <p:attrNameLst>
                                              <p:attrName>ppt_x</p:attrName>
                                            </p:attrNameLst>
                                          </p:cBhvr>
                                          <p:tavLst>
                                            <p:tav tm="0">
                                              <p:val>
                                                <p:strVal val="1+#ppt_w/2"/>
                                              </p:val>
                                            </p:tav>
                                            <p:tav tm="100000">
                                              <p:val>
                                                <p:strVal val="#ppt_x"/>
                                              </p:val>
                                            </p:tav>
                                          </p:tavLst>
                                        </p:anim>
                                        <p:anim calcmode="lin" valueType="num">
                                          <p:cBhvr additive="base">
                                            <p:cTn id="39" dur="300" fill="hold"/>
                                            <p:tgtEl>
                                              <p:spTgt spid="160"/>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61"/>
                                            </p:tgtEl>
                                            <p:attrNameLst>
                                              <p:attrName>style.visibility</p:attrName>
                                            </p:attrNameLst>
                                          </p:cBhvr>
                                          <p:to>
                                            <p:strVal val="visible"/>
                                          </p:to>
                                        </p:set>
                                        <p:anim calcmode="lin" valueType="num">
                                          <p:cBhvr additive="base">
                                            <p:cTn id="47" dur="300" fill="hold"/>
                                            <p:tgtEl>
                                              <p:spTgt spid="161"/>
                                            </p:tgtEl>
                                            <p:attrNameLst>
                                              <p:attrName>ppt_x</p:attrName>
                                            </p:attrNameLst>
                                          </p:cBhvr>
                                          <p:tavLst>
                                            <p:tav tm="0">
                                              <p:val>
                                                <p:strVal val="1+#ppt_w/2"/>
                                              </p:val>
                                            </p:tav>
                                            <p:tav tm="100000">
                                              <p:val>
                                                <p:strVal val="#ppt_x"/>
                                              </p:val>
                                            </p:tav>
                                          </p:tavLst>
                                        </p:anim>
                                        <p:anim calcmode="lin" valueType="num">
                                          <p:cBhvr additive="base">
                                            <p:cTn id="48" dur="300" fill="hold"/>
                                            <p:tgtEl>
                                              <p:spTgt spid="161"/>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Effect transition="in" filter="wipe(left)">
                                          <p:cBhvr>
                                            <p:cTn id="52" dur="500"/>
                                            <p:tgtEl>
                                              <p:spTgt spid="167"/>
                                            </p:tgtEl>
                                          </p:cBhvr>
                                        </p:animEffect>
                                      </p:childTnLst>
                                    </p:cTn>
                                  </p:par>
                                </p:childTnLst>
                              </p:cTn>
                            </p:par>
                            <p:par>
                              <p:cTn id="53" fill="hold">
                                <p:stCondLst>
                                  <p:cond delay="4000"/>
                                </p:stCondLst>
                                <p:childTnLst>
                                  <p:par>
                                    <p:cTn id="54" presetID="2" presetClass="entr" presetSubtype="2"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300" fill="hold"/>
                                            <p:tgtEl>
                                              <p:spTgt spid="162"/>
                                            </p:tgtEl>
                                            <p:attrNameLst>
                                              <p:attrName>ppt_x</p:attrName>
                                            </p:attrNameLst>
                                          </p:cBhvr>
                                          <p:tavLst>
                                            <p:tav tm="0">
                                              <p:val>
                                                <p:strVal val="1+#ppt_w/2"/>
                                              </p:val>
                                            </p:tav>
                                            <p:tav tm="100000">
                                              <p:val>
                                                <p:strVal val="#ppt_x"/>
                                              </p:val>
                                            </p:tav>
                                          </p:tavLst>
                                        </p:anim>
                                        <p:anim calcmode="lin" valueType="num">
                                          <p:cBhvr additive="base">
                                            <p:cTn id="57" dur="300" fill="hold"/>
                                            <p:tgtEl>
                                              <p:spTgt spid="162"/>
                                            </p:tgtEl>
                                            <p:attrNameLst>
                                              <p:attrName>ppt_y</p:attrName>
                                            </p:attrNameLst>
                                          </p:cBhvr>
                                          <p:tavLst>
                                            <p:tav tm="0">
                                              <p:val>
                                                <p:strVal val="#ppt_y"/>
                                              </p:val>
                                            </p:tav>
                                            <p:tav tm="100000">
                                              <p:val>
                                                <p:strVal val="#ppt_y"/>
                                              </p:val>
                                            </p:tav>
                                          </p:tavLst>
                                        </p:anim>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168"/>
                                            </p:tgtEl>
                                            <p:attrNameLst>
                                              <p:attrName>style.visibility</p:attrName>
                                            </p:attrNameLst>
                                          </p:cBhvr>
                                          <p:to>
                                            <p:strVal val="visible"/>
                                          </p:to>
                                        </p:set>
                                        <p:animEffect transition="in" filter="wipe(left)">
                                          <p:cBhvr>
                                            <p:cTn id="61" dur="500"/>
                                            <p:tgtEl>
                                              <p:spTgt spid="168"/>
                                            </p:tgtEl>
                                          </p:cBhvr>
                                        </p:animEffect>
                                      </p:childTnLst>
                                    </p:cTn>
                                  </p:par>
                                </p:childTnLst>
                              </p:cTn>
                            </p:par>
                            <p:par>
                              <p:cTn id="62" fill="hold">
                                <p:stCondLst>
                                  <p:cond delay="5000"/>
                                </p:stCondLst>
                                <p:childTnLst>
                                  <p:par>
                                    <p:cTn id="63" presetID="2" presetClass="entr" presetSubtype="2" fill="hold" grpId="0" nodeType="afterEffect">
                                      <p:stCondLst>
                                        <p:cond delay="0"/>
                                      </p:stCondLst>
                                      <p:childTnLst>
                                        <p:set>
                                          <p:cBhvr>
                                            <p:cTn id="64" dur="1" fill="hold">
                                              <p:stCondLst>
                                                <p:cond delay="0"/>
                                              </p:stCondLst>
                                            </p:cTn>
                                            <p:tgtEl>
                                              <p:spTgt spid="163"/>
                                            </p:tgtEl>
                                            <p:attrNameLst>
                                              <p:attrName>style.visibility</p:attrName>
                                            </p:attrNameLst>
                                          </p:cBhvr>
                                          <p:to>
                                            <p:strVal val="visible"/>
                                          </p:to>
                                        </p:set>
                                        <p:anim calcmode="lin" valueType="num">
                                          <p:cBhvr additive="base">
                                            <p:cTn id="65" dur="300" fill="hold"/>
                                            <p:tgtEl>
                                              <p:spTgt spid="163"/>
                                            </p:tgtEl>
                                            <p:attrNameLst>
                                              <p:attrName>ppt_x</p:attrName>
                                            </p:attrNameLst>
                                          </p:cBhvr>
                                          <p:tavLst>
                                            <p:tav tm="0">
                                              <p:val>
                                                <p:strVal val="1+#ppt_w/2"/>
                                              </p:val>
                                            </p:tav>
                                            <p:tav tm="100000">
                                              <p:val>
                                                <p:strVal val="#ppt_x"/>
                                              </p:val>
                                            </p:tav>
                                          </p:tavLst>
                                        </p:anim>
                                        <p:anim calcmode="lin" valueType="num">
                                          <p:cBhvr additive="base">
                                            <p:cTn id="66" dur="300" fill="hold"/>
                                            <p:tgtEl>
                                              <p:spTgt spid="163"/>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2" presetClass="entr" presetSubtype="8" fill="hold" nodeType="afterEffect">
                                      <p:stCondLst>
                                        <p:cond delay="0"/>
                                      </p:stCondLst>
                                      <p:childTnLst>
                                        <p:set>
                                          <p:cBhvr>
                                            <p:cTn id="69" dur="1" fill="hold">
                                              <p:stCondLst>
                                                <p:cond delay="0"/>
                                              </p:stCondLst>
                                            </p:cTn>
                                            <p:tgtEl>
                                              <p:spTgt spid="169"/>
                                            </p:tgtEl>
                                            <p:attrNameLst>
                                              <p:attrName>style.visibility</p:attrName>
                                            </p:attrNameLst>
                                          </p:cBhvr>
                                          <p:to>
                                            <p:strVal val="visible"/>
                                          </p:to>
                                        </p:set>
                                        <p:animEffect transition="in" filter="wipe(left)">
                                          <p:cBhvr>
                                            <p:cTn id="70" dur="500"/>
                                            <p:tgtEl>
                                              <p:spTgt spid="169"/>
                                            </p:tgtEl>
                                          </p:cBhvr>
                                        </p:animEffect>
                                      </p:childTnLst>
                                    </p:cTn>
                                  </p:par>
                                </p:childTnLst>
                              </p:cTn>
                            </p:par>
                            <p:par>
                              <p:cTn id="71" fill="hold">
                                <p:stCondLst>
                                  <p:cond delay="6000"/>
                                </p:stCondLst>
                                <p:childTnLst>
                                  <p:par>
                                    <p:cTn id="72" presetID="2" presetClass="entr" presetSubtype="2" fill="hold" grpId="0" nodeType="afterEffect">
                                      <p:stCondLst>
                                        <p:cond delay="0"/>
                                      </p:stCondLst>
                                      <p:childTnLst>
                                        <p:set>
                                          <p:cBhvr>
                                            <p:cTn id="73" dur="1" fill="hold">
                                              <p:stCondLst>
                                                <p:cond delay="0"/>
                                              </p:stCondLst>
                                            </p:cTn>
                                            <p:tgtEl>
                                              <p:spTgt spid="164"/>
                                            </p:tgtEl>
                                            <p:attrNameLst>
                                              <p:attrName>style.visibility</p:attrName>
                                            </p:attrNameLst>
                                          </p:cBhvr>
                                          <p:to>
                                            <p:strVal val="visible"/>
                                          </p:to>
                                        </p:set>
                                        <p:anim calcmode="lin" valueType="num">
                                          <p:cBhvr additive="base">
                                            <p:cTn id="74" dur="300" fill="hold"/>
                                            <p:tgtEl>
                                              <p:spTgt spid="164"/>
                                            </p:tgtEl>
                                            <p:attrNameLst>
                                              <p:attrName>ppt_x</p:attrName>
                                            </p:attrNameLst>
                                          </p:cBhvr>
                                          <p:tavLst>
                                            <p:tav tm="0">
                                              <p:val>
                                                <p:strVal val="1+#ppt_w/2"/>
                                              </p:val>
                                            </p:tav>
                                            <p:tav tm="100000">
                                              <p:val>
                                                <p:strVal val="#ppt_x"/>
                                              </p:val>
                                            </p:tav>
                                          </p:tavLst>
                                        </p:anim>
                                        <p:anim calcmode="lin" valueType="num">
                                          <p:cBhvr additive="base">
                                            <p:cTn id="75" dur="3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163" grpId="0"/>
          <p:bldP spid="16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4"/>
          <p:cNvSpPr/>
          <p:nvPr/>
        </p:nvSpPr>
        <p:spPr>
          <a:xfrm>
            <a:off x="-13716" y="1738692"/>
            <a:ext cx="3059070" cy="30618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28" name="Rectangle 5"/>
          <p:cNvSpPr/>
          <p:nvPr/>
        </p:nvSpPr>
        <p:spPr>
          <a:xfrm>
            <a:off x="3051186" y="1738692"/>
            <a:ext cx="3059070" cy="30618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29" name="Rectangle 6"/>
          <p:cNvSpPr/>
          <p:nvPr/>
        </p:nvSpPr>
        <p:spPr>
          <a:xfrm>
            <a:off x="6105695" y="1738692"/>
            <a:ext cx="3059070" cy="3061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30" name="Rectangle 7"/>
          <p:cNvSpPr/>
          <p:nvPr/>
        </p:nvSpPr>
        <p:spPr>
          <a:xfrm>
            <a:off x="9165192" y="1738692"/>
            <a:ext cx="3059070" cy="30618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31" name="Freeform 27"/>
          <p:cNvSpPr>
            <a:spLocks noChangeAspect="1" noEditPoints="1"/>
          </p:cNvSpPr>
          <p:nvPr/>
        </p:nvSpPr>
        <p:spPr bwMode="auto">
          <a:xfrm>
            <a:off x="3989046" y="2317867"/>
            <a:ext cx="1145316" cy="819190"/>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ysClr val="windowText" lastClr="000000">
                  <a:alpha val="75000"/>
                </a:sysClr>
              </a:solidFill>
              <a:cs typeface="+mn-ea"/>
            </a:endParaRPr>
          </a:p>
        </p:txBody>
      </p:sp>
      <p:sp>
        <p:nvSpPr>
          <p:cNvPr id="32" name="Freeform 24"/>
          <p:cNvSpPr>
            <a:spLocks noChangeAspect="1" noEditPoints="1"/>
          </p:cNvSpPr>
          <p:nvPr/>
        </p:nvSpPr>
        <p:spPr bwMode="auto">
          <a:xfrm>
            <a:off x="9969988" y="2395125"/>
            <a:ext cx="1502134" cy="692826"/>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rgbClr val="202F3D">
                  <a:lumMod val="60000"/>
                  <a:lumOff val="40000"/>
                </a:srgbClr>
              </a:solidFill>
              <a:cs typeface="+mn-ea"/>
            </a:endParaRPr>
          </a:p>
        </p:txBody>
      </p:sp>
      <p:grpSp>
        <p:nvGrpSpPr>
          <p:cNvPr id="33" name="Group 10"/>
          <p:cNvGrpSpPr>
            <a:grpSpLocks noChangeAspect="1"/>
          </p:cNvGrpSpPr>
          <p:nvPr/>
        </p:nvGrpSpPr>
        <p:grpSpPr>
          <a:xfrm>
            <a:off x="1055912" y="2328930"/>
            <a:ext cx="899335" cy="792489"/>
            <a:chOff x="6040049" y="4182118"/>
            <a:chExt cx="521619" cy="459224"/>
          </a:xfrm>
          <a:solidFill>
            <a:sysClr val="window" lastClr="FFFFFF"/>
          </a:solidFill>
        </p:grpSpPr>
        <p:sp>
          <p:nvSpPr>
            <p:cNvPr id="3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grpSp>
      <p:grpSp>
        <p:nvGrpSpPr>
          <p:cNvPr id="39" name="Group 16"/>
          <p:cNvGrpSpPr/>
          <p:nvPr/>
        </p:nvGrpSpPr>
        <p:grpSpPr>
          <a:xfrm>
            <a:off x="7024908" y="2288827"/>
            <a:ext cx="1181272" cy="879149"/>
            <a:chOff x="5838825" y="2538413"/>
            <a:chExt cx="490538" cy="396874"/>
          </a:xfrm>
          <a:solidFill>
            <a:sysClr val="window" lastClr="FFFFFF"/>
          </a:solidFill>
        </p:grpSpPr>
        <p:sp>
          <p:nvSpPr>
            <p:cNvPr id="40" name="Freeform 17"/>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sp>
          <p:nvSpPr>
            <p:cNvPr id="41"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sp>
          <p:nvSpPr>
            <p:cNvPr id="42"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grpSp>
      <p:sp>
        <p:nvSpPr>
          <p:cNvPr id="43" name="Content Placeholder 2"/>
          <p:cNvSpPr txBox="1"/>
          <p:nvPr/>
        </p:nvSpPr>
        <p:spPr>
          <a:xfrm>
            <a:off x="742338" y="3451151"/>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sz="1600" dirty="0">
              <a:solidFill>
                <a:sysClr val="window" lastClr="FFFFFF"/>
              </a:solidFill>
              <a:latin typeface="+mn-ea"/>
              <a:cs typeface="+mn-ea"/>
            </a:endParaRPr>
          </a:p>
        </p:txBody>
      </p:sp>
      <p:sp>
        <p:nvSpPr>
          <p:cNvPr id="45" name="Content Placeholder 2"/>
          <p:cNvSpPr txBox="1"/>
          <p:nvPr/>
        </p:nvSpPr>
        <p:spPr>
          <a:xfrm>
            <a:off x="3825266" y="3451151"/>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47" name="Content Placeholder 2"/>
          <p:cNvSpPr txBox="1"/>
          <p:nvPr/>
        </p:nvSpPr>
        <p:spPr>
          <a:xfrm>
            <a:off x="6884331" y="3447473"/>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49" name="Content Placeholder 2"/>
          <p:cNvSpPr txBox="1"/>
          <p:nvPr/>
        </p:nvSpPr>
        <p:spPr>
          <a:xfrm>
            <a:off x="9931124" y="3447473"/>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52" name="矩形 51"/>
          <p:cNvSpPr/>
          <p:nvPr/>
        </p:nvSpPr>
        <p:spPr>
          <a:xfrm>
            <a:off x="103421"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anose="02000000000000000000" pitchFamily="2" charset="-122"/>
            </a:endParaRPr>
          </a:p>
        </p:txBody>
      </p:sp>
      <p:sp>
        <p:nvSpPr>
          <p:cNvPr id="53" name="矩形 52"/>
          <p:cNvSpPr/>
          <p:nvPr/>
        </p:nvSpPr>
        <p:spPr>
          <a:xfrm>
            <a:off x="3213976"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anose="02000000000000000000" pitchFamily="2" charset="-122"/>
            </a:endParaRPr>
          </a:p>
        </p:txBody>
      </p:sp>
      <p:sp>
        <p:nvSpPr>
          <p:cNvPr id="54" name="矩形 53"/>
          <p:cNvSpPr/>
          <p:nvPr/>
        </p:nvSpPr>
        <p:spPr>
          <a:xfrm>
            <a:off x="6286442"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anose="02000000000000000000" pitchFamily="2" charset="-122"/>
            </a:endParaRPr>
          </a:p>
        </p:txBody>
      </p:sp>
      <p:sp>
        <p:nvSpPr>
          <p:cNvPr id="55" name="矩形 54"/>
          <p:cNvSpPr/>
          <p:nvPr/>
        </p:nvSpPr>
        <p:spPr>
          <a:xfrm>
            <a:off x="9316588"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anose="02000000000000000000" pitchFamily="2" charset="-122"/>
            </a:endParaRPr>
          </a:p>
        </p:txBody>
      </p:sp>
      <p:sp>
        <p:nvSpPr>
          <p:cNvPr id="57" name="Content Placeholder 2"/>
          <p:cNvSpPr txBox="1"/>
          <p:nvPr/>
        </p:nvSpPr>
        <p:spPr>
          <a:xfrm>
            <a:off x="4421889" y="4984282"/>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在此输入相关标题文字</a:t>
            </a:r>
            <a:endParaRPr lang="en-US" sz="2000" dirty="0">
              <a:solidFill>
                <a:srgbClr val="7F7F7F"/>
              </a:solidFill>
              <a:latin typeface="+mn-ea"/>
              <a:cs typeface="+mn-ea"/>
            </a:endParaRPr>
          </a:p>
        </p:txBody>
      </p:sp>
      <p:sp>
        <p:nvSpPr>
          <p:cNvPr id="58" name="矩形 57"/>
          <p:cNvSpPr/>
          <p:nvPr/>
        </p:nvSpPr>
        <p:spPr>
          <a:xfrm>
            <a:off x="1119114" y="5266838"/>
            <a:ext cx="10048301" cy="1138733"/>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anose="02000000000000000000" pitchFamily="2" charset="-122"/>
            </a:endParaRPr>
          </a:p>
          <a:p>
            <a:pPr algn="ct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8)">
                                      <p:cBhvr>
                                        <p:cTn id="7" dur="2000"/>
                                        <p:tgtEl>
                                          <p:spTgt spid="27"/>
                                        </p:tgtEl>
                                      </p:cBhvr>
                                    </p:animEffect>
                                  </p:childTnLst>
                                </p:cTn>
                              </p:par>
                              <p:par>
                                <p:cTn id="8" presetID="21" presetClass="entr" presetSubtype="8"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Effect transition="in" filter="wheel(8)">
                                      <p:cBhvr>
                                        <p:cTn id="10" dur="2000"/>
                                        <p:tgtEl>
                                          <p:spTgt spid="28"/>
                                        </p:tgtEl>
                                      </p:cBhvr>
                                    </p:animEffect>
                                  </p:childTnLst>
                                </p:cTn>
                              </p:par>
                              <p:par>
                                <p:cTn id="11" presetID="21" presetClass="entr" presetSubtype="8" fill="hold" grpId="0" nodeType="withEffect">
                                  <p:stCondLst>
                                    <p:cond delay="600"/>
                                  </p:stCondLst>
                                  <p:childTnLst>
                                    <p:set>
                                      <p:cBhvr>
                                        <p:cTn id="12" dur="1" fill="hold">
                                          <p:stCondLst>
                                            <p:cond delay="0"/>
                                          </p:stCondLst>
                                        </p:cTn>
                                        <p:tgtEl>
                                          <p:spTgt spid="29"/>
                                        </p:tgtEl>
                                        <p:attrNameLst>
                                          <p:attrName>style.visibility</p:attrName>
                                        </p:attrNameLst>
                                      </p:cBhvr>
                                      <p:to>
                                        <p:strVal val="visible"/>
                                      </p:to>
                                    </p:set>
                                    <p:animEffect transition="in" filter="wheel(8)">
                                      <p:cBhvr>
                                        <p:cTn id="13" dur="2000"/>
                                        <p:tgtEl>
                                          <p:spTgt spid="29"/>
                                        </p:tgtEl>
                                      </p:cBhvr>
                                    </p:animEffect>
                                  </p:childTnLst>
                                </p:cTn>
                              </p:par>
                              <p:par>
                                <p:cTn id="14" presetID="21" presetClass="entr" presetSubtype="8" fill="hold" grpId="0" nodeType="withEffect">
                                  <p:stCondLst>
                                    <p:cond delay="1100"/>
                                  </p:stCondLst>
                                  <p:childTnLst>
                                    <p:set>
                                      <p:cBhvr>
                                        <p:cTn id="15" dur="1" fill="hold">
                                          <p:stCondLst>
                                            <p:cond delay="0"/>
                                          </p:stCondLst>
                                        </p:cTn>
                                        <p:tgtEl>
                                          <p:spTgt spid="30"/>
                                        </p:tgtEl>
                                        <p:attrNameLst>
                                          <p:attrName>style.visibility</p:attrName>
                                        </p:attrNameLst>
                                      </p:cBhvr>
                                      <p:to>
                                        <p:strVal val="visible"/>
                                      </p:to>
                                    </p:set>
                                    <p:animEffect transition="in" filter="wheel(8)">
                                      <p:cBhvr>
                                        <p:cTn id="16" dur="2000"/>
                                        <p:tgtEl>
                                          <p:spTgt spid="30"/>
                                        </p:tgtEl>
                                      </p:cBhvr>
                                    </p:animEffect>
                                  </p:childTnLst>
                                </p:cTn>
                              </p:par>
                              <p:par>
                                <p:cTn id="17" presetID="53" presetClass="entr" presetSubtype="16" fill="hold" nodeType="withEffect">
                                  <p:stCondLst>
                                    <p:cond delay="350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par>
                                <p:cTn id="22" presetID="53" presetClass="entr" presetSubtype="16" fill="hold" grpId="0" nodeType="withEffect">
                                  <p:stCondLst>
                                    <p:cond delay="350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par>
                                <p:cTn id="27" presetID="53" presetClass="entr" presetSubtype="16" fill="hold" nodeType="withEffect">
                                  <p:stCondLst>
                                    <p:cond delay="35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350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750"/>
                                        <p:tgtEl>
                                          <p:spTgt spid="43"/>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45"/>
                                        </p:tgtEl>
                                        <p:attrNameLst>
                                          <p:attrName>style.visibility</p:attrName>
                                        </p:attrNameLst>
                                      </p:cBhvr>
                                      <p:to>
                                        <p:strVal val="visible"/>
                                      </p:to>
                                    </p:set>
                                    <p:animEffect transition="in" filter="wipe(left)">
                                      <p:cBhvr>
                                        <p:cTn id="42" dur="750"/>
                                        <p:tgtEl>
                                          <p:spTgt spid="45"/>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750"/>
                                        <p:tgtEl>
                                          <p:spTgt spid="47"/>
                                        </p:tgtEl>
                                      </p:cBhvr>
                                    </p:animEffect>
                                  </p:childTnLst>
                                </p:cTn>
                              </p:par>
                              <p:par>
                                <p:cTn id="46" presetID="22" presetClass="entr" presetSubtype="8" fill="hold" grpId="0" nodeType="withEffect">
                                  <p:stCondLst>
                                    <p:cond delay="400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750"/>
                                        <p:tgtEl>
                                          <p:spTgt spid="49"/>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arn(inVertical)">
                                      <p:cBhvr>
                                        <p:cTn id="52" dur="500"/>
                                        <p:tgtEl>
                                          <p:spTgt spid="5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arn(inVertical)">
                                      <p:cBhvr>
                                        <p:cTn id="55" dur="500"/>
                                        <p:tgtEl>
                                          <p:spTgt spid="53"/>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barn(inVertical)">
                                      <p:cBhvr>
                                        <p:cTn id="58" dur="500"/>
                                        <p:tgtEl>
                                          <p:spTgt spid="54"/>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barn(inVertical)">
                                      <p:cBhvr>
                                        <p:cTn id="61" dur="500"/>
                                        <p:tgtEl>
                                          <p:spTgt spid="55"/>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750"/>
                                        <p:tgtEl>
                                          <p:spTgt spid="57"/>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barn(inVertical)">
                                      <p:cBhvr>
                                        <p:cTn id="6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43" grpId="0"/>
      <p:bldP spid="45" grpId="0"/>
      <p:bldP spid="47" grpId="0"/>
      <p:bldP spid="49" grpId="0"/>
      <p:bldP spid="52" grpId="0"/>
      <p:bldP spid="53" grpId="0"/>
      <p:bldP spid="54" grpId="0"/>
      <p:bldP spid="55"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标题 1"/>
          <p:cNvSpPr>
            <a:spLocks noGrp="1"/>
          </p:cNvSpPr>
          <p:nvPr>
            <p:ph type="title"/>
            <p:custDataLst>
              <p:tags r:id="rId1"/>
            </p:custDataLst>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34" name="PA_组合 33"/>
          <p:cNvGrpSpPr/>
          <p:nvPr>
            <p:custDataLst>
              <p:tags r:id="rId2"/>
            </p:custDataLst>
          </p:nvPr>
        </p:nvGrpSpPr>
        <p:grpSpPr>
          <a:xfrm>
            <a:off x="5030373" y="1847110"/>
            <a:ext cx="1872848" cy="1873092"/>
            <a:chOff x="1969562" y="1927536"/>
            <a:chExt cx="1687296" cy="1687296"/>
          </a:xfrm>
          <a:solidFill>
            <a:schemeClr val="tx1">
              <a:lumMod val="85000"/>
              <a:lumOff val="15000"/>
            </a:schemeClr>
          </a:solidFill>
        </p:grpSpPr>
        <p:sp>
          <p:nvSpPr>
            <p:cNvPr id="35" name="Oval 34"/>
            <p:cNvSpPr>
              <a:spLocks noChangeAspect="1"/>
            </p:cNvSpPr>
            <p:nvPr/>
          </p:nvSpPr>
          <p:spPr>
            <a:xfrm>
              <a:off x="1969562" y="1927536"/>
              <a:ext cx="1687296" cy="16872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36" name="Text Placeholder 32"/>
            <p:cNvSpPr txBox="1"/>
            <p:nvPr/>
          </p:nvSpPr>
          <p:spPr>
            <a:xfrm>
              <a:off x="2195906" y="2547462"/>
              <a:ext cx="1233979" cy="822034"/>
            </a:xfrm>
            <a:prstGeom prst="rect">
              <a:avLst/>
            </a:prstGeom>
            <a:noFill/>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zh-CN" altLang="en-US" sz="1000" dirty="0">
                <a:solidFill>
                  <a:schemeClr val="bg1"/>
                </a:solidFill>
                <a:latin typeface="+mn-ea"/>
                <a:cs typeface="+mn-ea"/>
              </a:endParaRPr>
            </a:p>
          </p:txBody>
        </p:sp>
        <p:sp>
          <p:nvSpPr>
            <p:cNvPr id="37" name="Text Placeholder 33"/>
            <p:cNvSpPr txBox="1"/>
            <p:nvPr/>
          </p:nvSpPr>
          <p:spPr>
            <a:xfrm>
              <a:off x="2195628" y="2359650"/>
              <a:ext cx="1232356" cy="203073"/>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bg1"/>
                  </a:solidFill>
                  <a:latin typeface="+mn-ea"/>
                  <a:cs typeface="+mn-ea"/>
                </a:rPr>
                <a:t>市场策略</a:t>
              </a:r>
              <a:endParaRPr lang="en-AU" sz="1200" dirty="0">
                <a:solidFill>
                  <a:schemeClr val="bg1"/>
                </a:solidFill>
                <a:latin typeface="+mn-ea"/>
                <a:cs typeface="+mn-ea"/>
              </a:endParaRPr>
            </a:p>
          </p:txBody>
        </p:sp>
      </p:grpSp>
      <p:sp>
        <p:nvSpPr>
          <p:cNvPr id="39" name="PA_椭圆 38"/>
          <p:cNvSpPr>
            <a:spLocks noChangeAspect="1"/>
          </p:cNvSpPr>
          <p:nvPr>
            <p:custDataLst>
              <p:tags r:id="rId3"/>
            </p:custDataLst>
          </p:nvPr>
        </p:nvSpPr>
        <p:spPr>
          <a:xfrm rot="10800000" flipV="1">
            <a:off x="5131022" y="3839688"/>
            <a:ext cx="540450" cy="540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noAutofit/>
          </a:bodyPr>
          <a:lstStyle/>
          <a:p>
            <a:pPr lvl="0" algn="ctr"/>
            <a:endParaRPr lang="en-US" sz="2000" dirty="0">
              <a:solidFill>
                <a:srgbClr val="FFFFFF"/>
              </a:solidFill>
              <a:latin typeface="+mn-ea"/>
              <a:cs typeface="+mn-ea"/>
            </a:endParaRPr>
          </a:p>
        </p:txBody>
      </p:sp>
      <p:sp>
        <p:nvSpPr>
          <p:cNvPr id="40" name="PA_椭圆 39"/>
          <p:cNvSpPr>
            <a:spLocks noChangeAspect="1"/>
          </p:cNvSpPr>
          <p:nvPr>
            <p:custDataLst>
              <p:tags r:id="rId4"/>
            </p:custDataLst>
          </p:nvPr>
        </p:nvSpPr>
        <p:spPr>
          <a:xfrm>
            <a:off x="4569911" y="1940614"/>
            <a:ext cx="691762" cy="6918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AU" sz="2400" dirty="0">
              <a:solidFill>
                <a:srgbClr val="FFFFFF"/>
              </a:solidFill>
              <a:latin typeface="+mn-ea"/>
              <a:cs typeface="+mn-ea"/>
            </a:endParaRPr>
          </a:p>
        </p:txBody>
      </p:sp>
      <p:sp>
        <p:nvSpPr>
          <p:cNvPr id="42" name="PA_椭圆 41"/>
          <p:cNvSpPr>
            <a:spLocks noChangeAspect="1"/>
          </p:cNvSpPr>
          <p:nvPr>
            <p:custDataLst>
              <p:tags r:id="rId5"/>
            </p:custDataLst>
          </p:nvPr>
        </p:nvSpPr>
        <p:spPr>
          <a:xfrm>
            <a:off x="7574789" y="1532435"/>
            <a:ext cx="562931" cy="5630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1400" dirty="0">
              <a:solidFill>
                <a:srgbClr val="FFFFFF"/>
              </a:solidFill>
              <a:latin typeface="+mn-ea"/>
              <a:cs typeface="+mn-ea"/>
            </a:endParaRPr>
          </a:p>
        </p:txBody>
      </p:sp>
      <p:sp>
        <p:nvSpPr>
          <p:cNvPr id="44" name="PA_椭圆 43"/>
          <p:cNvSpPr>
            <a:spLocks noChangeAspect="1"/>
          </p:cNvSpPr>
          <p:nvPr>
            <p:custDataLst>
              <p:tags r:id="rId6"/>
            </p:custDataLst>
          </p:nvPr>
        </p:nvSpPr>
        <p:spPr>
          <a:xfrm>
            <a:off x="6948692" y="2647684"/>
            <a:ext cx="1320135" cy="132030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dirty="0">
                <a:solidFill>
                  <a:schemeClr val="bg1"/>
                </a:solidFill>
                <a:latin typeface="+mn-ea"/>
                <a:cs typeface="+mn-ea"/>
              </a:rPr>
              <a:t>2017</a:t>
            </a:r>
            <a:endParaRPr lang="en-US" sz="2400" dirty="0">
              <a:solidFill>
                <a:schemeClr val="bg1"/>
              </a:solidFill>
              <a:latin typeface="+mn-ea"/>
              <a:cs typeface="+mn-ea"/>
            </a:endParaRPr>
          </a:p>
        </p:txBody>
      </p:sp>
      <p:sp>
        <p:nvSpPr>
          <p:cNvPr id="46" name="PA_椭圆 45"/>
          <p:cNvSpPr>
            <a:spLocks noChangeAspect="1"/>
          </p:cNvSpPr>
          <p:nvPr>
            <p:custDataLst>
              <p:tags r:id="rId7"/>
            </p:custDataLst>
          </p:nvPr>
        </p:nvSpPr>
        <p:spPr>
          <a:xfrm>
            <a:off x="5610498" y="4028806"/>
            <a:ext cx="1444246" cy="14444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48" name="PA_椭圆 47"/>
          <p:cNvSpPr>
            <a:spLocks noChangeAspect="1"/>
          </p:cNvSpPr>
          <p:nvPr>
            <p:custDataLst>
              <p:tags r:id="rId8"/>
            </p:custDataLst>
          </p:nvPr>
        </p:nvSpPr>
        <p:spPr>
          <a:xfrm rot="10800000" flipV="1">
            <a:off x="6623994" y="5047957"/>
            <a:ext cx="649392" cy="64947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51" name="PA_椭圆 50"/>
          <p:cNvSpPr>
            <a:spLocks noChangeAspect="1"/>
          </p:cNvSpPr>
          <p:nvPr>
            <p:custDataLst>
              <p:tags r:id="rId9"/>
            </p:custDataLst>
          </p:nvPr>
        </p:nvSpPr>
        <p:spPr>
          <a:xfrm>
            <a:off x="8196734" y="1696490"/>
            <a:ext cx="1575768" cy="1575973"/>
          </a:xfrm>
          <a:prstGeom prst="ellipse">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grpSp>
        <p:nvGrpSpPr>
          <p:cNvPr id="52" name="PA_组合 51"/>
          <p:cNvGrpSpPr/>
          <p:nvPr>
            <p:custDataLst>
              <p:tags r:id="rId10"/>
            </p:custDataLst>
          </p:nvPr>
        </p:nvGrpSpPr>
        <p:grpSpPr>
          <a:xfrm>
            <a:off x="7534219" y="3927908"/>
            <a:ext cx="1872848" cy="1873092"/>
            <a:chOff x="4225339" y="3801934"/>
            <a:chExt cx="1687296" cy="1687296"/>
          </a:xfrm>
          <a:solidFill>
            <a:schemeClr val="tx1">
              <a:lumMod val="65000"/>
              <a:lumOff val="35000"/>
            </a:schemeClr>
          </a:solidFill>
        </p:grpSpPr>
        <p:sp>
          <p:nvSpPr>
            <p:cNvPr id="53" name="Oval 52"/>
            <p:cNvSpPr>
              <a:spLocks noChangeAspect="1"/>
            </p:cNvSpPr>
            <p:nvPr/>
          </p:nvSpPr>
          <p:spPr>
            <a:xfrm>
              <a:off x="4225339" y="3801934"/>
              <a:ext cx="1687296" cy="16872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54" name="Text Placeholder 32"/>
            <p:cNvSpPr txBox="1"/>
            <p:nvPr/>
          </p:nvSpPr>
          <p:spPr>
            <a:xfrm>
              <a:off x="4550764" y="4460578"/>
              <a:ext cx="1026858" cy="822034"/>
            </a:xfrm>
            <a:prstGeom prst="rect">
              <a:avLst/>
            </a:prstGeom>
            <a:noFill/>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55" name="Text Placeholder 33"/>
            <p:cNvSpPr txBox="1"/>
            <p:nvPr/>
          </p:nvSpPr>
          <p:spPr>
            <a:xfrm>
              <a:off x="4446925" y="4272762"/>
              <a:ext cx="1232356" cy="203073"/>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bg1"/>
                  </a:solidFill>
                  <a:latin typeface="+mn-ea"/>
                  <a:cs typeface="+mn-ea"/>
                </a:rPr>
                <a:t>解决方案</a:t>
              </a:r>
              <a:endParaRPr lang="en-AU" sz="1200" dirty="0">
                <a:solidFill>
                  <a:schemeClr val="bg1"/>
                </a:solidFill>
                <a:latin typeface="+mn-ea"/>
                <a:cs typeface="+mn-ea"/>
              </a:endParaRPr>
            </a:p>
          </p:txBody>
        </p:sp>
      </p:grpSp>
      <p:sp>
        <p:nvSpPr>
          <p:cNvPr id="56" name="PA_TextPlaceholder 32"/>
          <p:cNvSpPr txBox="1"/>
          <p:nvPr>
            <p:custDataLst>
              <p:tags r:id="rId11"/>
            </p:custDataLst>
          </p:nvPr>
        </p:nvSpPr>
        <p:spPr>
          <a:xfrm>
            <a:off x="5871701" y="4498858"/>
            <a:ext cx="919421" cy="9125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57" name="PA_TextPlaceholder 32"/>
          <p:cNvSpPr txBox="1"/>
          <p:nvPr>
            <p:custDataLst>
              <p:tags r:id="rId12"/>
            </p:custDataLst>
          </p:nvPr>
        </p:nvSpPr>
        <p:spPr>
          <a:xfrm>
            <a:off x="8512602" y="2141361"/>
            <a:ext cx="919421" cy="9125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accent4"/>
                </a:solidFill>
                <a:latin typeface="+mn-ea"/>
                <a:cs typeface="+mn-ea"/>
              </a:rPr>
              <a:t>此处添加详细文本描述，建议与标题相关并符合整体语言风格</a:t>
            </a:r>
            <a:endParaRPr lang="en-US" sz="1000" dirty="0">
              <a:solidFill>
                <a:schemeClr val="accent4"/>
              </a:solidFill>
              <a:latin typeface="+mn-ea"/>
              <a:cs typeface="+mn-ea"/>
            </a:endParaRPr>
          </a:p>
        </p:txBody>
      </p:sp>
      <p:sp>
        <p:nvSpPr>
          <p:cNvPr id="58" name="PA_椭圆 57"/>
          <p:cNvSpPr>
            <a:spLocks noChangeAspect="1"/>
          </p:cNvSpPr>
          <p:nvPr>
            <p:custDataLst>
              <p:tags r:id="rId13"/>
            </p:custDataLst>
          </p:nvPr>
        </p:nvSpPr>
        <p:spPr>
          <a:xfrm>
            <a:off x="8871509" y="3704682"/>
            <a:ext cx="535558" cy="5356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59" name="PA_椭圆 58"/>
          <p:cNvSpPr>
            <a:spLocks noChangeAspect="1"/>
          </p:cNvSpPr>
          <p:nvPr>
            <p:custDataLst>
              <p:tags r:id="rId14"/>
            </p:custDataLst>
          </p:nvPr>
        </p:nvSpPr>
        <p:spPr>
          <a:xfrm>
            <a:off x="3578214" y="3496686"/>
            <a:ext cx="1458258" cy="1458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1600" dirty="0">
                <a:solidFill>
                  <a:schemeClr val="bg1"/>
                </a:solidFill>
                <a:latin typeface="+mn-ea"/>
                <a:cs typeface="+mn-ea"/>
              </a:rPr>
              <a:t>商业概念</a:t>
            </a:r>
            <a:endParaRPr lang="en-US" sz="1600" dirty="0">
              <a:solidFill>
                <a:schemeClr val="bg1"/>
              </a:solidFill>
              <a:latin typeface="+mn-ea"/>
              <a:cs typeface="+mn-ea"/>
            </a:endParaRPr>
          </a:p>
        </p:txBody>
      </p:sp>
      <p:sp>
        <p:nvSpPr>
          <p:cNvPr id="60" name="PA_椭圆 59"/>
          <p:cNvSpPr>
            <a:spLocks noChangeAspect="1"/>
          </p:cNvSpPr>
          <p:nvPr>
            <p:custDataLst>
              <p:tags r:id="rId15"/>
            </p:custDataLst>
          </p:nvPr>
        </p:nvSpPr>
        <p:spPr>
          <a:xfrm>
            <a:off x="3481277" y="3282311"/>
            <a:ext cx="562931" cy="563004"/>
          </a:xfrm>
          <a:prstGeom prst="ellipse">
            <a:avLst/>
          </a:prstGeom>
          <a:solidFill>
            <a:schemeClr val="bg1"/>
          </a:solid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dirty="0">
              <a:solidFill>
                <a:schemeClr val="tx1">
                  <a:lumMod val="85000"/>
                  <a:lumOff val="15000"/>
                </a:schemeClr>
              </a:solidFill>
              <a:latin typeface="+mn-ea"/>
              <a:cs typeface="+mn-ea"/>
            </a:endParaRPr>
          </a:p>
        </p:txBody>
      </p:sp>
      <p:sp>
        <p:nvSpPr>
          <p:cNvPr id="61" name="PA_椭圆 60"/>
          <p:cNvSpPr>
            <a:spLocks noChangeAspect="1"/>
          </p:cNvSpPr>
          <p:nvPr>
            <p:custDataLst>
              <p:tags r:id="rId16"/>
            </p:custDataLst>
          </p:nvPr>
        </p:nvSpPr>
        <p:spPr>
          <a:xfrm>
            <a:off x="9855137" y="2920004"/>
            <a:ext cx="1320135" cy="13203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AU" sz="4000" dirty="0">
                <a:solidFill>
                  <a:srgbClr val="FFFFFF"/>
                </a:solidFill>
                <a:latin typeface="+mn-ea"/>
                <a:cs typeface="+mn-ea"/>
              </a:rPr>
              <a:t></a:t>
            </a:r>
            <a:endParaRPr lang="en-US" sz="4000" dirty="0">
              <a:solidFill>
                <a:srgbClr val="FFFFFF"/>
              </a:solidFill>
              <a:latin typeface="+mn-ea"/>
              <a:cs typeface="+mn-ea"/>
            </a:endParaRPr>
          </a:p>
        </p:txBody>
      </p:sp>
      <p:sp>
        <p:nvSpPr>
          <p:cNvPr id="62" name="PA_椭圆 61"/>
          <p:cNvSpPr>
            <a:spLocks noChangeAspect="1"/>
          </p:cNvSpPr>
          <p:nvPr>
            <p:custDataLst>
              <p:tags r:id="rId17"/>
            </p:custDataLst>
          </p:nvPr>
        </p:nvSpPr>
        <p:spPr>
          <a:xfrm rot="10800000" flipV="1">
            <a:off x="10967095" y="3818346"/>
            <a:ext cx="456571" cy="4566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1600" dirty="0">
              <a:solidFill>
                <a:schemeClr val="bg1"/>
              </a:solidFill>
              <a:latin typeface="+mn-ea"/>
              <a:cs typeface="+mn-ea"/>
            </a:endParaRPr>
          </a:p>
        </p:txBody>
      </p:sp>
      <p:sp>
        <p:nvSpPr>
          <p:cNvPr id="63" name="PA_椭圆 62"/>
          <p:cNvSpPr>
            <a:spLocks noChangeAspect="1"/>
          </p:cNvSpPr>
          <p:nvPr>
            <p:custDataLst>
              <p:tags r:id="rId18"/>
            </p:custDataLst>
          </p:nvPr>
        </p:nvSpPr>
        <p:spPr>
          <a:xfrm>
            <a:off x="9655770" y="4442447"/>
            <a:ext cx="843907" cy="844017"/>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800" dirty="0">
              <a:solidFill>
                <a:schemeClr val="accent1"/>
              </a:solidFill>
              <a:latin typeface="+mn-ea"/>
              <a:cs typeface="+mn-ea"/>
            </a:endParaRPr>
          </a:p>
        </p:txBody>
      </p:sp>
      <p:sp>
        <p:nvSpPr>
          <p:cNvPr id="64" name="PA_TextPlaceholder 32"/>
          <p:cNvSpPr txBox="1"/>
          <p:nvPr>
            <p:custDataLst>
              <p:tags r:id="rId19"/>
            </p:custDataLst>
          </p:nvPr>
        </p:nvSpPr>
        <p:spPr>
          <a:xfrm>
            <a:off x="811795" y="1916701"/>
            <a:ext cx="2086895" cy="121241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65" name="PA_TextPlaceholder 33"/>
          <p:cNvSpPr txBox="1"/>
          <p:nvPr>
            <p:custDataLst>
              <p:tags r:id="rId20"/>
            </p:custDataLst>
          </p:nvPr>
        </p:nvSpPr>
        <p:spPr>
          <a:xfrm>
            <a:off x="798127" y="1667659"/>
            <a:ext cx="2100562" cy="2578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数据分析</a:t>
            </a:r>
            <a:r>
              <a:rPr lang="en-AU" sz="1300" dirty="0">
                <a:solidFill>
                  <a:srgbClr val="7F7F7F"/>
                </a:solidFill>
                <a:latin typeface="+mn-ea"/>
                <a:cs typeface="+mn-ea"/>
              </a:rPr>
              <a:t> 01</a:t>
            </a:r>
            <a:endParaRPr lang="en-AU" sz="1300" dirty="0">
              <a:solidFill>
                <a:srgbClr val="7F7F7F"/>
              </a:solidFill>
              <a:latin typeface="+mn-ea"/>
              <a:cs typeface="+mn-ea"/>
            </a:endParaRPr>
          </a:p>
        </p:txBody>
      </p:sp>
      <p:sp>
        <p:nvSpPr>
          <p:cNvPr id="66" name="PA_TextPlaceholder 32"/>
          <p:cNvSpPr txBox="1"/>
          <p:nvPr>
            <p:custDataLst>
              <p:tags r:id="rId21"/>
            </p:custDataLst>
          </p:nvPr>
        </p:nvSpPr>
        <p:spPr>
          <a:xfrm>
            <a:off x="811795" y="3710463"/>
            <a:ext cx="2086895" cy="94455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67" name="PA_TextPlaceholder 33"/>
          <p:cNvSpPr txBox="1"/>
          <p:nvPr>
            <p:custDataLst>
              <p:tags r:id="rId22"/>
            </p:custDataLst>
          </p:nvPr>
        </p:nvSpPr>
        <p:spPr>
          <a:xfrm>
            <a:off x="798127" y="3461419"/>
            <a:ext cx="2100562" cy="2843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数据分析</a:t>
            </a:r>
            <a:r>
              <a:rPr lang="en-AU" sz="1300" dirty="0">
                <a:solidFill>
                  <a:srgbClr val="7F7F7F"/>
                </a:solidFill>
                <a:latin typeface="+mn-ea"/>
                <a:cs typeface="+mn-ea"/>
              </a:rPr>
              <a:t> 02</a:t>
            </a:r>
            <a:endParaRPr lang="en-AU" sz="1300" dirty="0">
              <a:solidFill>
                <a:srgbClr val="7F7F7F"/>
              </a:solidFill>
              <a:latin typeface="+mn-ea"/>
              <a:cs typeface="+mn-ea"/>
            </a:endParaRPr>
          </a:p>
        </p:txBody>
      </p:sp>
      <p:sp>
        <p:nvSpPr>
          <p:cNvPr id="68" name="PA_TextPlaceholder 32"/>
          <p:cNvSpPr txBox="1"/>
          <p:nvPr>
            <p:custDataLst>
              <p:tags r:id="rId23"/>
            </p:custDataLst>
          </p:nvPr>
        </p:nvSpPr>
        <p:spPr>
          <a:xfrm>
            <a:off x="811795" y="5271678"/>
            <a:ext cx="2086895" cy="47768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69" name="PA_TextPlaceholder 33"/>
          <p:cNvSpPr txBox="1"/>
          <p:nvPr>
            <p:custDataLst>
              <p:tags r:id="rId24"/>
            </p:custDataLst>
          </p:nvPr>
        </p:nvSpPr>
        <p:spPr>
          <a:xfrm>
            <a:off x="798127" y="5022633"/>
            <a:ext cx="2100562" cy="2843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数据分析</a:t>
            </a:r>
            <a:r>
              <a:rPr lang="en-AU" sz="1300" dirty="0">
                <a:solidFill>
                  <a:srgbClr val="7F7F7F"/>
                </a:solidFill>
                <a:latin typeface="+mn-ea"/>
                <a:cs typeface="+mn-ea"/>
              </a:rPr>
              <a:t> 03</a:t>
            </a:r>
            <a:endParaRPr lang="en-AU" sz="130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00"/>
                                        <p:tgtEl>
                                          <p:spTgt spid="6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down)">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down)">
                                      <p:cBhvr>
                                        <p:cTn id="23" dur="500"/>
                                        <p:tgtEl>
                                          <p:spTgt spid="68"/>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down)">
                                      <p:cBhvr>
                                        <p:cTn id="26" dur="500"/>
                                        <p:tgtEl>
                                          <p:spTgt spid="69"/>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randombar(horizontal)">
                                      <p:cBhvr>
                                        <p:cTn id="31" dur="500"/>
                                        <p:tgtEl>
                                          <p:spTgt spid="6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randombar(horizontal)">
                                      <p:cBhvr>
                                        <p:cTn id="34" dur="500"/>
                                        <p:tgtEl>
                                          <p:spTgt spid="4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randombar(horizontal)">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randombar(horizontal)">
                                      <p:cBhvr>
                                        <p:cTn id="42" dur="500"/>
                                        <p:tgtEl>
                                          <p:spTgt spid="34"/>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randombar(horizontal)">
                                      <p:cBhvr>
                                        <p:cTn id="45" dur="500"/>
                                        <p:tgtEl>
                                          <p:spTgt spid="62"/>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randombar(horizontal)">
                                      <p:cBhvr>
                                        <p:cTn id="50" dur="500"/>
                                        <p:tgtEl>
                                          <p:spTgt spid="5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randombar(horizontal)">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randombar(horizontal)">
                                      <p:cBhvr>
                                        <p:cTn id="58" dur="500"/>
                                        <p:tgtEl>
                                          <p:spTgt spid="48"/>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randombar(horizontal)">
                                      <p:cBhvr>
                                        <p:cTn id="61" dur="500"/>
                                        <p:tgtEl>
                                          <p:spTgt spid="5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randombar(horizontal)">
                                      <p:cBhvr>
                                        <p:cTn id="64" dur="500"/>
                                        <p:tgtEl>
                                          <p:spTgt spid="6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randombar(horizontal)">
                                      <p:cBhvr>
                                        <p:cTn id="67" dur="500"/>
                                        <p:tgtEl>
                                          <p:spTgt spid="59"/>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randombar(horizontal)">
                                      <p:cBhvr>
                                        <p:cTn id="72" dur="500"/>
                                        <p:tgtEl>
                                          <p:spTgt spid="6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randombar(horizontal)">
                                      <p:cBhvr>
                                        <p:cTn id="75" dur="500"/>
                                        <p:tgtEl>
                                          <p:spTgt spid="39"/>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randombar(horizontal)">
                                      <p:cBhvr>
                                        <p:cTn id="78" dur="500"/>
                                        <p:tgtEl>
                                          <p:spTgt spid="5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randombar(horizontal)">
                                      <p:cBhvr>
                                        <p:cTn id="81" dur="500"/>
                                        <p:tgtEl>
                                          <p:spTgt spid="5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4" grpId="0" animBg="1"/>
      <p:bldP spid="46" grpId="0" animBg="1"/>
      <p:bldP spid="48" grpId="0" animBg="1"/>
      <p:bldP spid="51" grpId="0" animBg="1"/>
      <p:bldP spid="57" grpId="0"/>
      <p:bldP spid="58" grpId="0" animBg="1"/>
      <p:bldP spid="59" grpId="0" animBg="1"/>
      <p:bldP spid="60" grpId="0" animBg="1"/>
      <p:bldP spid="61" grpId="0" animBg="1"/>
      <p:bldP spid="62" grpId="0" animBg="1"/>
      <p:bldP spid="63" grpId="0" animBg="1"/>
      <p:bldP spid="64" grpId="0"/>
      <p:bldP spid="65" grpId="0"/>
      <p:bldP spid="66" grpId="0"/>
      <p:bldP spid="67" grpId="0"/>
      <p:bldP spid="68"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1113" y="2613624"/>
            <a:ext cx="10058400" cy="4107180"/>
          </a:xfrm>
          <a:prstGeom prst="rect">
            <a:avLst/>
          </a:prstGeom>
        </p:spPr>
      </p:pic>
      <p:grpSp>
        <p:nvGrpSpPr>
          <p:cNvPr id="3" name="组合 2"/>
          <p:cNvGrpSpPr/>
          <p:nvPr/>
        </p:nvGrpSpPr>
        <p:grpSpPr>
          <a:xfrm>
            <a:off x="4656029" y="689663"/>
            <a:ext cx="2879945" cy="636151"/>
            <a:chOff x="3131840" y="987574"/>
            <a:chExt cx="2880320" cy="648072"/>
          </a:xfrm>
        </p:grpSpPr>
        <p:sp>
          <p:nvSpPr>
            <p:cNvPr id="4" name="圆角矩形 3"/>
            <p:cNvSpPr/>
            <p:nvPr/>
          </p:nvSpPr>
          <p:spPr>
            <a:xfrm>
              <a:off x="3131840" y="987574"/>
              <a:ext cx="2880320" cy="648072"/>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5"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tx2"/>
                  </a:solidFill>
                  <a:latin typeface="微软雅黑" panose="020B0503020204020204" pitchFamily="34" charset="-122"/>
                  <a:ea typeface="微软雅黑" panose="020B0503020204020204" pitchFamily="34" charset="-122"/>
                </a:rPr>
                <a:t>第二部分</a:t>
              </a:r>
              <a:endParaRPr lang="zh-CN" altLang="en-US" sz="2700" dirty="0">
                <a:solidFill>
                  <a:schemeClr val="tx2"/>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flipH="1">
            <a:off x="3151902" y="1882869"/>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151902" y="3227330"/>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16"/>
          <p:cNvSpPr txBox="1"/>
          <p:nvPr/>
        </p:nvSpPr>
        <p:spPr>
          <a:xfrm>
            <a:off x="3792045" y="2170969"/>
            <a:ext cx="4622888" cy="779881"/>
          </a:xfrm>
          <a:prstGeom prst="rect">
            <a:avLst/>
          </a:prstGeom>
          <a:noFill/>
        </p:spPr>
        <p:txBody>
          <a:bodyPr wrap="none" lIns="121917" tIns="60958" rIns="121917" bIns="60958" rtlCol="0">
            <a:spAutoFit/>
          </a:bodyPr>
          <a:lstStyle/>
          <a:p>
            <a:pPr algn="ctr"/>
            <a:r>
              <a:rPr lang="zh-CN" altLang="en-US" sz="43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3408052" y="3419397"/>
            <a:ext cx="5544614" cy="584771"/>
          </a:xfrm>
          <a:prstGeom prst="rect">
            <a:avLst/>
          </a:prstGeom>
        </p:spPr>
        <p:txBody>
          <a:bodyPr wrap="square" lIns="121917" tIns="60958" rIns="121917" bIns="60958">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6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par>
                          <p:cTn id="29" fill="hold">
                            <p:stCondLst>
                              <p:cond delay="135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23010" y="1930399"/>
            <a:ext cx="1835761" cy="3583902"/>
            <a:chOff x="1866900" y="2133599"/>
            <a:chExt cx="1836000" cy="3583902"/>
          </a:xfrm>
        </p:grpSpPr>
        <p:sp>
          <p:nvSpPr>
            <p:cNvPr id="5" name="矩形 4"/>
            <p:cNvSpPr/>
            <p:nvPr/>
          </p:nvSpPr>
          <p:spPr>
            <a:xfrm>
              <a:off x="1866900" y="2133599"/>
              <a:ext cx="1836000" cy="2304000"/>
            </a:xfrm>
            <a:prstGeom prst="rect">
              <a:avLst/>
            </a:prstGeom>
            <a:blipFill dpi="0" rotWithShape="1">
              <a:blip r:embed="rId1" cstate="print">
                <a:extLst>
                  <a:ext uri="{28A0092B-C50C-407E-A947-70E740481C1C}">
                    <a14:useLocalDpi xmlns:a14="http://schemas.microsoft.com/office/drawing/2010/main" val="0"/>
                  </a:ext>
                </a:extLst>
              </a:blip>
              <a:srcRect/>
              <a:stretch>
                <a:fillRect l="-11229" r="-1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957034" y="4564682"/>
              <a:ext cx="1655734" cy="738664"/>
            </a:xfrm>
            <a:prstGeom prst="rect">
              <a:avLst/>
            </a:prstGeom>
          </p:spPr>
          <p:txBody>
            <a:bodyPr wrap="none">
              <a:spAutoFit/>
            </a:bodyPr>
            <a:lstStyle/>
            <a:p>
              <a:pPr algn="ctr">
                <a:lnSpc>
                  <a:spcPct val="150000"/>
                </a:lnSpc>
              </a:pPr>
              <a:r>
                <a:rPr lang="en-US" altLang="zh-CN" sz="1600" dirty="0">
                  <a:solidFill>
                    <a:schemeClr val="accent1"/>
                  </a:solidFill>
                  <a:latin typeface="+mj-ea"/>
                </a:rPr>
                <a:t>Bryan </a:t>
              </a:r>
              <a:r>
                <a:rPr lang="en-US" altLang="zh-CN" sz="1600" dirty="0" err="1">
                  <a:solidFill>
                    <a:schemeClr val="accent1"/>
                  </a:solidFill>
                  <a:latin typeface="+mj-ea"/>
                </a:rPr>
                <a:t>Colstson</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General Manager</a:t>
              </a:r>
              <a:endParaRPr lang="en-US" altLang="zh-CN" sz="1200" dirty="0">
                <a:solidFill>
                  <a:schemeClr val="accent2"/>
                </a:solidFill>
                <a:latin typeface="+mn-ea"/>
              </a:endParaRPr>
            </a:p>
          </p:txBody>
        </p:sp>
        <p:grpSp>
          <p:nvGrpSpPr>
            <p:cNvPr id="8" name="组合 7"/>
            <p:cNvGrpSpPr/>
            <p:nvPr/>
          </p:nvGrpSpPr>
          <p:grpSpPr>
            <a:xfrm>
              <a:off x="2120128" y="5496559"/>
              <a:ext cx="1329544" cy="220942"/>
              <a:chOff x="2210650" y="5496559"/>
              <a:chExt cx="1329544" cy="220942"/>
            </a:xfrm>
            <a:solidFill>
              <a:schemeClr val="accent3"/>
            </a:solidFill>
          </p:grpSpPr>
          <p:sp>
            <p:nvSpPr>
              <p:cNvPr id="57" name="任意多边形 56"/>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58"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1" name="任意多边形 60"/>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62" name="任意多边形 61"/>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0" name="组合 9"/>
          <p:cNvGrpSpPr/>
          <p:nvPr/>
        </p:nvGrpSpPr>
        <p:grpSpPr>
          <a:xfrm>
            <a:off x="3865218" y="1930399"/>
            <a:ext cx="1835761" cy="3583902"/>
            <a:chOff x="4033450" y="2133599"/>
            <a:chExt cx="1836000" cy="3583902"/>
          </a:xfrm>
        </p:grpSpPr>
        <p:sp>
          <p:nvSpPr>
            <p:cNvPr id="49" name="矩形 48"/>
            <p:cNvSpPr/>
            <p:nvPr/>
          </p:nvSpPr>
          <p:spPr>
            <a:xfrm>
              <a:off x="4033450" y="2133599"/>
              <a:ext cx="1836000" cy="2304000"/>
            </a:xfrm>
            <a:prstGeom prst="rect">
              <a:avLst/>
            </a:prstGeom>
            <a:blipFill dpi="0" rotWithShape="1">
              <a:blip r:embed="rId2" cstate="print">
                <a:extLst>
                  <a:ext uri="{28A0092B-C50C-407E-A947-70E740481C1C}">
                    <a14:useLocalDpi xmlns:a14="http://schemas.microsoft.com/office/drawing/2010/main" val="0"/>
                  </a:ext>
                </a:extLst>
              </a:blip>
              <a:srcRect/>
              <a:stretch>
                <a:fillRect l="-14000" r="-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4240106" y="4564682"/>
              <a:ext cx="1422690" cy="738664"/>
            </a:xfrm>
            <a:prstGeom prst="rect">
              <a:avLst/>
            </a:prstGeom>
          </p:spPr>
          <p:txBody>
            <a:bodyPr wrap="none">
              <a:spAutoFit/>
            </a:bodyPr>
            <a:lstStyle/>
            <a:p>
              <a:pPr algn="ctr">
                <a:lnSpc>
                  <a:spcPct val="150000"/>
                </a:lnSpc>
              </a:pPr>
              <a:r>
                <a:rPr lang="en-US" altLang="zh-CN" sz="1600" dirty="0">
                  <a:solidFill>
                    <a:schemeClr val="accent1"/>
                  </a:solidFill>
                  <a:latin typeface="+mj-ea"/>
                </a:rPr>
                <a:t>Isabel Rivera</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Sales Manager</a:t>
              </a:r>
              <a:endParaRPr lang="en-US" altLang="zh-CN" sz="1200" dirty="0">
                <a:solidFill>
                  <a:schemeClr val="accent2"/>
                </a:solidFill>
                <a:latin typeface="+mn-ea"/>
              </a:endParaRPr>
            </a:p>
          </p:txBody>
        </p:sp>
        <p:grpSp>
          <p:nvGrpSpPr>
            <p:cNvPr id="66" name="组合 65"/>
            <p:cNvGrpSpPr/>
            <p:nvPr/>
          </p:nvGrpSpPr>
          <p:grpSpPr>
            <a:xfrm>
              <a:off x="4286678" y="5496559"/>
              <a:ext cx="1329544" cy="220942"/>
              <a:chOff x="2210650" y="5496559"/>
              <a:chExt cx="1329544" cy="220942"/>
            </a:xfrm>
            <a:solidFill>
              <a:schemeClr val="accent3"/>
            </a:solidFill>
          </p:grpSpPr>
          <p:sp>
            <p:nvSpPr>
              <p:cNvPr id="67" name="任意多边形 66"/>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68"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9" name="任意多边形 68"/>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70" name="任意多边形 6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1" name="组合 10"/>
          <p:cNvGrpSpPr/>
          <p:nvPr/>
        </p:nvGrpSpPr>
        <p:grpSpPr>
          <a:xfrm>
            <a:off x="6307426" y="1930399"/>
            <a:ext cx="1835761" cy="3583902"/>
            <a:chOff x="6200000" y="2133599"/>
            <a:chExt cx="1836000" cy="3583902"/>
          </a:xfrm>
        </p:grpSpPr>
        <p:sp>
          <p:nvSpPr>
            <p:cNvPr id="52" name="矩形 51"/>
            <p:cNvSpPr/>
            <p:nvPr/>
          </p:nvSpPr>
          <p:spPr>
            <a:xfrm>
              <a:off x="6200000" y="2133599"/>
              <a:ext cx="1836000" cy="2304000"/>
            </a:xfrm>
            <a:prstGeom prst="rect">
              <a:avLst/>
            </a:prstGeom>
            <a:blipFill dpi="0" rotWithShape="1">
              <a:blip r:embed="rId3" cstate="print">
                <a:extLst>
                  <a:ext uri="{28A0092B-C50C-407E-A947-70E740481C1C}">
                    <a14:useLocalDpi xmlns:a14="http://schemas.microsoft.com/office/drawing/2010/main" val="0"/>
                  </a:ext>
                </a:extLst>
              </a:blip>
              <a:srcRect/>
              <a:stretch>
                <a:fillRect l="-13865" r="-138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297061" y="4564682"/>
              <a:ext cx="1641882" cy="738664"/>
            </a:xfrm>
            <a:prstGeom prst="rect">
              <a:avLst/>
            </a:prstGeom>
          </p:spPr>
          <p:txBody>
            <a:bodyPr wrap="none">
              <a:spAutoFit/>
            </a:bodyPr>
            <a:lstStyle/>
            <a:p>
              <a:pPr algn="ctr">
                <a:lnSpc>
                  <a:spcPct val="150000"/>
                </a:lnSpc>
              </a:pPr>
              <a:r>
                <a:rPr lang="en-US" altLang="zh-CN" sz="1600" dirty="0" err="1">
                  <a:solidFill>
                    <a:schemeClr val="accent1"/>
                  </a:solidFill>
                  <a:latin typeface="+mj-ea"/>
                </a:rPr>
                <a:t>Charly</a:t>
              </a:r>
              <a:r>
                <a:rPr lang="en-US" altLang="zh-CN" sz="1600" dirty="0">
                  <a:solidFill>
                    <a:schemeClr val="accent1"/>
                  </a:solidFill>
                  <a:latin typeface="+mj-ea"/>
                </a:rPr>
                <a:t> Mayer</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Marketing Manager</a:t>
              </a:r>
              <a:endParaRPr lang="en-US" altLang="zh-CN" sz="1200" dirty="0">
                <a:solidFill>
                  <a:schemeClr val="accent2"/>
                </a:solidFill>
                <a:latin typeface="+mn-ea"/>
              </a:endParaRPr>
            </a:p>
          </p:txBody>
        </p:sp>
        <p:grpSp>
          <p:nvGrpSpPr>
            <p:cNvPr id="72" name="组合 71"/>
            <p:cNvGrpSpPr/>
            <p:nvPr/>
          </p:nvGrpSpPr>
          <p:grpSpPr>
            <a:xfrm>
              <a:off x="6453228" y="5496559"/>
              <a:ext cx="1329544" cy="220942"/>
              <a:chOff x="2210650" y="5496559"/>
              <a:chExt cx="1329544" cy="220942"/>
            </a:xfrm>
            <a:solidFill>
              <a:schemeClr val="accent3"/>
            </a:solidFill>
          </p:grpSpPr>
          <p:sp>
            <p:nvSpPr>
              <p:cNvPr id="73" name="任意多边形 72"/>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74"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75" name="任意多边形 74"/>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0" name="任意多边形 7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2" name="组合 11"/>
          <p:cNvGrpSpPr/>
          <p:nvPr/>
        </p:nvGrpSpPr>
        <p:grpSpPr>
          <a:xfrm>
            <a:off x="8749635" y="1930399"/>
            <a:ext cx="1835761" cy="3583902"/>
            <a:chOff x="8366550" y="2133599"/>
            <a:chExt cx="1836000" cy="3583902"/>
          </a:xfrm>
        </p:grpSpPr>
        <p:sp>
          <p:nvSpPr>
            <p:cNvPr id="54" name="矩形 53"/>
            <p:cNvSpPr/>
            <p:nvPr/>
          </p:nvSpPr>
          <p:spPr>
            <a:xfrm>
              <a:off x="8366550" y="2133599"/>
              <a:ext cx="1836000" cy="2304000"/>
            </a:xfrm>
            <a:prstGeom prst="rect">
              <a:avLst/>
            </a:prstGeom>
            <a:blipFill dpi="0" rotWithShape="1">
              <a:blip r:embed="rId4" cstate="print">
                <a:extLst>
                  <a:ext uri="{28A0092B-C50C-407E-A947-70E740481C1C}">
                    <a14:useLocalDpi xmlns:a14="http://schemas.microsoft.com/office/drawing/2010/main" val="0"/>
                  </a:ext>
                </a:extLst>
              </a:blip>
              <a:srcRect/>
              <a:stretch>
                <a:fillRect l="-13269" r="-132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8524469" y="4564682"/>
              <a:ext cx="1520166" cy="738664"/>
            </a:xfrm>
            <a:prstGeom prst="rect">
              <a:avLst/>
            </a:prstGeom>
          </p:spPr>
          <p:txBody>
            <a:bodyPr wrap="none">
              <a:spAutoFit/>
            </a:bodyPr>
            <a:lstStyle/>
            <a:p>
              <a:pPr algn="ctr">
                <a:lnSpc>
                  <a:spcPct val="150000"/>
                </a:lnSpc>
              </a:pPr>
              <a:r>
                <a:rPr lang="en-US" altLang="zh-CN" sz="1600" dirty="0">
                  <a:solidFill>
                    <a:schemeClr val="accent1"/>
                  </a:solidFill>
                  <a:latin typeface="+mj-ea"/>
                </a:rPr>
                <a:t>Esther Wilson</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Account Manager</a:t>
              </a:r>
              <a:endParaRPr lang="en-US" altLang="zh-CN" sz="1200" dirty="0">
                <a:solidFill>
                  <a:schemeClr val="accent2"/>
                </a:solidFill>
                <a:latin typeface="+mn-ea"/>
              </a:endParaRPr>
            </a:p>
          </p:txBody>
        </p:sp>
        <p:grpSp>
          <p:nvGrpSpPr>
            <p:cNvPr id="82" name="组合 81"/>
            <p:cNvGrpSpPr/>
            <p:nvPr/>
          </p:nvGrpSpPr>
          <p:grpSpPr>
            <a:xfrm>
              <a:off x="8619778" y="5496559"/>
              <a:ext cx="1329544" cy="220942"/>
              <a:chOff x="2210650" y="5496559"/>
              <a:chExt cx="1329544" cy="220942"/>
            </a:xfrm>
            <a:solidFill>
              <a:schemeClr val="accent3"/>
            </a:solidFill>
          </p:grpSpPr>
          <p:sp>
            <p:nvSpPr>
              <p:cNvPr id="83" name="任意多边形 82"/>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4"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85" name="任意多边形 84"/>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6" name="任意多边形 85"/>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sp>
        <p:nvSpPr>
          <p:cNvPr id="4" name="标题 3"/>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92091" y="4575259"/>
            <a:ext cx="3316579" cy="1830073"/>
            <a:chOff x="1043608" y="3175064"/>
            <a:chExt cx="2487758" cy="1372555"/>
          </a:xfrm>
        </p:grpSpPr>
        <p:grpSp>
          <p:nvGrpSpPr>
            <p:cNvPr id="13" name="组合 12"/>
            <p:cNvGrpSpPr/>
            <p:nvPr/>
          </p:nvGrpSpPr>
          <p:grpSpPr>
            <a:xfrm>
              <a:off x="1043608" y="3175064"/>
              <a:ext cx="2487758" cy="1372555"/>
              <a:chOff x="4892554" y="3147815"/>
              <a:chExt cx="2088232" cy="1152127"/>
            </a:xfrm>
          </p:grpSpPr>
          <p:sp>
            <p:nvSpPr>
              <p:cNvPr id="16" name="矩形 15"/>
              <p:cNvSpPr/>
              <p:nvPr/>
            </p:nvSpPr>
            <p:spPr>
              <a:xfrm>
                <a:off x="4892554" y="3147815"/>
                <a:ext cx="2088232" cy="720080"/>
              </a:xfrm>
              <a:prstGeom prst="rect">
                <a:avLst/>
              </a:prstGeom>
              <a:solidFill>
                <a:schemeClr val="accent1"/>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Bodoni MT" panose="02070603080606020203"/>
                  <a:ea typeface="微软雅黑" panose="020B0503020204020204" pitchFamily="34" charset="-122"/>
                </a:endParaRPr>
              </a:p>
            </p:txBody>
          </p:sp>
          <p:sp>
            <p:nvSpPr>
              <p:cNvPr id="27" name="等腰三角形 26"/>
              <p:cNvSpPr/>
              <p:nvPr/>
            </p:nvSpPr>
            <p:spPr>
              <a:xfrm flipV="1">
                <a:off x="4892554" y="3867894"/>
                <a:ext cx="2088232" cy="432048"/>
              </a:xfrm>
              <a:prstGeom prst="triangle">
                <a:avLst/>
              </a:prstGeom>
              <a:solidFill>
                <a:schemeClr val="accent1"/>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Bodoni MT" panose="02070603080606020203"/>
                  <a:ea typeface="微软雅黑" panose="020B0503020204020204" pitchFamily="34" charset="-122"/>
                </a:endParaRPr>
              </a:p>
            </p:txBody>
          </p:sp>
        </p:grpSp>
        <p:sp>
          <p:nvSpPr>
            <p:cNvPr id="14" name="TextBox 13"/>
            <p:cNvSpPr txBox="1"/>
            <p:nvPr/>
          </p:nvSpPr>
          <p:spPr>
            <a:xfrm>
              <a:off x="1601798" y="3207841"/>
              <a:ext cx="1371377" cy="1107996"/>
            </a:xfrm>
            <a:prstGeom prst="rect">
              <a:avLst/>
            </a:prstGeom>
            <a:noFill/>
          </p:spPr>
          <p:txBody>
            <a:bodyPr wrap="square" rtlCol="0">
              <a:spAutoFit/>
            </a:bodyPr>
            <a:lstStyle/>
            <a:p>
              <a:pPr algn="ctr" defTabSz="1218565">
                <a:defRPr/>
              </a:pPr>
              <a:r>
                <a:rPr lang="en-US" altLang="zh-CN" sz="8800" kern="0" dirty="0">
                  <a:solidFill>
                    <a:sysClr val="window" lastClr="FFFFFF"/>
                  </a:solidFill>
                  <a:latin typeface="Impact" panose="020B0806030902050204" pitchFamily="34" charset="0"/>
                </a:rPr>
                <a:t>25</a:t>
              </a:r>
              <a:endParaRPr lang="zh-CN" altLang="en-US" sz="8800" kern="0" dirty="0">
                <a:solidFill>
                  <a:sysClr val="window" lastClr="FFFFFF"/>
                </a:solidFill>
                <a:latin typeface="Impact" panose="020B0806030902050204" pitchFamily="34" charset="0"/>
              </a:endParaRPr>
            </a:p>
          </p:txBody>
        </p:sp>
        <p:sp>
          <p:nvSpPr>
            <p:cNvPr id="15" name="TextBox 14"/>
            <p:cNvSpPr txBox="1"/>
            <p:nvPr/>
          </p:nvSpPr>
          <p:spPr>
            <a:xfrm>
              <a:off x="2523254" y="3352918"/>
              <a:ext cx="685688" cy="438581"/>
            </a:xfrm>
            <a:prstGeom prst="rect">
              <a:avLst/>
            </a:prstGeom>
            <a:noFill/>
          </p:spPr>
          <p:txBody>
            <a:bodyPr wrap="square" rtlCol="0">
              <a:spAutoFit/>
            </a:bodyPr>
            <a:lstStyle/>
            <a:p>
              <a:pPr algn="ctr" defTabSz="1218565">
                <a:defRPr/>
              </a:pPr>
              <a:r>
                <a:rPr lang="en-US" altLang="zh-CN" sz="3200" kern="0" dirty="0">
                  <a:solidFill>
                    <a:sysClr val="window" lastClr="FFFFFF"/>
                  </a:solidFill>
                  <a:latin typeface="Impact" panose="020B0806030902050204" pitchFamily="34" charset="0"/>
                </a:rPr>
                <a:t>%</a:t>
              </a:r>
              <a:endParaRPr lang="zh-CN" altLang="en-US" sz="3200" kern="0" dirty="0">
                <a:solidFill>
                  <a:sysClr val="window" lastClr="FFFFFF"/>
                </a:solidFill>
                <a:latin typeface="Impact" panose="020B0806030902050204" pitchFamily="34" charset="0"/>
              </a:endParaRPr>
            </a:p>
          </p:txBody>
        </p:sp>
      </p:grpSp>
      <p:grpSp>
        <p:nvGrpSpPr>
          <p:cNvPr id="28" name="组合 27"/>
          <p:cNvGrpSpPr/>
          <p:nvPr/>
        </p:nvGrpSpPr>
        <p:grpSpPr>
          <a:xfrm>
            <a:off x="1392091" y="1562593"/>
            <a:ext cx="3316579" cy="2810008"/>
            <a:chOff x="1043608" y="915566"/>
            <a:chExt cx="2487758" cy="2107506"/>
          </a:xfrm>
        </p:grpSpPr>
        <p:grpSp>
          <p:nvGrpSpPr>
            <p:cNvPr id="29" name="组合 28"/>
            <p:cNvGrpSpPr/>
            <p:nvPr/>
          </p:nvGrpSpPr>
          <p:grpSpPr>
            <a:xfrm>
              <a:off x="1043608" y="915566"/>
              <a:ext cx="2487758" cy="2107506"/>
              <a:chOff x="4892554" y="1179176"/>
              <a:chExt cx="2088232" cy="1769047"/>
            </a:xfrm>
          </p:grpSpPr>
          <p:sp>
            <p:nvSpPr>
              <p:cNvPr id="33" name="矩形 32"/>
              <p:cNvSpPr/>
              <p:nvPr/>
            </p:nvSpPr>
            <p:spPr>
              <a:xfrm>
                <a:off x="4892554" y="1611224"/>
                <a:ext cx="2088232" cy="133699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Bodoni MT" panose="02070603080606020203"/>
                  <a:ea typeface="微软雅黑" panose="020B0503020204020204" pitchFamily="34" charset="-122"/>
                </a:endParaRPr>
              </a:p>
            </p:txBody>
          </p:sp>
          <p:sp>
            <p:nvSpPr>
              <p:cNvPr id="34" name="等腰三角形 33"/>
              <p:cNvSpPr/>
              <p:nvPr/>
            </p:nvSpPr>
            <p:spPr>
              <a:xfrm>
                <a:off x="4892554" y="1179176"/>
                <a:ext cx="2088232" cy="432048"/>
              </a:xfrm>
              <a:prstGeom prst="triangle">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Bodoni MT" panose="02070603080606020203"/>
                  <a:ea typeface="微软雅黑" panose="020B0503020204020204" pitchFamily="34" charset="-122"/>
                </a:endParaRPr>
              </a:p>
            </p:txBody>
          </p:sp>
        </p:grpSp>
        <p:sp>
          <p:nvSpPr>
            <p:cNvPr id="30" name="TextBox 29"/>
            <p:cNvSpPr txBox="1"/>
            <p:nvPr/>
          </p:nvSpPr>
          <p:spPr>
            <a:xfrm>
              <a:off x="1601798" y="1172920"/>
              <a:ext cx="1371377" cy="1107996"/>
            </a:xfrm>
            <a:prstGeom prst="rect">
              <a:avLst/>
            </a:prstGeom>
            <a:noFill/>
          </p:spPr>
          <p:txBody>
            <a:bodyPr wrap="square" rtlCol="0">
              <a:spAutoFit/>
            </a:bodyPr>
            <a:lstStyle/>
            <a:p>
              <a:pPr algn="ctr" defTabSz="1218565">
                <a:defRPr/>
              </a:pPr>
              <a:r>
                <a:rPr lang="en-US" altLang="zh-CN" sz="8800" kern="0" dirty="0">
                  <a:solidFill>
                    <a:sysClr val="window" lastClr="FFFFFF"/>
                  </a:solidFill>
                  <a:latin typeface="Impact" panose="020B0806030902050204" pitchFamily="34" charset="0"/>
                </a:rPr>
                <a:t>75</a:t>
              </a:r>
              <a:endParaRPr lang="zh-CN" altLang="en-US" sz="8800" kern="0" dirty="0">
                <a:solidFill>
                  <a:sysClr val="window" lastClr="FFFFFF"/>
                </a:solidFill>
                <a:latin typeface="Impact" panose="020B0806030902050204" pitchFamily="34" charset="0"/>
              </a:endParaRPr>
            </a:p>
          </p:txBody>
        </p:sp>
        <p:sp>
          <p:nvSpPr>
            <p:cNvPr id="31" name="TextBox 30"/>
            <p:cNvSpPr txBox="1"/>
            <p:nvPr/>
          </p:nvSpPr>
          <p:spPr>
            <a:xfrm>
              <a:off x="2485638" y="1317997"/>
              <a:ext cx="685688" cy="438581"/>
            </a:xfrm>
            <a:prstGeom prst="rect">
              <a:avLst/>
            </a:prstGeom>
            <a:noFill/>
          </p:spPr>
          <p:txBody>
            <a:bodyPr wrap="square" rtlCol="0">
              <a:spAutoFit/>
            </a:bodyPr>
            <a:lstStyle/>
            <a:p>
              <a:pPr algn="ctr" defTabSz="1218565">
                <a:defRPr/>
              </a:pPr>
              <a:r>
                <a:rPr lang="en-US" altLang="zh-CN" sz="3200" kern="0" dirty="0">
                  <a:solidFill>
                    <a:sysClr val="window" lastClr="FFFFFF"/>
                  </a:solidFill>
                  <a:latin typeface="Impact" panose="020B0806030902050204" pitchFamily="34" charset="0"/>
                </a:rPr>
                <a:t>%</a:t>
              </a:r>
              <a:endParaRPr lang="zh-CN" altLang="en-US" sz="3200" kern="0" dirty="0">
                <a:solidFill>
                  <a:sysClr val="window" lastClr="FFFFFF"/>
                </a:solidFill>
                <a:latin typeface="Impact" panose="020B0806030902050204" pitchFamily="34" charset="0"/>
              </a:endParaRPr>
            </a:p>
          </p:txBody>
        </p:sp>
        <p:sp>
          <p:nvSpPr>
            <p:cNvPr id="32" name="矩形 31"/>
            <p:cNvSpPr/>
            <p:nvPr/>
          </p:nvSpPr>
          <p:spPr>
            <a:xfrm>
              <a:off x="1227110" y="2141443"/>
              <a:ext cx="2088232" cy="646331"/>
            </a:xfrm>
            <a:prstGeom prst="rect">
              <a:avLst/>
            </a:prstGeom>
          </p:spPr>
          <p:txBody>
            <a:bodyPr wrap="square">
              <a:spAutoFit/>
            </a:bodyPr>
            <a:lstStyle/>
            <a:p>
              <a:pPr algn="ctr" defTabSz="1218565">
                <a:defRPr/>
              </a:pPr>
              <a:r>
                <a:rPr lang="zh-CN" altLang="en-US" sz="2400" kern="0" dirty="0">
                  <a:solidFill>
                    <a:sysClr val="window" lastClr="FFFFFF"/>
                  </a:solidFill>
                  <a:latin typeface="微软雅黑" panose="020B0503020204020204" pitchFamily="34" charset="-122"/>
                  <a:ea typeface="微软雅黑" panose="020B0503020204020204" pitchFamily="34" charset="-122"/>
                </a:rPr>
                <a:t>请输入相关内容</a:t>
              </a:r>
              <a:endParaRPr lang="en-US" altLang="zh-CN" sz="2400"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400" kern="0" dirty="0">
                  <a:solidFill>
                    <a:sysClr val="window" lastClr="FFFFFF"/>
                  </a:solidFill>
                  <a:latin typeface="微软雅黑" panose="020B0503020204020204" pitchFamily="34" charset="-122"/>
                  <a:ea typeface="微软雅黑" panose="020B0503020204020204" pitchFamily="34" charset="-122"/>
                </a:rPr>
                <a:t>请输入相关内容</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grpSp>
      <p:cxnSp>
        <p:nvCxnSpPr>
          <p:cNvPr id="35" name="Straight Connector 57"/>
          <p:cNvCxnSpPr/>
          <p:nvPr/>
        </p:nvCxnSpPr>
        <p:spPr bwMode="auto">
          <a:xfrm>
            <a:off x="4420675" y="2618711"/>
            <a:ext cx="6571233" cy="0"/>
          </a:xfrm>
          <a:prstGeom prst="line">
            <a:avLst/>
          </a:prstGeom>
          <a:solidFill>
            <a:srgbClr val="ECB100"/>
          </a:solidFill>
          <a:ln w="6350" cap="flat" cmpd="sng" algn="ctr">
            <a:solidFill>
              <a:schemeClr val="tx1">
                <a:lumMod val="50000"/>
                <a:lumOff val="50000"/>
              </a:schemeClr>
            </a:solidFill>
            <a:prstDash val="dashDot"/>
            <a:round/>
            <a:headEnd type="oval" w="sm" len="sm"/>
            <a:tailEnd type="oval" w="sm" len="sm"/>
          </a:ln>
          <a:effectLst/>
        </p:spPr>
      </p:cxnSp>
      <p:sp>
        <p:nvSpPr>
          <p:cNvPr id="36" name="矩形 35"/>
          <p:cNvSpPr/>
          <p:nvPr/>
        </p:nvSpPr>
        <p:spPr>
          <a:xfrm>
            <a:off x="6191999" y="2680066"/>
            <a:ext cx="4799908" cy="1149020"/>
          </a:xfrm>
          <a:prstGeom prst="rect">
            <a:avLst/>
          </a:prstGeom>
        </p:spPr>
        <p:txBody>
          <a:bodyPr wrap="square" lIns="121908" tIns="60954" rIns="121908" bIns="60954">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随着计算机技术的发展及印刷技术进步，平面设计在视觉感观领域的表现也越来越丰富，这对今天的平面设计都提出了空前挑战，为平面设计者提供了更为广阔的发展窨。从技术上讲，平面设计更重要。</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176463" y="2074142"/>
            <a:ext cx="3048668" cy="400097"/>
          </a:xfrm>
          <a:prstGeom prst="rect">
            <a:avLst/>
          </a:prstGeom>
          <a:noFill/>
        </p:spPr>
        <p:txBody>
          <a:bodyPr wrap="square" lIns="121908" tIns="60954" rIns="121908" bIns="60954"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在这里填写项目标题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8" name="Straight Connector 57"/>
          <p:cNvCxnSpPr/>
          <p:nvPr/>
        </p:nvCxnSpPr>
        <p:spPr bwMode="auto">
          <a:xfrm>
            <a:off x="4420676" y="4895111"/>
            <a:ext cx="6533921" cy="0"/>
          </a:xfrm>
          <a:prstGeom prst="line">
            <a:avLst/>
          </a:prstGeom>
          <a:solidFill>
            <a:srgbClr val="ECB100"/>
          </a:solidFill>
          <a:ln w="6350" cap="flat" cmpd="sng" algn="ctr">
            <a:solidFill>
              <a:schemeClr val="tx1">
                <a:lumMod val="50000"/>
                <a:lumOff val="50000"/>
              </a:schemeClr>
            </a:solidFill>
            <a:prstDash val="dashDot"/>
            <a:round/>
            <a:headEnd type="oval" w="sm" len="sm"/>
            <a:tailEnd type="oval" w="sm" len="sm"/>
          </a:ln>
          <a:effectLst/>
        </p:spPr>
      </p:cxnSp>
      <p:sp>
        <p:nvSpPr>
          <p:cNvPr id="39" name="矩形 38"/>
          <p:cNvSpPr/>
          <p:nvPr/>
        </p:nvSpPr>
        <p:spPr>
          <a:xfrm>
            <a:off x="6154688" y="4956465"/>
            <a:ext cx="4799908" cy="1149032"/>
          </a:xfrm>
          <a:prstGeom prst="rect">
            <a:avLst/>
          </a:prstGeom>
        </p:spPr>
        <p:txBody>
          <a:bodyPr wrap="square" lIns="121908" tIns="60954" rIns="121908" bIns="60954">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随着计算机技术的发展及印刷技术进步，平面设计在视觉感观领域的表现也越来越丰富，这对今天的平面设计都提出了空前挑战，为平面设计者提供了更为广阔的发展窨。从技术上讲，平面设计更重要。</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6139152" y="4350542"/>
            <a:ext cx="3048668" cy="400097"/>
          </a:xfrm>
          <a:prstGeom prst="rect">
            <a:avLst/>
          </a:prstGeom>
          <a:noFill/>
        </p:spPr>
        <p:txBody>
          <a:bodyPr wrap="square" lIns="121908" tIns="60954" rIns="121908" bIns="60954"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在这里填写项目标题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6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6000">
                                          <p:cBhvr additive="base">
                                            <p:cTn id="7" dur="600" fill="hold"/>
                                            <p:tgtEl>
                                              <p:spTgt spid="28"/>
                                            </p:tgtEl>
                                            <p:attrNameLst>
                                              <p:attrName>ppt_x</p:attrName>
                                            </p:attrNameLst>
                                          </p:cBhvr>
                                          <p:tavLst>
                                            <p:tav tm="0">
                                              <p:val>
                                                <p:strVal val="#ppt_x"/>
                                              </p:val>
                                            </p:tav>
                                            <p:tav tm="100000">
                                              <p:val>
                                                <p:strVal val="#ppt_x"/>
                                              </p:val>
                                            </p:tav>
                                          </p:tavLst>
                                        </p:anim>
                                        <p:anim calcmode="lin" valueType="num" p14:bounceEnd="46000">
                                          <p:cBhvr additive="base">
                                            <p:cTn id="8" dur="60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46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46000">
                                          <p:cBhvr additive="base">
                                            <p:cTn id="11" dur="6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12" dur="6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300"/>
                                            <p:tgtEl>
                                              <p:spTgt spid="37"/>
                                            </p:tgtEl>
                                            <p:attrNameLst>
                                              <p:attrName>ppt_y</p:attrName>
                                            </p:attrNameLst>
                                          </p:cBhvr>
                                          <p:tavLst>
                                            <p:tav tm="0">
                                              <p:val>
                                                <p:strVal val="#ppt_y+#ppt_h*1.125000"/>
                                              </p:val>
                                            </p:tav>
                                            <p:tav tm="100000">
                                              <p:val>
                                                <p:strVal val="#ppt_y"/>
                                              </p:val>
                                            </p:tav>
                                          </p:tavLst>
                                        </p:anim>
                                        <p:animEffect transition="in" filter="wipe(up)">
                                          <p:cBhvr>
                                            <p:cTn id="21" dur="300"/>
                                            <p:tgtEl>
                                              <p:spTgt spid="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300"/>
                                            <p:tgtEl>
                                              <p:spTgt spid="36"/>
                                            </p:tgtEl>
                                            <p:attrNameLst>
                                              <p:attrName>ppt_y</p:attrName>
                                            </p:attrNameLst>
                                          </p:cBhvr>
                                          <p:tavLst>
                                            <p:tav tm="0">
                                              <p:val>
                                                <p:strVal val="#ppt_y-#ppt_h*1.125000"/>
                                              </p:val>
                                            </p:tav>
                                            <p:tav tm="100000">
                                              <p:val>
                                                <p:strVal val="#ppt_y"/>
                                              </p:val>
                                            </p:tav>
                                          </p:tavLst>
                                        </p:anim>
                                        <p:animEffect transition="in" filter="wipe(down)">
                                          <p:cBhvr>
                                            <p:cTn id="25" dur="300"/>
                                            <p:tgtEl>
                                              <p:spTgt spid="36"/>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500"/>
                                            <p:tgtEl>
                                              <p:spTgt spid="38"/>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300"/>
                                            <p:tgtEl>
                                              <p:spTgt spid="40"/>
                                            </p:tgtEl>
                                            <p:attrNameLst>
                                              <p:attrName>ppt_y</p:attrName>
                                            </p:attrNameLst>
                                          </p:cBhvr>
                                          <p:tavLst>
                                            <p:tav tm="0">
                                              <p:val>
                                                <p:strVal val="#ppt_y+#ppt_h*1.125000"/>
                                              </p:val>
                                            </p:tav>
                                            <p:tav tm="100000">
                                              <p:val>
                                                <p:strVal val="#ppt_y"/>
                                              </p:val>
                                            </p:tav>
                                          </p:tavLst>
                                        </p:anim>
                                        <p:animEffect transition="in" filter="wipe(up)">
                                          <p:cBhvr>
                                            <p:cTn id="34" dur="300"/>
                                            <p:tgtEl>
                                              <p:spTgt spid="40"/>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300"/>
                                            <p:tgtEl>
                                              <p:spTgt spid="39"/>
                                            </p:tgtEl>
                                            <p:attrNameLst>
                                              <p:attrName>ppt_y</p:attrName>
                                            </p:attrNameLst>
                                          </p:cBhvr>
                                          <p:tavLst>
                                            <p:tav tm="0">
                                              <p:val>
                                                <p:strVal val="#ppt_y-#ppt_h*1.125000"/>
                                              </p:val>
                                            </p:tav>
                                            <p:tav tm="100000">
                                              <p:val>
                                                <p:strVal val="#ppt_y"/>
                                              </p:val>
                                            </p:tav>
                                          </p:tavLst>
                                        </p:anim>
                                        <p:animEffect transition="in" filter="wipe(down)">
                                          <p:cBhvr>
                                            <p:cTn id="38"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600" fill="hold"/>
                                            <p:tgtEl>
                                              <p:spTgt spid="28"/>
                                            </p:tgtEl>
                                            <p:attrNameLst>
                                              <p:attrName>ppt_x</p:attrName>
                                            </p:attrNameLst>
                                          </p:cBhvr>
                                          <p:tavLst>
                                            <p:tav tm="0">
                                              <p:val>
                                                <p:strVal val="#ppt_x"/>
                                              </p:val>
                                            </p:tav>
                                            <p:tav tm="100000">
                                              <p:val>
                                                <p:strVal val="#ppt_x"/>
                                              </p:val>
                                            </p:tav>
                                          </p:tavLst>
                                        </p:anim>
                                        <p:anim calcmode="lin" valueType="num">
                                          <p:cBhvr additive="base">
                                            <p:cTn id="8" dur="60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600" fill="hold"/>
                                            <p:tgtEl>
                                              <p:spTgt spid="12"/>
                                            </p:tgtEl>
                                            <p:attrNameLst>
                                              <p:attrName>ppt_x</p:attrName>
                                            </p:attrNameLst>
                                          </p:cBhvr>
                                          <p:tavLst>
                                            <p:tav tm="0">
                                              <p:val>
                                                <p:strVal val="#ppt_x"/>
                                              </p:val>
                                            </p:tav>
                                            <p:tav tm="100000">
                                              <p:val>
                                                <p:strVal val="#ppt_x"/>
                                              </p:val>
                                            </p:tav>
                                          </p:tavLst>
                                        </p:anim>
                                        <p:anim calcmode="lin" valueType="num">
                                          <p:cBhvr additive="base">
                                            <p:cTn id="12" dur="6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300"/>
                                            <p:tgtEl>
                                              <p:spTgt spid="37"/>
                                            </p:tgtEl>
                                            <p:attrNameLst>
                                              <p:attrName>ppt_y</p:attrName>
                                            </p:attrNameLst>
                                          </p:cBhvr>
                                          <p:tavLst>
                                            <p:tav tm="0">
                                              <p:val>
                                                <p:strVal val="#ppt_y+#ppt_h*1.125000"/>
                                              </p:val>
                                            </p:tav>
                                            <p:tav tm="100000">
                                              <p:val>
                                                <p:strVal val="#ppt_y"/>
                                              </p:val>
                                            </p:tav>
                                          </p:tavLst>
                                        </p:anim>
                                        <p:animEffect transition="in" filter="wipe(up)">
                                          <p:cBhvr>
                                            <p:cTn id="21" dur="300"/>
                                            <p:tgtEl>
                                              <p:spTgt spid="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300"/>
                                            <p:tgtEl>
                                              <p:spTgt spid="36"/>
                                            </p:tgtEl>
                                            <p:attrNameLst>
                                              <p:attrName>ppt_y</p:attrName>
                                            </p:attrNameLst>
                                          </p:cBhvr>
                                          <p:tavLst>
                                            <p:tav tm="0">
                                              <p:val>
                                                <p:strVal val="#ppt_y-#ppt_h*1.125000"/>
                                              </p:val>
                                            </p:tav>
                                            <p:tav tm="100000">
                                              <p:val>
                                                <p:strVal val="#ppt_y"/>
                                              </p:val>
                                            </p:tav>
                                          </p:tavLst>
                                        </p:anim>
                                        <p:animEffect transition="in" filter="wipe(down)">
                                          <p:cBhvr>
                                            <p:cTn id="25" dur="300"/>
                                            <p:tgtEl>
                                              <p:spTgt spid="36"/>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500"/>
                                            <p:tgtEl>
                                              <p:spTgt spid="38"/>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300"/>
                                            <p:tgtEl>
                                              <p:spTgt spid="40"/>
                                            </p:tgtEl>
                                            <p:attrNameLst>
                                              <p:attrName>ppt_y</p:attrName>
                                            </p:attrNameLst>
                                          </p:cBhvr>
                                          <p:tavLst>
                                            <p:tav tm="0">
                                              <p:val>
                                                <p:strVal val="#ppt_y+#ppt_h*1.125000"/>
                                              </p:val>
                                            </p:tav>
                                            <p:tav tm="100000">
                                              <p:val>
                                                <p:strVal val="#ppt_y"/>
                                              </p:val>
                                            </p:tav>
                                          </p:tavLst>
                                        </p:anim>
                                        <p:animEffect transition="in" filter="wipe(up)">
                                          <p:cBhvr>
                                            <p:cTn id="34" dur="300"/>
                                            <p:tgtEl>
                                              <p:spTgt spid="40"/>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300"/>
                                            <p:tgtEl>
                                              <p:spTgt spid="39"/>
                                            </p:tgtEl>
                                            <p:attrNameLst>
                                              <p:attrName>ppt_y</p:attrName>
                                            </p:attrNameLst>
                                          </p:cBhvr>
                                          <p:tavLst>
                                            <p:tav tm="0">
                                              <p:val>
                                                <p:strVal val="#ppt_y-#ppt_h*1.125000"/>
                                              </p:val>
                                            </p:tav>
                                            <p:tav tm="100000">
                                              <p:val>
                                                <p:strVal val="#ppt_y"/>
                                              </p:val>
                                            </p:tav>
                                          </p:tavLst>
                                        </p:anim>
                                        <p:animEffect transition="in" filter="wipe(down)">
                                          <p:cBhvr>
                                            <p:cTn id="38"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 Box 7"/>
          <p:cNvSpPr txBox="1">
            <a:spLocks noChangeArrowheads="1"/>
          </p:cNvSpPr>
          <p:nvPr/>
        </p:nvSpPr>
        <p:spPr bwMode="auto">
          <a:xfrm>
            <a:off x="5689725" y="1832295"/>
            <a:ext cx="5565775" cy="635876"/>
          </a:xfrm>
          <a:prstGeom prst="rect">
            <a:avLst/>
          </a:prstGeom>
          <a:noFill/>
          <a:ln w="9525">
            <a:noFill/>
            <a:miter lim="800000"/>
          </a:ln>
        </p:spPr>
        <p:txBody>
          <a:bodyPr wrap="square" lIns="60940" tIns="30470" rIns="60940" bIns="30470">
            <a:spAutoFit/>
          </a:bodyPr>
          <a:lstStyle/>
          <a:p>
            <a:pPr defTabSz="1450340"/>
            <a:r>
              <a:rPr lang="zh-CN" altLang="en-US" sz="3700" b="1" spc="-200" dirty="0">
                <a:solidFill>
                  <a:schemeClr val="tx2"/>
                </a:solidFill>
                <a:latin typeface="+mn-ea"/>
                <a:cs typeface="+mn-ea"/>
              </a:rPr>
              <a:t>年度完成的主要工作</a:t>
            </a:r>
            <a:endParaRPr lang="zh-CN" altLang="en-US" sz="3700" b="1" spc="-200" dirty="0">
              <a:solidFill>
                <a:schemeClr val="tx2"/>
              </a:solidFill>
              <a:latin typeface="+mn-ea"/>
              <a:cs typeface="+mn-ea"/>
            </a:endParaRPr>
          </a:p>
        </p:txBody>
      </p:sp>
      <p:sp>
        <p:nvSpPr>
          <p:cNvPr id="119" name="Freeform 6"/>
          <p:cNvSpPr>
            <a:spLocks noEditPoints="1"/>
          </p:cNvSpPr>
          <p:nvPr/>
        </p:nvSpPr>
        <p:spPr bwMode="auto">
          <a:xfrm>
            <a:off x="2777018" y="1917826"/>
            <a:ext cx="778697" cy="77586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0" name="Freeform 7"/>
          <p:cNvSpPr/>
          <p:nvPr/>
        </p:nvSpPr>
        <p:spPr bwMode="auto">
          <a:xfrm>
            <a:off x="1951770" y="4794886"/>
            <a:ext cx="816785" cy="814666"/>
          </a:xfrm>
          <a:custGeom>
            <a:avLst/>
            <a:gdLst>
              <a:gd name="T0" fmla="*/ 128 w 173"/>
              <a:gd name="T1" fmla="*/ 162 h 173"/>
              <a:gd name="T2" fmla="*/ 135 w 173"/>
              <a:gd name="T3" fmla="*/ 155 h 173"/>
              <a:gd name="T4" fmla="*/ 140 w 173"/>
              <a:gd name="T5" fmla="*/ 151 h 173"/>
              <a:gd name="T6" fmla="*/ 148 w 173"/>
              <a:gd name="T7" fmla="*/ 146 h 173"/>
              <a:gd name="T8" fmla="*/ 144 w 173"/>
              <a:gd name="T9" fmla="*/ 135 h 173"/>
              <a:gd name="T10" fmla="*/ 159 w 173"/>
              <a:gd name="T11" fmla="*/ 133 h 173"/>
              <a:gd name="T12" fmla="*/ 154 w 173"/>
              <a:gd name="T13" fmla="*/ 119 h 173"/>
              <a:gd name="T14" fmla="*/ 166 w 173"/>
              <a:gd name="T15" fmla="*/ 118 h 173"/>
              <a:gd name="T16" fmla="*/ 168 w 173"/>
              <a:gd name="T17" fmla="*/ 108 h 173"/>
              <a:gd name="T18" fmla="*/ 169 w 173"/>
              <a:gd name="T19" fmla="*/ 102 h 173"/>
              <a:gd name="T20" fmla="*/ 172 w 173"/>
              <a:gd name="T21" fmla="*/ 92 h 173"/>
              <a:gd name="T22" fmla="*/ 162 w 173"/>
              <a:gd name="T23" fmla="*/ 86 h 173"/>
              <a:gd name="T24" fmla="*/ 172 w 173"/>
              <a:gd name="T25" fmla="*/ 75 h 173"/>
              <a:gd name="T26" fmla="*/ 159 w 173"/>
              <a:gd name="T27" fmla="*/ 68 h 173"/>
              <a:gd name="T28" fmla="*/ 167 w 173"/>
              <a:gd name="T29" fmla="*/ 59 h 173"/>
              <a:gd name="T30" fmla="*/ 162 w 173"/>
              <a:gd name="T31" fmla="*/ 50 h 173"/>
              <a:gd name="T32" fmla="*/ 159 w 173"/>
              <a:gd name="T33" fmla="*/ 45 h 173"/>
              <a:gd name="T34" fmla="*/ 155 w 173"/>
              <a:gd name="T35" fmla="*/ 36 h 173"/>
              <a:gd name="T36" fmla="*/ 144 w 173"/>
              <a:gd name="T37" fmla="*/ 38 h 173"/>
              <a:gd name="T38" fmla="*/ 145 w 173"/>
              <a:gd name="T39" fmla="*/ 22 h 173"/>
              <a:gd name="T40" fmla="*/ 130 w 173"/>
              <a:gd name="T41" fmla="*/ 25 h 173"/>
              <a:gd name="T42" fmla="*/ 131 w 173"/>
              <a:gd name="T43" fmla="*/ 13 h 173"/>
              <a:gd name="T44" fmla="*/ 121 w 173"/>
              <a:gd name="T45" fmla="*/ 10 h 173"/>
              <a:gd name="T46" fmla="*/ 116 w 173"/>
              <a:gd name="T47" fmla="*/ 8 h 173"/>
              <a:gd name="T48" fmla="*/ 107 w 173"/>
              <a:gd name="T49" fmla="*/ 3 h 173"/>
              <a:gd name="T50" fmla="*/ 99 w 173"/>
              <a:gd name="T51" fmla="*/ 12 h 173"/>
              <a:gd name="T52" fmla="*/ 90 w 173"/>
              <a:gd name="T53" fmla="*/ 0 h 173"/>
              <a:gd name="T54" fmla="*/ 80 w 173"/>
              <a:gd name="T55" fmla="*/ 11 h 173"/>
              <a:gd name="T56" fmla="*/ 73 w 173"/>
              <a:gd name="T57" fmla="*/ 1 h 173"/>
              <a:gd name="T58" fmla="*/ 64 w 173"/>
              <a:gd name="T59" fmla="*/ 5 h 173"/>
              <a:gd name="T60" fmla="*/ 58 w 173"/>
              <a:gd name="T61" fmla="*/ 7 h 173"/>
              <a:gd name="T62" fmla="*/ 48 w 173"/>
              <a:gd name="T63" fmla="*/ 9 h 173"/>
              <a:gd name="T64" fmla="*/ 48 w 173"/>
              <a:gd name="T65" fmla="*/ 21 h 173"/>
              <a:gd name="T66" fmla="*/ 33 w 173"/>
              <a:gd name="T67" fmla="*/ 18 h 173"/>
              <a:gd name="T68" fmla="*/ 33 w 173"/>
              <a:gd name="T69" fmla="*/ 33 h 173"/>
              <a:gd name="T70" fmla="*/ 22 w 173"/>
              <a:gd name="T71" fmla="*/ 30 h 173"/>
              <a:gd name="T72" fmla="*/ 17 w 173"/>
              <a:gd name="T73" fmla="*/ 39 h 173"/>
              <a:gd name="T74" fmla="*/ 14 w 173"/>
              <a:gd name="T75" fmla="*/ 44 h 173"/>
              <a:gd name="T76" fmla="*/ 8 w 173"/>
              <a:gd name="T77" fmla="*/ 52 h 173"/>
              <a:gd name="T78" fmla="*/ 15 w 173"/>
              <a:gd name="T79" fmla="*/ 61 h 173"/>
              <a:gd name="T80" fmla="*/ 2 w 173"/>
              <a:gd name="T81" fmla="*/ 68 h 173"/>
              <a:gd name="T82" fmla="*/ 11 w 173"/>
              <a:gd name="T83" fmla="*/ 79 h 173"/>
              <a:gd name="T84" fmla="*/ 0 w 173"/>
              <a:gd name="T85" fmla="*/ 85 h 173"/>
              <a:gd name="T86" fmla="*/ 3 w 173"/>
              <a:gd name="T87" fmla="*/ 95 h 173"/>
              <a:gd name="T88" fmla="*/ 3 w 173"/>
              <a:gd name="T89" fmla="*/ 101 h 173"/>
              <a:gd name="T90" fmla="*/ 4 w 173"/>
              <a:gd name="T91" fmla="*/ 111 h 173"/>
              <a:gd name="T92" fmla="*/ 16 w 173"/>
              <a:gd name="T93" fmla="*/ 113 h 173"/>
              <a:gd name="T94" fmla="*/ 9 w 173"/>
              <a:gd name="T95" fmla="*/ 127 h 173"/>
              <a:gd name="T96" fmla="*/ 24 w 173"/>
              <a:gd name="T97" fmla="*/ 129 h 173"/>
              <a:gd name="T98" fmla="*/ 19 w 173"/>
              <a:gd name="T99" fmla="*/ 140 h 173"/>
              <a:gd name="T100" fmla="*/ 27 w 173"/>
              <a:gd name="T101" fmla="*/ 147 h 173"/>
              <a:gd name="T102" fmla="*/ 32 w 173"/>
              <a:gd name="T103" fmla="*/ 151 h 173"/>
              <a:gd name="T104" fmla="*/ 38 w 173"/>
              <a:gd name="T105" fmla="*/ 158 h 173"/>
              <a:gd name="T106" fmla="*/ 49 w 173"/>
              <a:gd name="T107" fmla="*/ 152 h 173"/>
              <a:gd name="T108" fmla="*/ 53 w 173"/>
              <a:gd name="T109" fmla="*/ 167 h 173"/>
              <a:gd name="T110" fmla="*/ 66 w 173"/>
              <a:gd name="T111" fmla="*/ 159 h 173"/>
              <a:gd name="T112" fmla="*/ 70 w 173"/>
              <a:gd name="T113" fmla="*/ 171 h 173"/>
              <a:gd name="T114" fmla="*/ 80 w 173"/>
              <a:gd name="T115" fmla="*/ 171 h 173"/>
              <a:gd name="T116" fmla="*/ 86 w 173"/>
              <a:gd name="T117" fmla="*/ 171 h 173"/>
              <a:gd name="T118" fmla="*/ 95 w 173"/>
              <a:gd name="T119" fmla="*/ 172 h 173"/>
              <a:gd name="T120" fmla="*/ 100 w 173"/>
              <a:gd name="T121" fmla="*/ 161 h 173"/>
              <a:gd name="T122" fmla="*/ 112 w 173"/>
              <a:gd name="T123" fmla="*/ 169 h 173"/>
              <a:gd name="T124" fmla="*/ 118 w 173"/>
              <a:gd name="T125" fmla="*/ 15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173">
                <a:moveTo>
                  <a:pt x="122" y="163"/>
                </a:moveTo>
                <a:cubicBezTo>
                  <a:pt x="123" y="163"/>
                  <a:pt x="123" y="164"/>
                  <a:pt x="124" y="164"/>
                </a:cubicBezTo>
                <a:cubicBezTo>
                  <a:pt x="125" y="164"/>
                  <a:pt x="126" y="164"/>
                  <a:pt x="126" y="163"/>
                </a:cubicBezTo>
                <a:cubicBezTo>
                  <a:pt x="127" y="163"/>
                  <a:pt x="127" y="163"/>
                  <a:pt x="128" y="162"/>
                </a:cubicBezTo>
                <a:cubicBezTo>
                  <a:pt x="128" y="161"/>
                  <a:pt x="128" y="160"/>
                  <a:pt x="128" y="160"/>
                </a:cubicBezTo>
                <a:cubicBezTo>
                  <a:pt x="127" y="159"/>
                  <a:pt x="126" y="155"/>
                  <a:pt x="124" y="152"/>
                </a:cubicBezTo>
                <a:cubicBezTo>
                  <a:pt x="126" y="151"/>
                  <a:pt x="127" y="150"/>
                  <a:pt x="129" y="149"/>
                </a:cubicBezTo>
                <a:cubicBezTo>
                  <a:pt x="132" y="151"/>
                  <a:pt x="134" y="155"/>
                  <a:pt x="135" y="155"/>
                </a:cubicBezTo>
                <a:cubicBezTo>
                  <a:pt x="135" y="156"/>
                  <a:pt x="136" y="156"/>
                  <a:pt x="137" y="156"/>
                </a:cubicBezTo>
                <a:cubicBezTo>
                  <a:pt x="138" y="156"/>
                  <a:pt x="138" y="156"/>
                  <a:pt x="139" y="155"/>
                </a:cubicBezTo>
                <a:cubicBezTo>
                  <a:pt x="140" y="155"/>
                  <a:pt x="140" y="154"/>
                  <a:pt x="140" y="154"/>
                </a:cubicBezTo>
                <a:cubicBezTo>
                  <a:pt x="140" y="153"/>
                  <a:pt x="140" y="152"/>
                  <a:pt x="140" y="151"/>
                </a:cubicBezTo>
                <a:cubicBezTo>
                  <a:pt x="139" y="151"/>
                  <a:pt x="137" y="147"/>
                  <a:pt x="135" y="144"/>
                </a:cubicBezTo>
                <a:cubicBezTo>
                  <a:pt x="137" y="143"/>
                  <a:pt x="138" y="141"/>
                  <a:pt x="139" y="140"/>
                </a:cubicBezTo>
                <a:cubicBezTo>
                  <a:pt x="142" y="143"/>
                  <a:pt x="145" y="145"/>
                  <a:pt x="146" y="146"/>
                </a:cubicBezTo>
                <a:cubicBezTo>
                  <a:pt x="147" y="146"/>
                  <a:pt x="147" y="146"/>
                  <a:pt x="148" y="146"/>
                </a:cubicBezTo>
                <a:cubicBezTo>
                  <a:pt x="149" y="146"/>
                  <a:pt x="150" y="146"/>
                  <a:pt x="150" y="145"/>
                </a:cubicBezTo>
                <a:cubicBezTo>
                  <a:pt x="151" y="145"/>
                  <a:pt x="151" y="144"/>
                  <a:pt x="151" y="143"/>
                </a:cubicBezTo>
                <a:cubicBezTo>
                  <a:pt x="151" y="142"/>
                  <a:pt x="151" y="142"/>
                  <a:pt x="150" y="141"/>
                </a:cubicBezTo>
                <a:cubicBezTo>
                  <a:pt x="150" y="141"/>
                  <a:pt x="147" y="137"/>
                  <a:pt x="144" y="135"/>
                </a:cubicBezTo>
                <a:cubicBezTo>
                  <a:pt x="145" y="133"/>
                  <a:pt x="147" y="132"/>
                  <a:pt x="148" y="130"/>
                </a:cubicBezTo>
                <a:cubicBezTo>
                  <a:pt x="151" y="132"/>
                  <a:pt x="155" y="134"/>
                  <a:pt x="155" y="134"/>
                </a:cubicBezTo>
                <a:cubicBezTo>
                  <a:pt x="156" y="135"/>
                  <a:pt x="157" y="135"/>
                  <a:pt x="158" y="134"/>
                </a:cubicBezTo>
                <a:cubicBezTo>
                  <a:pt x="158" y="134"/>
                  <a:pt x="159" y="134"/>
                  <a:pt x="159" y="133"/>
                </a:cubicBezTo>
                <a:cubicBezTo>
                  <a:pt x="160" y="132"/>
                  <a:pt x="160" y="132"/>
                  <a:pt x="160" y="131"/>
                </a:cubicBezTo>
                <a:cubicBezTo>
                  <a:pt x="160" y="130"/>
                  <a:pt x="159" y="130"/>
                  <a:pt x="159" y="129"/>
                </a:cubicBezTo>
                <a:cubicBezTo>
                  <a:pt x="158" y="129"/>
                  <a:pt x="155" y="126"/>
                  <a:pt x="152" y="124"/>
                </a:cubicBezTo>
                <a:cubicBezTo>
                  <a:pt x="153" y="122"/>
                  <a:pt x="153" y="121"/>
                  <a:pt x="154" y="119"/>
                </a:cubicBezTo>
                <a:cubicBezTo>
                  <a:pt x="158" y="120"/>
                  <a:pt x="162" y="121"/>
                  <a:pt x="163" y="121"/>
                </a:cubicBezTo>
                <a:cubicBezTo>
                  <a:pt x="163" y="122"/>
                  <a:pt x="164" y="122"/>
                  <a:pt x="165" y="121"/>
                </a:cubicBezTo>
                <a:cubicBezTo>
                  <a:pt x="165" y="121"/>
                  <a:pt x="166" y="120"/>
                  <a:pt x="166" y="120"/>
                </a:cubicBezTo>
                <a:cubicBezTo>
                  <a:pt x="167" y="119"/>
                  <a:pt x="167" y="118"/>
                  <a:pt x="166" y="118"/>
                </a:cubicBezTo>
                <a:cubicBezTo>
                  <a:pt x="166" y="117"/>
                  <a:pt x="166" y="116"/>
                  <a:pt x="165" y="116"/>
                </a:cubicBezTo>
                <a:cubicBezTo>
                  <a:pt x="164" y="116"/>
                  <a:pt x="161" y="114"/>
                  <a:pt x="157" y="112"/>
                </a:cubicBezTo>
                <a:cubicBezTo>
                  <a:pt x="158" y="110"/>
                  <a:pt x="158" y="108"/>
                  <a:pt x="159" y="107"/>
                </a:cubicBezTo>
                <a:cubicBezTo>
                  <a:pt x="163" y="107"/>
                  <a:pt x="167" y="108"/>
                  <a:pt x="168" y="108"/>
                </a:cubicBezTo>
                <a:cubicBezTo>
                  <a:pt x="168" y="108"/>
                  <a:pt x="169" y="108"/>
                  <a:pt x="170" y="107"/>
                </a:cubicBezTo>
                <a:cubicBezTo>
                  <a:pt x="170" y="107"/>
                  <a:pt x="171" y="106"/>
                  <a:pt x="171" y="105"/>
                </a:cubicBezTo>
                <a:cubicBezTo>
                  <a:pt x="171" y="105"/>
                  <a:pt x="171" y="104"/>
                  <a:pt x="170" y="103"/>
                </a:cubicBezTo>
                <a:cubicBezTo>
                  <a:pt x="170" y="103"/>
                  <a:pt x="170" y="102"/>
                  <a:pt x="169" y="102"/>
                </a:cubicBezTo>
                <a:cubicBezTo>
                  <a:pt x="168" y="101"/>
                  <a:pt x="164" y="100"/>
                  <a:pt x="161" y="99"/>
                </a:cubicBezTo>
                <a:cubicBezTo>
                  <a:pt x="161" y="97"/>
                  <a:pt x="161" y="95"/>
                  <a:pt x="161" y="94"/>
                </a:cubicBezTo>
                <a:cubicBezTo>
                  <a:pt x="165" y="93"/>
                  <a:pt x="169" y="93"/>
                  <a:pt x="170" y="93"/>
                </a:cubicBezTo>
                <a:cubicBezTo>
                  <a:pt x="171" y="93"/>
                  <a:pt x="171" y="93"/>
                  <a:pt x="172" y="92"/>
                </a:cubicBezTo>
                <a:cubicBezTo>
                  <a:pt x="172" y="92"/>
                  <a:pt x="173" y="91"/>
                  <a:pt x="173" y="90"/>
                </a:cubicBezTo>
                <a:cubicBezTo>
                  <a:pt x="173" y="89"/>
                  <a:pt x="173" y="89"/>
                  <a:pt x="172" y="88"/>
                </a:cubicBezTo>
                <a:cubicBezTo>
                  <a:pt x="172" y="88"/>
                  <a:pt x="171" y="87"/>
                  <a:pt x="170" y="87"/>
                </a:cubicBezTo>
                <a:cubicBezTo>
                  <a:pt x="169" y="87"/>
                  <a:pt x="165" y="87"/>
                  <a:pt x="162" y="86"/>
                </a:cubicBezTo>
                <a:cubicBezTo>
                  <a:pt x="162" y="84"/>
                  <a:pt x="161" y="82"/>
                  <a:pt x="161" y="80"/>
                </a:cubicBezTo>
                <a:cubicBezTo>
                  <a:pt x="165" y="80"/>
                  <a:pt x="169" y="79"/>
                  <a:pt x="170" y="79"/>
                </a:cubicBezTo>
                <a:cubicBezTo>
                  <a:pt x="171" y="78"/>
                  <a:pt x="171" y="78"/>
                  <a:pt x="172" y="77"/>
                </a:cubicBezTo>
                <a:cubicBezTo>
                  <a:pt x="172" y="77"/>
                  <a:pt x="172" y="76"/>
                  <a:pt x="172" y="75"/>
                </a:cubicBezTo>
                <a:cubicBezTo>
                  <a:pt x="172" y="74"/>
                  <a:pt x="172" y="74"/>
                  <a:pt x="171" y="73"/>
                </a:cubicBezTo>
                <a:cubicBezTo>
                  <a:pt x="171" y="73"/>
                  <a:pt x="170" y="72"/>
                  <a:pt x="169" y="73"/>
                </a:cubicBezTo>
                <a:cubicBezTo>
                  <a:pt x="168" y="73"/>
                  <a:pt x="164" y="73"/>
                  <a:pt x="160" y="73"/>
                </a:cubicBezTo>
                <a:cubicBezTo>
                  <a:pt x="160" y="71"/>
                  <a:pt x="160" y="69"/>
                  <a:pt x="159" y="68"/>
                </a:cubicBezTo>
                <a:cubicBezTo>
                  <a:pt x="163" y="66"/>
                  <a:pt x="166" y="64"/>
                  <a:pt x="167" y="64"/>
                </a:cubicBezTo>
                <a:cubicBezTo>
                  <a:pt x="168" y="64"/>
                  <a:pt x="168" y="63"/>
                  <a:pt x="169" y="63"/>
                </a:cubicBezTo>
                <a:cubicBezTo>
                  <a:pt x="169" y="62"/>
                  <a:pt x="169" y="61"/>
                  <a:pt x="169" y="60"/>
                </a:cubicBezTo>
                <a:cubicBezTo>
                  <a:pt x="169" y="60"/>
                  <a:pt x="168" y="59"/>
                  <a:pt x="167" y="59"/>
                </a:cubicBezTo>
                <a:cubicBezTo>
                  <a:pt x="167" y="58"/>
                  <a:pt x="166" y="58"/>
                  <a:pt x="165" y="58"/>
                </a:cubicBezTo>
                <a:cubicBezTo>
                  <a:pt x="165" y="59"/>
                  <a:pt x="161" y="59"/>
                  <a:pt x="157" y="60"/>
                </a:cubicBezTo>
                <a:cubicBezTo>
                  <a:pt x="156" y="59"/>
                  <a:pt x="155" y="57"/>
                  <a:pt x="155" y="55"/>
                </a:cubicBezTo>
                <a:cubicBezTo>
                  <a:pt x="158" y="53"/>
                  <a:pt x="161" y="51"/>
                  <a:pt x="162" y="50"/>
                </a:cubicBezTo>
                <a:cubicBezTo>
                  <a:pt x="163" y="50"/>
                  <a:pt x="163" y="49"/>
                  <a:pt x="163" y="49"/>
                </a:cubicBezTo>
                <a:cubicBezTo>
                  <a:pt x="163" y="48"/>
                  <a:pt x="163" y="47"/>
                  <a:pt x="163" y="46"/>
                </a:cubicBezTo>
                <a:cubicBezTo>
                  <a:pt x="163" y="46"/>
                  <a:pt x="162" y="45"/>
                  <a:pt x="161" y="45"/>
                </a:cubicBezTo>
                <a:cubicBezTo>
                  <a:pt x="161" y="45"/>
                  <a:pt x="160" y="45"/>
                  <a:pt x="159" y="45"/>
                </a:cubicBezTo>
                <a:cubicBezTo>
                  <a:pt x="159" y="45"/>
                  <a:pt x="155" y="47"/>
                  <a:pt x="151" y="48"/>
                </a:cubicBezTo>
                <a:cubicBezTo>
                  <a:pt x="150" y="47"/>
                  <a:pt x="149" y="45"/>
                  <a:pt x="148" y="44"/>
                </a:cubicBezTo>
                <a:cubicBezTo>
                  <a:pt x="151" y="41"/>
                  <a:pt x="154" y="38"/>
                  <a:pt x="155" y="38"/>
                </a:cubicBezTo>
                <a:cubicBezTo>
                  <a:pt x="155" y="37"/>
                  <a:pt x="155" y="36"/>
                  <a:pt x="155" y="36"/>
                </a:cubicBezTo>
                <a:cubicBezTo>
                  <a:pt x="156" y="35"/>
                  <a:pt x="155" y="34"/>
                  <a:pt x="155" y="34"/>
                </a:cubicBezTo>
                <a:cubicBezTo>
                  <a:pt x="154" y="33"/>
                  <a:pt x="154" y="33"/>
                  <a:pt x="153" y="33"/>
                </a:cubicBezTo>
                <a:cubicBezTo>
                  <a:pt x="152" y="32"/>
                  <a:pt x="152" y="32"/>
                  <a:pt x="151" y="33"/>
                </a:cubicBezTo>
                <a:cubicBezTo>
                  <a:pt x="150" y="33"/>
                  <a:pt x="147" y="36"/>
                  <a:pt x="144" y="38"/>
                </a:cubicBezTo>
                <a:cubicBezTo>
                  <a:pt x="142" y="36"/>
                  <a:pt x="141" y="35"/>
                  <a:pt x="140" y="33"/>
                </a:cubicBezTo>
                <a:cubicBezTo>
                  <a:pt x="142" y="30"/>
                  <a:pt x="145" y="27"/>
                  <a:pt x="145" y="26"/>
                </a:cubicBezTo>
                <a:cubicBezTo>
                  <a:pt x="146" y="26"/>
                  <a:pt x="146" y="25"/>
                  <a:pt x="146" y="24"/>
                </a:cubicBezTo>
                <a:cubicBezTo>
                  <a:pt x="146" y="24"/>
                  <a:pt x="145" y="23"/>
                  <a:pt x="145" y="22"/>
                </a:cubicBezTo>
                <a:cubicBezTo>
                  <a:pt x="144" y="22"/>
                  <a:pt x="143" y="22"/>
                  <a:pt x="143" y="22"/>
                </a:cubicBezTo>
                <a:cubicBezTo>
                  <a:pt x="142" y="22"/>
                  <a:pt x="141" y="22"/>
                  <a:pt x="141" y="22"/>
                </a:cubicBezTo>
                <a:cubicBezTo>
                  <a:pt x="140" y="23"/>
                  <a:pt x="137" y="26"/>
                  <a:pt x="134" y="28"/>
                </a:cubicBezTo>
                <a:cubicBezTo>
                  <a:pt x="133" y="27"/>
                  <a:pt x="131" y="26"/>
                  <a:pt x="130" y="25"/>
                </a:cubicBezTo>
                <a:cubicBezTo>
                  <a:pt x="132" y="22"/>
                  <a:pt x="133" y="18"/>
                  <a:pt x="134" y="17"/>
                </a:cubicBezTo>
                <a:cubicBezTo>
                  <a:pt x="134" y="16"/>
                  <a:pt x="134" y="16"/>
                  <a:pt x="134" y="15"/>
                </a:cubicBezTo>
                <a:cubicBezTo>
                  <a:pt x="134" y="14"/>
                  <a:pt x="133" y="14"/>
                  <a:pt x="133" y="13"/>
                </a:cubicBezTo>
                <a:cubicBezTo>
                  <a:pt x="132" y="13"/>
                  <a:pt x="131" y="13"/>
                  <a:pt x="131" y="13"/>
                </a:cubicBezTo>
                <a:cubicBezTo>
                  <a:pt x="130" y="13"/>
                  <a:pt x="129" y="13"/>
                  <a:pt x="129" y="14"/>
                </a:cubicBezTo>
                <a:cubicBezTo>
                  <a:pt x="128" y="15"/>
                  <a:pt x="126" y="18"/>
                  <a:pt x="123" y="21"/>
                </a:cubicBezTo>
                <a:cubicBezTo>
                  <a:pt x="122" y="20"/>
                  <a:pt x="120" y="19"/>
                  <a:pt x="118" y="18"/>
                </a:cubicBezTo>
                <a:cubicBezTo>
                  <a:pt x="120" y="15"/>
                  <a:pt x="121" y="11"/>
                  <a:pt x="121" y="10"/>
                </a:cubicBezTo>
                <a:cubicBezTo>
                  <a:pt x="121" y="9"/>
                  <a:pt x="121" y="8"/>
                  <a:pt x="121" y="8"/>
                </a:cubicBezTo>
                <a:cubicBezTo>
                  <a:pt x="121" y="7"/>
                  <a:pt x="120" y="7"/>
                  <a:pt x="119" y="6"/>
                </a:cubicBezTo>
                <a:cubicBezTo>
                  <a:pt x="119" y="6"/>
                  <a:pt x="118" y="6"/>
                  <a:pt x="117" y="6"/>
                </a:cubicBezTo>
                <a:cubicBezTo>
                  <a:pt x="117" y="6"/>
                  <a:pt x="116" y="7"/>
                  <a:pt x="116" y="8"/>
                </a:cubicBezTo>
                <a:cubicBezTo>
                  <a:pt x="115" y="8"/>
                  <a:pt x="113" y="12"/>
                  <a:pt x="111" y="15"/>
                </a:cubicBezTo>
                <a:cubicBezTo>
                  <a:pt x="110" y="15"/>
                  <a:pt x="108" y="14"/>
                  <a:pt x="106" y="14"/>
                </a:cubicBezTo>
                <a:cubicBezTo>
                  <a:pt x="107" y="10"/>
                  <a:pt x="107" y="6"/>
                  <a:pt x="107" y="5"/>
                </a:cubicBezTo>
                <a:cubicBezTo>
                  <a:pt x="107" y="4"/>
                  <a:pt x="107" y="4"/>
                  <a:pt x="107" y="3"/>
                </a:cubicBezTo>
                <a:cubicBezTo>
                  <a:pt x="106" y="2"/>
                  <a:pt x="106" y="2"/>
                  <a:pt x="105" y="2"/>
                </a:cubicBezTo>
                <a:cubicBezTo>
                  <a:pt x="104" y="2"/>
                  <a:pt x="103" y="2"/>
                  <a:pt x="103" y="2"/>
                </a:cubicBezTo>
                <a:cubicBezTo>
                  <a:pt x="102" y="2"/>
                  <a:pt x="102" y="3"/>
                  <a:pt x="101" y="4"/>
                </a:cubicBezTo>
                <a:cubicBezTo>
                  <a:pt x="101" y="5"/>
                  <a:pt x="100" y="9"/>
                  <a:pt x="99" y="12"/>
                </a:cubicBezTo>
                <a:cubicBezTo>
                  <a:pt x="97" y="12"/>
                  <a:pt x="95" y="12"/>
                  <a:pt x="93" y="11"/>
                </a:cubicBezTo>
                <a:cubicBezTo>
                  <a:pt x="93" y="8"/>
                  <a:pt x="93" y="3"/>
                  <a:pt x="93" y="3"/>
                </a:cubicBezTo>
                <a:cubicBezTo>
                  <a:pt x="93" y="2"/>
                  <a:pt x="92" y="1"/>
                  <a:pt x="92" y="1"/>
                </a:cubicBezTo>
                <a:cubicBezTo>
                  <a:pt x="91" y="0"/>
                  <a:pt x="91" y="0"/>
                  <a:pt x="90" y="0"/>
                </a:cubicBezTo>
                <a:cubicBezTo>
                  <a:pt x="89" y="0"/>
                  <a:pt x="88" y="0"/>
                  <a:pt x="88" y="0"/>
                </a:cubicBezTo>
                <a:cubicBezTo>
                  <a:pt x="87" y="1"/>
                  <a:pt x="87" y="2"/>
                  <a:pt x="87" y="2"/>
                </a:cubicBezTo>
                <a:cubicBezTo>
                  <a:pt x="87" y="3"/>
                  <a:pt x="86" y="7"/>
                  <a:pt x="86" y="11"/>
                </a:cubicBezTo>
                <a:cubicBezTo>
                  <a:pt x="84" y="11"/>
                  <a:pt x="82" y="11"/>
                  <a:pt x="80" y="11"/>
                </a:cubicBezTo>
                <a:cubicBezTo>
                  <a:pt x="79" y="8"/>
                  <a:pt x="78" y="4"/>
                  <a:pt x="78" y="3"/>
                </a:cubicBezTo>
                <a:cubicBezTo>
                  <a:pt x="78" y="2"/>
                  <a:pt x="78" y="1"/>
                  <a:pt x="77" y="1"/>
                </a:cubicBezTo>
                <a:cubicBezTo>
                  <a:pt x="76" y="1"/>
                  <a:pt x="76" y="0"/>
                  <a:pt x="75" y="1"/>
                </a:cubicBezTo>
                <a:cubicBezTo>
                  <a:pt x="74" y="1"/>
                  <a:pt x="73" y="1"/>
                  <a:pt x="73" y="1"/>
                </a:cubicBezTo>
                <a:cubicBezTo>
                  <a:pt x="72" y="2"/>
                  <a:pt x="72" y="3"/>
                  <a:pt x="72" y="3"/>
                </a:cubicBezTo>
                <a:cubicBezTo>
                  <a:pt x="72" y="4"/>
                  <a:pt x="72" y="9"/>
                  <a:pt x="72" y="12"/>
                </a:cubicBezTo>
                <a:cubicBezTo>
                  <a:pt x="71" y="13"/>
                  <a:pt x="69" y="13"/>
                  <a:pt x="67" y="13"/>
                </a:cubicBezTo>
                <a:cubicBezTo>
                  <a:pt x="66" y="10"/>
                  <a:pt x="64" y="6"/>
                  <a:pt x="64" y="5"/>
                </a:cubicBezTo>
                <a:cubicBezTo>
                  <a:pt x="63" y="5"/>
                  <a:pt x="63" y="4"/>
                  <a:pt x="62" y="4"/>
                </a:cubicBezTo>
                <a:cubicBezTo>
                  <a:pt x="62" y="4"/>
                  <a:pt x="61" y="4"/>
                  <a:pt x="60" y="4"/>
                </a:cubicBezTo>
                <a:cubicBezTo>
                  <a:pt x="59" y="4"/>
                  <a:pt x="59" y="4"/>
                  <a:pt x="58" y="5"/>
                </a:cubicBezTo>
                <a:cubicBezTo>
                  <a:pt x="58" y="6"/>
                  <a:pt x="58" y="6"/>
                  <a:pt x="58" y="7"/>
                </a:cubicBezTo>
                <a:cubicBezTo>
                  <a:pt x="58" y="8"/>
                  <a:pt x="59" y="12"/>
                  <a:pt x="60" y="16"/>
                </a:cubicBezTo>
                <a:cubicBezTo>
                  <a:pt x="58" y="16"/>
                  <a:pt x="56" y="17"/>
                  <a:pt x="55" y="18"/>
                </a:cubicBezTo>
                <a:cubicBezTo>
                  <a:pt x="53" y="15"/>
                  <a:pt x="50" y="11"/>
                  <a:pt x="50" y="10"/>
                </a:cubicBezTo>
                <a:cubicBezTo>
                  <a:pt x="50" y="10"/>
                  <a:pt x="49" y="9"/>
                  <a:pt x="48" y="9"/>
                </a:cubicBezTo>
                <a:cubicBezTo>
                  <a:pt x="48" y="9"/>
                  <a:pt x="47" y="9"/>
                  <a:pt x="46" y="10"/>
                </a:cubicBezTo>
                <a:cubicBezTo>
                  <a:pt x="46" y="10"/>
                  <a:pt x="45" y="10"/>
                  <a:pt x="45" y="11"/>
                </a:cubicBezTo>
                <a:cubicBezTo>
                  <a:pt x="44" y="12"/>
                  <a:pt x="44" y="13"/>
                  <a:pt x="45" y="13"/>
                </a:cubicBezTo>
                <a:cubicBezTo>
                  <a:pt x="45" y="14"/>
                  <a:pt x="47" y="18"/>
                  <a:pt x="48" y="21"/>
                </a:cubicBezTo>
                <a:cubicBezTo>
                  <a:pt x="46" y="22"/>
                  <a:pt x="45" y="23"/>
                  <a:pt x="43" y="24"/>
                </a:cubicBezTo>
                <a:cubicBezTo>
                  <a:pt x="41" y="22"/>
                  <a:pt x="38" y="19"/>
                  <a:pt x="37" y="18"/>
                </a:cubicBezTo>
                <a:cubicBezTo>
                  <a:pt x="37" y="17"/>
                  <a:pt x="36" y="17"/>
                  <a:pt x="35" y="17"/>
                </a:cubicBezTo>
                <a:cubicBezTo>
                  <a:pt x="35" y="17"/>
                  <a:pt x="34" y="17"/>
                  <a:pt x="33" y="18"/>
                </a:cubicBezTo>
                <a:cubicBezTo>
                  <a:pt x="33" y="18"/>
                  <a:pt x="32" y="19"/>
                  <a:pt x="32" y="20"/>
                </a:cubicBezTo>
                <a:cubicBezTo>
                  <a:pt x="32" y="20"/>
                  <a:pt x="32" y="21"/>
                  <a:pt x="33" y="22"/>
                </a:cubicBezTo>
                <a:cubicBezTo>
                  <a:pt x="33" y="22"/>
                  <a:pt x="35" y="26"/>
                  <a:pt x="37" y="29"/>
                </a:cubicBezTo>
                <a:cubicBezTo>
                  <a:pt x="36" y="30"/>
                  <a:pt x="35" y="32"/>
                  <a:pt x="33" y="33"/>
                </a:cubicBezTo>
                <a:cubicBezTo>
                  <a:pt x="30" y="30"/>
                  <a:pt x="27" y="28"/>
                  <a:pt x="26" y="27"/>
                </a:cubicBezTo>
                <a:cubicBezTo>
                  <a:pt x="26" y="27"/>
                  <a:pt x="25" y="27"/>
                  <a:pt x="24" y="27"/>
                </a:cubicBezTo>
                <a:cubicBezTo>
                  <a:pt x="23" y="27"/>
                  <a:pt x="23" y="27"/>
                  <a:pt x="22" y="28"/>
                </a:cubicBezTo>
                <a:cubicBezTo>
                  <a:pt x="22" y="28"/>
                  <a:pt x="22" y="29"/>
                  <a:pt x="22" y="30"/>
                </a:cubicBezTo>
                <a:cubicBezTo>
                  <a:pt x="22" y="31"/>
                  <a:pt x="22" y="31"/>
                  <a:pt x="22" y="32"/>
                </a:cubicBezTo>
                <a:cubicBezTo>
                  <a:pt x="23" y="33"/>
                  <a:pt x="26" y="36"/>
                  <a:pt x="28" y="38"/>
                </a:cubicBezTo>
                <a:cubicBezTo>
                  <a:pt x="27" y="40"/>
                  <a:pt x="26" y="41"/>
                  <a:pt x="25" y="43"/>
                </a:cubicBezTo>
                <a:cubicBezTo>
                  <a:pt x="21" y="41"/>
                  <a:pt x="18" y="39"/>
                  <a:pt x="17" y="39"/>
                </a:cubicBezTo>
                <a:cubicBezTo>
                  <a:pt x="16" y="38"/>
                  <a:pt x="15" y="38"/>
                  <a:pt x="15" y="39"/>
                </a:cubicBezTo>
                <a:cubicBezTo>
                  <a:pt x="14" y="39"/>
                  <a:pt x="14" y="39"/>
                  <a:pt x="13" y="40"/>
                </a:cubicBezTo>
                <a:cubicBezTo>
                  <a:pt x="13" y="41"/>
                  <a:pt x="13" y="41"/>
                  <a:pt x="13" y="42"/>
                </a:cubicBezTo>
                <a:cubicBezTo>
                  <a:pt x="13" y="43"/>
                  <a:pt x="13" y="43"/>
                  <a:pt x="14" y="44"/>
                </a:cubicBezTo>
                <a:cubicBezTo>
                  <a:pt x="14" y="44"/>
                  <a:pt x="18" y="47"/>
                  <a:pt x="21" y="49"/>
                </a:cubicBezTo>
                <a:cubicBezTo>
                  <a:pt x="20" y="51"/>
                  <a:pt x="19" y="53"/>
                  <a:pt x="18" y="54"/>
                </a:cubicBezTo>
                <a:cubicBezTo>
                  <a:pt x="15" y="53"/>
                  <a:pt x="11" y="52"/>
                  <a:pt x="10" y="52"/>
                </a:cubicBezTo>
                <a:cubicBezTo>
                  <a:pt x="9" y="51"/>
                  <a:pt x="8" y="51"/>
                  <a:pt x="8" y="52"/>
                </a:cubicBezTo>
                <a:cubicBezTo>
                  <a:pt x="7" y="52"/>
                  <a:pt x="6" y="53"/>
                  <a:pt x="6" y="53"/>
                </a:cubicBezTo>
                <a:cubicBezTo>
                  <a:pt x="6" y="54"/>
                  <a:pt x="6" y="55"/>
                  <a:pt x="6" y="55"/>
                </a:cubicBezTo>
                <a:cubicBezTo>
                  <a:pt x="6" y="56"/>
                  <a:pt x="7" y="57"/>
                  <a:pt x="7" y="57"/>
                </a:cubicBezTo>
                <a:cubicBezTo>
                  <a:pt x="8" y="57"/>
                  <a:pt x="12" y="60"/>
                  <a:pt x="15" y="61"/>
                </a:cubicBezTo>
                <a:cubicBezTo>
                  <a:pt x="15" y="63"/>
                  <a:pt x="14" y="65"/>
                  <a:pt x="14" y="67"/>
                </a:cubicBezTo>
                <a:cubicBezTo>
                  <a:pt x="10" y="66"/>
                  <a:pt x="6" y="65"/>
                  <a:pt x="5" y="65"/>
                </a:cubicBezTo>
                <a:cubicBezTo>
                  <a:pt x="4" y="65"/>
                  <a:pt x="3" y="66"/>
                  <a:pt x="3" y="66"/>
                </a:cubicBezTo>
                <a:cubicBezTo>
                  <a:pt x="2" y="66"/>
                  <a:pt x="2" y="67"/>
                  <a:pt x="2" y="68"/>
                </a:cubicBezTo>
                <a:cubicBezTo>
                  <a:pt x="1" y="69"/>
                  <a:pt x="2" y="69"/>
                  <a:pt x="2" y="70"/>
                </a:cubicBezTo>
                <a:cubicBezTo>
                  <a:pt x="2" y="71"/>
                  <a:pt x="3" y="71"/>
                  <a:pt x="3" y="71"/>
                </a:cubicBezTo>
                <a:cubicBezTo>
                  <a:pt x="4" y="72"/>
                  <a:pt x="8" y="73"/>
                  <a:pt x="12" y="74"/>
                </a:cubicBezTo>
                <a:cubicBezTo>
                  <a:pt x="12" y="76"/>
                  <a:pt x="11" y="78"/>
                  <a:pt x="11" y="79"/>
                </a:cubicBezTo>
                <a:cubicBezTo>
                  <a:pt x="7" y="80"/>
                  <a:pt x="3" y="80"/>
                  <a:pt x="2" y="80"/>
                </a:cubicBezTo>
                <a:cubicBezTo>
                  <a:pt x="2" y="80"/>
                  <a:pt x="1" y="80"/>
                  <a:pt x="0" y="81"/>
                </a:cubicBezTo>
                <a:cubicBezTo>
                  <a:pt x="0" y="81"/>
                  <a:pt x="0" y="82"/>
                  <a:pt x="0" y="83"/>
                </a:cubicBezTo>
                <a:cubicBezTo>
                  <a:pt x="0" y="84"/>
                  <a:pt x="0" y="84"/>
                  <a:pt x="0" y="85"/>
                </a:cubicBezTo>
                <a:cubicBezTo>
                  <a:pt x="1" y="85"/>
                  <a:pt x="1" y="86"/>
                  <a:pt x="2" y="86"/>
                </a:cubicBezTo>
                <a:cubicBezTo>
                  <a:pt x="3" y="86"/>
                  <a:pt x="7" y="87"/>
                  <a:pt x="11" y="87"/>
                </a:cubicBezTo>
                <a:cubicBezTo>
                  <a:pt x="11" y="89"/>
                  <a:pt x="11" y="91"/>
                  <a:pt x="11" y="93"/>
                </a:cubicBezTo>
                <a:cubicBezTo>
                  <a:pt x="7" y="93"/>
                  <a:pt x="3" y="94"/>
                  <a:pt x="3" y="95"/>
                </a:cubicBezTo>
                <a:cubicBezTo>
                  <a:pt x="2" y="95"/>
                  <a:pt x="1" y="95"/>
                  <a:pt x="1" y="96"/>
                </a:cubicBezTo>
                <a:cubicBezTo>
                  <a:pt x="0" y="96"/>
                  <a:pt x="0" y="97"/>
                  <a:pt x="0" y="98"/>
                </a:cubicBezTo>
                <a:cubicBezTo>
                  <a:pt x="0" y="99"/>
                  <a:pt x="1" y="99"/>
                  <a:pt x="1" y="100"/>
                </a:cubicBezTo>
                <a:cubicBezTo>
                  <a:pt x="2" y="100"/>
                  <a:pt x="3" y="101"/>
                  <a:pt x="3" y="101"/>
                </a:cubicBezTo>
                <a:cubicBezTo>
                  <a:pt x="4" y="100"/>
                  <a:pt x="8" y="100"/>
                  <a:pt x="12" y="100"/>
                </a:cubicBezTo>
                <a:cubicBezTo>
                  <a:pt x="12" y="102"/>
                  <a:pt x="13" y="104"/>
                  <a:pt x="13" y="106"/>
                </a:cubicBezTo>
                <a:cubicBezTo>
                  <a:pt x="10" y="107"/>
                  <a:pt x="6" y="109"/>
                  <a:pt x="5" y="109"/>
                </a:cubicBezTo>
                <a:cubicBezTo>
                  <a:pt x="4" y="109"/>
                  <a:pt x="4" y="110"/>
                  <a:pt x="4" y="111"/>
                </a:cubicBezTo>
                <a:cubicBezTo>
                  <a:pt x="3" y="111"/>
                  <a:pt x="3" y="112"/>
                  <a:pt x="4" y="113"/>
                </a:cubicBezTo>
                <a:cubicBezTo>
                  <a:pt x="4" y="113"/>
                  <a:pt x="4" y="114"/>
                  <a:pt x="5" y="114"/>
                </a:cubicBezTo>
                <a:cubicBezTo>
                  <a:pt x="6" y="115"/>
                  <a:pt x="6" y="115"/>
                  <a:pt x="7" y="115"/>
                </a:cubicBezTo>
                <a:cubicBezTo>
                  <a:pt x="8" y="115"/>
                  <a:pt x="12" y="114"/>
                  <a:pt x="16" y="113"/>
                </a:cubicBezTo>
                <a:cubicBezTo>
                  <a:pt x="16" y="115"/>
                  <a:pt x="17" y="116"/>
                  <a:pt x="18" y="118"/>
                </a:cubicBezTo>
                <a:cubicBezTo>
                  <a:pt x="15" y="120"/>
                  <a:pt x="11" y="122"/>
                  <a:pt x="10" y="123"/>
                </a:cubicBezTo>
                <a:cubicBezTo>
                  <a:pt x="10" y="123"/>
                  <a:pt x="9" y="124"/>
                  <a:pt x="9" y="124"/>
                </a:cubicBezTo>
                <a:cubicBezTo>
                  <a:pt x="9" y="125"/>
                  <a:pt x="9" y="126"/>
                  <a:pt x="9" y="127"/>
                </a:cubicBezTo>
                <a:cubicBezTo>
                  <a:pt x="10" y="127"/>
                  <a:pt x="10" y="128"/>
                  <a:pt x="11" y="128"/>
                </a:cubicBezTo>
                <a:cubicBezTo>
                  <a:pt x="12" y="128"/>
                  <a:pt x="12" y="128"/>
                  <a:pt x="13" y="128"/>
                </a:cubicBezTo>
                <a:cubicBezTo>
                  <a:pt x="14" y="128"/>
                  <a:pt x="18" y="126"/>
                  <a:pt x="21" y="125"/>
                </a:cubicBezTo>
                <a:cubicBezTo>
                  <a:pt x="22" y="126"/>
                  <a:pt x="23" y="128"/>
                  <a:pt x="24" y="129"/>
                </a:cubicBezTo>
                <a:cubicBezTo>
                  <a:pt x="21" y="132"/>
                  <a:pt x="18" y="135"/>
                  <a:pt x="18" y="135"/>
                </a:cubicBezTo>
                <a:cubicBezTo>
                  <a:pt x="17" y="136"/>
                  <a:pt x="17" y="137"/>
                  <a:pt x="17" y="137"/>
                </a:cubicBezTo>
                <a:cubicBezTo>
                  <a:pt x="17" y="138"/>
                  <a:pt x="17" y="139"/>
                  <a:pt x="18" y="139"/>
                </a:cubicBezTo>
                <a:cubicBezTo>
                  <a:pt x="18" y="140"/>
                  <a:pt x="19" y="140"/>
                  <a:pt x="19" y="140"/>
                </a:cubicBezTo>
                <a:cubicBezTo>
                  <a:pt x="20" y="141"/>
                  <a:pt x="21" y="141"/>
                  <a:pt x="21" y="140"/>
                </a:cubicBezTo>
                <a:cubicBezTo>
                  <a:pt x="22" y="140"/>
                  <a:pt x="26" y="137"/>
                  <a:pt x="29" y="135"/>
                </a:cubicBezTo>
                <a:cubicBezTo>
                  <a:pt x="30" y="137"/>
                  <a:pt x="31" y="138"/>
                  <a:pt x="33" y="140"/>
                </a:cubicBezTo>
                <a:cubicBezTo>
                  <a:pt x="30" y="143"/>
                  <a:pt x="28" y="146"/>
                  <a:pt x="27" y="147"/>
                </a:cubicBezTo>
                <a:cubicBezTo>
                  <a:pt x="27" y="147"/>
                  <a:pt x="27" y="148"/>
                  <a:pt x="27" y="149"/>
                </a:cubicBezTo>
                <a:cubicBezTo>
                  <a:pt x="27" y="149"/>
                  <a:pt x="27" y="150"/>
                  <a:pt x="28" y="151"/>
                </a:cubicBezTo>
                <a:cubicBezTo>
                  <a:pt x="28" y="151"/>
                  <a:pt x="29" y="151"/>
                  <a:pt x="30" y="151"/>
                </a:cubicBezTo>
                <a:cubicBezTo>
                  <a:pt x="30" y="151"/>
                  <a:pt x="31" y="151"/>
                  <a:pt x="32" y="151"/>
                </a:cubicBezTo>
                <a:cubicBezTo>
                  <a:pt x="32" y="150"/>
                  <a:pt x="35" y="147"/>
                  <a:pt x="38" y="145"/>
                </a:cubicBezTo>
                <a:cubicBezTo>
                  <a:pt x="40" y="146"/>
                  <a:pt x="41" y="147"/>
                  <a:pt x="43" y="148"/>
                </a:cubicBezTo>
                <a:cubicBezTo>
                  <a:pt x="41" y="151"/>
                  <a:pt x="39" y="155"/>
                  <a:pt x="39" y="156"/>
                </a:cubicBezTo>
                <a:cubicBezTo>
                  <a:pt x="38" y="157"/>
                  <a:pt x="38" y="157"/>
                  <a:pt x="38" y="158"/>
                </a:cubicBezTo>
                <a:cubicBezTo>
                  <a:pt x="39" y="159"/>
                  <a:pt x="39" y="159"/>
                  <a:pt x="40" y="160"/>
                </a:cubicBezTo>
                <a:cubicBezTo>
                  <a:pt x="40" y="160"/>
                  <a:pt x="41" y="160"/>
                  <a:pt x="42" y="160"/>
                </a:cubicBezTo>
                <a:cubicBezTo>
                  <a:pt x="42" y="160"/>
                  <a:pt x="43" y="160"/>
                  <a:pt x="44" y="159"/>
                </a:cubicBezTo>
                <a:cubicBezTo>
                  <a:pt x="44" y="159"/>
                  <a:pt x="47" y="155"/>
                  <a:pt x="49" y="152"/>
                </a:cubicBezTo>
                <a:cubicBezTo>
                  <a:pt x="51" y="153"/>
                  <a:pt x="52" y="154"/>
                  <a:pt x="54" y="155"/>
                </a:cubicBezTo>
                <a:cubicBezTo>
                  <a:pt x="53" y="158"/>
                  <a:pt x="52" y="162"/>
                  <a:pt x="51" y="163"/>
                </a:cubicBezTo>
                <a:cubicBezTo>
                  <a:pt x="51" y="164"/>
                  <a:pt x="51" y="165"/>
                  <a:pt x="52" y="165"/>
                </a:cubicBezTo>
                <a:cubicBezTo>
                  <a:pt x="52" y="166"/>
                  <a:pt x="52" y="166"/>
                  <a:pt x="53" y="167"/>
                </a:cubicBezTo>
                <a:cubicBezTo>
                  <a:pt x="54" y="167"/>
                  <a:pt x="55" y="167"/>
                  <a:pt x="55" y="167"/>
                </a:cubicBezTo>
                <a:cubicBezTo>
                  <a:pt x="56" y="167"/>
                  <a:pt x="56" y="166"/>
                  <a:pt x="57" y="166"/>
                </a:cubicBezTo>
                <a:cubicBezTo>
                  <a:pt x="57" y="165"/>
                  <a:pt x="59" y="161"/>
                  <a:pt x="61" y="158"/>
                </a:cubicBezTo>
                <a:cubicBezTo>
                  <a:pt x="63" y="158"/>
                  <a:pt x="64" y="159"/>
                  <a:pt x="66" y="159"/>
                </a:cubicBezTo>
                <a:cubicBezTo>
                  <a:pt x="66" y="163"/>
                  <a:pt x="65" y="167"/>
                  <a:pt x="65" y="168"/>
                </a:cubicBezTo>
                <a:cubicBezTo>
                  <a:pt x="65" y="169"/>
                  <a:pt x="65" y="170"/>
                  <a:pt x="66" y="170"/>
                </a:cubicBezTo>
                <a:cubicBezTo>
                  <a:pt x="66" y="171"/>
                  <a:pt x="67" y="171"/>
                  <a:pt x="67" y="171"/>
                </a:cubicBezTo>
                <a:cubicBezTo>
                  <a:pt x="68" y="171"/>
                  <a:pt x="69" y="171"/>
                  <a:pt x="70" y="171"/>
                </a:cubicBezTo>
                <a:cubicBezTo>
                  <a:pt x="70" y="171"/>
                  <a:pt x="71" y="170"/>
                  <a:pt x="71" y="169"/>
                </a:cubicBezTo>
                <a:cubicBezTo>
                  <a:pt x="71" y="169"/>
                  <a:pt x="72" y="165"/>
                  <a:pt x="74" y="161"/>
                </a:cubicBezTo>
                <a:cubicBezTo>
                  <a:pt x="75" y="161"/>
                  <a:pt x="77" y="162"/>
                  <a:pt x="79" y="162"/>
                </a:cubicBezTo>
                <a:cubicBezTo>
                  <a:pt x="79" y="166"/>
                  <a:pt x="80" y="170"/>
                  <a:pt x="80" y="171"/>
                </a:cubicBezTo>
                <a:cubicBezTo>
                  <a:pt x="80" y="171"/>
                  <a:pt x="80" y="172"/>
                  <a:pt x="80" y="172"/>
                </a:cubicBezTo>
                <a:cubicBezTo>
                  <a:pt x="81" y="173"/>
                  <a:pt x="82" y="173"/>
                  <a:pt x="82" y="173"/>
                </a:cubicBezTo>
                <a:cubicBezTo>
                  <a:pt x="83" y="173"/>
                  <a:pt x="84" y="173"/>
                  <a:pt x="84" y="173"/>
                </a:cubicBezTo>
                <a:cubicBezTo>
                  <a:pt x="85" y="172"/>
                  <a:pt x="85" y="172"/>
                  <a:pt x="86" y="171"/>
                </a:cubicBezTo>
                <a:cubicBezTo>
                  <a:pt x="86" y="170"/>
                  <a:pt x="86" y="166"/>
                  <a:pt x="87" y="162"/>
                </a:cubicBezTo>
                <a:cubicBezTo>
                  <a:pt x="89" y="162"/>
                  <a:pt x="90" y="162"/>
                  <a:pt x="92" y="162"/>
                </a:cubicBezTo>
                <a:cubicBezTo>
                  <a:pt x="93" y="166"/>
                  <a:pt x="94" y="170"/>
                  <a:pt x="94" y="170"/>
                </a:cubicBezTo>
                <a:cubicBezTo>
                  <a:pt x="94" y="171"/>
                  <a:pt x="95" y="172"/>
                  <a:pt x="95" y="172"/>
                </a:cubicBezTo>
                <a:cubicBezTo>
                  <a:pt x="96" y="172"/>
                  <a:pt x="97" y="173"/>
                  <a:pt x="98" y="173"/>
                </a:cubicBezTo>
                <a:cubicBezTo>
                  <a:pt x="98" y="172"/>
                  <a:pt x="99" y="172"/>
                  <a:pt x="99" y="172"/>
                </a:cubicBezTo>
                <a:cubicBezTo>
                  <a:pt x="100" y="171"/>
                  <a:pt x="100" y="170"/>
                  <a:pt x="100" y="170"/>
                </a:cubicBezTo>
                <a:cubicBezTo>
                  <a:pt x="100" y="169"/>
                  <a:pt x="100" y="165"/>
                  <a:pt x="100" y="161"/>
                </a:cubicBezTo>
                <a:cubicBezTo>
                  <a:pt x="102" y="160"/>
                  <a:pt x="103" y="160"/>
                  <a:pt x="105" y="160"/>
                </a:cubicBezTo>
                <a:cubicBezTo>
                  <a:pt x="107" y="163"/>
                  <a:pt x="108" y="167"/>
                  <a:pt x="109" y="168"/>
                </a:cubicBezTo>
                <a:cubicBezTo>
                  <a:pt x="109" y="168"/>
                  <a:pt x="110" y="169"/>
                  <a:pt x="110" y="169"/>
                </a:cubicBezTo>
                <a:cubicBezTo>
                  <a:pt x="111" y="170"/>
                  <a:pt x="112" y="170"/>
                  <a:pt x="112" y="169"/>
                </a:cubicBezTo>
                <a:cubicBezTo>
                  <a:pt x="113" y="169"/>
                  <a:pt x="114" y="169"/>
                  <a:pt x="114" y="168"/>
                </a:cubicBezTo>
                <a:cubicBezTo>
                  <a:pt x="114" y="167"/>
                  <a:pt x="115" y="167"/>
                  <a:pt x="114" y="166"/>
                </a:cubicBezTo>
                <a:cubicBezTo>
                  <a:pt x="114" y="165"/>
                  <a:pt x="113" y="161"/>
                  <a:pt x="113" y="157"/>
                </a:cubicBezTo>
                <a:cubicBezTo>
                  <a:pt x="114" y="157"/>
                  <a:pt x="116" y="156"/>
                  <a:pt x="118" y="155"/>
                </a:cubicBezTo>
                <a:cubicBezTo>
                  <a:pt x="120" y="158"/>
                  <a:pt x="122" y="162"/>
                  <a:pt x="122" y="1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1" name="Freeform 8"/>
          <p:cNvSpPr>
            <a:spLocks noEditPoints="1"/>
          </p:cNvSpPr>
          <p:nvPr/>
        </p:nvSpPr>
        <p:spPr bwMode="auto">
          <a:xfrm>
            <a:off x="17723" y="5425459"/>
            <a:ext cx="1409272" cy="1413497"/>
          </a:xfrm>
          <a:custGeom>
            <a:avLst/>
            <a:gdLst>
              <a:gd name="T0" fmla="*/ 287 w 299"/>
              <a:gd name="T1" fmla="*/ 118 h 300"/>
              <a:gd name="T2" fmla="*/ 242 w 299"/>
              <a:gd name="T3" fmla="*/ 95 h 300"/>
              <a:gd name="T4" fmla="*/ 270 w 299"/>
              <a:gd name="T5" fmla="*/ 64 h 300"/>
              <a:gd name="T6" fmla="*/ 261 w 299"/>
              <a:gd name="T7" fmla="*/ 52 h 300"/>
              <a:gd name="T8" fmla="*/ 225 w 299"/>
              <a:gd name="T9" fmla="*/ 72 h 300"/>
              <a:gd name="T10" fmla="*/ 212 w 299"/>
              <a:gd name="T11" fmla="*/ 23 h 300"/>
              <a:gd name="T12" fmla="*/ 205 w 299"/>
              <a:gd name="T13" fmla="*/ 10 h 300"/>
              <a:gd name="T14" fmla="*/ 191 w 299"/>
              <a:gd name="T15" fmla="*/ 15 h 300"/>
              <a:gd name="T16" fmla="*/ 148 w 299"/>
              <a:gd name="T17" fmla="*/ 39 h 300"/>
              <a:gd name="T18" fmla="*/ 136 w 299"/>
              <a:gd name="T19" fmla="*/ 2 h 300"/>
              <a:gd name="T20" fmla="*/ 120 w 299"/>
              <a:gd name="T21" fmla="*/ 4 h 300"/>
              <a:gd name="T22" fmla="*/ 119 w 299"/>
              <a:gd name="T23" fmla="*/ 43 h 300"/>
              <a:gd name="T24" fmla="*/ 71 w 299"/>
              <a:gd name="T25" fmla="*/ 32 h 300"/>
              <a:gd name="T26" fmla="*/ 56 w 299"/>
              <a:gd name="T27" fmla="*/ 31 h 300"/>
              <a:gd name="T28" fmla="*/ 53 w 299"/>
              <a:gd name="T29" fmla="*/ 46 h 300"/>
              <a:gd name="T30" fmla="*/ 55 w 299"/>
              <a:gd name="T31" fmla="*/ 96 h 300"/>
              <a:gd name="T32" fmla="*/ 15 w 299"/>
              <a:gd name="T33" fmla="*/ 88 h 300"/>
              <a:gd name="T34" fmla="*/ 9 w 299"/>
              <a:gd name="T35" fmla="*/ 102 h 300"/>
              <a:gd name="T36" fmla="*/ 44 w 299"/>
              <a:gd name="T37" fmla="*/ 124 h 300"/>
              <a:gd name="T38" fmla="*/ 8 w 299"/>
              <a:gd name="T39" fmla="*/ 159 h 300"/>
              <a:gd name="T40" fmla="*/ 0 w 299"/>
              <a:gd name="T41" fmla="*/ 171 h 300"/>
              <a:gd name="T42" fmla="*/ 12 w 299"/>
              <a:gd name="T43" fmla="*/ 181 h 300"/>
              <a:gd name="T44" fmla="*/ 56 w 299"/>
              <a:gd name="T45" fmla="*/ 205 h 300"/>
              <a:gd name="T46" fmla="*/ 28 w 299"/>
              <a:gd name="T47" fmla="*/ 236 h 300"/>
              <a:gd name="T48" fmla="*/ 38 w 299"/>
              <a:gd name="T49" fmla="*/ 248 h 300"/>
              <a:gd name="T50" fmla="*/ 73 w 299"/>
              <a:gd name="T51" fmla="*/ 228 h 300"/>
              <a:gd name="T52" fmla="*/ 86 w 299"/>
              <a:gd name="T53" fmla="*/ 276 h 300"/>
              <a:gd name="T54" fmla="*/ 93 w 299"/>
              <a:gd name="T55" fmla="*/ 290 h 300"/>
              <a:gd name="T56" fmla="*/ 108 w 299"/>
              <a:gd name="T57" fmla="*/ 285 h 300"/>
              <a:gd name="T58" fmla="*/ 151 w 299"/>
              <a:gd name="T59" fmla="*/ 261 h 300"/>
              <a:gd name="T60" fmla="*/ 163 w 299"/>
              <a:gd name="T61" fmla="*/ 298 h 300"/>
              <a:gd name="T62" fmla="*/ 178 w 299"/>
              <a:gd name="T63" fmla="*/ 296 h 300"/>
              <a:gd name="T64" fmla="*/ 179 w 299"/>
              <a:gd name="T65" fmla="*/ 257 h 300"/>
              <a:gd name="T66" fmla="*/ 227 w 299"/>
              <a:gd name="T67" fmla="*/ 268 h 300"/>
              <a:gd name="T68" fmla="*/ 242 w 299"/>
              <a:gd name="T69" fmla="*/ 269 h 300"/>
              <a:gd name="T70" fmla="*/ 245 w 299"/>
              <a:gd name="T71" fmla="*/ 254 h 300"/>
              <a:gd name="T72" fmla="*/ 244 w 299"/>
              <a:gd name="T73" fmla="*/ 204 h 300"/>
              <a:gd name="T74" fmla="*/ 284 w 299"/>
              <a:gd name="T75" fmla="*/ 212 h 300"/>
              <a:gd name="T76" fmla="*/ 289 w 299"/>
              <a:gd name="T77" fmla="*/ 198 h 300"/>
              <a:gd name="T78" fmla="*/ 254 w 299"/>
              <a:gd name="T79" fmla="*/ 176 h 300"/>
              <a:gd name="T80" fmla="*/ 290 w 299"/>
              <a:gd name="T81" fmla="*/ 141 h 300"/>
              <a:gd name="T82" fmla="*/ 298 w 299"/>
              <a:gd name="T83" fmla="*/ 129 h 300"/>
              <a:gd name="T84" fmla="*/ 161 w 299"/>
              <a:gd name="T85" fmla="*/ 231 h 300"/>
              <a:gd name="T86" fmla="*/ 138 w 299"/>
              <a:gd name="T87" fmla="*/ 69 h 300"/>
              <a:gd name="T88" fmla="*/ 161 w 299"/>
              <a:gd name="T89" fmla="*/ 23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9" h="300">
                <a:moveTo>
                  <a:pt x="294" y="121"/>
                </a:moveTo>
                <a:cubicBezTo>
                  <a:pt x="292" y="120"/>
                  <a:pt x="290" y="118"/>
                  <a:pt x="287" y="118"/>
                </a:cubicBezTo>
                <a:cubicBezTo>
                  <a:pt x="283" y="119"/>
                  <a:pt x="267" y="119"/>
                  <a:pt x="252" y="120"/>
                </a:cubicBezTo>
                <a:cubicBezTo>
                  <a:pt x="250" y="111"/>
                  <a:pt x="247" y="103"/>
                  <a:pt x="242" y="95"/>
                </a:cubicBezTo>
                <a:cubicBezTo>
                  <a:pt x="253" y="85"/>
                  <a:pt x="265" y="74"/>
                  <a:pt x="267" y="72"/>
                </a:cubicBezTo>
                <a:cubicBezTo>
                  <a:pt x="269" y="70"/>
                  <a:pt x="270" y="67"/>
                  <a:pt x="270" y="64"/>
                </a:cubicBezTo>
                <a:cubicBezTo>
                  <a:pt x="270" y="62"/>
                  <a:pt x="269" y="59"/>
                  <a:pt x="268" y="57"/>
                </a:cubicBezTo>
                <a:cubicBezTo>
                  <a:pt x="266" y="54"/>
                  <a:pt x="263" y="53"/>
                  <a:pt x="261" y="52"/>
                </a:cubicBezTo>
                <a:cubicBezTo>
                  <a:pt x="258" y="52"/>
                  <a:pt x="255" y="52"/>
                  <a:pt x="253" y="54"/>
                </a:cubicBezTo>
                <a:cubicBezTo>
                  <a:pt x="250" y="56"/>
                  <a:pt x="237" y="64"/>
                  <a:pt x="225" y="72"/>
                </a:cubicBezTo>
                <a:cubicBezTo>
                  <a:pt x="218" y="65"/>
                  <a:pt x="211" y="59"/>
                  <a:pt x="203" y="54"/>
                </a:cubicBezTo>
                <a:cubicBezTo>
                  <a:pt x="207" y="41"/>
                  <a:pt x="211" y="26"/>
                  <a:pt x="212" y="23"/>
                </a:cubicBezTo>
                <a:cubicBezTo>
                  <a:pt x="213" y="21"/>
                  <a:pt x="212" y="18"/>
                  <a:pt x="211" y="15"/>
                </a:cubicBezTo>
                <a:cubicBezTo>
                  <a:pt x="210" y="13"/>
                  <a:pt x="208" y="11"/>
                  <a:pt x="205" y="10"/>
                </a:cubicBezTo>
                <a:cubicBezTo>
                  <a:pt x="202" y="9"/>
                  <a:pt x="200" y="9"/>
                  <a:pt x="197" y="10"/>
                </a:cubicBezTo>
                <a:cubicBezTo>
                  <a:pt x="194" y="10"/>
                  <a:pt x="192" y="12"/>
                  <a:pt x="191" y="15"/>
                </a:cubicBezTo>
                <a:cubicBezTo>
                  <a:pt x="189" y="18"/>
                  <a:pt x="183" y="30"/>
                  <a:pt x="176" y="43"/>
                </a:cubicBezTo>
                <a:cubicBezTo>
                  <a:pt x="167" y="40"/>
                  <a:pt x="158" y="39"/>
                  <a:pt x="148" y="39"/>
                </a:cubicBezTo>
                <a:cubicBezTo>
                  <a:pt x="145" y="25"/>
                  <a:pt x="141" y="12"/>
                  <a:pt x="141" y="9"/>
                </a:cubicBezTo>
                <a:cubicBezTo>
                  <a:pt x="140" y="6"/>
                  <a:pt x="138" y="4"/>
                  <a:pt x="136" y="2"/>
                </a:cubicBezTo>
                <a:cubicBezTo>
                  <a:pt x="133" y="1"/>
                  <a:pt x="131" y="0"/>
                  <a:pt x="128" y="1"/>
                </a:cubicBezTo>
                <a:cubicBezTo>
                  <a:pt x="125" y="1"/>
                  <a:pt x="122" y="2"/>
                  <a:pt x="120" y="4"/>
                </a:cubicBezTo>
                <a:cubicBezTo>
                  <a:pt x="119" y="6"/>
                  <a:pt x="118" y="9"/>
                  <a:pt x="118" y="12"/>
                </a:cubicBezTo>
                <a:cubicBezTo>
                  <a:pt x="118" y="15"/>
                  <a:pt x="118" y="29"/>
                  <a:pt x="119" y="43"/>
                </a:cubicBezTo>
                <a:cubicBezTo>
                  <a:pt x="110" y="46"/>
                  <a:pt x="101" y="50"/>
                  <a:pt x="93" y="55"/>
                </a:cubicBezTo>
                <a:cubicBezTo>
                  <a:pt x="83" y="45"/>
                  <a:pt x="73" y="34"/>
                  <a:pt x="71" y="32"/>
                </a:cubicBezTo>
                <a:cubicBezTo>
                  <a:pt x="69" y="30"/>
                  <a:pt x="67" y="29"/>
                  <a:pt x="64" y="29"/>
                </a:cubicBezTo>
                <a:cubicBezTo>
                  <a:pt x="61" y="29"/>
                  <a:pt x="58" y="29"/>
                  <a:pt x="56" y="31"/>
                </a:cubicBezTo>
                <a:cubicBezTo>
                  <a:pt x="54" y="33"/>
                  <a:pt x="52" y="36"/>
                  <a:pt x="52" y="38"/>
                </a:cubicBezTo>
                <a:cubicBezTo>
                  <a:pt x="51" y="41"/>
                  <a:pt x="51" y="44"/>
                  <a:pt x="53" y="46"/>
                </a:cubicBezTo>
                <a:cubicBezTo>
                  <a:pt x="55" y="49"/>
                  <a:pt x="63" y="62"/>
                  <a:pt x="70" y="73"/>
                </a:cubicBezTo>
                <a:cubicBezTo>
                  <a:pt x="64" y="80"/>
                  <a:pt x="59" y="88"/>
                  <a:pt x="55" y="96"/>
                </a:cubicBezTo>
                <a:cubicBezTo>
                  <a:pt x="41" y="92"/>
                  <a:pt x="26" y="88"/>
                  <a:pt x="23" y="87"/>
                </a:cubicBezTo>
                <a:cubicBezTo>
                  <a:pt x="20" y="86"/>
                  <a:pt x="17" y="86"/>
                  <a:pt x="15" y="88"/>
                </a:cubicBezTo>
                <a:cubicBezTo>
                  <a:pt x="12" y="89"/>
                  <a:pt x="10" y="91"/>
                  <a:pt x="9" y="94"/>
                </a:cubicBezTo>
                <a:cubicBezTo>
                  <a:pt x="8" y="97"/>
                  <a:pt x="8" y="100"/>
                  <a:pt x="9" y="102"/>
                </a:cubicBezTo>
                <a:cubicBezTo>
                  <a:pt x="10" y="105"/>
                  <a:pt x="12" y="107"/>
                  <a:pt x="14" y="108"/>
                </a:cubicBezTo>
                <a:cubicBezTo>
                  <a:pt x="17" y="110"/>
                  <a:pt x="31" y="117"/>
                  <a:pt x="44" y="124"/>
                </a:cubicBezTo>
                <a:cubicBezTo>
                  <a:pt x="42" y="132"/>
                  <a:pt x="41" y="141"/>
                  <a:pt x="42" y="151"/>
                </a:cubicBezTo>
                <a:cubicBezTo>
                  <a:pt x="27" y="154"/>
                  <a:pt x="11" y="158"/>
                  <a:pt x="8" y="159"/>
                </a:cubicBezTo>
                <a:cubicBezTo>
                  <a:pt x="5" y="159"/>
                  <a:pt x="3" y="161"/>
                  <a:pt x="2" y="163"/>
                </a:cubicBezTo>
                <a:cubicBezTo>
                  <a:pt x="0" y="166"/>
                  <a:pt x="0" y="169"/>
                  <a:pt x="0" y="171"/>
                </a:cubicBezTo>
                <a:cubicBezTo>
                  <a:pt x="0" y="174"/>
                  <a:pt x="2" y="177"/>
                  <a:pt x="4" y="179"/>
                </a:cubicBezTo>
                <a:cubicBezTo>
                  <a:pt x="6" y="181"/>
                  <a:pt x="9" y="182"/>
                  <a:pt x="12" y="181"/>
                </a:cubicBezTo>
                <a:cubicBezTo>
                  <a:pt x="15" y="181"/>
                  <a:pt x="31" y="181"/>
                  <a:pt x="46" y="180"/>
                </a:cubicBezTo>
                <a:cubicBezTo>
                  <a:pt x="48" y="189"/>
                  <a:pt x="52" y="197"/>
                  <a:pt x="56" y="205"/>
                </a:cubicBezTo>
                <a:cubicBezTo>
                  <a:pt x="45" y="215"/>
                  <a:pt x="34" y="226"/>
                  <a:pt x="31" y="228"/>
                </a:cubicBezTo>
                <a:cubicBezTo>
                  <a:pt x="29" y="230"/>
                  <a:pt x="28" y="233"/>
                  <a:pt x="28" y="236"/>
                </a:cubicBezTo>
                <a:cubicBezTo>
                  <a:pt x="28" y="238"/>
                  <a:pt x="29" y="241"/>
                  <a:pt x="31" y="243"/>
                </a:cubicBezTo>
                <a:cubicBezTo>
                  <a:pt x="32" y="246"/>
                  <a:pt x="35" y="247"/>
                  <a:pt x="38" y="248"/>
                </a:cubicBezTo>
                <a:cubicBezTo>
                  <a:pt x="40" y="248"/>
                  <a:pt x="43" y="248"/>
                  <a:pt x="46" y="246"/>
                </a:cubicBezTo>
                <a:cubicBezTo>
                  <a:pt x="48" y="244"/>
                  <a:pt x="61" y="236"/>
                  <a:pt x="73" y="228"/>
                </a:cubicBezTo>
                <a:cubicBezTo>
                  <a:pt x="80" y="235"/>
                  <a:pt x="87" y="241"/>
                  <a:pt x="95" y="246"/>
                </a:cubicBezTo>
                <a:cubicBezTo>
                  <a:pt x="91" y="259"/>
                  <a:pt x="87" y="274"/>
                  <a:pt x="86" y="276"/>
                </a:cubicBezTo>
                <a:cubicBezTo>
                  <a:pt x="85" y="279"/>
                  <a:pt x="86" y="282"/>
                  <a:pt x="87" y="285"/>
                </a:cubicBezTo>
                <a:cubicBezTo>
                  <a:pt x="88" y="287"/>
                  <a:pt x="90" y="289"/>
                  <a:pt x="93" y="290"/>
                </a:cubicBezTo>
                <a:cubicBezTo>
                  <a:pt x="96" y="291"/>
                  <a:pt x="99" y="291"/>
                  <a:pt x="101" y="290"/>
                </a:cubicBezTo>
                <a:cubicBezTo>
                  <a:pt x="104" y="290"/>
                  <a:pt x="106" y="288"/>
                  <a:pt x="108" y="285"/>
                </a:cubicBezTo>
                <a:cubicBezTo>
                  <a:pt x="109" y="282"/>
                  <a:pt x="116" y="270"/>
                  <a:pt x="122" y="257"/>
                </a:cubicBezTo>
                <a:cubicBezTo>
                  <a:pt x="131" y="260"/>
                  <a:pt x="141" y="261"/>
                  <a:pt x="151" y="261"/>
                </a:cubicBezTo>
                <a:cubicBezTo>
                  <a:pt x="154" y="275"/>
                  <a:pt x="157" y="288"/>
                  <a:pt x="158" y="291"/>
                </a:cubicBezTo>
                <a:cubicBezTo>
                  <a:pt x="158" y="294"/>
                  <a:pt x="160" y="296"/>
                  <a:pt x="163" y="298"/>
                </a:cubicBezTo>
                <a:cubicBezTo>
                  <a:pt x="165" y="299"/>
                  <a:pt x="168" y="300"/>
                  <a:pt x="171" y="299"/>
                </a:cubicBezTo>
                <a:cubicBezTo>
                  <a:pt x="174" y="299"/>
                  <a:pt x="176" y="298"/>
                  <a:pt x="178" y="296"/>
                </a:cubicBezTo>
                <a:cubicBezTo>
                  <a:pt x="180" y="294"/>
                  <a:pt x="181" y="291"/>
                  <a:pt x="181" y="288"/>
                </a:cubicBezTo>
                <a:cubicBezTo>
                  <a:pt x="180" y="285"/>
                  <a:pt x="180" y="271"/>
                  <a:pt x="179" y="257"/>
                </a:cubicBezTo>
                <a:cubicBezTo>
                  <a:pt x="189" y="254"/>
                  <a:pt x="197" y="251"/>
                  <a:pt x="206" y="245"/>
                </a:cubicBezTo>
                <a:cubicBezTo>
                  <a:pt x="215" y="255"/>
                  <a:pt x="225" y="266"/>
                  <a:pt x="227" y="268"/>
                </a:cubicBezTo>
                <a:cubicBezTo>
                  <a:pt x="229" y="270"/>
                  <a:pt x="232" y="271"/>
                  <a:pt x="234" y="271"/>
                </a:cubicBezTo>
                <a:cubicBezTo>
                  <a:pt x="237" y="271"/>
                  <a:pt x="240" y="271"/>
                  <a:pt x="242" y="269"/>
                </a:cubicBezTo>
                <a:cubicBezTo>
                  <a:pt x="245" y="267"/>
                  <a:pt x="246" y="264"/>
                  <a:pt x="247" y="262"/>
                </a:cubicBezTo>
                <a:cubicBezTo>
                  <a:pt x="247" y="259"/>
                  <a:pt x="247" y="256"/>
                  <a:pt x="245" y="254"/>
                </a:cubicBezTo>
                <a:cubicBezTo>
                  <a:pt x="243" y="251"/>
                  <a:pt x="235" y="238"/>
                  <a:pt x="228" y="227"/>
                </a:cubicBezTo>
                <a:cubicBezTo>
                  <a:pt x="234" y="220"/>
                  <a:pt x="239" y="212"/>
                  <a:pt x="244" y="204"/>
                </a:cubicBezTo>
                <a:cubicBezTo>
                  <a:pt x="258" y="208"/>
                  <a:pt x="272" y="212"/>
                  <a:pt x="275" y="213"/>
                </a:cubicBezTo>
                <a:cubicBezTo>
                  <a:pt x="278" y="214"/>
                  <a:pt x="281" y="213"/>
                  <a:pt x="284" y="212"/>
                </a:cubicBezTo>
                <a:cubicBezTo>
                  <a:pt x="286" y="211"/>
                  <a:pt x="288" y="209"/>
                  <a:pt x="289" y="206"/>
                </a:cubicBezTo>
                <a:cubicBezTo>
                  <a:pt x="290" y="203"/>
                  <a:pt x="290" y="201"/>
                  <a:pt x="289" y="198"/>
                </a:cubicBezTo>
                <a:cubicBezTo>
                  <a:pt x="288" y="195"/>
                  <a:pt x="287" y="193"/>
                  <a:pt x="284" y="192"/>
                </a:cubicBezTo>
                <a:cubicBezTo>
                  <a:pt x="281" y="190"/>
                  <a:pt x="267" y="183"/>
                  <a:pt x="254" y="176"/>
                </a:cubicBezTo>
                <a:cubicBezTo>
                  <a:pt x="256" y="168"/>
                  <a:pt x="257" y="159"/>
                  <a:pt x="257" y="149"/>
                </a:cubicBezTo>
                <a:cubicBezTo>
                  <a:pt x="271" y="146"/>
                  <a:pt x="287" y="142"/>
                  <a:pt x="290" y="141"/>
                </a:cubicBezTo>
                <a:cubicBezTo>
                  <a:pt x="293" y="141"/>
                  <a:pt x="295" y="139"/>
                  <a:pt x="297" y="137"/>
                </a:cubicBezTo>
                <a:cubicBezTo>
                  <a:pt x="298" y="134"/>
                  <a:pt x="299" y="131"/>
                  <a:pt x="298" y="129"/>
                </a:cubicBezTo>
                <a:cubicBezTo>
                  <a:pt x="298" y="126"/>
                  <a:pt x="297" y="123"/>
                  <a:pt x="294" y="121"/>
                </a:cubicBezTo>
                <a:close/>
                <a:moveTo>
                  <a:pt x="161" y="231"/>
                </a:moveTo>
                <a:cubicBezTo>
                  <a:pt x="118" y="237"/>
                  <a:pt x="78" y="206"/>
                  <a:pt x="71" y="161"/>
                </a:cubicBezTo>
                <a:cubicBezTo>
                  <a:pt x="65" y="117"/>
                  <a:pt x="95" y="76"/>
                  <a:pt x="138" y="69"/>
                </a:cubicBezTo>
                <a:cubicBezTo>
                  <a:pt x="180" y="63"/>
                  <a:pt x="220" y="94"/>
                  <a:pt x="227" y="139"/>
                </a:cubicBezTo>
                <a:cubicBezTo>
                  <a:pt x="233" y="183"/>
                  <a:pt x="204" y="224"/>
                  <a:pt x="161" y="231"/>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2" name="Freeform 9"/>
          <p:cNvSpPr>
            <a:spLocks noEditPoints="1"/>
          </p:cNvSpPr>
          <p:nvPr/>
        </p:nvSpPr>
        <p:spPr bwMode="auto">
          <a:xfrm>
            <a:off x="2008901" y="2632322"/>
            <a:ext cx="1330980" cy="1333088"/>
          </a:xfrm>
          <a:custGeom>
            <a:avLst/>
            <a:gdLst>
              <a:gd name="T0" fmla="*/ 222 w 282"/>
              <a:gd name="T1" fmla="*/ 257 h 283"/>
              <a:gd name="T2" fmla="*/ 222 w 282"/>
              <a:gd name="T3" fmla="*/ 245 h 283"/>
              <a:gd name="T4" fmla="*/ 205 w 282"/>
              <a:gd name="T5" fmla="*/ 209 h 283"/>
              <a:gd name="T6" fmla="*/ 224 w 282"/>
              <a:gd name="T7" fmla="*/ 184 h 283"/>
              <a:gd name="T8" fmla="*/ 263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8 w 282"/>
              <a:gd name="T25" fmla="*/ 79 h 283"/>
              <a:gd name="T26" fmla="*/ 265 w 282"/>
              <a:gd name="T27" fmla="*/ 68 h 283"/>
              <a:gd name="T28" fmla="*/ 256 w 282"/>
              <a:gd name="T29" fmla="*/ 60 h 283"/>
              <a:gd name="T30" fmla="*/ 244 w 282"/>
              <a:gd name="T31" fmla="*/ 60 h 283"/>
              <a:gd name="T32" fmla="*/ 209 w 282"/>
              <a:gd name="T33" fmla="*/ 77 h 283"/>
              <a:gd name="T34" fmla="*/ 184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4 w 282"/>
              <a:gd name="T47" fmla="*/ 48 h 283"/>
              <a:gd name="T48" fmla="*/ 113 w 282"/>
              <a:gd name="T49" fmla="*/ 52 h 283"/>
              <a:gd name="T50" fmla="*/ 90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8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2 h 283"/>
              <a:gd name="T98" fmla="*/ 117 w 282"/>
              <a:gd name="T99" fmla="*/ 280 h 283"/>
              <a:gd name="T100" fmla="*/ 125 w 282"/>
              <a:gd name="T101" fmla="*/ 272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3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2" y="245"/>
                </a:cubicBezTo>
                <a:cubicBezTo>
                  <a:pt x="220" y="241"/>
                  <a:pt x="213" y="225"/>
                  <a:pt x="205" y="209"/>
                </a:cubicBezTo>
                <a:cubicBezTo>
                  <a:pt x="213" y="202"/>
                  <a:pt x="219" y="193"/>
                  <a:pt x="224" y="184"/>
                </a:cubicBezTo>
                <a:cubicBezTo>
                  <a:pt x="242" y="187"/>
                  <a:pt x="259" y="189"/>
                  <a:pt x="263" y="190"/>
                </a:cubicBezTo>
                <a:cubicBezTo>
                  <a:pt x="267" y="191"/>
                  <a:pt x="271" y="190"/>
                  <a:pt x="274" y="187"/>
                </a:cubicBezTo>
                <a:cubicBezTo>
                  <a:pt x="277" y="185"/>
                  <a:pt x="280" y="182"/>
                  <a:pt x="281" y="177"/>
                </a:cubicBezTo>
                <a:cubicBezTo>
                  <a:pt x="282" y="173"/>
                  <a:pt x="282" y="169"/>
                  <a:pt x="280" y="165"/>
                </a:cubicBezTo>
                <a:cubicBezTo>
                  <a:pt x="278" y="162"/>
                  <a:pt x="275" y="159"/>
                  <a:pt x="271" y="157"/>
                </a:cubicBezTo>
                <a:cubicBezTo>
                  <a:pt x="267" y="156"/>
                  <a:pt x="251" y="150"/>
                  <a:pt x="234" y="144"/>
                </a:cubicBezTo>
                <a:cubicBezTo>
                  <a:pt x="234" y="134"/>
                  <a:pt x="233" y="123"/>
                  <a:pt x="230" y="113"/>
                </a:cubicBezTo>
                <a:cubicBezTo>
                  <a:pt x="244" y="102"/>
                  <a:pt x="258" y="92"/>
                  <a:pt x="261" y="90"/>
                </a:cubicBezTo>
                <a:cubicBezTo>
                  <a:pt x="265" y="87"/>
                  <a:pt x="267" y="83"/>
                  <a:pt x="268" y="79"/>
                </a:cubicBezTo>
                <a:cubicBezTo>
                  <a:pt x="268" y="75"/>
                  <a:pt x="268" y="71"/>
                  <a:pt x="265" y="68"/>
                </a:cubicBezTo>
                <a:cubicBezTo>
                  <a:pt x="263" y="64"/>
                  <a:pt x="260" y="61"/>
                  <a:pt x="256" y="60"/>
                </a:cubicBezTo>
                <a:cubicBezTo>
                  <a:pt x="252" y="59"/>
                  <a:pt x="248" y="59"/>
                  <a:pt x="244" y="60"/>
                </a:cubicBezTo>
                <a:cubicBezTo>
                  <a:pt x="241" y="62"/>
                  <a:pt x="225" y="70"/>
                  <a:pt x="209" y="77"/>
                </a:cubicBezTo>
                <a:cubicBezTo>
                  <a:pt x="201" y="69"/>
                  <a:pt x="193" y="63"/>
                  <a:pt x="184" y="58"/>
                </a:cubicBezTo>
                <a:cubicBezTo>
                  <a:pt x="186" y="40"/>
                  <a:pt x="189" y="23"/>
                  <a:pt x="190" y="19"/>
                </a:cubicBezTo>
                <a:cubicBezTo>
                  <a:pt x="190" y="15"/>
                  <a:pt x="189" y="11"/>
                  <a:pt x="187" y="8"/>
                </a:cubicBezTo>
                <a:cubicBezTo>
                  <a:pt x="185" y="4"/>
                  <a:pt x="181" y="2"/>
                  <a:pt x="177" y="1"/>
                </a:cubicBezTo>
                <a:cubicBezTo>
                  <a:pt x="173" y="0"/>
                  <a:pt x="169" y="0"/>
                  <a:pt x="165" y="2"/>
                </a:cubicBezTo>
                <a:cubicBezTo>
                  <a:pt x="162" y="4"/>
                  <a:pt x="158" y="7"/>
                  <a:pt x="157" y="11"/>
                </a:cubicBezTo>
                <a:cubicBezTo>
                  <a:pt x="156" y="15"/>
                  <a:pt x="150" y="31"/>
                  <a:pt x="144" y="48"/>
                </a:cubicBezTo>
                <a:cubicBezTo>
                  <a:pt x="133" y="48"/>
                  <a:pt x="123" y="49"/>
                  <a:pt x="113" y="52"/>
                </a:cubicBezTo>
                <a:cubicBezTo>
                  <a:pt x="102" y="38"/>
                  <a:pt x="92" y="24"/>
                  <a:pt x="90" y="20"/>
                </a:cubicBezTo>
                <a:cubicBezTo>
                  <a:pt x="87" y="17"/>
                  <a:pt x="83" y="15"/>
                  <a:pt x="79" y="14"/>
                </a:cubicBezTo>
                <a:cubicBezTo>
                  <a:pt x="75" y="14"/>
                  <a:pt x="71" y="14"/>
                  <a:pt x="67" y="16"/>
                </a:cubicBezTo>
                <a:cubicBezTo>
                  <a:pt x="64" y="19"/>
                  <a:pt x="61" y="22"/>
                  <a:pt x="60" y="26"/>
                </a:cubicBezTo>
                <a:cubicBezTo>
                  <a:pt x="59"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8"/>
                  <a:pt x="2" y="101"/>
                  <a:pt x="1" y="105"/>
                </a:cubicBezTo>
                <a:cubicBezTo>
                  <a:pt x="0" y="109"/>
                  <a:pt x="0" y="113"/>
                  <a:pt x="2" y="117"/>
                </a:cubicBezTo>
                <a:cubicBezTo>
                  <a:pt x="4" y="121"/>
                  <a:pt x="7" y="124"/>
                  <a:pt x="11" y="125"/>
                </a:cubicBezTo>
                <a:cubicBezTo>
                  <a:pt x="15" y="127"/>
                  <a:pt x="31" y="132"/>
                  <a:pt x="48" y="139"/>
                </a:cubicBezTo>
                <a:cubicBezTo>
                  <a:pt x="48" y="149"/>
                  <a:pt x="49" y="159"/>
                  <a:pt x="52" y="170"/>
                </a:cubicBezTo>
                <a:cubicBezTo>
                  <a:pt x="38" y="180"/>
                  <a:pt x="24" y="190"/>
                  <a:pt x="20" y="193"/>
                </a:cubicBezTo>
                <a:cubicBezTo>
                  <a:pt x="17" y="195"/>
                  <a:pt x="15" y="199"/>
                  <a:pt x="14" y="203"/>
                </a:cubicBezTo>
                <a:cubicBezTo>
                  <a:pt x="14" y="207"/>
                  <a:pt x="14" y="211"/>
                  <a:pt x="16" y="215"/>
                </a:cubicBezTo>
                <a:cubicBezTo>
                  <a:pt x="19" y="219"/>
                  <a:pt x="22" y="221"/>
                  <a:pt x="26" y="222"/>
                </a:cubicBezTo>
                <a:cubicBezTo>
                  <a:pt x="30" y="224"/>
                  <a:pt x="34" y="224"/>
                  <a:pt x="38"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2"/>
                </a:cubicBezTo>
                <a:cubicBezTo>
                  <a:pt x="109" y="283"/>
                  <a:pt x="113" y="282"/>
                  <a:pt x="117" y="280"/>
                </a:cubicBezTo>
                <a:cubicBezTo>
                  <a:pt x="120" y="278"/>
                  <a:pt x="123" y="276"/>
                  <a:pt x="125" y="272"/>
                </a:cubicBezTo>
                <a:cubicBezTo>
                  <a:pt x="126" y="268"/>
                  <a:pt x="132" y="251"/>
                  <a:pt x="138" y="234"/>
                </a:cubicBezTo>
                <a:cubicBezTo>
                  <a:pt x="149" y="235"/>
                  <a:pt x="159" y="233"/>
                  <a:pt x="169" y="230"/>
                </a:cubicBezTo>
                <a:cubicBezTo>
                  <a:pt x="180" y="245"/>
                  <a:pt x="190" y="259"/>
                  <a:pt x="192" y="262"/>
                </a:cubicBezTo>
                <a:cubicBezTo>
                  <a:pt x="195" y="265"/>
                  <a:pt x="199" y="267"/>
                  <a:pt x="203" y="268"/>
                </a:cubicBezTo>
                <a:cubicBezTo>
                  <a:pt x="207" y="269"/>
                  <a:pt x="211" y="268"/>
                  <a:pt x="214" y="266"/>
                </a:cubicBezTo>
                <a:cubicBezTo>
                  <a:pt x="218" y="264"/>
                  <a:pt x="221" y="260"/>
                  <a:pt x="222" y="257"/>
                </a:cubicBezTo>
                <a:close/>
                <a:moveTo>
                  <a:pt x="169" y="189"/>
                </a:moveTo>
                <a:cubicBezTo>
                  <a:pt x="143" y="205"/>
                  <a:pt x="109" y="196"/>
                  <a:pt x="93" y="170"/>
                </a:cubicBezTo>
                <a:cubicBezTo>
                  <a:pt x="77" y="143"/>
                  <a:pt x="86" y="109"/>
                  <a:pt x="113" y="93"/>
                </a:cubicBezTo>
                <a:cubicBezTo>
                  <a:pt x="139" y="78"/>
                  <a:pt x="173" y="86"/>
                  <a:pt x="189" y="113"/>
                </a:cubicBezTo>
                <a:cubicBezTo>
                  <a:pt x="204" y="139"/>
                  <a:pt x="196" y="174"/>
                  <a:pt x="169" y="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3" name="Freeform 10"/>
          <p:cNvSpPr>
            <a:spLocks noEditPoints="1"/>
          </p:cNvSpPr>
          <p:nvPr/>
        </p:nvSpPr>
        <p:spPr bwMode="auto">
          <a:xfrm>
            <a:off x="30420" y="3121121"/>
            <a:ext cx="2181621" cy="2181610"/>
          </a:xfrm>
          <a:custGeom>
            <a:avLst/>
            <a:gdLst>
              <a:gd name="T0" fmla="*/ 469 w 489"/>
              <a:gd name="T1" fmla="*/ 228 h 490"/>
              <a:gd name="T2" fmla="*/ 466 w 489"/>
              <a:gd name="T3" fmla="*/ 204 h 490"/>
              <a:gd name="T4" fmla="*/ 461 w 489"/>
              <a:gd name="T5" fmla="*/ 181 h 490"/>
              <a:gd name="T6" fmla="*/ 453 w 489"/>
              <a:gd name="T7" fmla="*/ 159 h 490"/>
              <a:gd name="T8" fmla="*/ 443 w 489"/>
              <a:gd name="T9" fmla="*/ 138 h 490"/>
              <a:gd name="T10" fmla="*/ 431 w 489"/>
              <a:gd name="T11" fmla="*/ 118 h 490"/>
              <a:gd name="T12" fmla="*/ 416 w 489"/>
              <a:gd name="T13" fmla="*/ 99 h 490"/>
              <a:gd name="T14" fmla="*/ 400 w 489"/>
              <a:gd name="T15" fmla="*/ 82 h 490"/>
              <a:gd name="T16" fmla="*/ 382 w 489"/>
              <a:gd name="T17" fmla="*/ 66 h 490"/>
              <a:gd name="T18" fmla="*/ 363 w 489"/>
              <a:gd name="T19" fmla="*/ 53 h 490"/>
              <a:gd name="T20" fmla="*/ 342 w 489"/>
              <a:gd name="T21" fmla="*/ 42 h 490"/>
              <a:gd name="T22" fmla="*/ 321 w 489"/>
              <a:gd name="T23" fmla="*/ 32 h 490"/>
              <a:gd name="T24" fmla="*/ 298 w 489"/>
              <a:gd name="T25" fmla="*/ 26 h 490"/>
              <a:gd name="T26" fmla="*/ 275 w 489"/>
              <a:gd name="T27" fmla="*/ 21 h 490"/>
              <a:gd name="T28" fmla="*/ 251 w 489"/>
              <a:gd name="T29" fmla="*/ 19 h 490"/>
              <a:gd name="T30" fmla="*/ 228 w 489"/>
              <a:gd name="T31" fmla="*/ 20 h 490"/>
              <a:gd name="T32" fmla="*/ 204 w 489"/>
              <a:gd name="T33" fmla="*/ 23 h 490"/>
              <a:gd name="T34" fmla="*/ 182 w 489"/>
              <a:gd name="T35" fmla="*/ 28 h 490"/>
              <a:gd name="T36" fmla="*/ 159 w 489"/>
              <a:gd name="T37" fmla="*/ 36 h 490"/>
              <a:gd name="T38" fmla="*/ 138 w 489"/>
              <a:gd name="T39" fmla="*/ 46 h 490"/>
              <a:gd name="T40" fmla="*/ 118 w 489"/>
              <a:gd name="T41" fmla="*/ 58 h 490"/>
              <a:gd name="T42" fmla="*/ 99 w 489"/>
              <a:gd name="T43" fmla="*/ 73 h 490"/>
              <a:gd name="T44" fmla="*/ 82 w 489"/>
              <a:gd name="T45" fmla="*/ 89 h 490"/>
              <a:gd name="T46" fmla="*/ 67 w 489"/>
              <a:gd name="T47" fmla="*/ 107 h 490"/>
              <a:gd name="T48" fmla="*/ 53 w 489"/>
              <a:gd name="T49" fmla="*/ 126 h 490"/>
              <a:gd name="T50" fmla="*/ 42 w 489"/>
              <a:gd name="T51" fmla="*/ 147 h 490"/>
              <a:gd name="T52" fmla="*/ 33 w 489"/>
              <a:gd name="T53" fmla="*/ 169 h 490"/>
              <a:gd name="T54" fmla="*/ 26 w 489"/>
              <a:gd name="T55" fmla="*/ 191 h 490"/>
              <a:gd name="T56" fmla="*/ 21 w 489"/>
              <a:gd name="T57" fmla="*/ 214 h 490"/>
              <a:gd name="T58" fmla="*/ 20 w 489"/>
              <a:gd name="T59" fmla="*/ 238 h 490"/>
              <a:gd name="T60" fmla="*/ 20 w 489"/>
              <a:gd name="T61" fmla="*/ 262 h 490"/>
              <a:gd name="T62" fmla="*/ 23 w 489"/>
              <a:gd name="T63" fmla="*/ 285 h 490"/>
              <a:gd name="T64" fmla="*/ 28 w 489"/>
              <a:gd name="T65" fmla="*/ 308 h 490"/>
              <a:gd name="T66" fmla="*/ 36 w 489"/>
              <a:gd name="T67" fmla="*/ 330 h 490"/>
              <a:gd name="T68" fmla="*/ 46 w 489"/>
              <a:gd name="T69" fmla="*/ 352 h 490"/>
              <a:gd name="T70" fmla="*/ 59 w 489"/>
              <a:gd name="T71" fmla="*/ 372 h 490"/>
              <a:gd name="T72" fmla="*/ 73 w 489"/>
              <a:gd name="T73" fmla="*/ 391 h 490"/>
              <a:gd name="T74" fmla="*/ 89 w 489"/>
              <a:gd name="T75" fmla="*/ 408 h 490"/>
              <a:gd name="T76" fmla="*/ 107 w 489"/>
              <a:gd name="T77" fmla="*/ 423 h 490"/>
              <a:gd name="T78" fmla="*/ 126 w 489"/>
              <a:gd name="T79" fmla="*/ 437 h 490"/>
              <a:gd name="T80" fmla="*/ 147 w 489"/>
              <a:gd name="T81" fmla="*/ 448 h 490"/>
              <a:gd name="T82" fmla="*/ 169 w 489"/>
              <a:gd name="T83" fmla="*/ 457 h 490"/>
              <a:gd name="T84" fmla="*/ 191 w 489"/>
              <a:gd name="T85" fmla="*/ 464 h 490"/>
              <a:gd name="T86" fmla="*/ 214 w 489"/>
              <a:gd name="T87" fmla="*/ 468 h 490"/>
              <a:gd name="T88" fmla="*/ 238 w 489"/>
              <a:gd name="T89" fmla="*/ 470 h 490"/>
              <a:gd name="T90" fmla="*/ 262 w 489"/>
              <a:gd name="T91" fmla="*/ 470 h 490"/>
              <a:gd name="T92" fmla="*/ 285 w 489"/>
              <a:gd name="T93" fmla="*/ 467 h 490"/>
              <a:gd name="T94" fmla="*/ 308 w 489"/>
              <a:gd name="T95" fmla="*/ 461 h 490"/>
              <a:gd name="T96" fmla="*/ 330 w 489"/>
              <a:gd name="T97" fmla="*/ 454 h 490"/>
              <a:gd name="T98" fmla="*/ 351 w 489"/>
              <a:gd name="T99" fmla="*/ 443 h 490"/>
              <a:gd name="T100" fmla="*/ 371 w 489"/>
              <a:gd name="T101" fmla="*/ 431 h 490"/>
              <a:gd name="T102" fmla="*/ 390 w 489"/>
              <a:gd name="T103" fmla="*/ 417 h 490"/>
              <a:gd name="T104" fmla="*/ 407 w 489"/>
              <a:gd name="T105" fmla="*/ 401 h 490"/>
              <a:gd name="T106" fmla="*/ 423 w 489"/>
              <a:gd name="T107" fmla="*/ 383 h 490"/>
              <a:gd name="T108" fmla="*/ 436 w 489"/>
              <a:gd name="T109" fmla="*/ 363 h 490"/>
              <a:gd name="T110" fmla="*/ 448 w 489"/>
              <a:gd name="T111" fmla="*/ 343 h 490"/>
              <a:gd name="T112" fmla="*/ 457 w 489"/>
              <a:gd name="T113" fmla="*/ 321 h 490"/>
              <a:gd name="T114" fmla="*/ 463 w 489"/>
              <a:gd name="T115" fmla="*/ 298 h 490"/>
              <a:gd name="T116" fmla="*/ 468 w 489"/>
              <a:gd name="T117" fmla="*/ 275 h 490"/>
              <a:gd name="T118" fmla="*/ 470 w 489"/>
              <a:gd name="T119" fmla="*/ 252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9" h="490">
                <a:moveTo>
                  <a:pt x="485" y="250"/>
                </a:moveTo>
                <a:cubicBezTo>
                  <a:pt x="486" y="250"/>
                  <a:pt x="487" y="249"/>
                  <a:pt x="488" y="248"/>
                </a:cubicBezTo>
                <a:cubicBezTo>
                  <a:pt x="489" y="247"/>
                  <a:pt x="489" y="246"/>
                  <a:pt x="489" y="245"/>
                </a:cubicBezTo>
                <a:cubicBezTo>
                  <a:pt x="489" y="243"/>
                  <a:pt x="489" y="242"/>
                  <a:pt x="488" y="241"/>
                </a:cubicBezTo>
                <a:cubicBezTo>
                  <a:pt x="487" y="240"/>
                  <a:pt x="486" y="240"/>
                  <a:pt x="485" y="239"/>
                </a:cubicBezTo>
                <a:cubicBezTo>
                  <a:pt x="483" y="239"/>
                  <a:pt x="476" y="239"/>
                  <a:pt x="470" y="238"/>
                </a:cubicBezTo>
                <a:cubicBezTo>
                  <a:pt x="470" y="235"/>
                  <a:pt x="469" y="231"/>
                  <a:pt x="469" y="228"/>
                </a:cubicBezTo>
                <a:cubicBezTo>
                  <a:pt x="476" y="227"/>
                  <a:pt x="483" y="225"/>
                  <a:pt x="484" y="225"/>
                </a:cubicBezTo>
                <a:cubicBezTo>
                  <a:pt x="485" y="225"/>
                  <a:pt x="486" y="224"/>
                  <a:pt x="487" y="223"/>
                </a:cubicBezTo>
                <a:cubicBezTo>
                  <a:pt x="488" y="222"/>
                  <a:pt x="488" y="220"/>
                  <a:pt x="488" y="219"/>
                </a:cubicBezTo>
                <a:cubicBezTo>
                  <a:pt x="488" y="218"/>
                  <a:pt x="487" y="217"/>
                  <a:pt x="486" y="216"/>
                </a:cubicBezTo>
                <a:cubicBezTo>
                  <a:pt x="485" y="215"/>
                  <a:pt x="484" y="214"/>
                  <a:pt x="483" y="214"/>
                </a:cubicBezTo>
                <a:cubicBezTo>
                  <a:pt x="481" y="214"/>
                  <a:pt x="474" y="214"/>
                  <a:pt x="468" y="214"/>
                </a:cubicBezTo>
                <a:cubicBezTo>
                  <a:pt x="467" y="211"/>
                  <a:pt x="467" y="208"/>
                  <a:pt x="466" y="204"/>
                </a:cubicBezTo>
                <a:cubicBezTo>
                  <a:pt x="472" y="202"/>
                  <a:pt x="479" y="200"/>
                  <a:pt x="481" y="200"/>
                </a:cubicBezTo>
                <a:cubicBezTo>
                  <a:pt x="482" y="200"/>
                  <a:pt x="483" y="199"/>
                  <a:pt x="484" y="197"/>
                </a:cubicBezTo>
                <a:cubicBezTo>
                  <a:pt x="484" y="196"/>
                  <a:pt x="484" y="195"/>
                  <a:pt x="484" y="194"/>
                </a:cubicBezTo>
                <a:cubicBezTo>
                  <a:pt x="484" y="192"/>
                  <a:pt x="483" y="191"/>
                  <a:pt x="482" y="191"/>
                </a:cubicBezTo>
                <a:cubicBezTo>
                  <a:pt x="481" y="190"/>
                  <a:pt x="480" y="189"/>
                  <a:pt x="478" y="190"/>
                </a:cubicBezTo>
                <a:cubicBezTo>
                  <a:pt x="477" y="190"/>
                  <a:pt x="470" y="191"/>
                  <a:pt x="463" y="191"/>
                </a:cubicBezTo>
                <a:cubicBezTo>
                  <a:pt x="463" y="188"/>
                  <a:pt x="462" y="185"/>
                  <a:pt x="461" y="181"/>
                </a:cubicBezTo>
                <a:cubicBezTo>
                  <a:pt x="467" y="179"/>
                  <a:pt x="473" y="176"/>
                  <a:pt x="475" y="175"/>
                </a:cubicBezTo>
                <a:cubicBezTo>
                  <a:pt x="476" y="175"/>
                  <a:pt x="477" y="174"/>
                  <a:pt x="477" y="173"/>
                </a:cubicBezTo>
                <a:cubicBezTo>
                  <a:pt x="478" y="172"/>
                  <a:pt x="478" y="170"/>
                  <a:pt x="477" y="169"/>
                </a:cubicBezTo>
                <a:cubicBezTo>
                  <a:pt x="477" y="168"/>
                  <a:pt x="476" y="167"/>
                  <a:pt x="475" y="166"/>
                </a:cubicBezTo>
                <a:cubicBezTo>
                  <a:pt x="474" y="165"/>
                  <a:pt x="473" y="165"/>
                  <a:pt x="471" y="165"/>
                </a:cubicBezTo>
                <a:cubicBezTo>
                  <a:pt x="470" y="166"/>
                  <a:pt x="463" y="167"/>
                  <a:pt x="457" y="169"/>
                </a:cubicBezTo>
                <a:cubicBezTo>
                  <a:pt x="456" y="165"/>
                  <a:pt x="454" y="162"/>
                  <a:pt x="453" y="159"/>
                </a:cubicBezTo>
                <a:cubicBezTo>
                  <a:pt x="459" y="156"/>
                  <a:pt x="465" y="152"/>
                  <a:pt x="466" y="152"/>
                </a:cubicBezTo>
                <a:cubicBezTo>
                  <a:pt x="467" y="151"/>
                  <a:pt x="468" y="150"/>
                  <a:pt x="468" y="149"/>
                </a:cubicBezTo>
                <a:cubicBezTo>
                  <a:pt x="469" y="148"/>
                  <a:pt x="469" y="146"/>
                  <a:pt x="468" y="145"/>
                </a:cubicBezTo>
                <a:cubicBezTo>
                  <a:pt x="468" y="144"/>
                  <a:pt x="467" y="143"/>
                  <a:pt x="466" y="142"/>
                </a:cubicBezTo>
                <a:cubicBezTo>
                  <a:pt x="465" y="142"/>
                  <a:pt x="463" y="142"/>
                  <a:pt x="462" y="142"/>
                </a:cubicBezTo>
                <a:cubicBezTo>
                  <a:pt x="461" y="142"/>
                  <a:pt x="454" y="145"/>
                  <a:pt x="448" y="147"/>
                </a:cubicBezTo>
                <a:cubicBezTo>
                  <a:pt x="446" y="144"/>
                  <a:pt x="445" y="141"/>
                  <a:pt x="443" y="138"/>
                </a:cubicBezTo>
                <a:cubicBezTo>
                  <a:pt x="448" y="134"/>
                  <a:pt x="454" y="130"/>
                  <a:pt x="455" y="129"/>
                </a:cubicBezTo>
                <a:cubicBezTo>
                  <a:pt x="456" y="128"/>
                  <a:pt x="457" y="127"/>
                  <a:pt x="457" y="126"/>
                </a:cubicBezTo>
                <a:cubicBezTo>
                  <a:pt x="457" y="125"/>
                  <a:pt x="457" y="123"/>
                  <a:pt x="457" y="122"/>
                </a:cubicBezTo>
                <a:cubicBezTo>
                  <a:pt x="456" y="121"/>
                  <a:pt x="455" y="120"/>
                  <a:pt x="454" y="120"/>
                </a:cubicBezTo>
                <a:cubicBezTo>
                  <a:pt x="453" y="119"/>
                  <a:pt x="451" y="119"/>
                  <a:pt x="450" y="120"/>
                </a:cubicBezTo>
                <a:cubicBezTo>
                  <a:pt x="449" y="121"/>
                  <a:pt x="442" y="123"/>
                  <a:pt x="436" y="126"/>
                </a:cubicBezTo>
                <a:cubicBezTo>
                  <a:pt x="434" y="123"/>
                  <a:pt x="433" y="121"/>
                  <a:pt x="431" y="118"/>
                </a:cubicBezTo>
                <a:cubicBezTo>
                  <a:pt x="436" y="113"/>
                  <a:pt x="441" y="109"/>
                  <a:pt x="442" y="108"/>
                </a:cubicBezTo>
                <a:cubicBezTo>
                  <a:pt x="443" y="107"/>
                  <a:pt x="444" y="106"/>
                  <a:pt x="444" y="104"/>
                </a:cubicBezTo>
                <a:cubicBezTo>
                  <a:pt x="444" y="103"/>
                  <a:pt x="443" y="102"/>
                  <a:pt x="443" y="101"/>
                </a:cubicBezTo>
                <a:cubicBezTo>
                  <a:pt x="442" y="100"/>
                  <a:pt x="441" y="99"/>
                  <a:pt x="440" y="99"/>
                </a:cubicBezTo>
                <a:cubicBezTo>
                  <a:pt x="438" y="98"/>
                  <a:pt x="437" y="98"/>
                  <a:pt x="436" y="99"/>
                </a:cubicBezTo>
                <a:cubicBezTo>
                  <a:pt x="435" y="100"/>
                  <a:pt x="428" y="103"/>
                  <a:pt x="423" y="107"/>
                </a:cubicBezTo>
                <a:cubicBezTo>
                  <a:pt x="421" y="104"/>
                  <a:pt x="419" y="102"/>
                  <a:pt x="416" y="99"/>
                </a:cubicBezTo>
                <a:cubicBezTo>
                  <a:pt x="421" y="94"/>
                  <a:pt x="426" y="89"/>
                  <a:pt x="427" y="88"/>
                </a:cubicBezTo>
                <a:cubicBezTo>
                  <a:pt x="428" y="87"/>
                  <a:pt x="428" y="85"/>
                  <a:pt x="428" y="84"/>
                </a:cubicBezTo>
                <a:cubicBezTo>
                  <a:pt x="428" y="83"/>
                  <a:pt x="427" y="82"/>
                  <a:pt x="427" y="81"/>
                </a:cubicBezTo>
                <a:cubicBezTo>
                  <a:pt x="426" y="80"/>
                  <a:pt x="424" y="79"/>
                  <a:pt x="423" y="79"/>
                </a:cubicBezTo>
                <a:cubicBezTo>
                  <a:pt x="422" y="79"/>
                  <a:pt x="421" y="79"/>
                  <a:pt x="420" y="80"/>
                </a:cubicBezTo>
                <a:cubicBezTo>
                  <a:pt x="418" y="81"/>
                  <a:pt x="413" y="85"/>
                  <a:pt x="407" y="89"/>
                </a:cubicBezTo>
                <a:cubicBezTo>
                  <a:pt x="405" y="86"/>
                  <a:pt x="403" y="84"/>
                  <a:pt x="400" y="82"/>
                </a:cubicBezTo>
                <a:cubicBezTo>
                  <a:pt x="404" y="76"/>
                  <a:pt x="408" y="71"/>
                  <a:pt x="409" y="70"/>
                </a:cubicBezTo>
                <a:cubicBezTo>
                  <a:pt x="410" y="68"/>
                  <a:pt x="410" y="67"/>
                  <a:pt x="410" y="66"/>
                </a:cubicBezTo>
                <a:cubicBezTo>
                  <a:pt x="410" y="65"/>
                  <a:pt x="409" y="63"/>
                  <a:pt x="408" y="63"/>
                </a:cubicBezTo>
                <a:cubicBezTo>
                  <a:pt x="407" y="62"/>
                  <a:pt x="406" y="61"/>
                  <a:pt x="405" y="61"/>
                </a:cubicBezTo>
                <a:cubicBezTo>
                  <a:pt x="404" y="61"/>
                  <a:pt x="402" y="62"/>
                  <a:pt x="401" y="62"/>
                </a:cubicBezTo>
                <a:cubicBezTo>
                  <a:pt x="400" y="63"/>
                  <a:pt x="395" y="68"/>
                  <a:pt x="390" y="73"/>
                </a:cubicBezTo>
                <a:cubicBezTo>
                  <a:pt x="388" y="71"/>
                  <a:pt x="385" y="68"/>
                  <a:pt x="382" y="66"/>
                </a:cubicBezTo>
                <a:cubicBezTo>
                  <a:pt x="386" y="61"/>
                  <a:pt x="389" y="54"/>
                  <a:pt x="390" y="53"/>
                </a:cubicBezTo>
                <a:cubicBezTo>
                  <a:pt x="391" y="52"/>
                  <a:pt x="391" y="51"/>
                  <a:pt x="391" y="50"/>
                </a:cubicBezTo>
                <a:cubicBezTo>
                  <a:pt x="390" y="48"/>
                  <a:pt x="390" y="47"/>
                  <a:pt x="389" y="46"/>
                </a:cubicBezTo>
                <a:cubicBezTo>
                  <a:pt x="387" y="46"/>
                  <a:pt x="386" y="45"/>
                  <a:pt x="385" y="45"/>
                </a:cubicBezTo>
                <a:cubicBezTo>
                  <a:pt x="384" y="45"/>
                  <a:pt x="382" y="46"/>
                  <a:pt x="382" y="47"/>
                </a:cubicBezTo>
                <a:cubicBezTo>
                  <a:pt x="381" y="48"/>
                  <a:pt x="376" y="53"/>
                  <a:pt x="371" y="58"/>
                </a:cubicBezTo>
                <a:cubicBezTo>
                  <a:pt x="369" y="57"/>
                  <a:pt x="366" y="55"/>
                  <a:pt x="363" y="53"/>
                </a:cubicBezTo>
                <a:cubicBezTo>
                  <a:pt x="366" y="47"/>
                  <a:pt x="369" y="40"/>
                  <a:pt x="369" y="39"/>
                </a:cubicBezTo>
                <a:cubicBezTo>
                  <a:pt x="370" y="38"/>
                  <a:pt x="370" y="36"/>
                  <a:pt x="369" y="35"/>
                </a:cubicBezTo>
                <a:cubicBezTo>
                  <a:pt x="369" y="34"/>
                  <a:pt x="368" y="33"/>
                  <a:pt x="367" y="32"/>
                </a:cubicBezTo>
                <a:cubicBezTo>
                  <a:pt x="366" y="32"/>
                  <a:pt x="365" y="32"/>
                  <a:pt x="363" y="32"/>
                </a:cubicBezTo>
                <a:cubicBezTo>
                  <a:pt x="362" y="32"/>
                  <a:pt x="361" y="33"/>
                  <a:pt x="360" y="34"/>
                </a:cubicBezTo>
                <a:cubicBezTo>
                  <a:pt x="359" y="35"/>
                  <a:pt x="355" y="41"/>
                  <a:pt x="351" y="46"/>
                </a:cubicBezTo>
                <a:cubicBezTo>
                  <a:pt x="348" y="44"/>
                  <a:pt x="345" y="43"/>
                  <a:pt x="342" y="42"/>
                </a:cubicBezTo>
                <a:cubicBezTo>
                  <a:pt x="344" y="35"/>
                  <a:pt x="347" y="28"/>
                  <a:pt x="347" y="27"/>
                </a:cubicBezTo>
                <a:cubicBezTo>
                  <a:pt x="348" y="26"/>
                  <a:pt x="347" y="24"/>
                  <a:pt x="347" y="23"/>
                </a:cubicBezTo>
                <a:cubicBezTo>
                  <a:pt x="346" y="22"/>
                  <a:pt x="345" y="21"/>
                  <a:pt x="344" y="21"/>
                </a:cubicBezTo>
                <a:cubicBezTo>
                  <a:pt x="343" y="20"/>
                  <a:pt x="342" y="20"/>
                  <a:pt x="340" y="20"/>
                </a:cubicBezTo>
                <a:cubicBezTo>
                  <a:pt x="339" y="21"/>
                  <a:pt x="338" y="22"/>
                  <a:pt x="338" y="23"/>
                </a:cubicBezTo>
                <a:cubicBezTo>
                  <a:pt x="337" y="24"/>
                  <a:pt x="333" y="30"/>
                  <a:pt x="330" y="36"/>
                </a:cubicBezTo>
                <a:cubicBezTo>
                  <a:pt x="327" y="35"/>
                  <a:pt x="324" y="34"/>
                  <a:pt x="321" y="32"/>
                </a:cubicBezTo>
                <a:cubicBezTo>
                  <a:pt x="322" y="26"/>
                  <a:pt x="324" y="19"/>
                  <a:pt x="324" y="18"/>
                </a:cubicBezTo>
                <a:cubicBezTo>
                  <a:pt x="324" y="16"/>
                  <a:pt x="324" y="15"/>
                  <a:pt x="323" y="14"/>
                </a:cubicBezTo>
                <a:cubicBezTo>
                  <a:pt x="323" y="13"/>
                  <a:pt x="322" y="12"/>
                  <a:pt x="320" y="12"/>
                </a:cubicBezTo>
                <a:cubicBezTo>
                  <a:pt x="319" y="11"/>
                  <a:pt x="318" y="11"/>
                  <a:pt x="317" y="12"/>
                </a:cubicBezTo>
                <a:cubicBezTo>
                  <a:pt x="315" y="12"/>
                  <a:pt x="314" y="13"/>
                  <a:pt x="314" y="14"/>
                </a:cubicBezTo>
                <a:cubicBezTo>
                  <a:pt x="313" y="16"/>
                  <a:pt x="310" y="22"/>
                  <a:pt x="308" y="28"/>
                </a:cubicBezTo>
                <a:cubicBezTo>
                  <a:pt x="305" y="27"/>
                  <a:pt x="301" y="26"/>
                  <a:pt x="298" y="26"/>
                </a:cubicBezTo>
                <a:cubicBezTo>
                  <a:pt x="299" y="19"/>
                  <a:pt x="300" y="12"/>
                  <a:pt x="300" y="11"/>
                </a:cubicBezTo>
                <a:cubicBezTo>
                  <a:pt x="300" y="9"/>
                  <a:pt x="299" y="8"/>
                  <a:pt x="299" y="7"/>
                </a:cubicBezTo>
                <a:cubicBezTo>
                  <a:pt x="298" y="6"/>
                  <a:pt x="297" y="5"/>
                  <a:pt x="295" y="5"/>
                </a:cubicBezTo>
                <a:cubicBezTo>
                  <a:pt x="294" y="5"/>
                  <a:pt x="293" y="5"/>
                  <a:pt x="292" y="5"/>
                </a:cubicBezTo>
                <a:cubicBezTo>
                  <a:pt x="291" y="6"/>
                  <a:pt x="290" y="7"/>
                  <a:pt x="289" y="8"/>
                </a:cubicBezTo>
                <a:cubicBezTo>
                  <a:pt x="289" y="10"/>
                  <a:pt x="287" y="16"/>
                  <a:pt x="285" y="23"/>
                </a:cubicBezTo>
                <a:cubicBezTo>
                  <a:pt x="282" y="22"/>
                  <a:pt x="278" y="22"/>
                  <a:pt x="275" y="21"/>
                </a:cubicBezTo>
                <a:cubicBezTo>
                  <a:pt x="275" y="15"/>
                  <a:pt x="275" y="7"/>
                  <a:pt x="275" y="6"/>
                </a:cubicBezTo>
                <a:cubicBezTo>
                  <a:pt x="275" y="5"/>
                  <a:pt x="274" y="3"/>
                  <a:pt x="274" y="3"/>
                </a:cubicBezTo>
                <a:cubicBezTo>
                  <a:pt x="273" y="2"/>
                  <a:pt x="272" y="1"/>
                  <a:pt x="270" y="1"/>
                </a:cubicBezTo>
                <a:cubicBezTo>
                  <a:pt x="269" y="1"/>
                  <a:pt x="268" y="1"/>
                  <a:pt x="267" y="2"/>
                </a:cubicBezTo>
                <a:cubicBezTo>
                  <a:pt x="266" y="3"/>
                  <a:pt x="265" y="4"/>
                  <a:pt x="264" y="5"/>
                </a:cubicBezTo>
                <a:cubicBezTo>
                  <a:pt x="264" y="6"/>
                  <a:pt x="263" y="13"/>
                  <a:pt x="262" y="20"/>
                </a:cubicBezTo>
                <a:cubicBezTo>
                  <a:pt x="258" y="20"/>
                  <a:pt x="255" y="19"/>
                  <a:pt x="251" y="19"/>
                </a:cubicBezTo>
                <a:cubicBezTo>
                  <a:pt x="251" y="13"/>
                  <a:pt x="250" y="6"/>
                  <a:pt x="250" y="4"/>
                </a:cubicBezTo>
                <a:cubicBezTo>
                  <a:pt x="250" y="3"/>
                  <a:pt x="249" y="2"/>
                  <a:pt x="248" y="1"/>
                </a:cubicBezTo>
                <a:cubicBezTo>
                  <a:pt x="247" y="0"/>
                  <a:pt x="246" y="0"/>
                  <a:pt x="245" y="0"/>
                </a:cubicBezTo>
                <a:cubicBezTo>
                  <a:pt x="243" y="0"/>
                  <a:pt x="242" y="0"/>
                  <a:pt x="241" y="1"/>
                </a:cubicBezTo>
                <a:cubicBezTo>
                  <a:pt x="240" y="2"/>
                  <a:pt x="239" y="3"/>
                  <a:pt x="239" y="4"/>
                </a:cubicBezTo>
                <a:cubicBezTo>
                  <a:pt x="239" y="6"/>
                  <a:pt x="239" y="13"/>
                  <a:pt x="238" y="19"/>
                </a:cubicBezTo>
                <a:cubicBezTo>
                  <a:pt x="235" y="19"/>
                  <a:pt x="231" y="20"/>
                  <a:pt x="228" y="20"/>
                </a:cubicBezTo>
                <a:cubicBezTo>
                  <a:pt x="227" y="13"/>
                  <a:pt x="225" y="6"/>
                  <a:pt x="225" y="5"/>
                </a:cubicBezTo>
                <a:cubicBezTo>
                  <a:pt x="224" y="4"/>
                  <a:pt x="224" y="3"/>
                  <a:pt x="223" y="2"/>
                </a:cubicBezTo>
                <a:cubicBezTo>
                  <a:pt x="222" y="1"/>
                  <a:pt x="220" y="1"/>
                  <a:pt x="219" y="1"/>
                </a:cubicBezTo>
                <a:cubicBezTo>
                  <a:pt x="218" y="1"/>
                  <a:pt x="217" y="2"/>
                  <a:pt x="216" y="3"/>
                </a:cubicBezTo>
                <a:cubicBezTo>
                  <a:pt x="215" y="3"/>
                  <a:pt x="214" y="5"/>
                  <a:pt x="214" y="6"/>
                </a:cubicBezTo>
                <a:cubicBezTo>
                  <a:pt x="214" y="7"/>
                  <a:pt x="214" y="15"/>
                  <a:pt x="214" y="21"/>
                </a:cubicBezTo>
                <a:cubicBezTo>
                  <a:pt x="211" y="22"/>
                  <a:pt x="208" y="22"/>
                  <a:pt x="204" y="23"/>
                </a:cubicBezTo>
                <a:cubicBezTo>
                  <a:pt x="202" y="16"/>
                  <a:pt x="200" y="10"/>
                  <a:pt x="200" y="8"/>
                </a:cubicBezTo>
                <a:cubicBezTo>
                  <a:pt x="199" y="7"/>
                  <a:pt x="199" y="6"/>
                  <a:pt x="198" y="5"/>
                </a:cubicBezTo>
                <a:cubicBezTo>
                  <a:pt x="196" y="5"/>
                  <a:pt x="195" y="5"/>
                  <a:pt x="194" y="5"/>
                </a:cubicBezTo>
                <a:cubicBezTo>
                  <a:pt x="192" y="5"/>
                  <a:pt x="191" y="6"/>
                  <a:pt x="191" y="7"/>
                </a:cubicBezTo>
                <a:cubicBezTo>
                  <a:pt x="190" y="8"/>
                  <a:pt x="189" y="9"/>
                  <a:pt x="190" y="11"/>
                </a:cubicBezTo>
                <a:cubicBezTo>
                  <a:pt x="190" y="12"/>
                  <a:pt x="191" y="19"/>
                  <a:pt x="191" y="26"/>
                </a:cubicBezTo>
                <a:cubicBezTo>
                  <a:pt x="188" y="26"/>
                  <a:pt x="185" y="27"/>
                  <a:pt x="182" y="28"/>
                </a:cubicBezTo>
                <a:cubicBezTo>
                  <a:pt x="179" y="22"/>
                  <a:pt x="176" y="16"/>
                  <a:pt x="175" y="14"/>
                </a:cubicBezTo>
                <a:cubicBezTo>
                  <a:pt x="175" y="13"/>
                  <a:pt x="174" y="12"/>
                  <a:pt x="173" y="12"/>
                </a:cubicBezTo>
                <a:cubicBezTo>
                  <a:pt x="172" y="11"/>
                  <a:pt x="170" y="11"/>
                  <a:pt x="169" y="12"/>
                </a:cubicBezTo>
                <a:cubicBezTo>
                  <a:pt x="168" y="12"/>
                  <a:pt x="167" y="13"/>
                  <a:pt x="166" y="14"/>
                </a:cubicBezTo>
                <a:cubicBezTo>
                  <a:pt x="165" y="15"/>
                  <a:pt x="165" y="16"/>
                  <a:pt x="165" y="18"/>
                </a:cubicBezTo>
                <a:cubicBezTo>
                  <a:pt x="166" y="19"/>
                  <a:pt x="167" y="26"/>
                  <a:pt x="169" y="32"/>
                </a:cubicBezTo>
                <a:cubicBezTo>
                  <a:pt x="166" y="34"/>
                  <a:pt x="162" y="35"/>
                  <a:pt x="159" y="36"/>
                </a:cubicBezTo>
                <a:cubicBezTo>
                  <a:pt x="156" y="30"/>
                  <a:pt x="152" y="24"/>
                  <a:pt x="152" y="23"/>
                </a:cubicBezTo>
                <a:cubicBezTo>
                  <a:pt x="151" y="22"/>
                  <a:pt x="150" y="21"/>
                  <a:pt x="149" y="20"/>
                </a:cubicBezTo>
                <a:cubicBezTo>
                  <a:pt x="148" y="20"/>
                  <a:pt x="146" y="20"/>
                  <a:pt x="145" y="21"/>
                </a:cubicBezTo>
                <a:cubicBezTo>
                  <a:pt x="144" y="21"/>
                  <a:pt x="143" y="22"/>
                  <a:pt x="142" y="23"/>
                </a:cubicBezTo>
                <a:cubicBezTo>
                  <a:pt x="142" y="24"/>
                  <a:pt x="142" y="26"/>
                  <a:pt x="142" y="27"/>
                </a:cubicBezTo>
                <a:cubicBezTo>
                  <a:pt x="143" y="28"/>
                  <a:pt x="145" y="35"/>
                  <a:pt x="147" y="42"/>
                </a:cubicBezTo>
                <a:cubicBezTo>
                  <a:pt x="144" y="43"/>
                  <a:pt x="141" y="44"/>
                  <a:pt x="138" y="46"/>
                </a:cubicBezTo>
                <a:cubicBezTo>
                  <a:pt x="134" y="41"/>
                  <a:pt x="130" y="35"/>
                  <a:pt x="129" y="34"/>
                </a:cubicBezTo>
                <a:cubicBezTo>
                  <a:pt x="128" y="33"/>
                  <a:pt x="127" y="32"/>
                  <a:pt x="126" y="32"/>
                </a:cubicBezTo>
                <a:cubicBezTo>
                  <a:pt x="125" y="32"/>
                  <a:pt x="123" y="32"/>
                  <a:pt x="122" y="32"/>
                </a:cubicBezTo>
                <a:cubicBezTo>
                  <a:pt x="121" y="33"/>
                  <a:pt x="120" y="34"/>
                  <a:pt x="120" y="35"/>
                </a:cubicBezTo>
                <a:cubicBezTo>
                  <a:pt x="119" y="36"/>
                  <a:pt x="119" y="38"/>
                  <a:pt x="120" y="39"/>
                </a:cubicBezTo>
                <a:cubicBezTo>
                  <a:pt x="121" y="40"/>
                  <a:pt x="124" y="47"/>
                  <a:pt x="126" y="53"/>
                </a:cubicBezTo>
                <a:cubicBezTo>
                  <a:pt x="123" y="55"/>
                  <a:pt x="121" y="57"/>
                  <a:pt x="118" y="58"/>
                </a:cubicBezTo>
                <a:cubicBezTo>
                  <a:pt x="113" y="53"/>
                  <a:pt x="109" y="48"/>
                  <a:pt x="108" y="47"/>
                </a:cubicBezTo>
                <a:cubicBezTo>
                  <a:pt x="107" y="46"/>
                  <a:pt x="106" y="45"/>
                  <a:pt x="104" y="45"/>
                </a:cubicBezTo>
                <a:cubicBezTo>
                  <a:pt x="103" y="45"/>
                  <a:pt x="102" y="46"/>
                  <a:pt x="101" y="46"/>
                </a:cubicBezTo>
                <a:cubicBezTo>
                  <a:pt x="100" y="47"/>
                  <a:pt x="99" y="48"/>
                  <a:pt x="99" y="50"/>
                </a:cubicBezTo>
                <a:cubicBezTo>
                  <a:pt x="98" y="51"/>
                  <a:pt x="99" y="52"/>
                  <a:pt x="99" y="53"/>
                </a:cubicBezTo>
                <a:cubicBezTo>
                  <a:pt x="100" y="54"/>
                  <a:pt x="104" y="61"/>
                  <a:pt x="107" y="66"/>
                </a:cubicBezTo>
                <a:cubicBezTo>
                  <a:pt x="104" y="68"/>
                  <a:pt x="102" y="71"/>
                  <a:pt x="99" y="73"/>
                </a:cubicBezTo>
                <a:cubicBezTo>
                  <a:pt x="94" y="68"/>
                  <a:pt x="89" y="63"/>
                  <a:pt x="88" y="62"/>
                </a:cubicBezTo>
                <a:cubicBezTo>
                  <a:pt x="87" y="62"/>
                  <a:pt x="86" y="61"/>
                  <a:pt x="84" y="61"/>
                </a:cubicBezTo>
                <a:cubicBezTo>
                  <a:pt x="83" y="61"/>
                  <a:pt x="82" y="62"/>
                  <a:pt x="81" y="63"/>
                </a:cubicBezTo>
                <a:cubicBezTo>
                  <a:pt x="80" y="63"/>
                  <a:pt x="79" y="65"/>
                  <a:pt x="79" y="66"/>
                </a:cubicBezTo>
                <a:cubicBezTo>
                  <a:pt x="79" y="67"/>
                  <a:pt x="79" y="68"/>
                  <a:pt x="80" y="70"/>
                </a:cubicBezTo>
                <a:cubicBezTo>
                  <a:pt x="81" y="71"/>
                  <a:pt x="85" y="76"/>
                  <a:pt x="89" y="82"/>
                </a:cubicBezTo>
                <a:cubicBezTo>
                  <a:pt x="87" y="84"/>
                  <a:pt x="84" y="86"/>
                  <a:pt x="82" y="89"/>
                </a:cubicBezTo>
                <a:cubicBezTo>
                  <a:pt x="77" y="85"/>
                  <a:pt x="71" y="81"/>
                  <a:pt x="70" y="80"/>
                </a:cubicBezTo>
                <a:cubicBezTo>
                  <a:pt x="69" y="79"/>
                  <a:pt x="67" y="79"/>
                  <a:pt x="66" y="79"/>
                </a:cubicBezTo>
                <a:cubicBezTo>
                  <a:pt x="65" y="79"/>
                  <a:pt x="64" y="80"/>
                  <a:pt x="63" y="81"/>
                </a:cubicBezTo>
                <a:cubicBezTo>
                  <a:pt x="62" y="82"/>
                  <a:pt x="61" y="83"/>
                  <a:pt x="61" y="84"/>
                </a:cubicBezTo>
                <a:cubicBezTo>
                  <a:pt x="61" y="85"/>
                  <a:pt x="62" y="87"/>
                  <a:pt x="63" y="88"/>
                </a:cubicBezTo>
                <a:cubicBezTo>
                  <a:pt x="64" y="89"/>
                  <a:pt x="68" y="94"/>
                  <a:pt x="73" y="99"/>
                </a:cubicBezTo>
                <a:cubicBezTo>
                  <a:pt x="71" y="102"/>
                  <a:pt x="69" y="104"/>
                  <a:pt x="67" y="107"/>
                </a:cubicBezTo>
                <a:cubicBezTo>
                  <a:pt x="61" y="103"/>
                  <a:pt x="55" y="100"/>
                  <a:pt x="53" y="99"/>
                </a:cubicBezTo>
                <a:cubicBezTo>
                  <a:pt x="52" y="98"/>
                  <a:pt x="51" y="98"/>
                  <a:pt x="50" y="99"/>
                </a:cubicBezTo>
                <a:cubicBezTo>
                  <a:pt x="49" y="99"/>
                  <a:pt x="47" y="100"/>
                  <a:pt x="47" y="101"/>
                </a:cubicBezTo>
                <a:cubicBezTo>
                  <a:pt x="46" y="102"/>
                  <a:pt x="45" y="103"/>
                  <a:pt x="46" y="104"/>
                </a:cubicBezTo>
                <a:cubicBezTo>
                  <a:pt x="46" y="106"/>
                  <a:pt x="46" y="107"/>
                  <a:pt x="47" y="108"/>
                </a:cubicBezTo>
                <a:cubicBezTo>
                  <a:pt x="48" y="109"/>
                  <a:pt x="54" y="113"/>
                  <a:pt x="59" y="118"/>
                </a:cubicBezTo>
                <a:cubicBezTo>
                  <a:pt x="57" y="121"/>
                  <a:pt x="55" y="123"/>
                  <a:pt x="53" y="126"/>
                </a:cubicBezTo>
                <a:cubicBezTo>
                  <a:pt x="47" y="123"/>
                  <a:pt x="41" y="121"/>
                  <a:pt x="39" y="120"/>
                </a:cubicBezTo>
                <a:cubicBezTo>
                  <a:pt x="38" y="119"/>
                  <a:pt x="37" y="119"/>
                  <a:pt x="36" y="120"/>
                </a:cubicBezTo>
                <a:cubicBezTo>
                  <a:pt x="34" y="120"/>
                  <a:pt x="33" y="121"/>
                  <a:pt x="33" y="122"/>
                </a:cubicBezTo>
                <a:cubicBezTo>
                  <a:pt x="32" y="123"/>
                  <a:pt x="32" y="125"/>
                  <a:pt x="32" y="126"/>
                </a:cubicBezTo>
                <a:cubicBezTo>
                  <a:pt x="32" y="127"/>
                  <a:pt x="33" y="128"/>
                  <a:pt x="34" y="129"/>
                </a:cubicBezTo>
                <a:cubicBezTo>
                  <a:pt x="35" y="130"/>
                  <a:pt x="41" y="134"/>
                  <a:pt x="46" y="138"/>
                </a:cubicBezTo>
                <a:cubicBezTo>
                  <a:pt x="45" y="141"/>
                  <a:pt x="43" y="144"/>
                  <a:pt x="42" y="147"/>
                </a:cubicBezTo>
                <a:cubicBezTo>
                  <a:pt x="36" y="145"/>
                  <a:pt x="29" y="143"/>
                  <a:pt x="27" y="142"/>
                </a:cubicBezTo>
                <a:cubicBezTo>
                  <a:pt x="26" y="142"/>
                  <a:pt x="25" y="142"/>
                  <a:pt x="24" y="142"/>
                </a:cubicBezTo>
                <a:cubicBezTo>
                  <a:pt x="23" y="143"/>
                  <a:pt x="22" y="144"/>
                  <a:pt x="21" y="145"/>
                </a:cubicBezTo>
                <a:cubicBezTo>
                  <a:pt x="20" y="146"/>
                  <a:pt x="20" y="148"/>
                  <a:pt x="21" y="149"/>
                </a:cubicBezTo>
                <a:cubicBezTo>
                  <a:pt x="21" y="150"/>
                  <a:pt x="22" y="151"/>
                  <a:pt x="23" y="152"/>
                </a:cubicBezTo>
                <a:cubicBezTo>
                  <a:pt x="24" y="152"/>
                  <a:pt x="31" y="156"/>
                  <a:pt x="36" y="159"/>
                </a:cubicBezTo>
                <a:cubicBezTo>
                  <a:pt x="35" y="162"/>
                  <a:pt x="34" y="165"/>
                  <a:pt x="33" y="169"/>
                </a:cubicBezTo>
                <a:cubicBezTo>
                  <a:pt x="26" y="167"/>
                  <a:pt x="19" y="166"/>
                  <a:pt x="18" y="165"/>
                </a:cubicBezTo>
                <a:cubicBezTo>
                  <a:pt x="17" y="165"/>
                  <a:pt x="15" y="165"/>
                  <a:pt x="14" y="166"/>
                </a:cubicBezTo>
                <a:cubicBezTo>
                  <a:pt x="13" y="167"/>
                  <a:pt x="12" y="168"/>
                  <a:pt x="12" y="169"/>
                </a:cubicBezTo>
                <a:cubicBezTo>
                  <a:pt x="11" y="170"/>
                  <a:pt x="12" y="172"/>
                  <a:pt x="12" y="173"/>
                </a:cubicBezTo>
                <a:cubicBezTo>
                  <a:pt x="12" y="174"/>
                  <a:pt x="13" y="175"/>
                  <a:pt x="15" y="175"/>
                </a:cubicBezTo>
                <a:cubicBezTo>
                  <a:pt x="16" y="176"/>
                  <a:pt x="23" y="179"/>
                  <a:pt x="28" y="181"/>
                </a:cubicBezTo>
                <a:cubicBezTo>
                  <a:pt x="28" y="185"/>
                  <a:pt x="27" y="188"/>
                  <a:pt x="26" y="191"/>
                </a:cubicBezTo>
                <a:cubicBezTo>
                  <a:pt x="19" y="191"/>
                  <a:pt x="12" y="190"/>
                  <a:pt x="11" y="190"/>
                </a:cubicBezTo>
                <a:cubicBezTo>
                  <a:pt x="9" y="189"/>
                  <a:pt x="8" y="190"/>
                  <a:pt x="7" y="191"/>
                </a:cubicBezTo>
                <a:cubicBezTo>
                  <a:pt x="6" y="191"/>
                  <a:pt x="5" y="192"/>
                  <a:pt x="5" y="194"/>
                </a:cubicBezTo>
                <a:cubicBezTo>
                  <a:pt x="5" y="195"/>
                  <a:pt x="5" y="196"/>
                  <a:pt x="6" y="197"/>
                </a:cubicBezTo>
                <a:cubicBezTo>
                  <a:pt x="6" y="199"/>
                  <a:pt x="7" y="200"/>
                  <a:pt x="9" y="200"/>
                </a:cubicBezTo>
                <a:cubicBezTo>
                  <a:pt x="10" y="200"/>
                  <a:pt x="17" y="202"/>
                  <a:pt x="23" y="204"/>
                </a:cubicBezTo>
                <a:cubicBezTo>
                  <a:pt x="23" y="208"/>
                  <a:pt x="22" y="211"/>
                  <a:pt x="21" y="214"/>
                </a:cubicBezTo>
                <a:cubicBezTo>
                  <a:pt x="15" y="214"/>
                  <a:pt x="8" y="214"/>
                  <a:pt x="6" y="214"/>
                </a:cubicBezTo>
                <a:cubicBezTo>
                  <a:pt x="5" y="214"/>
                  <a:pt x="4" y="215"/>
                  <a:pt x="3" y="216"/>
                </a:cubicBezTo>
                <a:cubicBezTo>
                  <a:pt x="2" y="217"/>
                  <a:pt x="1" y="218"/>
                  <a:pt x="1" y="219"/>
                </a:cubicBezTo>
                <a:cubicBezTo>
                  <a:pt x="1" y="220"/>
                  <a:pt x="1" y="222"/>
                  <a:pt x="2" y="223"/>
                </a:cubicBezTo>
                <a:cubicBezTo>
                  <a:pt x="3" y="224"/>
                  <a:pt x="4" y="225"/>
                  <a:pt x="5" y="225"/>
                </a:cubicBezTo>
                <a:cubicBezTo>
                  <a:pt x="7" y="225"/>
                  <a:pt x="14" y="227"/>
                  <a:pt x="20" y="228"/>
                </a:cubicBezTo>
                <a:cubicBezTo>
                  <a:pt x="20" y="231"/>
                  <a:pt x="20" y="235"/>
                  <a:pt x="20" y="238"/>
                </a:cubicBezTo>
                <a:cubicBezTo>
                  <a:pt x="13" y="239"/>
                  <a:pt x="6" y="239"/>
                  <a:pt x="4" y="239"/>
                </a:cubicBezTo>
                <a:cubicBezTo>
                  <a:pt x="3" y="240"/>
                  <a:pt x="2" y="240"/>
                  <a:pt x="1" y="241"/>
                </a:cubicBezTo>
                <a:cubicBezTo>
                  <a:pt x="0" y="242"/>
                  <a:pt x="0" y="243"/>
                  <a:pt x="0" y="245"/>
                </a:cubicBezTo>
                <a:cubicBezTo>
                  <a:pt x="0" y="246"/>
                  <a:pt x="0" y="247"/>
                  <a:pt x="1" y="248"/>
                </a:cubicBezTo>
                <a:cubicBezTo>
                  <a:pt x="2" y="249"/>
                  <a:pt x="3" y="250"/>
                  <a:pt x="4" y="250"/>
                </a:cubicBezTo>
                <a:cubicBezTo>
                  <a:pt x="6" y="250"/>
                  <a:pt x="13" y="251"/>
                  <a:pt x="20" y="252"/>
                </a:cubicBezTo>
                <a:cubicBezTo>
                  <a:pt x="20" y="255"/>
                  <a:pt x="20" y="258"/>
                  <a:pt x="20" y="262"/>
                </a:cubicBezTo>
                <a:cubicBezTo>
                  <a:pt x="14" y="263"/>
                  <a:pt x="7" y="264"/>
                  <a:pt x="5" y="265"/>
                </a:cubicBezTo>
                <a:cubicBezTo>
                  <a:pt x="4" y="265"/>
                  <a:pt x="3" y="266"/>
                  <a:pt x="2" y="267"/>
                </a:cubicBezTo>
                <a:cubicBezTo>
                  <a:pt x="1" y="268"/>
                  <a:pt x="1" y="269"/>
                  <a:pt x="1" y="270"/>
                </a:cubicBezTo>
                <a:cubicBezTo>
                  <a:pt x="1" y="272"/>
                  <a:pt x="2" y="273"/>
                  <a:pt x="3" y="274"/>
                </a:cubicBezTo>
                <a:cubicBezTo>
                  <a:pt x="4" y="275"/>
                  <a:pt x="5" y="275"/>
                  <a:pt x="6" y="275"/>
                </a:cubicBezTo>
                <a:cubicBezTo>
                  <a:pt x="8" y="275"/>
                  <a:pt x="15" y="275"/>
                  <a:pt x="21" y="275"/>
                </a:cubicBezTo>
                <a:cubicBezTo>
                  <a:pt x="22" y="278"/>
                  <a:pt x="23" y="282"/>
                  <a:pt x="23" y="285"/>
                </a:cubicBezTo>
                <a:cubicBezTo>
                  <a:pt x="17" y="287"/>
                  <a:pt x="10" y="289"/>
                  <a:pt x="9" y="290"/>
                </a:cubicBezTo>
                <a:cubicBezTo>
                  <a:pt x="7" y="290"/>
                  <a:pt x="6" y="291"/>
                  <a:pt x="6" y="292"/>
                </a:cubicBezTo>
                <a:cubicBezTo>
                  <a:pt x="5" y="293"/>
                  <a:pt x="5" y="294"/>
                  <a:pt x="5" y="296"/>
                </a:cubicBezTo>
                <a:cubicBezTo>
                  <a:pt x="5" y="297"/>
                  <a:pt x="6" y="298"/>
                  <a:pt x="7" y="299"/>
                </a:cubicBezTo>
                <a:cubicBezTo>
                  <a:pt x="8" y="300"/>
                  <a:pt x="9" y="300"/>
                  <a:pt x="11" y="300"/>
                </a:cubicBezTo>
                <a:cubicBezTo>
                  <a:pt x="12" y="300"/>
                  <a:pt x="19" y="299"/>
                  <a:pt x="26" y="298"/>
                </a:cubicBezTo>
                <a:cubicBezTo>
                  <a:pt x="27" y="301"/>
                  <a:pt x="28" y="305"/>
                  <a:pt x="28" y="308"/>
                </a:cubicBezTo>
                <a:cubicBezTo>
                  <a:pt x="23" y="311"/>
                  <a:pt x="16" y="313"/>
                  <a:pt x="15" y="314"/>
                </a:cubicBezTo>
                <a:cubicBezTo>
                  <a:pt x="13" y="315"/>
                  <a:pt x="12" y="316"/>
                  <a:pt x="12" y="317"/>
                </a:cubicBezTo>
                <a:cubicBezTo>
                  <a:pt x="12" y="318"/>
                  <a:pt x="11" y="319"/>
                  <a:pt x="12" y="321"/>
                </a:cubicBezTo>
                <a:cubicBezTo>
                  <a:pt x="12" y="322"/>
                  <a:pt x="13" y="323"/>
                  <a:pt x="14" y="323"/>
                </a:cubicBezTo>
                <a:cubicBezTo>
                  <a:pt x="15" y="324"/>
                  <a:pt x="17" y="324"/>
                  <a:pt x="18" y="324"/>
                </a:cubicBezTo>
                <a:cubicBezTo>
                  <a:pt x="19" y="324"/>
                  <a:pt x="26" y="322"/>
                  <a:pt x="33" y="321"/>
                </a:cubicBezTo>
                <a:cubicBezTo>
                  <a:pt x="34" y="324"/>
                  <a:pt x="35" y="327"/>
                  <a:pt x="36" y="330"/>
                </a:cubicBezTo>
                <a:cubicBezTo>
                  <a:pt x="31" y="334"/>
                  <a:pt x="24" y="337"/>
                  <a:pt x="23" y="338"/>
                </a:cubicBezTo>
                <a:cubicBezTo>
                  <a:pt x="22" y="338"/>
                  <a:pt x="21" y="340"/>
                  <a:pt x="21" y="341"/>
                </a:cubicBezTo>
                <a:cubicBezTo>
                  <a:pt x="20" y="342"/>
                  <a:pt x="20" y="343"/>
                  <a:pt x="21" y="344"/>
                </a:cubicBezTo>
                <a:cubicBezTo>
                  <a:pt x="22" y="346"/>
                  <a:pt x="23" y="347"/>
                  <a:pt x="24" y="347"/>
                </a:cubicBezTo>
                <a:cubicBezTo>
                  <a:pt x="25" y="348"/>
                  <a:pt x="26" y="348"/>
                  <a:pt x="27" y="347"/>
                </a:cubicBezTo>
                <a:cubicBezTo>
                  <a:pt x="29" y="347"/>
                  <a:pt x="36" y="345"/>
                  <a:pt x="42" y="343"/>
                </a:cubicBezTo>
                <a:cubicBezTo>
                  <a:pt x="43" y="346"/>
                  <a:pt x="45" y="349"/>
                  <a:pt x="46" y="352"/>
                </a:cubicBezTo>
                <a:cubicBezTo>
                  <a:pt x="41" y="355"/>
                  <a:pt x="35" y="360"/>
                  <a:pt x="34" y="360"/>
                </a:cubicBezTo>
                <a:cubicBezTo>
                  <a:pt x="33" y="361"/>
                  <a:pt x="32" y="362"/>
                  <a:pt x="32" y="364"/>
                </a:cubicBezTo>
                <a:cubicBezTo>
                  <a:pt x="32" y="365"/>
                  <a:pt x="32" y="366"/>
                  <a:pt x="33" y="367"/>
                </a:cubicBezTo>
                <a:cubicBezTo>
                  <a:pt x="33" y="368"/>
                  <a:pt x="34" y="369"/>
                  <a:pt x="36" y="370"/>
                </a:cubicBezTo>
                <a:cubicBezTo>
                  <a:pt x="37" y="370"/>
                  <a:pt x="38" y="370"/>
                  <a:pt x="39" y="370"/>
                </a:cubicBezTo>
                <a:cubicBezTo>
                  <a:pt x="41" y="369"/>
                  <a:pt x="47" y="366"/>
                  <a:pt x="53" y="363"/>
                </a:cubicBezTo>
                <a:cubicBezTo>
                  <a:pt x="55" y="366"/>
                  <a:pt x="57" y="369"/>
                  <a:pt x="59" y="372"/>
                </a:cubicBezTo>
                <a:cubicBezTo>
                  <a:pt x="54" y="376"/>
                  <a:pt x="48" y="381"/>
                  <a:pt x="47" y="382"/>
                </a:cubicBezTo>
                <a:cubicBezTo>
                  <a:pt x="46" y="383"/>
                  <a:pt x="46" y="384"/>
                  <a:pt x="46" y="385"/>
                </a:cubicBezTo>
                <a:cubicBezTo>
                  <a:pt x="45" y="387"/>
                  <a:pt x="46" y="388"/>
                  <a:pt x="47" y="389"/>
                </a:cubicBezTo>
                <a:cubicBezTo>
                  <a:pt x="47" y="390"/>
                  <a:pt x="49" y="391"/>
                  <a:pt x="50" y="391"/>
                </a:cubicBezTo>
                <a:cubicBezTo>
                  <a:pt x="51" y="391"/>
                  <a:pt x="52" y="391"/>
                  <a:pt x="53" y="390"/>
                </a:cubicBezTo>
                <a:cubicBezTo>
                  <a:pt x="55" y="390"/>
                  <a:pt x="61" y="386"/>
                  <a:pt x="67" y="383"/>
                </a:cubicBezTo>
                <a:cubicBezTo>
                  <a:pt x="69" y="385"/>
                  <a:pt x="71" y="388"/>
                  <a:pt x="73" y="391"/>
                </a:cubicBezTo>
                <a:cubicBezTo>
                  <a:pt x="68" y="395"/>
                  <a:pt x="64" y="401"/>
                  <a:pt x="63" y="402"/>
                </a:cubicBezTo>
                <a:cubicBezTo>
                  <a:pt x="62" y="403"/>
                  <a:pt x="61" y="404"/>
                  <a:pt x="61" y="405"/>
                </a:cubicBezTo>
                <a:cubicBezTo>
                  <a:pt x="61" y="407"/>
                  <a:pt x="62" y="408"/>
                  <a:pt x="63" y="409"/>
                </a:cubicBezTo>
                <a:cubicBezTo>
                  <a:pt x="64" y="410"/>
                  <a:pt x="65" y="410"/>
                  <a:pt x="66" y="411"/>
                </a:cubicBezTo>
                <a:cubicBezTo>
                  <a:pt x="67" y="411"/>
                  <a:pt x="69" y="411"/>
                  <a:pt x="70" y="410"/>
                </a:cubicBezTo>
                <a:cubicBezTo>
                  <a:pt x="71" y="409"/>
                  <a:pt x="77" y="404"/>
                  <a:pt x="82" y="401"/>
                </a:cubicBezTo>
                <a:cubicBezTo>
                  <a:pt x="84" y="403"/>
                  <a:pt x="87" y="406"/>
                  <a:pt x="89" y="408"/>
                </a:cubicBezTo>
                <a:cubicBezTo>
                  <a:pt x="85" y="413"/>
                  <a:pt x="81" y="419"/>
                  <a:pt x="80" y="420"/>
                </a:cubicBezTo>
                <a:cubicBezTo>
                  <a:pt x="79" y="421"/>
                  <a:pt x="79" y="422"/>
                  <a:pt x="79" y="424"/>
                </a:cubicBezTo>
                <a:cubicBezTo>
                  <a:pt x="79" y="425"/>
                  <a:pt x="80" y="426"/>
                  <a:pt x="81" y="427"/>
                </a:cubicBezTo>
                <a:cubicBezTo>
                  <a:pt x="82" y="428"/>
                  <a:pt x="83" y="428"/>
                  <a:pt x="84" y="428"/>
                </a:cubicBezTo>
                <a:cubicBezTo>
                  <a:pt x="86" y="428"/>
                  <a:pt x="87" y="428"/>
                  <a:pt x="88" y="427"/>
                </a:cubicBezTo>
                <a:cubicBezTo>
                  <a:pt x="89" y="426"/>
                  <a:pt x="94" y="421"/>
                  <a:pt x="99" y="417"/>
                </a:cubicBezTo>
                <a:cubicBezTo>
                  <a:pt x="102" y="419"/>
                  <a:pt x="104" y="421"/>
                  <a:pt x="107" y="423"/>
                </a:cubicBezTo>
                <a:cubicBezTo>
                  <a:pt x="104" y="429"/>
                  <a:pt x="100" y="435"/>
                  <a:pt x="99" y="436"/>
                </a:cubicBezTo>
                <a:cubicBezTo>
                  <a:pt x="99" y="437"/>
                  <a:pt x="98" y="439"/>
                  <a:pt x="99" y="440"/>
                </a:cubicBezTo>
                <a:cubicBezTo>
                  <a:pt x="99" y="441"/>
                  <a:pt x="100" y="442"/>
                  <a:pt x="101" y="443"/>
                </a:cubicBezTo>
                <a:cubicBezTo>
                  <a:pt x="102" y="444"/>
                  <a:pt x="103" y="444"/>
                  <a:pt x="104" y="444"/>
                </a:cubicBezTo>
                <a:cubicBezTo>
                  <a:pt x="106" y="444"/>
                  <a:pt x="107" y="444"/>
                  <a:pt x="108" y="443"/>
                </a:cubicBezTo>
                <a:cubicBezTo>
                  <a:pt x="109" y="441"/>
                  <a:pt x="113" y="436"/>
                  <a:pt x="118" y="431"/>
                </a:cubicBezTo>
                <a:cubicBezTo>
                  <a:pt x="121" y="433"/>
                  <a:pt x="123" y="435"/>
                  <a:pt x="126" y="437"/>
                </a:cubicBezTo>
                <a:cubicBezTo>
                  <a:pt x="124" y="443"/>
                  <a:pt x="121" y="449"/>
                  <a:pt x="120" y="450"/>
                </a:cubicBezTo>
                <a:cubicBezTo>
                  <a:pt x="119" y="452"/>
                  <a:pt x="119" y="453"/>
                  <a:pt x="120" y="454"/>
                </a:cubicBezTo>
                <a:cubicBezTo>
                  <a:pt x="120" y="455"/>
                  <a:pt x="121" y="456"/>
                  <a:pt x="122" y="457"/>
                </a:cubicBezTo>
                <a:cubicBezTo>
                  <a:pt x="123" y="458"/>
                  <a:pt x="125" y="458"/>
                  <a:pt x="126" y="458"/>
                </a:cubicBezTo>
                <a:cubicBezTo>
                  <a:pt x="127" y="458"/>
                  <a:pt x="128" y="457"/>
                  <a:pt x="129" y="456"/>
                </a:cubicBezTo>
                <a:cubicBezTo>
                  <a:pt x="130" y="455"/>
                  <a:pt x="134" y="449"/>
                  <a:pt x="138" y="443"/>
                </a:cubicBezTo>
                <a:cubicBezTo>
                  <a:pt x="141" y="445"/>
                  <a:pt x="144" y="447"/>
                  <a:pt x="147" y="448"/>
                </a:cubicBezTo>
                <a:cubicBezTo>
                  <a:pt x="145" y="454"/>
                  <a:pt x="143" y="461"/>
                  <a:pt x="142" y="462"/>
                </a:cubicBezTo>
                <a:cubicBezTo>
                  <a:pt x="142" y="464"/>
                  <a:pt x="142" y="465"/>
                  <a:pt x="142" y="466"/>
                </a:cubicBezTo>
                <a:cubicBezTo>
                  <a:pt x="143" y="467"/>
                  <a:pt x="144" y="468"/>
                  <a:pt x="145" y="469"/>
                </a:cubicBezTo>
                <a:cubicBezTo>
                  <a:pt x="146" y="469"/>
                  <a:pt x="148" y="469"/>
                  <a:pt x="149" y="469"/>
                </a:cubicBezTo>
                <a:cubicBezTo>
                  <a:pt x="150" y="469"/>
                  <a:pt x="151" y="468"/>
                  <a:pt x="152" y="467"/>
                </a:cubicBezTo>
                <a:cubicBezTo>
                  <a:pt x="152" y="465"/>
                  <a:pt x="156" y="459"/>
                  <a:pt x="159" y="454"/>
                </a:cubicBezTo>
                <a:cubicBezTo>
                  <a:pt x="162" y="455"/>
                  <a:pt x="166" y="456"/>
                  <a:pt x="169" y="457"/>
                </a:cubicBezTo>
                <a:cubicBezTo>
                  <a:pt x="167" y="464"/>
                  <a:pt x="166" y="471"/>
                  <a:pt x="165" y="472"/>
                </a:cubicBezTo>
                <a:cubicBezTo>
                  <a:pt x="165" y="473"/>
                  <a:pt x="165" y="475"/>
                  <a:pt x="166" y="476"/>
                </a:cubicBezTo>
                <a:cubicBezTo>
                  <a:pt x="167" y="477"/>
                  <a:pt x="168" y="478"/>
                  <a:pt x="169" y="478"/>
                </a:cubicBezTo>
                <a:cubicBezTo>
                  <a:pt x="170" y="478"/>
                  <a:pt x="172" y="478"/>
                  <a:pt x="173" y="478"/>
                </a:cubicBezTo>
                <a:cubicBezTo>
                  <a:pt x="174" y="477"/>
                  <a:pt x="175" y="476"/>
                  <a:pt x="175" y="475"/>
                </a:cubicBezTo>
                <a:cubicBezTo>
                  <a:pt x="176" y="474"/>
                  <a:pt x="179" y="467"/>
                  <a:pt x="182" y="461"/>
                </a:cubicBezTo>
                <a:cubicBezTo>
                  <a:pt x="185" y="462"/>
                  <a:pt x="188" y="463"/>
                  <a:pt x="191" y="464"/>
                </a:cubicBezTo>
                <a:cubicBezTo>
                  <a:pt x="191" y="470"/>
                  <a:pt x="190" y="478"/>
                  <a:pt x="190" y="479"/>
                </a:cubicBezTo>
                <a:cubicBezTo>
                  <a:pt x="189" y="480"/>
                  <a:pt x="190" y="482"/>
                  <a:pt x="191" y="483"/>
                </a:cubicBezTo>
                <a:cubicBezTo>
                  <a:pt x="191" y="484"/>
                  <a:pt x="192" y="484"/>
                  <a:pt x="194" y="485"/>
                </a:cubicBezTo>
                <a:cubicBezTo>
                  <a:pt x="195" y="485"/>
                  <a:pt x="196" y="485"/>
                  <a:pt x="198" y="484"/>
                </a:cubicBezTo>
                <a:cubicBezTo>
                  <a:pt x="199" y="483"/>
                  <a:pt x="199" y="482"/>
                  <a:pt x="200" y="481"/>
                </a:cubicBezTo>
                <a:cubicBezTo>
                  <a:pt x="200" y="480"/>
                  <a:pt x="202" y="473"/>
                  <a:pt x="204" y="467"/>
                </a:cubicBezTo>
                <a:cubicBezTo>
                  <a:pt x="208" y="467"/>
                  <a:pt x="211" y="468"/>
                  <a:pt x="214" y="468"/>
                </a:cubicBezTo>
                <a:cubicBezTo>
                  <a:pt x="214" y="475"/>
                  <a:pt x="214" y="482"/>
                  <a:pt x="214" y="483"/>
                </a:cubicBezTo>
                <a:cubicBezTo>
                  <a:pt x="214" y="485"/>
                  <a:pt x="215" y="486"/>
                  <a:pt x="216" y="487"/>
                </a:cubicBezTo>
                <a:cubicBezTo>
                  <a:pt x="217" y="488"/>
                  <a:pt x="218" y="488"/>
                  <a:pt x="219" y="489"/>
                </a:cubicBezTo>
                <a:cubicBezTo>
                  <a:pt x="220" y="489"/>
                  <a:pt x="222" y="488"/>
                  <a:pt x="223" y="488"/>
                </a:cubicBezTo>
                <a:cubicBezTo>
                  <a:pt x="224" y="487"/>
                  <a:pt x="224" y="486"/>
                  <a:pt x="225" y="485"/>
                </a:cubicBezTo>
                <a:cubicBezTo>
                  <a:pt x="225" y="483"/>
                  <a:pt x="227" y="476"/>
                  <a:pt x="228" y="470"/>
                </a:cubicBezTo>
                <a:cubicBezTo>
                  <a:pt x="231" y="470"/>
                  <a:pt x="235" y="470"/>
                  <a:pt x="238" y="470"/>
                </a:cubicBezTo>
                <a:cubicBezTo>
                  <a:pt x="239" y="477"/>
                  <a:pt x="239" y="484"/>
                  <a:pt x="239" y="485"/>
                </a:cubicBezTo>
                <a:cubicBezTo>
                  <a:pt x="239" y="487"/>
                  <a:pt x="240" y="488"/>
                  <a:pt x="241" y="489"/>
                </a:cubicBezTo>
                <a:cubicBezTo>
                  <a:pt x="242" y="489"/>
                  <a:pt x="243" y="490"/>
                  <a:pt x="245" y="490"/>
                </a:cubicBezTo>
                <a:cubicBezTo>
                  <a:pt x="246" y="490"/>
                  <a:pt x="247" y="489"/>
                  <a:pt x="248" y="489"/>
                </a:cubicBezTo>
                <a:cubicBezTo>
                  <a:pt x="249" y="488"/>
                  <a:pt x="250" y="487"/>
                  <a:pt x="250" y="485"/>
                </a:cubicBezTo>
                <a:cubicBezTo>
                  <a:pt x="250" y="484"/>
                  <a:pt x="251" y="477"/>
                  <a:pt x="251" y="470"/>
                </a:cubicBezTo>
                <a:cubicBezTo>
                  <a:pt x="255" y="470"/>
                  <a:pt x="258" y="470"/>
                  <a:pt x="262" y="470"/>
                </a:cubicBezTo>
                <a:cubicBezTo>
                  <a:pt x="263" y="476"/>
                  <a:pt x="264" y="483"/>
                  <a:pt x="264" y="485"/>
                </a:cubicBezTo>
                <a:cubicBezTo>
                  <a:pt x="265" y="486"/>
                  <a:pt x="266" y="487"/>
                  <a:pt x="267" y="488"/>
                </a:cubicBezTo>
                <a:cubicBezTo>
                  <a:pt x="268" y="488"/>
                  <a:pt x="269" y="489"/>
                  <a:pt x="270" y="489"/>
                </a:cubicBezTo>
                <a:cubicBezTo>
                  <a:pt x="272" y="488"/>
                  <a:pt x="273" y="488"/>
                  <a:pt x="274" y="487"/>
                </a:cubicBezTo>
                <a:cubicBezTo>
                  <a:pt x="274" y="486"/>
                  <a:pt x="275" y="485"/>
                  <a:pt x="275" y="483"/>
                </a:cubicBezTo>
                <a:cubicBezTo>
                  <a:pt x="275" y="482"/>
                  <a:pt x="275" y="475"/>
                  <a:pt x="275" y="468"/>
                </a:cubicBezTo>
                <a:cubicBezTo>
                  <a:pt x="278" y="468"/>
                  <a:pt x="282" y="467"/>
                  <a:pt x="285" y="467"/>
                </a:cubicBezTo>
                <a:cubicBezTo>
                  <a:pt x="287" y="473"/>
                  <a:pt x="289" y="480"/>
                  <a:pt x="289" y="481"/>
                </a:cubicBezTo>
                <a:cubicBezTo>
                  <a:pt x="290" y="482"/>
                  <a:pt x="291" y="483"/>
                  <a:pt x="292" y="484"/>
                </a:cubicBezTo>
                <a:cubicBezTo>
                  <a:pt x="293" y="485"/>
                  <a:pt x="294" y="485"/>
                  <a:pt x="295" y="485"/>
                </a:cubicBezTo>
                <a:cubicBezTo>
                  <a:pt x="297" y="484"/>
                  <a:pt x="298" y="484"/>
                  <a:pt x="299" y="483"/>
                </a:cubicBezTo>
                <a:cubicBezTo>
                  <a:pt x="299" y="482"/>
                  <a:pt x="300" y="480"/>
                  <a:pt x="300" y="479"/>
                </a:cubicBezTo>
                <a:cubicBezTo>
                  <a:pt x="300" y="478"/>
                  <a:pt x="299" y="470"/>
                  <a:pt x="298" y="464"/>
                </a:cubicBezTo>
                <a:cubicBezTo>
                  <a:pt x="301" y="463"/>
                  <a:pt x="305" y="462"/>
                  <a:pt x="308" y="461"/>
                </a:cubicBezTo>
                <a:cubicBezTo>
                  <a:pt x="310" y="467"/>
                  <a:pt x="313" y="474"/>
                  <a:pt x="314" y="475"/>
                </a:cubicBezTo>
                <a:cubicBezTo>
                  <a:pt x="314" y="476"/>
                  <a:pt x="315" y="477"/>
                  <a:pt x="317" y="478"/>
                </a:cubicBezTo>
                <a:cubicBezTo>
                  <a:pt x="318" y="478"/>
                  <a:pt x="319" y="478"/>
                  <a:pt x="320" y="478"/>
                </a:cubicBezTo>
                <a:cubicBezTo>
                  <a:pt x="322" y="478"/>
                  <a:pt x="323" y="477"/>
                  <a:pt x="323" y="476"/>
                </a:cubicBezTo>
                <a:cubicBezTo>
                  <a:pt x="324" y="475"/>
                  <a:pt x="324" y="473"/>
                  <a:pt x="324" y="472"/>
                </a:cubicBezTo>
                <a:cubicBezTo>
                  <a:pt x="324" y="471"/>
                  <a:pt x="322" y="464"/>
                  <a:pt x="321" y="457"/>
                </a:cubicBezTo>
                <a:cubicBezTo>
                  <a:pt x="324" y="456"/>
                  <a:pt x="327" y="455"/>
                  <a:pt x="330" y="454"/>
                </a:cubicBezTo>
                <a:cubicBezTo>
                  <a:pt x="333" y="459"/>
                  <a:pt x="337" y="465"/>
                  <a:pt x="338" y="467"/>
                </a:cubicBezTo>
                <a:cubicBezTo>
                  <a:pt x="338" y="468"/>
                  <a:pt x="339" y="469"/>
                  <a:pt x="341" y="469"/>
                </a:cubicBezTo>
                <a:cubicBezTo>
                  <a:pt x="342" y="469"/>
                  <a:pt x="343" y="469"/>
                  <a:pt x="344" y="469"/>
                </a:cubicBezTo>
                <a:cubicBezTo>
                  <a:pt x="345" y="468"/>
                  <a:pt x="346" y="467"/>
                  <a:pt x="347" y="466"/>
                </a:cubicBezTo>
                <a:cubicBezTo>
                  <a:pt x="347" y="465"/>
                  <a:pt x="348" y="464"/>
                  <a:pt x="347" y="462"/>
                </a:cubicBezTo>
                <a:cubicBezTo>
                  <a:pt x="347" y="461"/>
                  <a:pt x="344" y="454"/>
                  <a:pt x="342" y="448"/>
                </a:cubicBezTo>
                <a:cubicBezTo>
                  <a:pt x="345" y="447"/>
                  <a:pt x="348" y="445"/>
                  <a:pt x="351" y="443"/>
                </a:cubicBezTo>
                <a:cubicBezTo>
                  <a:pt x="355" y="449"/>
                  <a:pt x="359" y="455"/>
                  <a:pt x="360" y="456"/>
                </a:cubicBezTo>
                <a:cubicBezTo>
                  <a:pt x="361" y="457"/>
                  <a:pt x="362" y="458"/>
                  <a:pt x="363" y="458"/>
                </a:cubicBezTo>
                <a:cubicBezTo>
                  <a:pt x="365" y="458"/>
                  <a:pt x="366" y="458"/>
                  <a:pt x="367" y="457"/>
                </a:cubicBezTo>
                <a:cubicBezTo>
                  <a:pt x="368" y="456"/>
                  <a:pt x="369" y="455"/>
                  <a:pt x="369" y="454"/>
                </a:cubicBezTo>
                <a:cubicBezTo>
                  <a:pt x="370" y="453"/>
                  <a:pt x="370" y="452"/>
                  <a:pt x="369" y="450"/>
                </a:cubicBezTo>
                <a:cubicBezTo>
                  <a:pt x="369" y="449"/>
                  <a:pt x="366" y="443"/>
                  <a:pt x="363" y="437"/>
                </a:cubicBezTo>
                <a:cubicBezTo>
                  <a:pt x="366" y="435"/>
                  <a:pt x="369" y="433"/>
                  <a:pt x="371" y="431"/>
                </a:cubicBezTo>
                <a:cubicBezTo>
                  <a:pt x="376" y="436"/>
                  <a:pt x="381" y="441"/>
                  <a:pt x="382" y="443"/>
                </a:cubicBezTo>
                <a:cubicBezTo>
                  <a:pt x="382" y="444"/>
                  <a:pt x="384" y="444"/>
                  <a:pt x="385" y="444"/>
                </a:cubicBezTo>
                <a:cubicBezTo>
                  <a:pt x="386" y="444"/>
                  <a:pt x="387" y="444"/>
                  <a:pt x="389" y="443"/>
                </a:cubicBezTo>
                <a:cubicBezTo>
                  <a:pt x="390" y="442"/>
                  <a:pt x="390" y="441"/>
                  <a:pt x="391" y="440"/>
                </a:cubicBezTo>
                <a:cubicBezTo>
                  <a:pt x="391" y="439"/>
                  <a:pt x="391" y="437"/>
                  <a:pt x="390" y="436"/>
                </a:cubicBezTo>
                <a:cubicBezTo>
                  <a:pt x="389" y="435"/>
                  <a:pt x="386" y="429"/>
                  <a:pt x="382" y="423"/>
                </a:cubicBezTo>
                <a:cubicBezTo>
                  <a:pt x="385" y="421"/>
                  <a:pt x="388" y="419"/>
                  <a:pt x="390" y="417"/>
                </a:cubicBezTo>
                <a:cubicBezTo>
                  <a:pt x="395" y="421"/>
                  <a:pt x="400" y="426"/>
                  <a:pt x="401" y="427"/>
                </a:cubicBezTo>
                <a:cubicBezTo>
                  <a:pt x="402" y="428"/>
                  <a:pt x="404" y="428"/>
                  <a:pt x="405" y="428"/>
                </a:cubicBezTo>
                <a:cubicBezTo>
                  <a:pt x="406" y="428"/>
                  <a:pt x="407" y="428"/>
                  <a:pt x="408" y="427"/>
                </a:cubicBezTo>
                <a:cubicBezTo>
                  <a:pt x="409" y="426"/>
                  <a:pt x="410" y="425"/>
                  <a:pt x="410" y="424"/>
                </a:cubicBezTo>
                <a:cubicBezTo>
                  <a:pt x="410" y="422"/>
                  <a:pt x="410" y="421"/>
                  <a:pt x="409" y="420"/>
                </a:cubicBezTo>
                <a:cubicBezTo>
                  <a:pt x="408" y="419"/>
                  <a:pt x="404" y="413"/>
                  <a:pt x="400" y="408"/>
                </a:cubicBezTo>
                <a:cubicBezTo>
                  <a:pt x="403" y="406"/>
                  <a:pt x="405" y="403"/>
                  <a:pt x="407" y="401"/>
                </a:cubicBezTo>
                <a:cubicBezTo>
                  <a:pt x="413" y="404"/>
                  <a:pt x="418" y="409"/>
                  <a:pt x="420" y="410"/>
                </a:cubicBezTo>
                <a:cubicBezTo>
                  <a:pt x="421" y="411"/>
                  <a:pt x="422" y="411"/>
                  <a:pt x="423" y="411"/>
                </a:cubicBezTo>
                <a:cubicBezTo>
                  <a:pt x="424" y="410"/>
                  <a:pt x="426" y="410"/>
                  <a:pt x="427" y="409"/>
                </a:cubicBezTo>
                <a:cubicBezTo>
                  <a:pt x="427" y="408"/>
                  <a:pt x="428" y="407"/>
                  <a:pt x="428" y="405"/>
                </a:cubicBezTo>
                <a:cubicBezTo>
                  <a:pt x="428" y="404"/>
                  <a:pt x="428" y="403"/>
                  <a:pt x="427" y="402"/>
                </a:cubicBezTo>
                <a:cubicBezTo>
                  <a:pt x="426" y="401"/>
                  <a:pt x="421" y="395"/>
                  <a:pt x="416" y="391"/>
                </a:cubicBezTo>
                <a:cubicBezTo>
                  <a:pt x="419" y="388"/>
                  <a:pt x="421" y="385"/>
                  <a:pt x="423" y="383"/>
                </a:cubicBezTo>
                <a:cubicBezTo>
                  <a:pt x="428" y="386"/>
                  <a:pt x="435" y="390"/>
                  <a:pt x="436" y="390"/>
                </a:cubicBezTo>
                <a:cubicBezTo>
                  <a:pt x="437" y="391"/>
                  <a:pt x="438" y="391"/>
                  <a:pt x="440" y="391"/>
                </a:cubicBezTo>
                <a:cubicBezTo>
                  <a:pt x="441" y="391"/>
                  <a:pt x="442" y="390"/>
                  <a:pt x="443" y="389"/>
                </a:cubicBezTo>
                <a:cubicBezTo>
                  <a:pt x="443" y="388"/>
                  <a:pt x="444" y="387"/>
                  <a:pt x="444" y="385"/>
                </a:cubicBezTo>
                <a:cubicBezTo>
                  <a:pt x="444" y="384"/>
                  <a:pt x="443" y="383"/>
                  <a:pt x="442" y="382"/>
                </a:cubicBezTo>
                <a:cubicBezTo>
                  <a:pt x="441" y="381"/>
                  <a:pt x="436" y="376"/>
                  <a:pt x="431" y="372"/>
                </a:cubicBezTo>
                <a:cubicBezTo>
                  <a:pt x="433" y="369"/>
                  <a:pt x="434" y="366"/>
                  <a:pt x="436" y="363"/>
                </a:cubicBezTo>
                <a:cubicBezTo>
                  <a:pt x="442" y="366"/>
                  <a:pt x="449" y="369"/>
                  <a:pt x="450" y="370"/>
                </a:cubicBezTo>
                <a:cubicBezTo>
                  <a:pt x="451" y="370"/>
                  <a:pt x="453" y="370"/>
                  <a:pt x="454" y="370"/>
                </a:cubicBezTo>
                <a:cubicBezTo>
                  <a:pt x="455" y="369"/>
                  <a:pt x="456" y="368"/>
                  <a:pt x="457" y="367"/>
                </a:cubicBezTo>
                <a:cubicBezTo>
                  <a:pt x="457" y="366"/>
                  <a:pt x="457" y="365"/>
                  <a:pt x="457" y="364"/>
                </a:cubicBezTo>
                <a:cubicBezTo>
                  <a:pt x="457" y="362"/>
                  <a:pt x="456" y="361"/>
                  <a:pt x="455" y="360"/>
                </a:cubicBezTo>
                <a:cubicBezTo>
                  <a:pt x="454" y="360"/>
                  <a:pt x="448" y="355"/>
                  <a:pt x="443" y="352"/>
                </a:cubicBezTo>
                <a:cubicBezTo>
                  <a:pt x="445" y="349"/>
                  <a:pt x="446" y="346"/>
                  <a:pt x="448" y="343"/>
                </a:cubicBezTo>
                <a:cubicBezTo>
                  <a:pt x="454" y="345"/>
                  <a:pt x="461" y="347"/>
                  <a:pt x="462" y="347"/>
                </a:cubicBezTo>
                <a:cubicBezTo>
                  <a:pt x="463" y="348"/>
                  <a:pt x="465" y="348"/>
                  <a:pt x="466" y="347"/>
                </a:cubicBezTo>
                <a:cubicBezTo>
                  <a:pt x="467" y="347"/>
                  <a:pt x="468" y="346"/>
                  <a:pt x="468" y="344"/>
                </a:cubicBezTo>
                <a:cubicBezTo>
                  <a:pt x="469" y="343"/>
                  <a:pt x="469" y="342"/>
                  <a:pt x="468" y="341"/>
                </a:cubicBezTo>
                <a:cubicBezTo>
                  <a:pt x="468" y="340"/>
                  <a:pt x="467" y="338"/>
                  <a:pt x="466" y="338"/>
                </a:cubicBezTo>
                <a:cubicBezTo>
                  <a:pt x="465" y="337"/>
                  <a:pt x="459" y="334"/>
                  <a:pt x="453" y="330"/>
                </a:cubicBezTo>
                <a:cubicBezTo>
                  <a:pt x="454" y="327"/>
                  <a:pt x="456" y="324"/>
                  <a:pt x="457" y="321"/>
                </a:cubicBezTo>
                <a:cubicBezTo>
                  <a:pt x="463" y="322"/>
                  <a:pt x="470" y="324"/>
                  <a:pt x="471" y="324"/>
                </a:cubicBezTo>
                <a:cubicBezTo>
                  <a:pt x="473" y="324"/>
                  <a:pt x="474" y="324"/>
                  <a:pt x="475" y="323"/>
                </a:cubicBezTo>
                <a:cubicBezTo>
                  <a:pt x="476" y="323"/>
                  <a:pt x="477" y="322"/>
                  <a:pt x="477" y="321"/>
                </a:cubicBezTo>
                <a:cubicBezTo>
                  <a:pt x="478" y="319"/>
                  <a:pt x="478" y="318"/>
                  <a:pt x="477" y="317"/>
                </a:cubicBezTo>
                <a:cubicBezTo>
                  <a:pt x="477" y="316"/>
                  <a:pt x="476" y="315"/>
                  <a:pt x="475" y="314"/>
                </a:cubicBezTo>
                <a:cubicBezTo>
                  <a:pt x="473" y="313"/>
                  <a:pt x="467" y="311"/>
                  <a:pt x="461" y="308"/>
                </a:cubicBezTo>
                <a:cubicBezTo>
                  <a:pt x="462" y="305"/>
                  <a:pt x="463" y="301"/>
                  <a:pt x="463" y="298"/>
                </a:cubicBezTo>
                <a:cubicBezTo>
                  <a:pt x="470" y="299"/>
                  <a:pt x="477" y="300"/>
                  <a:pt x="478" y="300"/>
                </a:cubicBezTo>
                <a:cubicBezTo>
                  <a:pt x="480" y="300"/>
                  <a:pt x="481" y="300"/>
                  <a:pt x="482" y="299"/>
                </a:cubicBezTo>
                <a:cubicBezTo>
                  <a:pt x="483" y="298"/>
                  <a:pt x="484" y="297"/>
                  <a:pt x="484" y="296"/>
                </a:cubicBezTo>
                <a:cubicBezTo>
                  <a:pt x="484" y="294"/>
                  <a:pt x="484" y="293"/>
                  <a:pt x="484" y="292"/>
                </a:cubicBezTo>
                <a:cubicBezTo>
                  <a:pt x="483" y="291"/>
                  <a:pt x="482" y="290"/>
                  <a:pt x="481" y="290"/>
                </a:cubicBezTo>
                <a:cubicBezTo>
                  <a:pt x="479" y="289"/>
                  <a:pt x="472" y="287"/>
                  <a:pt x="466" y="285"/>
                </a:cubicBezTo>
                <a:cubicBezTo>
                  <a:pt x="467" y="282"/>
                  <a:pt x="467" y="278"/>
                  <a:pt x="468" y="275"/>
                </a:cubicBezTo>
                <a:cubicBezTo>
                  <a:pt x="474" y="275"/>
                  <a:pt x="481" y="275"/>
                  <a:pt x="483" y="275"/>
                </a:cubicBezTo>
                <a:cubicBezTo>
                  <a:pt x="484" y="275"/>
                  <a:pt x="485" y="275"/>
                  <a:pt x="486" y="274"/>
                </a:cubicBezTo>
                <a:cubicBezTo>
                  <a:pt x="487" y="273"/>
                  <a:pt x="488" y="272"/>
                  <a:pt x="488" y="270"/>
                </a:cubicBezTo>
                <a:cubicBezTo>
                  <a:pt x="488" y="269"/>
                  <a:pt x="488" y="268"/>
                  <a:pt x="487" y="267"/>
                </a:cubicBezTo>
                <a:cubicBezTo>
                  <a:pt x="486" y="266"/>
                  <a:pt x="485" y="265"/>
                  <a:pt x="484" y="265"/>
                </a:cubicBezTo>
                <a:cubicBezTo>
                  <a:pt x="483" y="264"/>
                  <a:pt x="476" y="263"/>
                  <a:pt x="469" y="262"/>
                </a:cubicBezTo>
                <a:cubicBezTo>
                  <a:pt x="469" y="258"/>
                  <a:pt x="470" y="255"/>
                  <a:pt x="470" y="252"/>
                </a:cubicBezTo>
                <a:cubicBezTo>
                  <a:pt x="476" y="251"/>
                  <a:pt x="483" y="250"/>
                  <a:pt x="485" y="250"/>
                </a:cubicBezTo>
                <a:close/>
                <a:moveTo>
                  <a:pt x="245" y="440"/>
                </a:moveTo>
                <a:cubicBezTo>
                  <a:pt x="137" y="440"/>
                  <a:pt x="50" y="353"/>
                  <a:pt x="50" y="245"/>
                </a:cubicBezTo>
                <a:cubicBezTo>
                  <a:pt x="50" y="137"/>
                  <a:pt x="137" y="49"/>
                  <a:pt x="245" y="49"/>
                </a:cubicBezTo>
                <a:cubicBezTo>
                  <a:pt x="352" y="49"/>
                  <a:pt x="440" y="137"/>
                  <a:pt x="440" y="245"/>
                </a:cubicBezTo>
                <a:cubicBezTo>
                  <a:pt x="440" y="353"/>
                  <a:pt x="352" y="440"/>
                  <a:pt x="245" y="4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4" name="Freeform 12"/>
          <p:cNvSpPr>
            <a:spLocks noEditPoints="1"/>
          </p:cNvSpPr>
          <p:nvPr/>
        </p:nvSpPr>
        <p:spPr bwMode="auto">
          <a:xfrm>
            <a:off x="1549723" y="1457935"/>
            <a:ext cx="1161698" cy="1159575"/>
          </a:xfrm>
          <a:custGeom>
            <a:avLst/>
            <a:gdLst>
              <a:gd name="T0" fmla="*/ 242 w 246"/>
              <a:gd name="T1" fmla="*/ 119 h 246"/>
              <a:gd name="T2" fmla="*/ 244 w 246"/>
              <a:gd name="T3" fmla="*/ 101 h 246"/>
              <a:gd name="T4" fmla="*/ 236 w 246"/>
              <a:gd name="T5" fmla="*/ 86 h 246"/>
              <a:gd name="T6" fmla="*/ 221 w 246"/>
              <a:gd name="T7" fmla="*/ 81 h 246"/>
              <a:gd name="T8" fmla="*/ 227 w 246"/>
              <a:gd name="T9" fmla="*/ 59 h 246"/>
              <a:gd name="T10" fmla="*/ 218 w 246"/>
              <a:gd name="T11" fmla="*/ 47 h 246"/>
              <a:gd name="T12" fmla="*/ 196 w 246"/>
              <a:gd name="T13" fmla="*/ 44 h 246"/>
              <a:gd name="T14" fmla="*/ 196 w 246"/>
              <a:gd name="T15" fmla="*/ 29 h 246"/>
              <a:gd name="T16" fmla="*/ 184 w 246"/>
              <a:gd name="T17" fmla="*/ 16 h 246"/>
              <a:gd name="T18" fmla="*/ 168 w 246"/>
              <a:gd name="T19" fmla="*/ 12 h 246"/>
              <a:gd name="T20" fmla="*/ 154 w 246"/>
              <a:gd name="T21" fmla="*/ 20 h 246"/>
              <a:gd name="T22" fmla="*/ 141 w 246"/>
              <a:gd name="T23" fmla="*/ 2 h 246"/>
              <a:gd name="T24" fmla="*/ 126 w 246"/>
              <a:gd name="T25" fmla="*/ 1 h 246"/>
              <a:gd name="T26" fmla="*/ 110 w 246"/>
              <a:gd name="T27" fmla="*/ 17 h 246"/>
              <a:gd name="T28" fmla="*/ 98 w 246"/>
              <a:gd name="T29" fmla="*/ 6 h 246"/>
              <a:gd name="T30" fmla="*/ 81 w 246"/>
              <a:gd name="T31" fmla="*/ 7 h 246"/>
              <a:gd name="T32" fmla="*/ 67 w 246"/>
              <a:gd name="T33" fmla="*/ 17 h 246"/>
              <a:gd name="T34" fmla="*/ 65 w 246"/>
              <a:gd name="T35" fmla="*/ 33 h 246"/>
              <a:gd name="T36" fmla="*/ 42 w 246"/>
              <a:gd name="T37" fmla="*/ 31 h 246"/>
              <a:gd name="T38" fmla="*/ 31 w 246"/>
              <a:gd name="T39" fmla="*/ 42 h 246"/>
              <a:gd name="T40" fmla="*/ 33 w 246"/>
              <a:gd name="T41" fmla="*/ 65 h 246"/>
              <a:gd name="T42" fmla="*/ 17 w 246"/>
              <a:gd name="T43" fmla="*/ 67 h 246"/>
              <a:gd name="T44" fmla="*/ 7 w 246"/>
              <a:gd name="T45" fmla="*/ 81 h 246"/>
              <a:gd name="T46" fmla="*/ 6 w 246"/>
              <a:gd name="T47" fmla="*/ 98 h 246"/>
              <a:gd name="T48" fmla="*/ 17 w 246"/>
              <a:gd name="T49" fmla="*/ 110 h 246"/>
              <a:gd name="T50" fmla="*/ 1 w 246"/>
              <a:gd name="T51" fmla="*/ 126 h 246"/>
              <a:gd name="T52" fmla="*/ 2 w 246"/>
              <a:gd name="T53" fmla="*/ 141 h 246"/>
              <a:gd name="T54" fmla="*/ 21 w 246"/>
              <a:gd name="T55" fmla="*/ 154 h 246"/>
              <a:gd name="T56" fmla="*/ 12 w 246"/>
              <a:gd name="T57" fmla="*/ 168 h 246"/>
              <a:gd name="T58" fmla="*/ 16 w 246"/>
              <a:gd name="T59" fmla="*/ 184 h 246"/>
              <a:gd name="T60" fmla="*/ 29 w 246"/>
              <a:gd name="T61" fmla="*/ 196 h 246"/>
              <a:gd name="T62" fmla="*/ 45 w 246"/>
              <a:gd name="T63" fmla="*/ 196 h 246"/>
              <a:gd name="T64" fmla="*/ 47 w 246"/>
              <a:gd name="T65" fmla="*/ 218 h 246"/>
              <a:gd name="T66" fmla="*/ 59 w 246"/>
              <a:gd name="T67" fmla="*/ 227 h 246"/>
              <a:gd name="T68" fmla="*/ 81 w 246"/>
              <a:gd name="T69" fmla="*/ 222 h 246"/>
              <a:gd name="T70" fmla="*/ 86 w 246"/>
              <a:gd name="T71" fmla="*/ 237 h 246"/>
              <a:gd name="T72" fmla="*/ 101 w 246"/>
              <a:gd name="T73" fmla="*/ 244 h 246"/>
              <a:gd name="T74" fmla="*/ 119 w 246"/>
              <a:gd name="T75" fmla="*/ 242 h 246"/>
              <a:gd name="T76" fmla="*/ 128 w 246"/>
              <a:gd name="T77" fmla="*/ 230 h 246"/>
              <a:gd name="T78" fmla="*/ 147 w 246"/>
              <a:gd name="T79" fmla="*/ 243 h 246"/>
              <a:gd name="T80" fmla="*/ 162 w 246"/>
              <a:gd name="T81" fmla="*/ 239 h 246"/>
              <a:gd name="T82" fmla="*/ 171 w 246"/>
              <a:gd name="T83" fmla="*/ 218 h 246"/>
              <a:gd name="T84" fmla="*/ 186 w 246"/>
              <a:gd name="T85" fmla="*/ 224 h 246"/>
              <a:gd name="T86" fmla="*/ 202 w 246"/>
              <a:gd name="T87" fmla="*/ 217 h 246"/>
              <a:gd name="T88" fmla="*/ 211 w 246"/>
              <a:gd name="T89" fmla="*/ 203 h 246"/>
              <a:gd name="T90" fmla="*/ 208 w 246"/>
              <a:gd name="T91" fmla="*/ 187 h 246"/>
              <a:gd name="T92" fmla="*/ 230 w 246"/>
              <a:gd name="T93" fmla="*/ 181 h 246"/>
              <a:gd name="T94" fmla="*/ 236 w 246"/>
              <a:gd name="T95" fmla="*/ 167 h 246"/>
              <a:gd name="T96" fmla="*/ 227 w 246"/>
              <a:gd name="T97" fmla="*/ 147 h 246"/>
              <a:gd name="T98" fmla="*/ 241 w 246"/>
              <a:gd name="T99" fmla="*/ 139 h 246"/>
              <a:gd name="T100" fmla="*/ 36 w 246"/>
              <a:gd name="T101"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246">
                <a:moveTo>
                  <a:pt x="242" y="127"/>
                </a:moveTo>
                <a:cubicBezTo>
                  <a:pt x="243" y="127"/>
                  <a:pt x="244" y="126"/>
                  <a:pt x="245" y="126"/>
                </a:cubicBezTo>
                <a:cubicBezTo>
                  <a:pt x="245" y="125"/>
                  <a:pt x="246" y="124"/>
                  <a:pt x="246" y="123"/>
                </a:cubicBezTo>
                <a:cubicBezTo>
                  <a:pt x="246" y="122"/>
                  <a:pt x="245" y="121"/>
                  <a:pt x="245" y="120"/>
                </a:cubicBezTo>
                <a:cubicBezTo>
                  <a:pt x="244" y="119"/>
                  <a:pt x="243" y="119"/>
                  <a:pt x="242" y="119"/>
                </a:cubicBezTo>
                <a:cubicBezTo>
                  <a:pt x="241" y="118"/>
                  <a:pt x="235" y="118"/>
                  <a:pt x="230" y="117"/>
                </a:cubicBezTo>
                <a:cubicBezTo>
                  <a:pt x="229" y="115"/>
                  <a:pt x="229" y="112"/>
                  <a:pt x="229" y="110"/>
                </a:cubicBezTo>
                <a:cubicBezTo>
                  <a:pt x="234" y="108"/>
                  <a:pt x="240" y="107"/>
                  <a:pt x="241" y="106"/>
                </a:cubicBezTo>
                <a:cubicBezTo>
                  <a:pt x="242" y="106"/>
                  <a:pt x="243" y="105"/>
                  <a:pt x="243" y="104"/>
                </a:cubicBezTo>
                <a:cubicBezTo>
                  <a:pt x="244" y="104"/>
                  <a:pt x="244" y="103"/>
                  <a:pt x="244" y="101"/>
                </a:cubicBezTo>
                <a:cubicBezTo>
                  <a:pt x="244" y="100"/>
                  <a:pt x="243" y="99"/>
                  <a:pt x="242" y="99"/>
                </a:cubicBezTo>
                <a:cubicBezTo>
                  <a:pt x="242" y="98"/>
                  <a:pt x="241" y="98"/>
                  <a:pt x="239" y="98"/>
                </a:cubicBezTo>
                <a:cubicBezTo>
                  <a:pt x="238" y="98"/>
                  <a:pt x="232" y="98"/>
                  <a:pt x="227" y="99"/>
                </a:cubicBezTo>
                <a:cubicBezTo>
                  <a:pt x="226" y="96"/>
                  <a:pt x="226" y="94"/>
                  <a:pt x="225" y="91"/>
                </a:cubicBezTo>
                <a:cubicBezTo>
                  <a:pt x="230" y="89"/>
                  <a:pt x="235" y="87"/>
                  <a:pt x="236" y="86"/>
                </a:cubicBezTo>
                <a:cubicBezTo>
                  <a:pt x="237" y="86"/>
                  <a:pt x="238" y="85"/>
                  <a:pt x="238" y="84"/>
                </a:cubicBezTo>
                <a:cubicBezTo>
                  <a:pt x="239" y="83"/>
                  <a:pt x="239" y="82"/>
                  <a:pt x="238" y="81"/>
                </a:cubicBezTo>
                <a:cubicBezTo>
                  <a:pt x="238" y="80"/>
                  <a:pt x="237" y="79"/>
                  <a:pt x="236" y="78"/>
                </a:cubicBezTo>
                <a:cubicBezTo>
                  <a:pt x="235" y="78"/>
                  <a:pt x="234" y="78"/>
                  <a:pt x="233" y="78"/>
                </a:cubicBezTo>
                <a:cubicBezTo>
                  <a:pt x="232" y="78"/>
                  <a:pt x="226" y="80"/>
                  <a:pt x="221" y="81"/>
                </a:cubicBezTo>
                <a:cubicBezTo>
                  <a:pt x="220" y="79"/>
                  <a:pt x="219" y="76"/>
                  <a:pt x="218" y="74"/>
                </a:cubicBezTo>
                <a:cubicBezTo>
                  <a:pt x="222" y="71"/>
                  <a:pt x="227" y="67"/>
                  <a:pt x="228" y="67"/>
                </a:cubicBezTo>
                <a:cubicBezTo>
                  <a:pt x="229" y="66"/>
                  <a:pt x="230" y="65"/>
                  <a:pt x="230" y="64"/>
                </a:cubicBezTo>
                <a:cubicBezTo>
                  <a:pt x="230" y="63"/>
                  <a:pt x="230" y="62"/>
                  <a:pt x="229" y="61"/>
                </a:cubicBezTo>
                <a:cubicBezTo>
                  <a:pt x="229" y="60"/>
                  <a:pt x="228" y="60"/>
                  <a:pt x="227" y="59"/>
                </a:cubicBezTo>
                <a:cubicBezTo>
                  <a:pt x="226" y="59"/>
                  <a:pt x="225" y="59"/>
                  <a:pt x="224" y="59"/>
                </a:cubicBezTo>
                <a:cubicBezTo>
                  <a:pt x="223" y="60"/>
                  <a:pt x="217" y="62"/>
                  <a:pt x="213" y="65"/>
                </a:cubicBezTo>
                <a:cubicBezTo>
                  <a:pt x="211" y="62"/>
                  <a:pt x="210" y="60"/>
                  <a:pt x="208" y="58"/>
                </a:cubicBezTo>
                <a:cubicBezTo>
                  <a:pt x="212" y="54"/>
                  <a:pt x="216" y="50"/>
                  <a:pt x="217" y="49"/>
                </a:cubicBezTo>
                <a:cubicBezTo>
                  <a:pt x="218" y="49"/>
                  <a:pt x="218" y="48"/>
                  <a:pt x="218" y="47"/>
                </a:cubicBezTo>
                <a:cubicBezTo>
                  <a:pt x="218" y="46"/>
                  <a:pt x="218" y="44"/>
                  <a:pt x="217" y="44"/>
                </a:cubicBezTo>
                <a:cubicBezTo>
                  <a:pt x="216" y="43"/>
                  <a:pt x="215" y="42"/>
                  <a:pt x="214" y="42"/>
                </a:cubicBezTo>
                <a:cubicBezTo>
                  <a:pt x="213" y="42"/>
                  <a:pt x="212" y="42"/>
                  <a:pt x="211" y="43"/>
                </a:cubicBezTo>
                <a:cubicBezTo>
                  <a:pt x="210" y="43"/>
                  <a:pt x="206" y="47"/>
                  <a:pt x="201" y="50"/>
                </a:cubicBezTo>
                <a:cubicBezTo>
                  <a:pt x="199" y="48"/>
                  <a:pt x="198" y="46"/>
                  <a:pt x="196" y="44"/>
                </a:cubicBezTo>
                <a:cubicBezTo>
                  <a:pt x="199" y="40"/>
                  <a:pt x="202" y="35"/>
                  <a:pt x="203" y="34"/>
                </a:cubicBezTo>
                <a:cubicBezTo>
                  <a:pt x="203" y="33"/>
                  <a:pt x="203" y="32"/>
                  <a:pt x="203" y="31"/>
                </a:cubicBezTo>
                <a:cubicBezTo>
                  <a:pt x="203" y="30"/>
                  <a:pt x="203" y="29"/>
                  <a:pt x="202" y="28"/>
                </a:cubicBezTo>
                <a:cubicBezTo>
                  <a:pt x="201" y="28"/>
                  <a:pt x="200" y="27"/>
                  <a:pt x="199" y="27"/>
                </a:cubicBezTo>
                <a:cubicBezTo>
                  <a:pt x="198" y="27"/>
                  <a:pt x="197" y="28"/>
                  <a:pt x="196" y="29"/>
                </a:cubicBezTo>
                <a:cubicBezTo>
                  <a:pt x="195" y="29"/>
                  <a:pt x="191" y="34"/>
                  <a:pt x="187" y="37"/>
                </a:cubicBezTo>
                <a:cubicBezTo>
                  <a:pt x="185" y="36"/>
                  <a:pt x="183" y="34"/>
                  <a:pt x="181" y="33"/>
                </a:cubicBezTo>
                <a:cubicBezTo>
                  <a:pt x="183" y="28"/>
                  <a:pt x="186" y="23"/>
                  <a:pt x="186" y="22"/>
                </a:cubicBezTo>
                <a:cubicBezTo>
                  <a:pt x="187" y="21"/>
                  <a:pt x="187" y="19"/>
                  <a:pt x="186" y="19"/>
                </a:cubicBezTo>
                <a:cubicBezTo>
                  <a:pt x="186" y="18"/>
                  <a:pt x="185" y="17"/>
                  <a:pt x="184" y="16"/>
                </a:cubicBezTo>
                <a:cubicBezTo>
                  <a:pt x="183" y="16"/>
                  <a:pt x="182" y="15"/>
                  <a:pt x="181" y="16"/>
                </a:cubicBezTo>
                <a:cubicBezTo>
                  <a:pt x="180" y="16"/>
                  <a:pt x="179" y="16"/>
                  <a:pt x="179" y="17"/>
                </a:cubicBezTo>
                <a:cubicBezTo>
                  <a:pt x="178" y="18"/>
                  <a:pt x="175" y="23"/>
                  <a:pt x="171" y="27"/>
                </a:cubicBezTo>
                <a:cubicBezTo>
                  <a:pt x="169" y="26"/>
                  <a:pt x="167" y="25"/>
                  <a:pt x="164" y="24"/>
                </a:cubicBezTo>
                <a:cubicBezTo>
                  <a:pt x="166" y="19"/>
                  <a:pt x="167" y="13"/>
                  <a:pt x="168" y="12"/>
                </a:cubicBezTo>
                <a:cubicBezTo>
                  <a:pt x="168" y="11"/>
                  <a:pt x="168" y="10"/>
                  <a:pt x="167" y="9"/>
                </a:cubicBezTo>
                <a:cubicBezTo>
                  <a:pt x="167" y="8"/>
                  <a:pt x="166" y="7"/>
                  <a:pt x="165" y="7"/>
                </a:cubicBezTo>
                <a:cubicBezTo>
                  <a:pt x="164" y="7"/>
                  <a:pt x="163" y="7"/>
                  <a:pt x="162" y="7"/>
                </a:cubicBezTo>
                <a:cubicBezTo>
                  <a:pt x="161" y="7"/>
                  <a:pt x="160" y="8"/>
                  <a:pt x="160" y="9"/>
                </a:cubicBezTo>
                <a:cubicBezTo>
                  <a:pt x="159" y="10"/>
                  <a:pt x="156" y="16"/>
                  <a:pt x="154" y="20"/>
                </a:cubicBezTo>
                <a:cubicBezTo>
                  <a:pt x="152" y="20"/>
                  <a:pt x="149" y="19"/>
                  <a:pt x="147" y="18"/>
                </a:cubicBezTo>
                <a:cubicBezTo>
                  <a:pt x="147" y="13"/>
                  <a:pt x="148" y="7"/>
                  <a:pt x="148" y="6"/>
                </a:cubicBezTo>
                <a:cubicBezTo>
                  <a:pt x="148" y="5"/>
                  <a:pt x="147" y="4"/>
                  <a:pt x="147" y="3"/>
                </a:cubicBezTo>
                <a:cubicBezTo>
                  <a:pt x="146" y="2"/>
                  <a:pt x="145" y="2"/>
                  <a:pt x="144" y="2"/>
                </a:cubicBezTo>
                <a:cubicBezTo>
                  <a:pt x="143" y="1"/>
                  <a:pt x="142" y="2"/>
                  <a:pt x="141" y="2"/>
                </a:cubicBezTo>
                <a:cubicBezTo>
                  <a:pt x="140" y="3"/>
                  <a:pt x="140" y="3"/>
                  <a:pt x="139" y="4"/>
                </a:cubicBezTo>
                <a:cubicBezTo>
                  <a:pt x="139" y="6"/>
                  <a:pt x="137" y="11"/>
                  <a:pt x="136" y="17"/>
                </a:cubicBezTo>
                <a:cubicBezTo>
                  <a:pt x="133" y="16"/>
                  <a:pt x="131" y="16"/>
                  <a:pt x="128" y="16"/>
                </a:cubicBezTo>
                <a:cubicBezTo>
                  <a:pt x="128" y="11"/>
                  <a:pt x="127" y="5"/>
                  <a:pt x="127" y="3"/>
                </a:cubicBezTo>
                <a:cubicBezTo>
                  <a:pt x="127" y="2"/>
                  <a:pt x="126" y="1"/>
                  <a:pt x="126" y="1"/>
                </a:cubicBezTo>
                <a:cubicBezTo>
                  <a:pt x="125" y="0"/>
                  <a:pt x="124" y="0"/>
                  <a:pt x="123" y="0"/>
                </a:cubicBezTo>
                <a:cubicBezTo>
                  <a:pt x="122" y="0"/>
                  <a:pt x="121" y="0"/>
                  <a:pt x="120" y="1"/>
                </a:cubicBezTo>
                <a:cubicBezTo>
                  <a:pt x="119" y="1"/>
                  <a:pt x="119" y="2"/>
                  <a:pt x="119" y="3"/>
                </a:cubicBezTo>
                <a:cubicBezTo>
                  <a:pt x="118" y="5"/>
                  <a:pt x="118" y="11"/>
                  <a:pt x="117" y="16"/>
                </a:cubicBezTo>
                <a:cubicBezTo>
                  <a:pt x="115" y="16"/>
                  <a:pt x="112" y="16"/>
                  <a:pt x="110" y="17"/>
                </a:cubicBezTo>
                <a:cubicBezTo>
                  <a:pt x="108" y="11"/>
                  <a:pt x="107" y="6"/>
                  <a:pt x="106" y="4"/>
                </a:cubicBezTo>
                <a:cubicBezTo>
                  <a:pt x="106" y="3"/>
                  <a:pt x="105" y="3"/>
                  <a:pt x="104" y="2"/>
                </a:cubicBezTo>
                <a:cubicBezTo>
                  <a:pt x="104" y="2"/>
                  <a:pt x="103" y="1"/>
                  <a:pt x="101" y="2"/>
                </a:cubicBezTo>
                <a:cubicBezTo>
                  <a:pt x="100" y="2"/>
                  <a:pt x="100" y="2"/>
                  <a:pt x="99" y="3"/>
                </a:cubicBezTo>
                <a:cubicBezTo>
                  <a:pt x="98" y="4"/>
                  <a:pt x="98" y="5"/>
                  <a:pt x="98" y="6"/>
                </a:cubicBezTo>
                <a:cubicBezTo>
                  <a:pt x="98" y="7"/>
                  <a:pt x="99" y="13"/>
                  <a:pt x="99" y="18"/>
                </a:cubicBezTo>
                <a:cubicBezTo>
                  <a:pt x="96" y="19"/>
                  <a:pt x="94" y="20"/>
                  <a:pt x="91" y="20"/>
                </a:cubicBezTo>
                <a:cubicBezTo>
                  <a:pt x="89" y="16"/>
                  <a:pt x="87" y="10"/>
                  <a:pt x="86" y="9"/>
                </a:cubicBezTo>
                <a:cubicBezTo>
                  <a:pt x="86" y="8"/>
                  <a:pt x="85" y="7"/>
                  <a:pt x="84" y="7"/>
                </a:cubicBezTo>
                <a:cubicBezTo>
                  <a:pt x="83" y="7"/>
                  <a:pt x="82" y="7"/>
                  <a:pt x="81" y="7"/>
                </a:cubicBezTo>
                <a:cubicBezTo>
                  <a:pt x="80" y="7"/>
                  <a:pt x="79" y="8"/>
                  <a:pt x="79" y="9"/>
                </a:cubicBezTo>
                <a:cubicBezTo>
                  <a:pt x="78" y="10"/>
                  <a:pt x="78" y="11"/>
                  <a:pt x="78" y="12"/>
                </a:cubicBezTo>
                <a:cubicBezTo>
                  <a:pt x="78" y="13"/>
                  <a:pt x="80" y="19"/>
                  <a:pt x="81" y="24"/>
                </a:cubicBezTo>
                <a:cubicBezTo>
                  <a:pt x="79" y="25"/>
                  <a:pt x="76" y="26"/>
                  <a:pt x="74" y="27"/>
                </a:cubicBezTo>
                <a:cubicBezTo>
                  <a:pt x="71" y="23"/>
                  <a:pt x="68" y="18"/>
                  <a:pt x="67" y="17"/>
                </a:cubicBezTo>
                <a:cubicBezTo>
                  <a:pt x="66" y="16"/>
                  <a:pt x="65" y="16"/>
                  <a:pt x="64" y="16"/>
                </a:cubicBezTo>
                <a:cubicBezTo>
                  <a:pt x="63" y="15"/>
                  <a:pt x="62" y="16"/>
                  <a:pt x="61" y="16"/>
                </a:cubicBezTo>
                <a:cubicBezTo>
                  <a:pt x="60" y="17"/>
                  <a:pt x="60" y="18"/>
                  <a:pt x="59" y="19"/>
                </a:cubicBezTo>
                <a:cubicBezTo>
                  <a:pt x="59" y="19"/>
                  <a:pt x="59" y="21"/>
                  <a:pt x="60" y="22"/>
                </a:cubicBezTo>
                <a:cubicBezTo>
                  <a:pt x="60" y="23"/>
                  <a:pt x="63" y="28"/>
                  <a:pt x="65" y="33"/>
                </a:cubicBezTo>
                <a:cubicBezTo>
                  <a:pt x="63" y="34"/>
                  <a:pt x="60" y="36"/>
                  <a:pt x="58" y="37"/>
                </a:cubicBezTo>
                <a:cubicBezTo>
                  <a:pt x="55" y="34"/>
                  <a:pt x="50" y="29"/>
                  <a:pt x="49" y="29"/>
                </a:cubicBezTo>
                <a:cubicBezTo>
                  <a:pt x="49" y="28"/>
                  <a:pt x="48" y="27"/>
                  <a:pt x="47" y="27"/>
                </a:cubicBezTo>
                <a:cubicBezTo>
                  <a:pt x="46" y="27"/>
                  <a:pt x="45" y="28"/>
                  <a:pt x="44" y="28"/>
                </a:cubicBezTo>
                <a:cubicBezTo>
                  <a:pt x="43" y="29"/>
                  <a:pt x="42" y="30"/>
                  <a:pt x="42" y="31"/>
                </a:cubicBezTo>
                <a:cubicBezTo>
                  <a:pt x="42" y="32"/>
                  <a:pt x="42" y="33"/>
                  <a:pt x="43" y="34"/>
                </a:cubicBezTo>
                <a:cubicBezTo>
                  <a:pt x="44" y="35"/>
                  <a:pt x="47" y="40"/>
                  <a:pt x="50" y="44"/>
                </a:cubicBezTo>
                <a:cubicBezTo>
                  <a:pt x="48" y="46"/>
                  <a:pt x="46" y="48"/>
                  <a:pt x="45" y="50"/>
                </a:cubicBezTo>
                <a:cubicBezTo>
                  <a:pt x="40" y="47"/>
                  <a:pt x="35" y="43"/>
                  <a:pt x="34" y="43"/>
                </a:cubicBezTo>
                <a:cubicBezTo>
                  <a:pt x="33" y="42"/>
                  <a:pt x="32" y="42"/>
                  <a:pt x="31" y="42"/>
                </a:cubicBezTo>
                <a:cubicBezTo>
                  <a:pt x="30" y="42"/>
                  <a:pt x="29" y="43"/>
                  <a:pt x="29" y="44"/>
                </a:cubicBezTo>
                <a:cubicBezTo>
                  <a:pt x="28" y="44"/>
                  <a:pt x="28" y="46"/>
                  <a:pt x="28" y="47"/>
                </a:cubicBezTo>
                <a:cubicBezTo>
                  <a:pt x="28" y="48"/>
                  <a:pt x="28" y="49"/>
                  <a:pt x="29" y="49"/>
                </a:cubicBezTo>
                <a:cubicBezTo>
                  <a:pt x="30" y="50"/>
                  <a:pt x="34" y="54"/>
                  <a:pt x="37" y="58"/>
                </a:cubicBezTo>
                <a:cubicBezTo>
                  <a:pt x="36" y="60"/>
                  <a:pt x="34" y="62"/>
                  <a:pt x="33" y="65"/>
                </a:cubicBezTo>
                <a:cubicBezTo>
                  <a:pt x="28" y="62"/>
                  <a:pt x="23" y="60"/>
                  <a:pt x="22" y="59"/>
                </a:cubicBezTo>
                <a:cubicBezTo>
                  <a:pt x="21" y="59"/>
                  <a:pt x="20" y="59"/>
                  <a:pt x="19" y="59"/>
                </a:cubicBezTo>
                <a:cubicBezTo>
                  <a:pt x="18" y="60"/>
                  <a:pt x="17" y="60"/>
                  <a:pt x="16" y="61"/>
                </a:cubicBezTo>
                <a:cubicBezTo>
                  <a:pt x="16" y="62"/>
                  <a:pt x="16" y="63"/>
                  <a:pt x="16" y="64"/>
                </a:cubicBezTo>
                <a:cubicBezTo>
                  <a:pt x="16" y="65"/>
                  <a:pt x="17" y="66"/>
                  <a:pt x="17" y="67"/>
                </a:cubicBezTo>
                <a:cubicBezTo>
                  <a:pt x="18" y="67"/>
                  <a:pt x="23" y="71"/>
                  <a:pt x="28" y="74"/>
                </a:cubicBezTo>
                <a:cubicBezTo>
                  <a:pt x="26" y="76"/>
                  <a:pt x="25" y="79"/>
                  <a:pt x="24" y="81"/>
                </a:cubicBezTo>
                <a:cubicBezTo>
                  <a:pt x="19" y="80"/>
                  <a:pt x="13" y="78"/>
                  <a:pt x="12" y="78"/>
                </a:cubicBezTo>
                <a:cubicBezTo>
                  <a:pt x="11" y="78"/>
                  <a:pt x="10" y="78"/>
                  <a:pt x="9" y="78"/>
                </a:cubicBezTo>
                <a:cubicBezTo>
                  <a:pt x="8" y="79"/>
                  <a:pt x="8" y="80"/>
                  <a:pt x="7" y="81"/>
                </a:cubicBezTo>
                <a:cubicBezTo>
                  <a:pt x="7" y="82"/>
                  <a:pt x="7" y="83"/>
                  <a:pt x="7" y="84"/>
                </a:cubicBezTo>
                <a:cubicBezTo>
                  <a:pt x="8" y="85"/>
                  <a:pt x="8" y="86"/>
                  <a:pt x="9" y="86"/>
                </a:cubicBezTo>
                <a:cubicBezTo>
                  <a:pt x="10" y="87"/>
                  <a:pt x="16" y="89"/>
                  <a:pt x="21" y="91"/>
                </a:cubicBezTo>
                <a:cubicBezTo>
                  <a:pt x="20" y="94"/>
                  <a:pt x="19" y="96"/>
                  <a:pt x="19" y="99"/>
                </a:cubicBezTo>
                <a:cubicBezTo>
                  <a:pt x="13" y="98"/>
                  <a:pt x="7" y="98"/>
                  <a:pt x="6" y="98"/>
                </a:cubicBezTo>
                <a:cubicBezTo>
                  <a:pt x="5" y="98"/>
                  <a:pt x="4" y="98"/>
                  <a:pt x="3" y="99"/>
                </a:cubicBezTo>
                <a:cubicBezTo>
                  <a:pt x="2" y="99"/>
                  <a:pt x="2" y="100"/>
                  <a:pt x="2" y="101"/>
                </a:cubicBezTo>
                <a:cubicBezTo>
                  <a:pt x="2" y="103"/>
                  <a:pt x="2" y="104"/>
                  <a:pt x="2" y="104"/>
                </a:cubicBezTo>
                <a:cubicBezTo>
                  <a:pt x="3" y="105"/>
                  <a:pt x="4" y="106"/>
                  <a:pt x="5" y="106"/>
                </a:cubicBezTo>
                <a:cubicBezTo>
                  <a:pt x="6" y="107"/>
                  <a:pt x="12" y="108"/>
                  <a:pt x="17" y="110"/>
                </a:cubicBezTo>
                <a:cubicBezTo>
                  <a:pt x="16" y="112"/>
                  <a:pt x="16" y="115"/>
                  <a:pt x="16" y="117"/>
                </a:cubicBezTo>
                <a:cubicBezTo>
                  <a:pt x="11" y="118"/>
                  <a:pt x="5" y="118"/>
                  <a:pt x="4" y="119"/>
                </a:cubicBezTo>
                <a:cubicBezTo>
                  <a:pt x="2" y="119"/>
                  <a:pt x="2" y="119"/>
                  <a:pt x="1" y="120"/>
                </a:cubicBezTo>
                <a:cubicBezTo>
                  <a:pt x="0" y="121"/>
                  <a:pt x="0" y="122"/>
                  <a:pt x="0" y="123"/>
                </a:cubicBezTo>
                <a:cubicBezTo>
                  <a:pt x="0" y="124"/>
                  <a:pt x="0" y="125"/>
                  <a:pt x="1" y="126"/>
                </a:cubicBezTo>
                <a:cubicBezTo>
                  <a:pt x="2" y="126"/>
                  <a:pt x="2" y="127"/>
                  <a:pt x="4" y="127"/>
                </a:cubicBezTo>
                <a:cubicBezTo>
                  <a:pt x="5" y="127"/>
                  <a:pt x="11" y="128"/>
                  <a:pt x="16" y="128"/>
                </a:cubicBezTo>
                <a:cubicBezTo>
                  <a:pt x="16" y="131"/>
                  <a:pt x="16" y="134"/>
                  <a:pt x="17" y="136"/>
                </a:cubicBezTo>
                <a:cubicBezTo>
                  <a:pt x="12" y="138"/>
                  <a:pt x="6" y="139"/>
                  <a:pt x="5" y="139"/>
                </a:cubicBezTo>
                <a:cubicBezTo>
                  <a:pt x="4" y="140"/>
                  <a:pt x="3" y="140"/>
                  <a:pt x="2" y="141"/>
                </a:cubicBezTo>
                <a:cubicBezTo>
                  <a:pt x="2" y="142"/>
                  <a:pt x="2" y="143"/>
                  <a:pt x="2" y="144"/>
                </a:cubicBezTo>
                <a:cubicBezTo>
                  <a:pt x="2" y="145"/>
                  <a:pt x="2" y="146"/>
                  <a:pt x="3" y="147"/>
                </a:cubicBezTo>
                <a:cubicBezTo>
                  <a:pt x="4" y="147"/>
                  <a:pt x="5" y="148"/>
                  <a:pt x="6" y="148"/>
                </a:cubicBezTo>
                <a:cubicBezTo>
                  <a:pt x="7" y="148"/>
                  <a:pt x="13" y="147"/>
                  <a:pt x="19" y="147"/>
                </a:cubicBezTo>
                <a:cubicBezTo>
                  <a:pt x="19" y="149"/>
                  <a:pt x="20" y="152"/>
                  <a:pt x="21" y="154"/>
                </a:cubicBezTo>
                <a:cubicBezTo>
                  <a:pt x="16" y="157"/>
                  <a:pt x="10" y="159"/>
                  <a:pt x="9" y="160"/>
                </a:cubicBezTo>
                <a:cubicBezTo>
                  <a:pt x="8" y="160"/>
                  <a:pt x="8" y="161"/>
                  <a:pt x="7" y="162"/>
                </a:cubicBezTo>
                <a:cubicBezTo>
                  <a:pt x="7" y="163"/>
                  <a:pt x="7" y="164"/>
                  <a:pt x="7" y="165"/>
                </a:cubicBezTo>
                <a:cubicBezTo>
                  <a:pt x="8" y="166"/>
                  <a:pt x="8" y="167"/>
                  <a:pt x="9" y="167"/>
                </a:cubicBezTo>
                <a:cubicBezTo>
                  <a:pt x="10" y="168"/>
                  <a:pt x="11" y="168"/>
                  <a:pt x="12" y="168"/>
                </a:cubicBezTo>
                <a:cubicBezTo>
                  <a:pt x="13" y="167"/>
                  <a:pt x="19" y="166"/>
                  <a:pt x="24" y="165"/>
                </a:cubicBezTo>
                <a:cubicBezTo>
                  <a:pt x="25" y="167"/>
                  <a:pt x="26" y="169"/>
                  <a:pt x="28" y="172"/>
                </a:cubicBezTo>
                <a:cubicBezTo>
                  <a:pt x="23" y="175"/>
                  <a:pt x="18" y="178"/>
                  <a:pt x="17" y="179"/>
                </a:cubicBezTo>
                <a:cubicBezTo>
                  <a:pt x="17" y="180"/>
                  <a:pt x="16" y="180"/>
                  <a:pt x="16" y="181"/>
                </a:cubicBezTo>
                <a:cubicBezTo>
                  <a:pt x="16" y="182"/>
                  <a:pt x="16" y="184"/>
                  <a:pt x="16" y="184"/>
                </a:cubicBezTo>
                <a:cubicBezTo>
                  <a:pt x="17" y="185"/>
                  <a:pt x="18" y="186"/>
                  <a:pt x="19" y="186"/>
                </a:cubicBezTo>
                <a:cubicBezTo>
                  <a:pt x="20" y="187"/>
                  <a:pt x="21" y="187"/>
                  <a:pt x="22" y="186"/>
                </a:cubicBezTo>
                <a:cubicBezTo>
                  <a:pt x="23" y="186"/>
                  <a:pt x="28" y="183"/>
                  <a:pt x="33" y="181"/>
                </a:cubicBezTo>
                <a:cubicBezTo>
                  <a:pt x="34" y="183"/>
                  <a:pt x="36" y="185"/>
                  <a:pt x="37" y="187"/>
                </a:cubicBezTo>
                <a:cubicBezTo>
                  <a:pt x="34" y="191"/>
                  <a:pt x="30" y="196"/>
                  <a:pt x="29" y="196"/>
                </a:cubicBezTo>
                <a:cubicBezTo>
                  <a:pt x="28" y="197"/>
                  <a:pt x="28" y="198"/>
                  <a:pt x="28" y="199"/>
                </a:cubicBezTo>
                <a:cubicBezTo>
                  <a:pt x="28" y="200"/>
                  <a:pt x="28" y="201"/>
                  <a:pt x="29" y="202"/>
                </a:cubicBezTo>
                <a:cubicBezTo>
                  <a:pt x="29" y="203"/>
                  <a:pt x="30" y="203"/>
                  <a:pt x="31" y="204"/>
                </a:cubicBezTo>
                <a:cubicBezTo>
                  <a:pt x="32" y="204"/>
                  <a:pt x="33" y="204"/>
                  <a:pt x="34" y="203"/>
                </a:cubicBezTo>
                <a:cubicBezTo>
                  <a:pt x="35" y="202"/>
                  <a:pt x="40" y="199"/>
                  <a:pt x="45" y="196"/>
                </a:cubicBezTo>
                <a:cubicBezTo>
                  <a:pt x="46" y="198"/>
                  <a:pt x="48" y="200"/>
                  <a:pt x="50" y="201"/>
                </a:cubicBezTo>
                <a:cubicBezTo>
                  <a:pt x="47" y="206"/>
                  <a:pt x="44" y="211"/>
                  <a:pt x="43" y="212"/>
                </a:cubicBezTo>
                <a:cubicBezTo>
                  <a:pt x="42" y="213"/>
                  <a:pt x="42" y="214"/>
                  <a:pt x="42" y="215"/>
                </a:cubicBezTo>
                <a:cubicBezTo>
                  <a:pt x="42" y="216"/>
                  <a:pt x="43" y="217"/>
                  <a:pt x="44" y="217"/>
                </a:cubicBezTo>
                <a:cubicBezTo>
                  <a:pt x="45" y="218"/>
                  <a:pt x="46" y="218"/>
                  <a:pt x="47" y="218"/>
                </a:cubicBezTo>
                <a:cubicBezTo>
                  <a:pt x="48" y="218"/>
                  <a:pt x="49" y="218"/>
                  <a:pt x="49" y="217"/>
                </a:cubicBezTo>
                <a:cubicBezTo>
                  <a:pt x="50" y="216"/>
                  <a:pt x="55" y="212"/>
                  <a:pt x="58" y="208"/>
                </a:cubicBezTo>
                <a:cubicBezTo>
                  <a:pt x="60" y="210"/>
                  <a:pt x="63" y="211"/>
                  <a:pt x="65" y="213"/>
                </a:cubicBezTo>
                <a:cubicBezTo>
                  <a:pt x="63" y="218"/>
                  <a:pt x="60" y="223"/>
                  <a:pt x="60" y="224"/>
                </a:cubicBezTo>
                <a:cubicBezTo>
                  <a:pt x="59" y="225"/>
                  <a:pt x="59" y="226"/>
                  <a:pt x="59" y="227"/>
                </a:cubicBezTo>
                <a:cubicBezTo>
                  <a:pt x="60" y="228"/>
                  <a:pt x="60" y="229"/>
                  <a:pt x="61" y="229"/>
                </a:cubicBezTo>
                <a:cubicBezTo>
                  <a:pt x="62" y="230"/>
                  <a:pt x="63" y="230"/>
                  <a:pt x="64" y="230"/>
                </a:cubicBezTo>
                <a:cubicBezTo>
                  <a:pt x="65" y="230"/>
                  <a:pt x="66" y="229"/>
                  <a:pt x="67" y="228"/>
                </a:cubicBezTo>
                <a:cubicBezTo>
                  <a:pt x="68" y="227"/>
                  <a:pt x="71" y="223"/>
                  <a:pt x="74" y="218"/>
                </a:cubicBezTo>
                <a:cubicBezTo>
                  <a:pt x="76" y="219"/>
                  <a:pt x="79" y="221"/>
                  <a:pt x="81" y="222"/>
                </a:cubicBezTo>
                <a:cubicBezTo>
                  <a:pt x="80" y="227"/>
                  <a:pt x="78" y="233"/>
                  <a:pt x="78" y="234"/>
                </a:cubicBezTo>
                <a:cubicBezTo>
                  <a:pt x="78" y="235"/>
                  <a:pt x="78" y="236"/>
                  <a:pt x="79" y="237"/>
                </a:cubicBezTo>
                <a:cubicBezTo>
                  <a:pt x="79" y="237"/>
                  <a:pt x="80" y="238"/>
                  <a:pt x="81" y="239"/>
                </a:cubicBezTo>
                <a:cubicBezTo>
                  <a:pt x="82" y="239"/>
                  <a:pt x="83" y="239"/>
                  <a:pt x="84" y="239"/>
                </a:cubicBezTo>
                <a:cubicBezTo>
                  <a:pt x="85" y="238"/>
                  <a:pt x="86" y="238"/>
                  <a:pt x="86" y="237"/>
                </a:cubicBezTo>
                <a:cubicBezTo>
                  <a:pt x="87" y="236"/>
                  <a:pt x="89" y="230"/>
                  <a:pt x="91" y="225"/>
                </a:cubicBezTo>
                <a:cubicBezTo>
                  <a:pt x="94" y="226"/>
                  <a:pt x="96" y="227"/>
                  <a:pt x="99" y="227"/>
                </a:cubicBezTo>
                <a:cubicBezTo>
                  <a:pt x="99" y="233"/>
                  <a:pt x="98" y="239"/>
                  <a:pt x="98" y="240"/>
                </a:cubicBezTo>
                <a:cubicBezTo>
                  <a:pt x="98" y="241"/>
                  <a:pt x="98" y="242"/>
                  <a:pt x="99" y="243"/>
                </a:cubicBezTo>
                <a:cubicBezTo>
                  <a:pt x="100" y="243"/>
                  <a:pt x="100" y="244"/>
                  <a:pt x="101" y="244"/>
                </a:cubicBezTo>
                <a:cubicBezTo>
                  <a:pt x="103" y="244"/>
                  <a:pt x="104" y="244"/>
                  <a:pt x="104" y="244"/>
                </a:cubicBezTo>
                <a:cubicBezTo>
                  <a:pt x="105" y="243"/>
                  <a:pt x="106" y="242"/>
                  <a:pt x="106" y="241"/>
                </a:cubicBezTo>
                <a:cubicBezTo>
                  <a:pt x="107" y="240"/>
                  <a:pt x="108" y="234"/>
                  <a:pt x="110" y="229"/>
                </a:cubicBezTo>
                <a:cubicBezTo>
                  <a:pt x="112" y="229"/>
                  <a:pt x="115" y="230"/>
                  <a:pt x="117" y="230"/>
                </a:cubicBezTo>
                <a:cubicBezTo>
                  <a:pt x="118" y="235"/>
                  <a:pt x="118" y="241"/>
                  <a:pt x="119" y="242"/>
                </a:cubicBezTo>
                <a:cubicBezTo>
                  <a:pt x="119" y="243"/>
                  <a:pt x="119" y="244"/>
                  <a:pt x="120" y="245"/>
                </a:cubicBezTo>
                <a:cubicBezTo>
                  <a:pt x="121" y="246"/>
                  <a:pt x="122" y="246"/>
                  <a:pt x="123" y="246"/>
                </a:cubicBezTo>
                <a:cubicBezTo>
                  <a:pt x="124" y="246"/>
                  <a:pt x="125" y="246"/>
                  <a:pt x="126" y="245"/>
                </a:cubicBezTo>
                <a:cubicBezTo>
                  <a:pt x="126" y="244"/>
                  <a:pt x="127" y="243"/>
                  <a:pt x="127" y="242"/>
                </a:cubicBezTo>
                <a:cubicBezTo>
                  <a:pt x="127" y="241"/>
                  <a:pt x="128" y="235"/>
                  <a:pt x="128" y="230"/>
                </a:cubicBezTo>
                <a:cubicBezTo>
                  <a:pt x="131" y="230"/>
                  <a:pt x="133" y="229"/>
                  <a:pt x="136" y="229"/>
                </a:cubicBezTo>
                <a:cubicBezTo>
                  <a:pt x="137" y="234"/>
                  <a:pt x="139" y="240"/>
                  <a:pt x="139" y="241"/>
                </a:cubicBezTo>
                <a:cubicBezTo>
                  <a:pt x="140" y="242"/>
                  <a:pt x="140" y="243"/>
                  <a:pt x="141" y="244"/>
                </a:cubicBezTo>
                <a:cubicBezTo>
                  <a:pt x="142" y="244"/>
                  <a:pt x="143" y="244"/>
                  <a:pt x="144" y="244"/>
                </a:cubicBezTo>
                <a:cubicBezTo>
                  <a:pt x="145" y="244"/>
                  <a:pt x="146" y="243"/>
                  <a:pt x="147" y="243"/>
                </a:cubicBezTo>
                <a:cubicBezTo>
                  <a:pt x="147" y="242"/>
                  <a:pt x="148" y="241"/>
                  <a:pt x="148" y="240"/>
                </a:cubicBezTo>
                <a:cubicBezTo>
                  <a:pt x="148" y="239"/>
                  <a:pt x="147" y="233"/>
                  <a:pt x="147" y="227"/>
                </a:cubicBezTo>
                <a:cubicBezTo>
                  <a:pt x="149" y="227"/>
                  <a:pt x="152" y="226"/>
                  <a:pt x="154" y="225"/>
                </a:cubicBezTo>
                <a:cubicBezTo>
                  <a:pt x="156" y="230"/>
                  <a:pt x="159" y="236"/>
                  <a:pt x="160" y="237"/>
                </a:cubicBezTo>
                <a:cubicBezTo>
                  <a:pt x="160" y="238"/>
                  <a:pt x="161" y="238"/>
                  <a:pt x="162" y="239"/>
                </a:cubicBezTo>
                <a:cubicBezTo>
                  <a:pt x="163" y="239"/>
                  <a:pt x="164" y="239"/>
                  <a:pt x="165" y="239"/>
                </a:cubicBezTo>
                <a:cubicBezTo>
                  <a:pt x="166" y="238"/>
                  <a:pt x="167" y="237"/>
                  <a:pt x="167" y="237"/>
                </a:cubicBezTo>
                <a:cubicBezTo>
                  <a:pt x="168" y="236"/>
                  <a:pt x="168" y="235"/>
                  <a:pt x="168" y="234"/>
                </a:cubicBezTo>
                <a:cubicBezTo>
                  <a:pt x="167" y="233"/>
                  <a:pt x="166" y="227"/>
                  <a:pt x="164" y="222"/>
                </a:cubicBezTo>
                <a:cubicBezTo>
                  <a:pt x="167" y="221"/>
                  <a:pt x="169" y="219"/>
                  <a:pt x="171" y="218"/>
                </a:cubicBezTo>
                <a:cubicBezTo>
                  <a:pt x="175" y="223"/>
                  <a:pt x="178" y="227"/>
                  <a:pt x="179" y="228"/>
                </a:cubicBezTo>
                <a:cubicBezTo>
                  <a:pt x="179" y="229"/>
                  <a:pt x="180" y="230"/>
                  <a:pt x="181" y="230"/>
                </a:cubicBezTo>
                <a:cubicBezTo>
                  <a:pt x="182" y="230"/>
                  <a:pt x="183" y="230"/>
                  <a:pt x="184" y="229"/>
                </a:cubicBezTo>
                <a:cubicBezTo>
                  <a:pt x="185" y="229"/>
                  <a:pt x="186" y="228"/>
                  <a:pt x="186" y="227"/>
                </a:cubicBezTo>
                <a:cubicBezTo>
                  <a:pt x="187" y="226"/>
                  <a:pt x="187" y="225"/>
                  <a:pt x="186" y="224"/>
                </a:cubicBezTo>
                <a:cubicBezTo>
                  <a:pt x="186" y="223"/>
                  <a:pt x="183" y="218"/>
                  <a:pt x="181" y="213"/>
                </a:cubicBezTo>
                <a:cubicBezTo>
                  <a:pt x="183" y="211"/>
                  <a:pt x="185" y="210"/>
                  <a:pt x="187" y="208"/>
                </a:cubicBezTo>
                <a:cubicBezTo>
                  <a:pt x="191" y="212"/>
                  <a:pt x="195" y="216"/>
                  <a:pt x="196" y="217"/>
                </a:cubicBezTo>
                <a:cubicBezTo>
                  <a:pt x="197" y="218"/>
                  <a:pt x="198" y="218"/>
                  <a:pt x="199" y="218"/>
                </a:cubicBezTo>
                <a:cubicBezTo>
                  <a:pt x="200" y="218"/>
                  <a:pt x="201" y="218"/>
                  <a:pt x="202" y="217"/>
                </a:cubicBezTo>
                <a:cubicBezTo>
                  <a:pt x="203" y="217"/>
                  <a:pt x="203" y="216"/>
                  <a:pt x="203" y="215"/>
                </a:cubicBezTo>
                <a:cubicBezTo>
                  <a:pt x="203" y="214"/>
                  <a:pt x="203" y="213"/>
                  <a:pt x="203" y="212"/>
                </a:cubicBezTo>
                <a:cubicBezTo>
                  <a:pt x="202" y="211"/>
                  <a:pt x="199" y="206"/>
                  <a:pt x="196" y="201"/>
                </a:cubicBezTo>
                <a:cubicBezTo>
                  <a:pt x="198" y="200"/>
                  <a:pt x="199" y="198"/>
                  <a:pt x="201" y="196"/>
                </a:cubicBezTo>
                <a:cubicBezTo>
                  <a:pt x="206" y="199"/>
                  <a:pt x="210" y="202"/>
                  <a:pt x="211" y="203"/>
                </a:cubicBezTo>
                <a:cubicBezTo>
                  <a:pt x="212" y="204"/>
                  <a:pt x="213" y="204"/>
                  <a:pt x="214" y="204"/>
                </a:cubicBezTo>
                <a:cubicBezTo>
                  <a:pt x="215" y="203"/>
                  <a:pt x="216" y="203"/>
                  <a:pt x="217" y="202"/>
                </a:cubicBezTo>
                <a:cubicBezTo>
                  <a:pt x="218" y="201"/>
                  <a:pt x="218" y="200"/>
                  <a:pt x="218" y="199"/>
                </a:cubicBezTo>
                <a:cubicBezTo>
                  <a:pt x="218" y="198"/>
                  <a:pt x="218" y="197"/>
                  <a:pt x="217" y="196"/>
                </a:cubicBezTo>
                <a:cubicBezTo>
                  <a:pt x="216" y="196"/>
                  <a:pt x="212" y="191"/>
                  <a:pt x="208" y="187"/>
                </a:cubicBezTo>
                <a:cubicBezTo>
                  <a:pt x="210" y="185"/>
                  <a:pt x="211" y="183"/>
                  <a:pt x="213" y="181"/>
                </a:cubicBezTo>
                <a:cubicBezTo>
                  <a:pt x="217" y="183"/>
                  <a:pt x="223" y="186"/>
                  <a:pt x="224" y="186"/>
                </a:cubicBezTo>
                <a:cubicBezTo>
                  <a:pt x="225" y="187"/>
                  <a:pt x="226" y="187"/>
                  <a:pt x="227" y="186"/>
                </a:cubicBezTo>
                <a:cubicBezTo>
                  <a:pt x="228" y="186"/>
                  <a:pt x="229" y="185"/>
                  <a:pt x="229" y="184"/>
                </a:cubicBezTo>
                <a:cubicBezTo>
                  <a:pt x="230" y="184"/>
                  <a:pt x="230" y="182"/>
                  <a:pt x="230" y="181"/>
                </a:cubicBezTo>
                <a:cubicBezTo>
                  <a:pt x="230" y="180"/>
                  <a:pt x="229" y="180"/>
                  <a:pt x="228" y="179"/>
                </a:cubicBezTo>
                <a:cubicBezTo>
                  <a:pt x="227" y="178"/>
                  <a:pt x="222" y="175"/>
                  <a:pt x="218" y="172"/>
                </a:cubicBezTo>
                <a:cubicBezTo>
                  <a:pt x="219" y="169"/>
                  <a:pt x="220" y="167"/>
                  <a:pt x="221" y="165"/>
                </a:cubicBezTo>
                <a:cubicBezTo>
                  <a:pt x="226" y="166"/>
                  <a:pt x="232" y="167"/>
                  <a:pt x="233" y="168"/>
                </a:cubicBezTo>
                <a:cubicBezTo>
                  <a:pt x="234" y="168"/>
                  <a:pt x="235" y="168"/>
                  <a:pt x="236" y="167"/>
                </a:cubicBezTo>
                <a:cubicBezTo>
                  <a:pt x="237" y="167"/>
                  <a:pt x="238" y="166"/>
                  <a:pt x="238" y="165"/>
                </a:cubicBezTo>
                <a:cubicBezTo>
                  <a:pt x="239" y="164"/>
                  <a:pt x="239" y="163"/>
                  <a:pt x="238" y="162"/>
                </a:cubicBezTo>
                <a:cubicBezTo>
                  <a:pt x="238" y="161"/>
                  <a:pt x="237" y="160"/>
                  <a:pt x="236" y="160"/>
                </a:cubicBezTo>
                <a:cubicBezTo>
                  <a:pt x="235" y="159"/>
                  <a:pt x="230" y="157"/>
                  <a:pt x="225" y="154"/>
                </a:cubicBezTo>
                <a:cubicBezTo>
                  <a:pt x="226" y="152"/>
                  <a:pt x="226" y="149"/>
                  <a:pt x="227" y="147"/>
                </a:cubicBezTo>
                <a:cubicBezTo>
                  <a:pt x="232" y="147"/>
                  <a:pt x="238" y="148"/>
                  <a:pt x="239" y="148"/>
                </a:cubicBezTo>
                <a:cubicBezTo>
                  <a:pt x="241" y="148"/>
                  <a:pt x="242" y="147"/>
                  <a:pt x="242" y="147"/>
                </a:cubicBezTo>
                <a:cubicBezTo>
                  <a:pt x="243" y="146"/>
                  <a:pt x="244" y="145"/>
                  <a:pt x="244" y="144"/>
                </a:cubicBezTo>
                <a:cubicBezTo>
                  <a:pt x="244" y="143"/>
                  <a:pt x="244" y="142"/>
                  <a:pt x="243" y="141"/>
                </a:cubicBezTo>
                <a:cubicBezTo>
                  <a:pt x="243" y="140"/>
                  <a:pt x="242" y="140"/>
                  <a:pt x="241" y="139"/>
                </a:cubicBezTo>
                <a:cubicBezTo>
                  <a:pt x="240" y="139"/>
                  <a:pt x="234" y="138"/>
                  <a:pt x="229" y="136"/>
                </a:cubicBezTo>
                <a:cubicBezTo>
                  <a:pt x="229" y="134"/>
                  <a:pt x="229" y="131"/>
                  <a:pt x="230" y="128"/>
                </a:cubicBezTo>
                <a:cubicBezTo>
                  <a:pt x="235" y="128"/>
                  <a:pt x="241" y="127"/>
                  <a:pt x="242" y="127"/>
                </a:cubicBezTo>
                <a:close/>
                <a:moveTo>
                  <a:pt x="123" y="209"/>
                </a:moveTo>
                <a:cubicBezTo>
                  <a:pt x="75" y="209"/>
                  <a:pt x="36" y="171"/>
                  <a:pt x="36" y="123"/>
                </a:cubicBezTo>
                <a:cubicBezTo>
                  <a:pt x="36" y="75"/>
                  <a:pt x="75" y="36"/>
                  <a:pt x="123" y="36"/>
                </a:cubicBezTo>
                <a:cubicBezTo>
                  <a:pt x="171" y="36"/>
                  <a:pt x="209" y="75"/>
                  <a:pt x="209" y="123"/>
                </a:cubicBezTo>
                <a:cubicBezTo>
                  <a:pt x="209" y="171"/>
                  <a:pt x="171" y="209"/>
                  <a:pt x="123" y="209"/>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6" name="Freeform 14"/>
          <p:cNvSpPr/>
          <p:nvPr/>
        </p:nvSpPr>
        <p:spPr bwMode="auto">
          <a:xfrm>
            <a:off x="30420" y="1242102"/>
            <a:ext cx="647503" cy="641153"/>
          </a:xfrm>
          <a:custGeom>
            <a:avLst/>
            <a:gdLst>
              <a:gd name="T0" fmla="*/ 101 w 137"/>
              <a:gd name="T1" fmla="*/ 127 h 136"/>
              <a:gd name="T2" fmla="*/ 107 w 137"/>
              <a:gd name="T3" fmla="*/ 122 h 136"/>
              <a:gd name="T4" fmla="*/ 110 w 137"/>
              <a:gd name="T5" fmla="*/ 119 h 136"/>
              <a:gd name="T6" fmla="*/ 117 w 137"/>
              <a:gd name="T7" fmla="*/ 115 h 136"/>
              <a:gd name="T8" fmla="*/ 114 w 137"/>
              <a:gd name="T9" fmla="*/ 106 h 136"/>
              <a:gd name="T10" fmla="*/ 126 w 137"/>
              <a:gd name="T11" fmla="*/ 105 h 136"/>
              <a:gd name="T12" fmla="*/ 122 w 137"/>
              <a:gd name="T13" fmla="*/ 93 h 136"/>
              <a:gd name="T14" fmla="*/ 131 w 137"/>
              <a:gd name="T15" fmla="*/ 92 h 136"/>
              <a:gd name="T16" fmla="*/ 132 w 137"/>
              <a:gd name="T17" fmla="*/ 85 h 136"/>
              <a:gd name="T18" fmla="*/ 133 w 137"/>
              <a:gd name="T19" fmla="*/ 80 h 136"/>
              <a:gd name="T20" fmla="*/ 136 w 137"/>
              <a:gd name="T21" fmla="*/ 72 h 136"/>
              <a:gd name="T22" fmla="*/ 128 w 137"/>
              <a:gd name="T23" fmla="*/ 68 h 136"/>
              <a:gd name="T24" fmla="*/ 136 w 137"/>
              <a:gd name="T25" fmla="*/ 59 h 136"/>
              <a:gd name="T26" fmla="*/ 126 w 137"/>
              <a:gd name="T27" fmla="*/ 53 h 136"/>
              <a:gd name="T28" fmla="*/ 132 w 137"/>
              <a:gd name="T29" fmla="*/ 46 h 136"/>
              <a:gd name="T30" fmla="*/ 128 w 137"/>
              <a:gd name="T31" fmla="*/ 39 h 136"/>
              <a:gd name="T32" fmla="*/ 126 w 137"/>
              <a:gd name="T33" fmla="*/ 35 h 136"/>
              <a:gd name="T34" fmla="*/ 123 w 137"/>
              <a:gd name="T35" fmla="*/ 28 h 136"/>
              <a:gd name="T36" fmla="*/ 113 w 137"/>
              <a:gd name="T37" fmla="*/ 29 h 136"/>
              <a:gd name="T38" fmla="*/ 114 w 137"/>
              <a:gd name="T39" fmla="*/ 18 h 136"/>
              <a:gd name="T40" fmla="*/ 103 w 137"/>
              <a:gd name="T41" fmla="*/ 20 h 136"/>
              <a:gd name="T42" fmla="*/ 103 w 137"/>
              <a:gd name="T43" fmla="*/ 10 h 136"/>
              <a:gd name="T44" fmla="*/ 96 w 137"/>
              <a:gd name="T45" fmla="*/ 8 h 136"/>
              <a:gd name="T46" fmla="*/ 92 w 137"/>
              <a:gd name="T47" fmla="*/ 6 h 136"/>
              <a:gd name="T48" fmla="*/ 85 w 137"/>
              <a:gd name="T49" fmla="*/ 2 h 136"/>
              <a:gd name="T50" fmla="*/ 78 w 137"/>
              <a:gd name="T51" fmla="*/ 9 h 136"/>
              <a:gd name="T52" fmla="*/ 71 w 137"/>
              <a:gd name="T53" fmla="*/ 0 h 136"/>
              <a:gd name="T54" fmla="*/ 64 w 137"/>
              <a:gd name="T55" fmla="*/ 9 h 136"/>
              <a:gd name="T56" fmla="*/ 58 w 137"/>
              <a:gd name="T57" fmla="*/ 1 h 136"/>
              <a:gd name="T58" fmla="*/ 51 w 137"/>
              <a:gd name="T59" fmla="*/ 4 h 136"/>
              <a:gd name="T60" fmla="*/ 46 w 137"/>
              <a:gd name="T61" fmla="*/ 5 h 136"/>
              <a:gd name="T62" fmla="*/ 38 w 137"/>
              <a:gd name="T63" fmla="*/ 7 h 136"/>
              <a:gd name="T64" fmla="*/ 38 w 137"/>
              <a:gd name="T65" fmla="*/ 17 h 136"/>
              <a:gd name="T66" fmla="*/ 27 w 137"/>
              <a:gd name="T67" fmla="*/ 14 h 136"/>
              <a:gd name="T68" fmla="*/ 27 w 137"/>
              <a:gd name="T69" fmla="*/ 26 h 136"/>
              <a:gd name="T70" fmla="*/ 17 w 137"/>
              <a:gd name="T71" fmla="*/ 23 h 136"/>
              <a:gd name="T72" fmla="*/ 14 w 137"/>
              <a:gd name="T73" fmla="*/ 30 h 136"/>
              <a:gd name="T74" fmla="*/ 11 w 137"/>
              <a:gd name="T75" fmla="*/ 34 h 136"/>
              <a:gd name="T76" fmla="*/ 6 w 137"/>
              <a:gd name="T77" fmla="*/ 41 h 136"/>
              <a:gd name="T78" fmla="*/ 12 w 137"/>
              <a:gd name="T79" fmla="*/ 48 h 136"/>
              <a:gd name="T80" fmla="*/ 2 w 137"/>
              <a:gd name="T81" fmla="*/ 53 h 136"/>
              <a:gd name="T82" fmla="*/ 9 w 137"/>
              <a:gd name="T83" fmla="*/ 62 h 136"/>
              <a:gd name="T84" fmla="*/ 1 w 137"/>
              <a:gd name="T85" fmla="*/ 67 h 136"/>
              <a:gd name="T86" fmla="*/ 2 w 137"/>
              <a:gd name="T87" fmla="*/ 74 h 136"/>
              <a:gd name="T88" fmla="*/ 3 w 137"/>
              <a:gd name="T89" fmla="*/ 79 h 136"/>
              <a:gd name="T90" fmla="*/ 3 w 137"/>
              <a:gd name="T91" fmla="*/ 87 h 136"/>
              <a:gd name="T92" fmla="*/ 13 w 137"/>
              <a:gd name="T93" fmla="*/ 89 h 136"/>
              <a:gd name="T94" fmla="*/ 8 w 137"/>
              <a:gd name="T95" fmla="*/ 100 h 136"/>
              <a:gd name="T96" fmla="*/ 20 w 137"/>
              <a:gd name="T97" fmla="*/ 102 h 136"/>
              <a:gd name="T98" fmla="*/ 16 w 137"/>
              <a:gd name="T99" fmla="*/ 111 h 136"/>
              <a:gd name="T100" fmla="*/ 22 w 137"/>
              <a:gd name="T101" fmla="*/ 115 h 136"/>
              <a:gd name="T102" fmla="*/ 25 w 137"/>
              <a:gd name="T103" fmla="*/ 119 h 136"/>
              <a:gd name="T104" fmla="*/ 31 w 137"/>
              <a:gd name="T105" fmla="*/ 124 h 136"/>
              <a:gd name="T106" fmla="*/ 39 w 137"/>
              <a:gd name="T107" fmla="*/ 120 h 136"/>
              <a:gd name="T108" fmla="*/ 42 w 137"/>
              <a:gd name="T109" fmla="*/ 131 h 136"/>
              <a:gd name="T110" fmla="*/ 53 w 137"/>
              <a:gd name="T111" fmla="*/ 125 h 136"/>
              <a:gd name="T112" fmla="*/ 55 w 137"/>
              <a:gd name="T113" fmla="*/ 135 h 136"/>
              <a:gd name="T114" fmla="*/ 63 w 137"/>
              <a:gd name="T115" fmla="*/ 134 h 136"/>
              <a:gd name="T116" fmla="*/ 68 w 137"/>
              <a:gd name="T117" fmla="*/ 134 h 136"/>
              <a:gd name="T118" fmla="*/ 76 w 137"/>
              <a:gd name="T119" fmla="*/ 135 h 136"/>
              <a:gd name="T120" fmla="*/ 79 w 137"/>
              <a:gd name="T121" fmla="*/ 126 h 136"/>
              <a:gd name="T122" fmla="*/ 89 w 137"/>
              <a:gd name="T123" fmla="*/ 133 h 136"/>
              <a:gd name="T124" fmla="*/ 93 w 137"/>
              <a:gd name="T125"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136">
                <a:moveTo>
                  <a:pt x="97" y="128"/>
                </a:moveTo>
                <a:cubicBezTo>
                  <a:pt x="97" y="128"/>
                  <a:pt x="98" y="129"/>
                  <a:pt x="98" y="129"/>
                </a:cubicBezTo>
                <a:cubicBezTo>
                  <a:pt x="99" y="129"/>
                  <a:pt x="99" y="129"/>
                  <a:pt x="100" y="129"/>
                </a:cubicBezTo>
                <a:cubicBezTo>
                  <a:pt x="100" y="128"/>
                  <a:pt x="101" y="128"/>
                  <a:pt x="101" y="127"/>
                </a:cubicBezTo>
                <a:cubicBezTo>
                  <a:pt x="101" y="127"/>
                  <a:pt x="101" y="126"/>
                  <a:pt x="101" y="126"/>
                </a:cubicBezTo>
                <a:cubicBezTo>
                  <a:pt x="101" y="125"/>
                  <a:pt x="100" y="122"/>
                  <a:pt x="98" y="119"/>
                </a:cubicBezTo>
                <a:cubicBezTo>
                  <a:pt x="100" y="119"/>
                  <a:pt x="101" y="118"/>
                  <a:pt x="102" y="117"/>
                </a:cubicBezTo>
                <a:cubicBezTo>
                  <a:pt x="104" y="119"/>
                  <a:pt x="106" y="121"/>
                  <a:pt x="107" y="122"/>
                </a:cubicBezTo>
                <a:cubicBezTo>
                  <a:pt x="107" y="122"/>
                  <a:pt x="108" y="123"/>
                  <a:pt x="108" y="123"/>
                </a:cubicBezTo>
                <a:cubicBezTo>
                  <a:pt x="109" y="123"/>
                  <a:pt x="109" y="123"/>
                  <a:pt x="110" y="122"/>
                </a:cubicBezTo>
                <a:cubicBezTo>
                  <a:pt x="110" y="122"/>
                  <a:pt x="111" y="121"/>
                  <a:pt x="111" y="121"/>
                </a:cubicBezTo>
                <a:cubicBezTo>
                  <a:pt x="111" y="120"/>
                  <a:pt x="111" y="120"/>
                  <a:pt x="110" y="119"/>
                </a:cubicBezTo>
                <a:cubicBezTo>
                  <a:pt x="110" y="119"/>
                  <a:pt x="108" y="116"/>
                  <a:pt x="107" y="113"/>
                </a:cubicBezTo>
                <a:cubicBezTo>
                  <a:pt x="108" y="112"/>
                  <a:pt x="109" y="111"/>
                  <a:pt x="110" y="110"/>
                </a:cubicBezTo>
                <a:cubicBezTo>
                  <a:pt x="112" y="112"/>
                  <a:pt x="115" y="114"/>
                  <a:pt x="116" y="115"/>
                </a:cubicBezTo>
                <a:cubicBezTo>
                  <a:pt x="116" y="115"/>
                  <a:pt x="117" y="115"/>
                  <a:pt x="117" y="115"/>
                </a:cubicBezTo>
                <a:cubicBezTo>
                  <a:pt x="118" y="115"/>
                  <a:pt x="118" y="115"/>
                  <a:pt x="119" y="114"/>
                </a:cubicBezTo>
                <a:cubicBezTo>
                  <a:pt x="119" y="114"/>
                  <a:pt x="119" y="113"/>
                  <a:pt x="119" y="113"/>
                </a:cubicBezTo>
                <a:cubicBezTo>
                  <a:pt x="119" y="112"/>
                  <a:pt x="119" y="111"/>
                  <a:pt x="119" y="111"/>
                </a:cubicBezTo>
                <a:cubicBezTo>
                  <a:pt x="118" y="111"/>
                  <a:pt x="116" y="108"/>
                  <a:pt x="114" y="106"/>
                </a:cubicBezTo>
                <a:cubicBezTo>
                  <a:pt x="115" y="105"/>
                  <a:pt x="116" y="104"/>
                  <a:pt x="117" y="102"/>
                </a:cubicBezTo>
                <a:cubicBezTo>
                  <a:pt x="119" y="104"/>
                  <a:pt x="122" y="105"/>
                  <a:pt x="123" y="106"/>
                </a:cubicBezTo>
                <a:cubicBezTo>
                  <a:pt x="123" y="106"/>
                  <a:pt x="124" y="106"/>
                  <a:pt x="125" y="106"/>
                </a:cubicBezTo>
                <a:cubicBezTo>
                  <a:pt x="125" y="105"/>
                  <a:pt x="126" y="105"/>
                  <a:pt x="126" y="105"/>
                </a:cubicBezTo>
                <a:cubicBezTo>
                  <a:pt x="126" y="104"/>
                  <a:pt x="126" y="104"/>
                  <a:pt x="126" y="103"/>
                </a:cubicBezTo>
                <a:cubicBezTo>
                  <a:pt x="126" y="102"/>
                  <a:pt x="126" y="102"/>
                  <a:pt x="125" y="102"/>
                </a:cubicBezTo>
                <a:cubicBezTo>
                  <a:pt x="125" y="101"/>
                  <a:pt x="122" y="99"/>
                  <a:pt x="120" y="97"/>
                </a:cubicBezTo>
                <a:cubicBezTo>
                  <a:pt x="121" y="96"/>
                  <a:pt x="121" y="95"/>
                  <a:pt x="122" y="93"/>
                </a:cubicBezTo>
                <a:cubicBezTo>
                  <a:pt x="125" y="94"/>
                  <a:pt x="128" y="95"/>
                  <a:pt x="129" y="96"/>
                </a:cubicBezTo>
                <a:cubicBezTo>
                  <a:pt x="129" y="96"/>
                  <a:pt x="130" y="96"/>
                  <a:pt x="130" y="95"/>
                </a:cubicBezTo>
                <a:cubicBezTo>
                  <a:pt x="131" y="95"/>
                  <a:pt x="131" y="95"/>
                  <a:pt x="131" y="94"/>
                </a:cubicBezTo>
                <a:cubicBezTo>
                  <a:pt x="132" y="94"/>
                  <a:pt x="132" y="93"/>
                  <a:pt x="131" y="92"/>
                </a:cubicBezTo>
                <a:cubicBezTo>
                  <a:pt x="131" y="92"/>
                  <a:pt x="131" y="91"/>
                  <a:pt x="130" y="91"/>
                </a:cubicBezTo>
                <a:cubicBezTo>
                  <a:pt x="130" y="91"/>
                  <a:pt x="127" y="89"/>
                  <a:pt x="124" y="88"/>
                </a:cubicBezTo>
                <a:cubicBezTo>
                  <a:pt x="125" y="86"/>
                  <a:pt x="125" y="85"/>
                  <a:pt x="126" y="84"/>
                </a:cubicBezTo>
                <a:cubicBezTo>
                  <a:pt x="129" y="84"/>
                  <a:pt x="132" y="85"/>
                  <a:pt x="132" y="85"/>
                </a:cubicBezTo>
                <a:cubicBezTo>
                  <a:pt x="133" y="85"/>
                  <a:pt x="134" y="84"/>
                  <a:pt x="134" y="84"/>
                </a:cubicBezTo>
                <a:cubicBezTo>
                  <a:pt x="135" y="84"/>
                  <a:pt x="135" y="83"/>
                  <a:pt x="135" y="83"/>
                </a:cubicBezTo>
                <a:cubicBezTo>
                  <a:pt x="135" y="82"/>
                  <a:pt x="135" y="82"/>
                  <a:pt x="135" y="81"/>
                </a:cubicBezTo>
                <a:cubicBezTo>
                  <a:pt x="135" y="81"/>
                  <a:pt x="134" y="80"/>
                  <a:pt x="133" y="80"/>
                </a:cubicBezTo>
                <a:cubicBezTo>
                  <a:pt x="133" y="80"/>
                  <a:pt x="130" y="79"/>
                  <a:pt x="127" y="78"/>
                </a:cubicBezTo>
                <a:cubicBezTo>
                  <a:pt x="127" y="76"/>
                  <a:pt x="127" y="75"/>
                  <a:pt x="127" y="74"/>
                </a:cubicBezTo>
                <a:cubicBezTo>
                  <a:pt x="130" y="73"/>
                  <a:pt x="134" y="73"/>
                  <a:pt x="134" y="73"/>
                </a:cubicBezTo>
                <a:cubicBezTo>
                  <a:pt x="135" y="73"/>
                  <a:pt x="136" y="73"/>
                  <a:pt x="136" y="72"/>
                </a:cubicBezTo>
                <a:cubicBezTo>
                  <a:pt x="136" y="72"/>
                  <a:pt x="136" y="72"/>
                  <a:pt x="137" y="71"/>
                </a:cubicBezTo>
                <a:cubicBezTo>
                  <a:pt x="137" y="70"/>
                  <a:pt x="136" y="70"/>
                  <a:pt x="136" y="69"/>
                </a:cubicBezTo>
                <a:cubicBezTo>
                  <a:pt x="136" y="69"/>
                  <a:pt x="135" y="69"/>
                  <a:pt x="135" y="68"/>
                </a:cubicBezTo>
                <a:cubicBezTo>
                  <a:pt x="134" y="68"/>
                  <a:pt x="131" y="68"/>
                  <a:pt x="128" y="68"/>
                </a:cubicBezTo>
                <a:cubicBezTo>
                  <a:pt x="128" y="66"/>
                  <a:pt x="128" y="65"/>
                  <a:pt x="128" y="63"/>
                </a:cubicBezTo>
                <a:cubicBezTo>
                  <a:pt x="130" y="62"/>
                  <a:pt x="134" y="62"/>
                  <a:pt x="134" y="62"/>
                </a:cubicBezTo>
                <a:cubicBezTo>
                  <a:pt x="135" y="61"/>
                  <a:pt x="135" y="61"/>
                  <a:pt x="136" y="61"/>
                </a:cubicBezTo>
                <a:cubicBezTo>
                  <a:pt x="136" y="60"/>
                  <a:pt x="136" y="60"/>
                  <a:pt x="136" y="59"/>
                </a:cubicBezTo>
                <a:cubicBezTo>
                  <a:pt x="136" y="58"/>
                  <a:pt x="136" y="58"/>
                  <a:pt x="135" y="58"/>
                </a:cubicBezTo>
                <a:cubicBezTo>
                  <a:pt x="135" y="57"/>
                  <a:pt x="134" y="57"/>
                  <a:pt x="134" y="57"/>
                </a:cubicBezTo>
                <a:cubicBezTo>
                  <a:pt x="133" y="57"/>
                  <a:pt x="130" y="57"/>
                  <a:pt x="127" y="57"/>
                </a:cubicBezTo>
                <a:cubicBezTo>
                  <a:pt x="127" y="56"/>
                  <a:pt x="126" y="54"/>
                  <a:pt x="126" y="53"/>
                </a:cubicBezTo>
                <a:cubicBezTo>
                  <a:pt x="129" y="52"/>
                  <a:pt x="132" y="50"/>
                  <a:pt x="132" y="50"/>
                </a:cubicBezTo>
                <a:cubicBezTo>
                  <a:pt x="133" y="50"/>
                  <a:pt x="133" y="50"/>
                  <a:pt x="133" y="49"/>
                </a:cubicBezTo>
                <a:cubicBezTo>
                  <a:pt x="134" y="49"/>
                  <a:pt x="134" y="48"/>
                  <a:pt x="133" y="47"/>
                </a:cubicBezTo>
                <a:cubicBezTo>
                  <a:pt x="133" y="47"/>
                  <a:pt x="133" y="46"/>
                  <a:pt x="132" y="46"/>
                </a:cubicBezTo>
                <a:cubicBezTo>
                  <a:pt x="132" y="46"/>
                  <a:pt x="131" y="46"/>
                  <a:pt x="131" y="46"/>
                </a:cubicBezTo>
                <a:cubicBezTo>
                  <a:pt x="130" y="46"/>
                  <a:pt x="127" y="47"/>
                  <a:pt x="124" y="47"/>
                </a:cubicBezTo>
                <a:cubicBezTo>
                  <a:pt x="123" y="46"/>
                  <a:pt x="123" y="45"/>
                  <a:pt x="122" y="43"/>
                </a:cubicBezTo>
                <a:cubicBezTo>
                  <a:pt x="125" y="42"/>
                  <a:pt x="128" y="40"/>
                  <a:pt x="128" y="39"/>
                </a:cubicBezTo>
                <a:cubicBezTo>
                  <a:pt x="129" y="39"/>
                  <a:pt x="129" y="39"/>
                  <a:pt x="129" y="38"/>
                </a:cubicBezTo>
                <a:cubicBezTo>
                  <a:pt x="129" y="37"/>
                  <a:pt x="129" y="37"/>
                  <a:pt x="129" y="36"/>
                </a:cubicBezTo>
                <a:cubicBezTo>
                  <a:pt x="129" y="36"/>
                  <a:pt x="128" y="36"/>
                  <a:pt x="128" y="35"/>
                </a:cubicBezTo>
                <a:cubicBezTo>
                  <a:pt x="127" y="35"/>
                  <a:pt x="127" y="35"/>
                  <a:pt x="126" y="35"/>
                </a:cubicBezTo>
                <a:cubicBezTo>
                  <a:pt x="125" y="36"/>
                  <a:pt x="122" y="37"/>
                  <a:pt x="120" y="38"/>
                </a:cubicBezTo>
                <a:cubicBezTo>
                  <a:pt x="119" y="37"/>
                  <a:pt x="118" y="35"/>
                  <a:pt x="117" y="34"/>
                </a:cubicBezTo>
                <a:cubicBezTo>
                  <a:pt x="119" y="32"/>
                  <a:pt x="122" y="30"/>
                  <a:pt x="122" y="29"/>
                </a:cubicBezTo>
                <a:cubicBezTo>
                  <a:pt x="123" y="29"/>
                  <a:pt x="123" y="29"/>
                  <a:pt x="123" y="28"/>
                </a:cubicBezTo>
                <a:cubicBezTo>
                  <a:pt x="123" y="27"/>
                  <a:pt x="123" y="27"/>
                  <a:pt x="123" y="26"/>
                </a:cubicBezTo>
                <a:cubicBezTo>
                  <a:pt x="122" y="26"/>
                  <a:pt x="122" y="26"/>
                  <a:pt x="121" y="25"/>
                </a:cubicBezTo>
                <a:cubicBezTo>
                  <a:pt x="121" y="25"/>
                  <a:pt x="120" y="25"/>
                  <a:pt x="119" y="26"/>
                </a:cubicBezTo>
                <a:cubicBezTo>
                  <a:pt x="119" y="26"/>
                  <a:pt x="116" y="28"/>
                  <a:pt x="113" y="29"/>
                </a:cubicBezTo>
                <a:cubicBezTo>
                  <a:pt x="113" y="28"/>
                  <a:pt x="112" y="27"/>
                  <a:pt x="111" y="26"/>
                </a:cubicBezTo>
                <a:cubicBezTo>
                  <a:pt x="112" y="24"/>
                  <a:pt x="114" y="21"/>
                  <a:pt x="115" y="21"/>
                </a:cubicBezTo>
                <a:cubicBezTo>
                  <a:pt x="115" y="20"/>
                  <a:pt x="115" y="20"/>
                  <a:pt x="115" y="19"/>
                </a:cubicBezTo>
                <a:cubicBezTo>
                  <a:pt x="115" y="18"/>
                  <a:pt x="115" y="18"/>
                  <a:pt x="114" y="18"/>
                </a:cubicBezTo>
                <a:cubicBezTo>
                  <a:pt x="114" y="17"/>
                  <a:pt x="113" y="17"/>
                  <a:pt x="113" y="17"/>
                </a:cubicBezTo>
                <a:cubicBezTo>
                  <a:pt x="112" y="17"/>
                  <a:pt x="112" y="17"/>
                  <a:pt x="111" y="17"/>
                </a:cubicBezTo>
                <a:cubicBezTo>
                  <a:pt x="111" y="18"/>
                  <a:pt x="108" y="20"/>
                  <a:pt x="106" y="22"/>
                </a:cubicBezTo>
                <a:cubicBezTo>
                  <a:pt x="105" y="21"/>
                  <a:pt x="104" y="20"/>
                  <a:pt x="103" y="20"/>
                </a:cubicBezTo>
                <a:cubicBezTo>
                  <a:pt x="104" y="17"/>
                  <a:pt x="106" y="14"/>
                  <a:pt x="106" y="13"/>
                </a:cubicBezTo>
                <a:cubicBezTo>
                  <a:pt x="106" y="13"/>
                  <a:pt x="106" y="12"/>
                  <a:pt x="106" y="12"/>
                </a:cubicBezTo>
                <a:cubicBezTo>
                  <a:pt x="106" y="11"/>
                  <a:pt x="105" y="11"/>
                  <a:pt x="105" y="10"/>
                </a:cubicBezTo>
                <a:cubicBezTo>
                  <a:pt x="104" y="10"/>
                  <a:pt x="104" y="10"/>
                  <a:pt x="103" y="10"/>
                </a:cubicBezTo>
                <a:cubicBezTo>
                  <a:pt x="103" y="10"/>
                  <a:pt x="102" y="10"/>
                  <a:pt x="102" y="11"/>
                </a:cubicBezTo>
                <a:cubicBezTo>
                  <a:pt x="101" y="11"/>
                  <a:pt x="99" y="14"/>
                  <a:pt x="98" y="16"/>
                </a:cubicBezTo>
                <a:cubicBezTo>
                  <a:pt x="96" y="16"/>
                  <a:pt x="95" y="15"/>
                  <a:pt x="94" y="14"/>
                </a:cubicBezTo>
                <a:cubicBezTo>
                  <a:pt x="95" y="11"/>
                  <a:pt x="96" y="8"/>
                  <a:pt x="96" y="8"/>
                </a:cubicBezTo>
                <a:cubicBezTo>
                  <a:pt x="96" y="7"/>
                  <a:pt x="96" y="6"/>
                  <a:pt x="96" y="6"/>
                </a:cubicBezTo>
                <a:cubicBezTo>
                  <a:pt x="95" y="5"/>
                  <a:pt x="95" y="5"/>
                  <a:pt x="94" y="5"/>
                </a:cubicBezTo>
                <a:cubicBezTo>
                  <a:pt x="94" y="5"/>
                  <a:pt x="93" y="5"/>
                  <a:pt x="93" y="5"/>
                </a:cubicBezTo>
                <a:cubicBezTo>
                  <a:pt x="92" y="5"/>
                  <a:pt x="92" y="5"/>
                  <a:pt x="92" y="6"/>
                </a:cubicBezTo>
                <a:cubicBezTo>
                  <a:pt x="91" y="6"/>
                  <a:pt x="90" y="9"/>
                  <a:pt x="88" y="12"/>
                </a:cubicBezTo>
                <a:cubicBezTo>
                  <a:pt x="87" y="12"/>
                  <a:pt x="85" y="11"/>
                  <a:pt x="84" y="11"/>
                </a:cubicBezTo>
                <a:cubicBezTo>
                  <a:pt x="84" y="8"/>
                  <a:pt x="85" y="4"/>
                  <a:pt x="85" y="4"/>
                </a:cubicBezTo>
                <a:cubicBezTo>
                  <a:pt x="85" y="3"/>
                  <a:pt x="85" y="3"/>
                  <a:pt x="85" y="2"/>
                </a:cubicBezTo>
                <a:cubicBezTo>
                  <a:pt x="84" y="2"/>
                  <a:pt x="84" y="1"/>
                  <a:pt x="83" y="1"/>
                </a:cubicBezTo>
                <a:cubicBezTo>
                  <a:pt x="82" y="1"/>
                  <a:pt x="82" y="1"/>
                  <a:pt x="81" y="1"/>
                </a:cubicBezTo>
                <a:cubicBezTo>
                  <a:pt x="81" y="2"/>
                  <a:pt x="81" y="2"/>
                  <a:pt x="80" y="3"/>
                </a:cubicBezTo>
                <a:cubicBezTo>
                  <a:pt x="80" y="3"/>
                  <a:pt x="79" y="7"/>
                  <a:pt x="78" y="9"/>
                </a:cubicBezTo>
                <a:cubicBezTo>
                  <a:pt x="77" y="9"/>
                  <a:pt x="75" y="9"/>
                  <a:pt x="74" y="9"/>
                </a:cubicBezTo>
                <a:cubicBezTo>
                  <a:pt x="74" y="6"/>
                  <a:pt x="74" y="2"/>
                  <a:pt x="74" y="2"/>
                </a:cubicBezTo>
                <a:cubicBezTo>
                  <a:pt x="74" y="1"/>
                  <a:pt x="73" y="1"/>
                  <a:pt x="73" y="0"/>
                </a:cubicBezTo>
                <a:cubicBezTo>
                  <a:pt x="72" y="0"/>
                  <a:pt x="72" y="0"/>
                  <a:pt x="71" y="0"/>
                </a:cubicBezTo>
                <a:cubicBezTo>
                  <a:pt x="71" y="0"/>
                  <a:pt x="70" y="0"/>
                  <a:pt x="70" y="0"/>
                </a:cubicBezTo>
                <a:cubicBezTo>
                  <a:pt x="69" y="1"/>
                  <a:pt x="69" y="1"/>
                  <a:pt x="69" y="2"/>
                </a:cubicBezTo>
                <a:cubicBezTo>
                  <a:pt x="69" y="2"/>
                  <a:pt x="68" y="6"/>
                  <a:pt x="68" y="9"/>
                </a:cubicBezTo>
                <a:cubicBezTo>
                  <a:pt x="66" y="9"/>
                  <a:pt x="65" y="9"/>
                  <a:pt x="64" y="9"/>
                </a:cubicBezTo>
                <a:cubicBezTo>
                  <a:pt x="63" y="6"/>
                  <a:pt x="62" y="3"/>
                  <a:pt x="62" y="2"/>
                </a:cubicBezTo>
                <a:cubicBezTo>
                  <a:pt x="62" y="1"/>
                  <a:pt x="62" y="1"/>
                  <a:pt x="61" y="1"/>
                </a:cubicBezTo>
                <a:cubicBezTo>
                  <a:pt x="61" y="0"/>
                  <a:pt x="60" y="0"/>
                  <a:pt x="59" y="0"/>
                </a:cubicBezTo>
                <a:cubicBezTo>
                  <a:pt x="59" y="0"/>
                  <a:pt x="58" y="1"/>
                  <a:pt x="58" y="1"/>
                </a:cubicBezTo>
                <a:cubicBezTo>
                  <a:pt x="58" y="1"/>
                  <a:pt x="57" y="2"/>
                  <a:pt x="57" y="3"/>
                </a:cubicBezTo>
                <a:cubicBezTo>
                  <a:pt x="57" y="3"/>
                  <a:pt x="57" y="7"/>
                  <a:pt x="58" y="10"/>
                </a:cubicBezTo>
                <a:cubicBezTo>
                  <a:pt x="56" y="10"/>
                  <a:pt x="55" y="10"/>
                  <a:pt x="53" y="10"/>
                </a:cubicBezTo>
                <a:cubicBezTo>
                  <a:pt x="52" y="8"/>
                  <a:pt x="51" y="5"/>
                  <a:pt x="51" y="4"/>
                </a:cubicBezTo>
                <a:cubicBezTo>
                  <a:pt x="50" y="4"/>
                  <a:pt x="50" y="3"/>
                  <a:pt x="49" y="3"/>
                </a:cubicBezTo>
                <a:cubicBezTo>
                  <a:pt x="49" y="3"/>
                  <a:pt x="48" y="3"/>
                  <a:pt x="48" y="3"/>
                </a:cubicBezTo>
                <a:cubicBezTo>
                  <a:pt x="47" y="3"/>
                  <a:pt x="47" y="3"/>
                  <a:pt x="46" y="4"/>
                </a:cubicBezTo>
                <a:cubicBezTo>
                  <a:pt x="46" y="4"/>
                  <a:pt x="46" y="5"/>
                  <a:pt x="46" y="5"/>
                </a:cubicBezTo>
                <a:cubicBezTo>
                  <a:pt x="46" y="6"/>
                  <a:pt x="47" y="9"/>
                  <a:pt x="48" y="12"/>
                </a:cubicBezTo>
                <a:cubicBezTo>
                  <a:pt x="46" y="13"/>
                  <a:pt x="45" y="13"/>
                  <a:pt x="44" y="14"/>
                </a:cubicBezTo>
                <a:cubicBezTo>
                  <a:pt x="42" y="11"/>
                  <a:pt x="40" y="9"/>
                  <a:pt x="40" y="8"/>
                </a:cubicBezTo>
                <a:cubicBezTo>
                  <a:pt x="40" y="8"/>
                  <a:pt x="39" y="7"/>
                  <a:pt x="38" y="7"/>
                </a:cubicBezTo>
                <a:cubicBezTo>
                  <a:pt x="38" y="7"/>
                  <a:pt x="37" y="7"/>
                  <a:pt x="37" y="7"/>
                </a:cubicBezTo>
                <a:cubicBezTo>
                  <a:pt x="36" y="8"/>
                  <a:pt x="36" y="8"/>
                  <a:pt x="36" y="9"/>
                </a:cubicBezTo>
                <a:cubicBezTo>
                  <a:pt x="36" y="9"/>
                  <a:pt x="36" y="10"/>
                  <a:pt x="36" y="10"/>
                </a:cubicBezTo>
                <a:cubicBezTo>
                  <a:pt x="36" y="11"/>
                  <a:pt x="37" y="14"/>
                  <a:pt x="38" y="17"/>
                </a:cubicBezTo>
                <a:cubicBezTo>
                  <a:pt x="37" y="17"/>
                  <a:pt x="36" y="18"/>
                  <a:pt x="35" y="19"/>
                </a:cubicBezTo>
                <a:cubicBezTo>
                  <a:pt x="33" y="17"/>
                  <a:pt x="30" y="14"/>
                  <a:pt x="30" y="14"/>
                </a:cubicBezTo>
                <a:cubicBezTo>
                  <a:pt x="30" y="14"/>
                  <a:pt x="29" y="13"/>
                  <a:pt x="28" y="13"/>
                </a:cubicBezTo>
                <a:cubicBezTo>
                  <a:pt x="28" y="13"/>
                  <a:pt x="27" y="13"/>
                  <a:pt x="27" y="14"/>
                </a:cubicBezTo>
                <a:cubicBezTo>
                  <a:pt x="26" y="14"/>
                  <a:pt x="26" y="15"/>
                  <a:pt x="26" y="15"/>
                </a:cubicBezTo>
                <a:cubicBezTo>
                  <a:pt x="26" y="16"/>
                  <a:pt x="26" y="16"/>
                  <a:pt x="26" y="17"/>
                </a:cubicBezTo>
                <a:cubicBezTo>
                  <a:pt x="27" y="17"/>
                  <a:pt x="28" y="20"/>
                  <a:pt x="30" y="23"/>
                </a:cubicBezTo>
                <a:cubicBezTo>
                  <a:pt x="29" y="24"/>
                  <a:pt x="28" y="25"/>
                  <a:pt x="27" y="26"/>
                </a:cubicBezTo>
                <a:cubicBezTo>
                  <a:pt x="24" y="24"/>
                  <a:pt x="22" y="22"/>
                  <a:pt x="21" y="21"/>
                </a:cubicBezTo>
                <a:cubicBezTo>
                  <a:pt x="21" y="21"/>
                  <a:pt x="20" y="21"/>
                  <a:pt x="20" y="21"/>
                </a:cubicBezTo>
                <a:cubicBezTo>
                  <a:pt x="19" y="21"/>
                  <a:pt x="18" y="21"/>
                  <a:pt x="18" y="22"/>
                </a:cubicBezTo>
                <a:cubicBezTo>
                  <a:pt x="18" y="22"/>
                  <a:pt x="17" y="23"/>
                  <a:pt x="17" y="23"/>
                </a:cubicBezTo>
                <a:cubicBezTo>
                  <a:pt x="17" y="24"/>
                  <a:pt x="18" y="25"/>
                  <a:pt x="18" y="25"/>
                </a:cubicBezTo>
                <a:cubicBezTo>
                  <a:pt x="18" y="25"/>
                  <a:pt x="21" y="28"/>
                  <a:pt x="23" y="30"/>
                </a:cubicBezTo>
                <a:cubicBezTo>
                  <a:pt x="22" y="31"/>
                  <a:pt x="21" y="32"/>
                  <a:pt x="20" y="34"/>
                </a:cubicBezTo>
                <a:cubicBezTo>
                  <a:pt x="17" y="32"/>
                  <a:pt x="14" y="31"/>
                  <a:pt x="14" y="30"/>
                </a:cubicBezTo>
                <a:cubicBezTo>
                  <a:pt x="13" y="30"/>
                  <a:pt x="13" y="30"/>
                  <a:pt x="12" y="30"/>
                </a:cubicBezTo>
                <a:cubicBezTo>
                  <a:pt x="12" y="30"/>
                  <a:pt x="11" y="31"/>
                  <a:pt x="11" y="31"/>
                </a:cubicBezTo>
                <a:cubicBezTo>
                  <a:pt x="10" y="32"/>
                  <a:pt x="10" y="32"/>
                  <a:pt x="10" y="33"/>
                </a:cubicBezTo>
                <a:cubicBezTo>
                  <a:pt x="11" y="33"/>
                  <a:pt x="11" y="34"/>
                  <a:pt x="11" y="34"/>
                </a:cubicBezTo>
                <a:cubicBezTo>
                  <a:pt x="12" y="35"/>
                  <a:pt x="14" y="37"/>
                  <a:pt x="17" y="39"/>
                </a:cubicBezTo>
                <a:cubicBezTo>
                  <a:pt x="16" y="40"/>
                  <a:pt x="15" y="41"/>
                  <a:pt x="15" y="42"/>
                </a:cubicBezTo>
                <a:cubicBezTo>
                  <a:pt x="12" y="42"/>
                  <a:pt x="9" y="41"/>
                  <a:pt x="8" y="40"/>
                </a:cubicBezTo>
                <a:cubicBezTo>
                  <a:pt x="8" y="40"/>
                  <a:pt x="7" y="40"/>
                  <a:pt x="6" y="41"/>
                </a:cubicBezTo>
                <a:cubicBezTo>
                  <a:pt x="6" y="41"/>
                  <a:pt x="6" y="41"/>
                  <a:pt x="5" y="42"/>
                </a:cubicBezTo>
                <a:cubicBezTo>
                  <a:pt x="5" y="42"/>
                  <a:pt x="5" y="43"/>
                  <a:pt x="5" y="44"/>
                </a:cubicBezTo>
                <a:cubicBezTo>
                  <a:pt x="5" y="44"/>
                  <a:pt x="6" y="45"/>
                  <a:pt x="6" y="45"/>
                </a:cubicBezTo>
                <a:cubicBezTo>
                  <a:pt x="7" y="45"/>
                  <a:pt x="10" y="47"/>
                  <a:pt x="12" y="48"/>
                </a:cubicBezTo>
                <a:cubicBezTo>
                  <a:pt x="12" y="49"/>
                  <a:pt x="12" y="51"/>
                  <a:pt x="11" y="52"/>
                </a:cubicBezTo>
                <a:cubicBezTo>
                  <a:pt x="8" y="52"/>
                  <a:pt x="5" y="51"/>
                  <a:pt x="4" y="51"/>
                </a:cubicBezTo>
                <a:cubicBezTo>
                  <a:pt x="4" y="51"/>
                  <a:pt x="3" y="52"/>
                  <a:pt x="3" y="52"/>
                </a:cubicBezTo>
                <a:cubicBezTo>
                  <a:pt x="2" y="52"/>
                  <a:pt x="2" y="53"/>
                  <a:pt x="2" y="53"/>
                </a:cubicBezTo>
                <a:cubicBezTo>
                  <a:pt x="2" y="54"/>
                  <a:pt x="2" y="54"/>
                  <a:pt x="2" y="55"/>
                </a:cubicBezTo>
                <a:cubicBezTo>
                  <a:pt x="2" y="55"/>
                  <a:pt x="3" y="56"/>
                  <a:pt x="3" y="56"/>
                </a:cubicBezTo>
                <a:cubicBezTo>
                  <a:pt x="4" y="56"/>
                  <a:pt x="7" y="57"/>
                  <a:pt x="10" y="58"/>
                </a:cubicBezTo>
                <a:cubicBezTo>
                  <a:pt x="10" y="60"/>
                  <a:pt x="9" y="61"/>
                  <a:pt x="9" y="62"/>
                </a:cubicBezTo>
                <a:cubicBezTo>
                  <a:pt x="6" y="63"/>
                  <a:pt x="3" y="63"/>
                  <a:pt x="2" y="63"/>
                </a:cubicBezTo>
                <a:cubicBezTo>
                  <a:pt x="2" y="63"/>
                  <a:pt x="1" y="63"/>
                  <a:pt x="1" y="64"/>
                </a:cubicBezTo>
                <a:cubicBezTo>
                  <a:pt x="1" y="64"/>
                  <a:pt x="0" y="64"/>
                  <a:pt x="0" y="65"/>
                </a:cubicBezTo>
                <a:cubicBezTo>
                  <a:pt x="0" y="66"/>
                  <a:pt x="0" y="66"/>
                  <a:pt x="1" y="67"/>
                </a:cubicBezTo>
                <a:cubicBezTo>
                  <a:pt x="1" y="67"/>
                  <a:pt x="2" y="67"/>
                  <a:pt x="2" y="68"/>
                </a:cubicBezTo>
                <a:cubicBezTo>
                  <a:pt x="3" y="68"/>
                  <a:pt x="6" y="68"/>
                  <a:pt x="9" y="68"/>
                </a:cubicBezTo>
                <a:cubicBezTo>
                  <a:pt x="9" y="70"/>
                  <a:pt x="9" y="71"/>
                  <a:pt x="9" y="73"/>
                </a:cubicBezTo>
                <a:cubicBezTo>
                  <a:pt x="6" y="73"/>
                  <a:pt x="3" y="74"/>
                  <a:pt x="2" y="74"/>
                </a:cubicBezTo>
                <a:cubicBezTo>
                  <a:pt x="2" y="74"/>
                  <a:pt x="1" y="75"/>
                  <a:pt x="1" y="75"/>
                </a:cubicBezTo>
                <a:cubicBezTo>
                  <a:pt x="1" y="76"/>
                  <a:pt x="1" y="76"/>
                  <a:pt x="1" y="77"/>
                </a:cubicBezTo>
                <a:cubicBezTo>
                  <a:pt x="1" y="77"/>
                  <a:pt x="1" y="78"/>
                  <a:pt x="2" y="78"/>
                </a:cubicBezTo>
                <a:cubicBezTo>
                  <a:pt x="2" y="79"/>
                  <a:pt x="2" y="79"/>
                  <a:pt x="3" y="79"/>
                </a:cubicBezTo>
                <a:cubicBezTo>
                  <a:pt x="4" y="79"/>
                  <a:pt x="7" y="79"/>
                  <a:pt x="10" y="79"/>
                </a:cubicBezTo>
                <a:cubicBezTo>
                  <a:pt x="10" y="80"/>
                  <a:pt x="11" y="82"/>
                  <a:pt x="11" y="83"/>
                </a:cubicBezTo>
                <a:cubicBezTo>
                  <a:pt x="8" y="84"/>
                  <a:pt x="5" y="85"/>
                  <a:pt x="5" y="86"/>
                </a:cubicBezTo>
                <a:cubicBezTo>
                  <a:pt x="4" y="86"/>
                  <a:pt x="4" y="86"/>
                  <a:pt x="3" y="87"/>
                </a:cubicBezTo>
                <a:cubicBezTo>
                  <a:pt x="3" y="87"/>
                  <a:pt x="3" y="88"/>
                  <a:pt x="3" y="89"/>
                </a:cubicBezTo>
                <a:cubicBezTo>
                  <a:pt x="4" y="89"/>
                  <a:pt x="4" y="90"/>
                  <a:pt x="4" y="90"/>
                </a:cubicBezTo>
                <a:cubicBezTo>
                  <a:pt x="5" y="90"/>
                  <a:pt x="5" y="90"/>
                  <a:pt x="6" y="90"/>
                </a:cubicBezTo>
                <a:cubicBezTo>
                  <a:pt x="7" y="90"/>
                  <a:pt x="10" y="89"/>
                  <a:pt x="13" y="89"/>
                </a:cubicBezTo>
                <a:cubicBezTo>
                  <a:pt x="13" y="90"/>
                  <a:pt x="14" y="91"/>
                  <a:pt x="14" y="93"/>
                </a:cubicBezTo>
                <a:cubicBezTo>
                  <a:pt x="12" y="94"/>
                  <a:pt x="9" y="96"/>
                  <a:pt x="9" y="97"/>
                </a:cubicBezTo>
                <a:cubicBezTo>
                  <a:pt x="8" y="97"/>
                  <a:pt x="8" y="97"/>
                  <a:pt x="8" y="98"/>
                </a:cubicBezTo>
                <a:cubicBezTo>
                  <a:pt x="8" y="98"/>
                  <a:pt x="8" y="99"/>
                  <a:pt x="8" y="100"/>
                </a:cubicBezTo>
                <a:cubicBezTo>
                  <a:pt x="8" y="100"/>
                  <a:pt x="9" y="100"/>
                  <a:pt x="9" y="101"/>
                </a:cubicBezTo>
                <a:cubicBezTo>
                  <a:pt x="10" y="101"/>
                  <a:pt x="10" y="101"/>
                  <a:pt x="11" y="101"/>
                </a:cubicBezTo>
                <a:cubicBezTo>
                  <a:pt x="11" y="100"/>
                  <a:pt x="14" y="99"/>
                  <a:pt x="17" y="98"/>
                </a:cubicBezTo>
                <a:cubicBezTo>
                  <a:pt x="18" y="99"/>
                  <a:pt x="19" y="101"/>
                  <a:pt x="20" y="102"/>
                </a:cubicBezTo>
                <a:cubicBezTo>
                  <a:pt x="17" y="104"/>
                  <a:pt x="15" y="106"/>
                  <a:pt x="14" y="107"/>
                </a:cubicBezTo>
                <a:cubicBezTo>
                  <a:pt x="14" y="107"/>
                  <a:pt x="14" y="107"/>
                  <a:pt x="14" y="108"/>
                </a:cubicBezTo>
                <a:cubicBezTo>
                  <a:pt x="14" y="109"/>
                  <a:pt x="14" y="109"/>
                  <a:pt x="14" y="110"/>
                </a:cubicBezTo>
                <a:cubicBezTo>
                  <a:pt x="15" y="110"/>
                  <a:pt x="15" y="110"/>
                  <a:pt x="16" y="111"/>
                </a:cubicBezTo>
                <a:cubicBezTo>
                  <a:pt x="16" y="111"/>
                  <a:pt x="17" y="111"/>
                  <a:pt x="17" y="110"/>
                </a:cubicBezTo>
                <a:cubicBezTo>
                  <a:pt x="18" y="110"/>
                  <a:pt x="21" y="108"/>
                  <a:pt x="23" y="107"/>
                </a:cubicBezTo>
                <a:cubicBezTo>
                  <a:pt x="24" y="108"/>
                  <a:pt x="25" y="109"/>
                  <a:pt x="26" y="110"/>
                </a:cubicBezTo>
                <a:cubicBezTo>
                  <a:pt x="24" y="112"/>
                  <a:pt x="22" y="115"/>
                  <a:pt x="22" y="115"/>
                </a:cubicBezTo>
                <a:cubicBezTo>
                  <a:pt x="22" y="116"/>
                  <a:pt x="21" y="116"/>
                  <a:pt x="22" y="117"/>
                </a:cubicBezTo>
                <a:cubicBezTo>
                  <a:pt x="22" y="117"/>
                  <a:pt x="22" y="118"/>
                  <a:pt x="22" y="118"/>
                </a:cubicBezTo>
                <a:cubicBezTo>
                  <a:pt x="23" y="119"/>
                  <a:pt x="23" y="119"/>
                  <a:pt x="24" y="119"/>
                </a:cubicBezTo>
                <a:cubicBezTo>
                  <a:pt x="24" y="119"/>
                  <a:pt x="25" y="119"/>
                  <a:pt x="25" y="119"/>
                </a:cubicBezTo>
                <a:cubicBezTo>
                  <a:pt x="26" y="118"/>
                  <a:pt x="28" y="116"/>
                  <a:pt x="31" y="114"/>
                </a:cubicBezTo>
                <a:cubicBezTo>
                  <a:pt x="32" y="115"/>
                  <a:pt x="33" y="116"/>
                  <a:pt x="34" y="116"/>
                </a:cubicBezTo>
                <a:cubicBezTo>
                  <a:pt x="33" y="119"/>
                  <a:pt x="31" y="122"/>
                  <a:pt x="31" y="123"/>
                </a:cubicBezTo>
                <a:cubicBezTo>
                  <a:pt x="31" y="123"/>
                  <a:pt x="31" y="124"/>
                  <a:pt x="31" y="124"/>
                </a:cubicBezTo>
                <a:cubicBezTo>
                  <a:pt x="31" y="125"/>
                  <a:pt x="31" y="125"/>
                  <a:pt x="32" y="126"/>
                </a:cubicBezTo>
                <a:cubicBezTo>
                  <a:pt x="32" y="126"/>
                  <a:pt x="33" y="126"/>
                  <a:pt x="33" y="126"/>
                </a:cubicBezTo>
                <a:cubicBezTo>
                  <a:pt x="34" y="126"/>
                  <a:pt x="34" y="126"/>
                  <a:pt x="35" y="125"/>
                </a:cubicBezTo>
                <a:cubicBezTo>
                  <a:pt x="35" y="125"/>
                  <a:pt x="37" y="122"/>
                  <a:pt x="39" y="120"/>
                </a:cubicBezTo>
                <a:cubicBezTo>
                  <a:pt x="40" y="120"/>
                  <a:pt x="42" y="121"/>
                  <a:pt x="43" y="122"/>
                </a:cubicBezTo>
                <a:cubicBezTo>
                  <a:pt x="42" y="125"/>
                  <a:pt x="41" y="128"/>
                  <a:pt x="41" y="128"/>
                </a:cubicBezTo>
                <a:cubicBezTo>
                  <a:pt x="41" y="129"/>
                  <a:pt x="41" y="129"/>
                  <a:pt x="41" y="130"/>
                </a:cubicBezTo>
                <a:cubicBezTo>
                  <a:pt x="41" y="131"/>
                  <a:pt x="42" y="131"/>
                  <a:pt x="42" y="131"/>
                </a:cubicBezTo>
                <a:cubicBezTo>
                  <a:pt x="43" y="131"/>
                  <a:pt x="43" y="131"/>
                  <a:pt x="44" y="131"/>
                </a:cubicBezTo>
                <a:cubicBezTo>
                  <a:pt x="45" y="131"/>
                  <a:pt x="45" y="131"/>
                  <a:pt x="45" y="130"/>
                </a:cubicBezTo>
                <a:cubicBezTo>
                  <a:pt x="46" y="130"/>
                  <a:pt x="47" y="127"/>
                  <a:pt x="49" y="124"/>
                </a:cubicBezTo>
                <a:cubicBezTo>
                  <a:pt x="50" y="124"/>
                  <a:pt x="51" y="125"/>
                  <a:pt x="53" y="125"/>
                </a:cubicBezTo>
                <a:cubicBezTo>
                  <a:pt x="52" y="128"/>
                  <a:pt x="52" y="132"/>
                  <a:pt x="52" y="132"/>
                </a:cubicBezTo>
                <a:cubicBezTo>
                  <a:pt x="52" y="133"/>
                  <a:pt x="52" y="133"/>
                  <a:pt x="52" y="134"/>
                </a:cubicBezTo>
                <a:cubicBezTo>
                  <a:pt x="53" y="134"/>
                  <a:pt x="53" y="135"/>
                  <a:pt x="54" y="135"/>
                </a:cubicBezTo>
                <a:cubicBezTo>
                  <a:pt x="54" y="135"/>
                  <a:pt x="55" y="135"/>
                  <a:pt x="55" y="135"/>
                </a:cubicBezTo>
                <a:cubicBezTo>
                  <a:pt x="56" y="134"/>
                  <a:pt x="56" y="134"/>
                  <a:pt x="56" y="133"/>
                </a:cubicBezTo>
                <a:cubicBezTo>
                  <a:pt x="57" y="133"/>
                  <a:pt x="58" y="129"/>
                  <a:pt x="58" y="127"/>
                </a:cubicBezTo>
                <a:cubicBezTo>
                  <a:pt x="60" y="127"/>
                  <a:pt x="61" y="127"/>
                  <a:pt x="63" y="127"/>
                </a:cubicBezTo>
                <a:cubicBezTo>
                  <a:pt x="63" y="130"/>
                  <a:pt x="63" y="133"/>
                  <a:pt x="63" y="134"/>
                </a:cubicBezTo>
                <a:cubicBezTo>
                  <a:pt x="63" y="135"/>
                  <a:pt x="64" y="135"/>
                  <a:pt x="64" y="136"/>
                </a:cubicBezTo>
                <a:cubicBezTo>
                  <a:pt x="64" y="136"/>
                  <a:pt x="65" y="136"/>
                  <a:pt x="65" y="136"/>
                </a:cubicBezTo>
                <a:cubicBezTo>
                  <a:pt x="66" y="136"/>
                  <a:pt x="67" y="136"/>
                  <a:pt x="67" y="136"/>
                </a:cubicBezTo>
                <a:cubicBezTo>
                  <a:pt x="67" y="135"/>
                  <a:pt x="68" y="135"/>
                  <a:pt x="68" y="134"/>
                </a:cubicBezTo>
                <a:cubicBezTo>
                  <a:pt x="68" y="134"/>
                  <a:pt x="68" y="130"/>
                  <a:pt x="69" y="127"/>
                </a:cubicBezTo>
                <a:cubicBezTo>
                  <a:pt x="70" y="127"/>
                  <a:pt x="72" y="127"/>
                  <a:pt x="73" y="127"/>
                </a:cubicBezTo>
                <a:cubicBezTo>
                  <a:pt x="74" y="130"/>
                  <a:pt x="74" y="133"/>
                  <a:pt x="75" y="134"/>
                </a:cubicBezTo>
                <a:cubicBezTo>
                  <a:pt x="75" y="135"/>
                  <a:pt x="75" y="135"/>
                  <a:pt x="76" y="135"/>
                </a:cubicBezTo>
                <a:cubicBezTo>
                  <a:pt x="76" y="136"/>
                  <a:pt x="77" y="136"/>
                  <a:pt x="77" y="136"/>
                </a:cubicBezTo>
                <a:cubicBezTo>
                  <a:pt x="78" y="136"/>
                  <a:pt x="78" y="135"/>
                  <a:pt x="79" y="135"/>
                </a:cubicBezTo>
                <a:cubicBezTo>
                  <a:pt x="79" y="135"/>
                  <a:pt x="79" y="134"/>
                  <a:pt x="79" y="133"/>
                </a:cubicBezTo>
                <a:cubicBezTo>
                  <a:pt x="79" y="133"/>
                  <a:pt x="79" y="129"/>
                  <a:pt x="79" y="126"/>
                </a:cubicBezTo>
                <a:cubicBezTo>
                  <a:pt x="81" y="126"/>
                  <a:pt x="82" y="126"/>
                  <a:pt x="83" y="125"/>
                </a:cubicBezTo>
                <a:cubicBezTo>
                  <a:pt x="84" y="128"/>
                  <a:pt x="86" y="131"/>
                  <a:pt x="86" y="132"/>
                </a:cubicBezTo>
                <a:cubicBezTo>
                  <a:pt x="86" y="132"/>
                  <a:pt x="87" y="133"/>
                  <a:pt x="87" y="133"/>
                </a:cubicBezTo>
                <a:cubicBezTo>
                  <a:pt x="88" y="133"/>
                  <a:pt x="88" y="133"/>
                  <a:pt x="89" y="133"/>
                </a:cubicBezTo>
                <a:cubicBezTo>
                  <a:pt x="89" y="133"/>
                  <a:pt x="90" y="133"/>
                  <a:pt x="90" y="132"/>
                </a:cubicBezTo>
                <a:cubicBezTo>
                  <a:pt x="90" y="132"/>
                  <a:pt x="91" y="131"/>
                  <a:pt x="90" y="131"/>
                </a:cubicBezTo>
                <a:cubicBezTo>
                  <a:pt x="90" y="130"/>
                  <a:pt x="90" y="127"/>
                  <a:pt x="89" y="124"/>
                </a:cubicBezTo>
                <a:cubicBezTo>
                  <a:pt x="90" y="123"/>
                  <a:pt x="92" y="123"/>
                  <a:pt x="93" y="122"/>
                </a:cubicBezTo>
                <a:cubicBezTo>
                  <a:pt x="95" y="125"/>
                  <a:pt x="96" y="127"/>
                  <a:pt x="97" y="128"/>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7" name="Freeform 15"/>
          <p:cNvSpPr>
            <a:spLocks noEditPoints="1"/>
          </p:cNvSpPr>
          <p:nvPr/>
        </p:nvSpPr>
        <p:spPr bwMode="auto">
          <a:xfrm>
            <a:off x="206049" y="1788033"/>
            <a:ext cx="1330980" cy="1333088"/>
          </a:xfrm>
          <a:custGeom>
            <a:avLst/>
            <a:gdLst>
              <a:gd name="T0" fmla="*/ 222 w 282"/>
              <a:gd name="T1" fmla="*/ 257 h 283"/>
              <a:gd name="T2" fmla="*/ 221 w 282"/>
              <a:gd name="T3" fmla="*/ 245 h 283"/>
              <a:gd name="T4" fmla="*/ 205 w 282"/>
              <a:gd name="T5" fmla="*/ 209 h 283"/>
              <a:gd name="T6" fmla="*/ 224 w 282"/>
              <a:gd name="T7" fmla="*/ 184 h 283"/>
              <a:gd name="T8" fmla="*/ 262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7 w 282"/>
              <a:gd name="T25" fmla="*/ 79 h 283"/>
              <a:gd name="T26" fmla="*/ 265 w 282"/>
              <a:gd name="T27" fmla="*/ 68 h 283"/>
              <a:gd name="T28" fmla="*/ 256 w 282"/>
              <a:gd name="T29" fmla="*/ 60 h 283"/>
              <a:gd name="T30" fmla="*/ 244 w 282"/>
              <a:gd name="T31" fmla="*/ 60 h 283"/>
              <a:gd name="T32" fmla="*/ 209 w 282"/>
              <a:gd name="T33" fmla="*/ 77 h 283"/>
              <a:gd name="T34" fmla="*/ 183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3 w 282"/>
              <a:gd name="T47" fmla="*/ 48 h 283"/>
              <a:gd name="T48" fmla="*/ 112 w 282"/>
              <a:gd name="T49" fmla="*/ 52 h 283"/>
              <a:gd name="T50" fmla="*/ 89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7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1 h 283"/>
              <a:gd name="T98" fmla="*/ 117 w 282"/>
              <a:gd name="T99" fmla="*/ 280 h 283"/>
              <a:gd name="T100" fmla="*/ 125 w 282"/>
              <a:gd name="T101" fmla="*/ 271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2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1" y="245"/>
                </a:cubicBezTo>
                <a:cubicBezTo>
                  <a:pt x="220" y="241"/>
                  <a:pt x="212" y="225"/>
                  <a:pt x="205" y="209"/>
                </a:cubicBezTo>
                <a:cubicBezTo>
                  <a:pt x="213" y="202"/>
                  <a:pt x="219" y="193"/>
                  <a:pt x="224" y="184"/>
                </a:cubicBezTo>
                <a:cubicBezTo>
                  <a:pt x="241" y="187"/>
                  <a:pt x="258" y="189"/>
                  <a:pt x="262" y="190"/>
                </a:cubicBezTo>
                <a:cubicBezTo>
                  <a:pt x="267" y="191"/>
                  <a:pt x="271" y="190"/>
                  <a:pt x="274" y="187"/>
                </a:cubicBezTo>
                <a:cubicBezTo>
                  <a:pt x="277" y="185"/>
                  <a:pt x="280" y="181"/>
                  <a:pt x="281" y="177"/>
                </a:cubicBezTo>
                <a:cubicBezTo>
                  <a:pt x="282" y="173"/>
                  <a:pt x="281" y="169"/>
                  <a:pt x="280" y="165"/>
                </a:cubicBezTo>
                <a:cubicBezTo>
                  <a:pt x="278" y="162"/>
                  <a:pt x="275" y="159"/>
                  <a:pt x="271" y="157"/>
                </a:cubicBezTo>
                <a:cubicBezTo>
                  <a:pt x="267" y="156"/>
                  <a:pt x="251" y="150"/>
                  <a:pt x="234" y="144"/>
                </a:cubicBezTo>
                <a:cubicBezTo>
                  <a:pt x="234" y="133"/>
                  <a:pt x="233" y="123"/>
                  <a:pt x="230" y="113"/>
                </a:cubicBezTo>
                <a:cubicBezTo>
                  <a:pt x="244" y="102"/>
                  <a:pt x="258" y="92"/>
                  <a:pt x="261" y="90"/>
                </a:cubicBezTo>
                <a:cubicBezTo>
                  <a:pt x="265" y="87"/>
                  <a:pt x="267" y="83"/>
                  <a:pt x="267" y="79"/>
                </a:cubicBezTo>
                <a:cubicBezTo>
                  <a:pt x="268" y="75"/>
                  <a:pt x="267" y="71"/>
                  <a:pt x="265" y="68"/>
                </a:cubicBezTo>
                <a:cubicBezTo>
                  <a:pt x="263" y="64"/>
                  <a:pt x="260" y="61"/>
                  <a:pt x="256" y="60"/>
                </a:cubicBezTo>
                <a:cubicBezTo>
                  <a:pt x="252" y="59"/>
                  <a:pt x="248" y="59"/>
                  <a:pt x="244" y="60"/>
                </a:cubicBezTo>
                <a:cubicBezTo>
                  <a:pt x="240" y="62"/>
                  <a:pt x="225" y="69"/>
                  <a:pt x="209" y="77"/>
                </a:cubicBezTo>
                <a:cubicBezTo>
                  <a:pt x="201" y="69"/>
                  <a:pt x="193" y="63"/>
                  <a:pt x="183" y="58"/>
                </a:cubicBezTo>
                <a:cubicBezTo>
                  <a:pt x="186" y="40"/>
                  <a:pt x="189" y="23"/>
                  <a:pt x="190" y="19"/>
                </a:cubicBezTo>
                <a:cubicBezTo>
                  <a:pt x="190" y="15"/>
                  <a:pt x="189" y="11"/>
                  <a:pt x="187" y="8"/>
                </a:cubicBezTo>
                <a:cubicBezTo>
                  <a:pt x="184" y="4"/>
                  <a:pt x="181" y="2"/>
                  <a:pt x="177" y="1"/>
                </a:cubicBezTo>
                <a:cubicBezTo>
                  <a:pt x="173" y="0"/>
                  <a:pt x="169" y="0"/>
                  <a:pt x="165" y="2"/>
                </a:cubicBezTo>
                <a:cubicBezTo>
                  <a:pt x="161" y="4"/>
                  <a:pt x="158" y="7"/>
                  <a:pt x="157" y="11"/>
                </a:cubicBezTo>
                <a:cubicBezTo>
                  <a:pt x="155" y="15"/>
                  <a:pt x="150" y="31"/>
                  <a:pt x="143" y="48"/>
                </a:cubicBezTo>
                <a:cubicBezTo>
                  <a:pt x="133" y="48"/>
                  <a:pt x="123" y="49"/>
                  <a:pt x="112" y="52"/>
                </a:cubicBezTo>
                <a:cubicBezTo>
                  <a:pt x="102" y="38"/>
                  <a:pt x="92" y="24"/>
                  <a:pt x="89" y="20"/>
                </a:cubicBezTo>
                <a:cubicBezTo>
                  <a:pt x="87" y="17"/>
                  <a:pt x="83" y="15"/>
                  <a:pt x="79" y="14"/>
                </a:cubicBezTo>
                <a:cubicBezTo>
                  <a:pt x="75" y="14"/>
                  <a:pt x="71" y="14"/>
                  <a:pt x="67" y="16"/>
                </a:cubicBezTo>
                <a:cubicBezTo>
                  <a:pt x="64" y="19"/>
                  <a:pt x="61" y="22"/>
                  <a:pt x="60" y="26"/>
                </a:cubicBezTo>
                <a:cubicBezTo>
                  <a:pt x="58"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7"/>
                  <a:pt x="2" y="101"/>
                  <a:pt x="1" y="105"/>
                </a:cubicBezTo>
                <a:cubicBezTo>
                  <a:pt x="0" y="109"/>
                  <a:pt x="0" y="113"/>
                  <a:pt x="2" y="117"/>
                </a:cubicBezTo>
                <a:cubicBezTo>
                  <a:pt x="4" y="121"/>
                  <a:pt x="7" y="124"/>
                  <a:pt x="11" y="125"/>
                </a:cubicBezTo>
                <a:cubicBezTo>
                  <a:pt x="15" y="127"/>
                  <a:pt x="31" y="132"/>
                  <a:pt x="48" y="139"/>
                </a:cubicBezTo>
                <a:cubicBezTo>
                  <a:pt x="47" y="149"/>
                  <a:pt x="49" y="159"/>
                  <a:pt x="52" y="170"/>
                </a:cubicBezTo>
                <a:cubicBezTo>
                  <a:pt x="37" y="180"/>
                  <a:pt x="24" y="190"/>
                  <a:pt x="20" y="193"/>
                </a:cubicBezTo>
                <a:cubicBezTo>
                  <a:pt x="17" y="195"/>
                  <a:pt x="15" y="199"/>
                  <a:pt x="14" y="203"/>
                </a:cubicBezTo>
                <a:cubicBezTo>
                  <a:pt x="13" y="207"/>
                  <a:pt x="14" y="211"/>
                  <a:pt x="16" y="215"/>
                </a:cubicBezTo>
                <a:cubicBezTo>
                  <a:pt x="18" y="219"/>
                  <a:pt x="22" y="221"/>
                  <a:pt x="26" y="222"/>
                </a:cubicBezTo>
                <a:cubicBezTo>
                  <a:pt x="29" y="224"/>
                  <a:pt x="34" y="224"/>
                  <a:pt x="37"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1"/>
                </a:cubicBezTo>
                <a:cubicBezTo>
                  <a:pt x="109" y="283"/>
                  <a:pt x="113" y="282"/>
                  <a:pt x="117" y="280"/>
                </a:cubicBezTo>
                <a:cubicBezTo>
                  <a:pt x="120" y="278"/>
                  <a:pt x="123" y="275"/>
                  <a:pt x="125" y="271"/>
                </a:cubicBezTo>
                <a:cubicBezTo>
                  <a:pt x="126" y="268"/>
                  <a:pt x="132" y="251"/>
                  <a:pt x="138" y="234"/>
                </a:cubicBezTo>
                <a:cubicBezTo>
                  <a:pt x="148" y="235"/>
                  <a:pt x="159" y="233"/>
                  <a:pt x="169" y="230"/>
                </a:cubicBezTo>
                <a:cubicBezTo>
                  <a:pt x="180" y="245"/>
                  <a:pt x="190" y="259"/>
                  <a:pt x="192" y="262"/>
                </a:cubicBezTo>
                <a:cubicBezTo>
                  <a:pt x="195" y="265"/>
                  <a:pt x="199" y="267"/>
                  <a:pt x="203" y="268"/>
                </a:cubicBezTo>
                <a:cubicBezTo>
                  <a:pt x="206" y="269"/>
                  <a:pt x="211" y="268"/>
                  <a:pt x="214" y="266"/>
                </a:cubicBezTo>
                <a:cubicBezTo>
                  <a:pt x="218" y="264"/>
                  <a:pt x="221" y="260"/>
                  <a:pt x="222" y="257"/>
                </a:cubicBezTo>
                <a:close/>
                <a:moveTo>
                  <a:pt x="169" y="189"/>
                </a:moveTo>
                <a:cubicBezTo>
                  <a:pt x="143" y="205"/>
                  <a:pt x="108" y="196"/>
                  <a:pt x="93" y="170"/>
                </a:cubicBezTo>
                <a:cubicBezTo>
                  <a:pt x="77" y="143"/>
                  <a:pt x="86" y="109"/>
                  <a:pt x="112" y="93"/>
                </a:cubicBezTo>
                <a:cubicBezTo>
                  <a:pt x="139" y="78"/>
                  <a:pt x="173" y="86"/>
                  <a:pt x="189" y="113"/>
                </a:cubicBezTo>
                <a:cubicBezTo>
                  <a:pt x="204" y="139"/>
                  <a:pt x="195" y="174"/>
                  <a:pt x="169" y="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8" name="Freeform 16"/>
          <p:cNvSpPr>
            <a:spLocks noEditPoints="1"/>
          </p:cNvSpPr>
          <p:nvPr/>
        </p:nvSpPr>
        <p:spPr bwMode="auto">
          <a:xfrm>
            <a:off x="1103243" y="1288655"/>
            <a:ext cx="503614" cy="503611"/>
          </a:xfrm>
          <a:custGeom>
            <a:avLst/>
            <a:gdLst>
              <a:gd name="T0" fmla="*/ 105 w 107"/>
              <a:gd name="T1" fmla="*/ 52 h 107"/>
              <a:gd name="T2" fmla="*/ 106 w 107"/>
              <a:gd name="T3" fmla="*/ 44 h 107"/>
              <a:gd name="T4" fmla="*/ 103 w 107"/>
              <a:gd name="T5" fmla="*/ 37 h 107"/>
              <a:gd name="T6" fmla="*/ 96 w 107"/>
              <a:gd name="T7" fmla="*/ 35 h 107"/>
              <a:gd name="T8" fmla="*/ 99 w 107"/>
              <a:gd name="T9" fmla="*/ 26 h 107"/>
              <a:gd name="T10" fmla="*/ 95 w 107"/>
              <a:gd name="T11" fmla="*/ 20 h 107"/>
              <a:gd name="T12" fmla="*/ 85 w 107"/>
              <a:gd name="T13" fmla="*/ 19 h 107"/>
              <a:gd name="T14" fmla="*/ 86 w 107"/>
              <a:gd name="T15" fmla="*/ 12 h 107"/>
              <a:gd name="T16" fmla="*/ 80 w 107"/>
              <a:gd name="T17" fmla="*/ 7 h 107"/>
              <a:gd name="T18" fmla="*/ 73 w 107"/>
              <a:gd name="T19" fmla="*/ 5 h 107"/>
              <a:gd name="T20" fmla="*/ 67 w 107"/>
              <a:gd name="T21" fmla="*/ 9 h 107"/>
              <a:gd name="T22" fmla="*/ 62 w 107"/>
              <a:gd name="T23" fmla="*/ 1 h 107"/>
              <a:gd name="T24" fmla="*/ 55 w 107"/>
              <a:gd name="T25" fmla="*/ 0 h 107"/>
              <a:gd name="T26" fmla="*/ 48 w 107"/>
              <a:gd name="T27" fmla="*/ 7 h 107"/>
              <a:gd name="T28" fmla="*/ 43 w 107"/>
              <a:gd name="T29" fmla="*/ 3 h 107"/>
              <a:gd name="T30" fmla="*/ 35 w 107"/>
              <a:gd name="T31" fmla="*/ 3 h 107"/>
              <a:gd name="T32" fmla="*/ 29 w 107"/>
              <a:gd name="T33" fmla="*/ 7 h 107"/>
              <a:gd name="T34" fmla="*/ 28 w 107"/>
              <a:gd name="T35" fmla="*/ 14 h 107"/>
              <a:gd name="T36" fmla="*/ 19 w 107"/>
              <a:gd name="T37" fmla="*/ 14 h 107"/>
              <a:gd name="T38" fmla="*/ 14 w 107"/>
              <a:gd name="T39" fmla="*/ 18 h 107"/>
              <a:gd name="T40" fmla="*/ 15 w 107"/>
              <a:gd name="T41" fmla="*/ 28 h 107"/>
              <a:gd name="T42" fmla="*/ 8 w 107"/>
              <a:gd name="T43" fmla="*/ 29 h 107"/>
              <a:gd name="T44" fmla="*/ 3 w 107"/>
              <a:gd name="T45" fmla="*/ 35 h 107"/>
              <a:gd name="T46" fmla="*/ 3 w 107"/>
              <a:gd name="T47" fmla="*/ 43 h 107"/>
              <a:gd name="T48" fmla="*/ 7 w 107"/>
              <a:gd name="T49" fmla="*/ 48 h 107"/>
              <a:gd name="T50" fmla="*/ 1 w 107"/>
              <a:gd name="T51" fmla="*/ 55 h 107"/>
              <a:gd name="T52" fmla="*/ 1 w 107"/>
              <a:gd name="T53" fmla="*/ 61 h 107"/>
              <a:gd name="T54" fmla="*/ 9 w 107"/>
              <a:gd name="T55" fmla="*/ 67 h 107"/>
              <a:gd name="T56" fmla="*/ 5 w 107"/>
              <a:gd name="T57" fmla="*/ 73 h 107"/>
              <a:gd name="T58" fmla="*/ 7 w 107"/>
              <a:gd name="T59" fmla="*/ 80 h 107"/>
              <a:gd name="T60" fmla="*/ 13 w 107"/>
              <a:gd name="T61" fmla="*/ 85 h 107"/>
              <a:gd name="T62" fmla="*/ 20 w 107"/>
              <a:gd name="T63" fmla="*/ 85 h 107"/>
              <a:gd name="T64" fmla="*/ 20 w 107"/>
              <a:gd name="T65" fmla="*/ 95 h 107"/>
              <a:gd name="T66" fmla="*/ 26 w 107"/>
              <a:gd name="T67" fmla="*/ 99 h 107"/>
              <a:gd name="T68" fmla="*/ 36 w 107"/>
              <a:gd name="T69" fmla="*/ 96 h 107"/>
              <a:gd name="T70" fmla="*/ 38 w 107"/>
              <a:gd name="T71" fmla="*/ 103 h 107"/>
              <a:gd name="T72" fmla="*/ 44 w 107"/>
              <a:gd name="T73" fmla="*/ 106 h 107"/>
              <a:gd name="T74" fmla="*/ 52 w 107"/>
              <a:gd name="T75" fmla="*/ 105 h 107"/>
              <a:gd name="T76" fmla="*/ 56 w 107"/>
              <a:gd name="T77" fmla="*/ 100 h 107"/>
              <a:gd name="T78" fmla="*/ 64 w 107"/>
              <a:gd name="T79" fmla="*/ 106 h 107"/>
              <a:gd name="T80" fmla="*/ 71 w 107"/>
              <a:gd name="T81" fmla="*/ 104 h 107"/>
              <a:gd name="T82" fmla="*/ 75 w 107"/>
              <a:gd name="T83" fmla="*/ 95 h 107"/>
              <a:gd name="T84" fmla="*/ 81 w 107"/>
              <a:gd name="T85" fmla="*/ 97 h 107"/>
              <a:gd name="T86" fmla="*/ 88 w 107"/>
              <a:gd name="T87" fmla="*/ 94 h 107"/>
              <a:gd name="T88" fmla="*/ 92 w 107"/>
              <a:gd name="T89" fmla="*/ 88 h 107"/>
              <a:gd name="T90" fmla="*/ 91 w 107"/>
              <a:gd name="T91" fmla="*/ 82 h 107"/>
              <a:gd name="T92" fmla="*/ 100 w 107"/>
              <a:gd name="T93" fmla="*/ 79 h 107"/>
              <a:gd name="T94" fmla="*/ 103 w 107"/>
              <a:gd name="T95" fmla="*/ 73 h 107"/>
              <a:gd name="T96" fmla="*/ 99 w 107"/>
              <a:gd name="T97" fmla="*/ 64 h 107"/>
              <a:gd name="T98" fmla="*/ 105 w 107"/>
              <a:gd name="T99" fmla="*/ 61 h 107"/>
              <a:gd name="T100" fmla="*/ 53 w 107"/>
              <a:gd name="T101" fmla="*/ 96 h 107"/>
              <a:gd name="T102" fmla="*/ 39 w 107"/>
              <a:gd name="T103" fmla="*/ 93 h 107"/>
              <a:gd name="T104" fmla="*/ 27 w 107"/>
              <a:gd name="T105"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107">
                <a:moveTo>
                  <a:pt x="105" y="55"/>
                </a:moveTo>
                <a:cubicBezTo>
                  <a:pt x="106" y="55"/>
                  <a:pt x="106" y="55"/>
                  <a:pt x="107" y="55"/>
                </a:cubicBezTo>
                <a:cubicBezTo>
                  <a:pt x="107" y="54"/>
                  <a:pt x="107" y="54"/>
                  <a:pt x="107" y="53"/>
                </a:cubicBezTo>
                <a:cubicBezTo>
                  <a:pt x="107" y="53"/>
                  <a:pt x="107" y="52"/>
                  <a:pt x="107" y="52"/>
                </a:cubicBezTo>
                <a:cubicBezTo>
                  <a:pt x="106" y="52"/>
                  <a:pt x="106" y="52"/>
                  <a:pt x="105" y="52"/>
                </a:cubicBezTo>
                <a:cubicBezTo>
                  <a:pt x="105" y="51"/>
                  <a:pt x="102" y="51"/>
                  <a:pt x="100" y="51"/>
                </a:cubicBezTo>
                <a:cubicBezTo>
                  <a:pt x="100" y="50"/>
                  <a:pt x="100" y="49"/>
                  <a:pt x="100" y="48"/>
                </a:cubicBezTo>
                <a:cubicBezTo>
                  <a:pt x="102" y="47"/>
                  <a:pt x="105" y="46"/>
                  <a:pt x="105" y="46"/>
                </a:cubicBezTo>
                <a:cubicBezTo>
                  <a:pt x="105" y="46"/>
                  <a:pt x="106" y="46"/>
                  <a:pt x="106" y="45"/>
                </a:cubicBezTo>
                <a:cubicBezTo>
                  <a:pt x="106" y="45"/>
                  <a:pt x="106" y="44"/>
                  <a:pt x="106" y="44"/>
                </a:cubicBezTo>
                <a:cubicBezTo>
                  <a:pt x="106" y="44"/>
                  <a:pt x="106" y="43"/>
                  <a:pt x="106" y="43"/>
                </a:cubicBezTo>
                <a:cubicBezTo>
                  <a:pt x="105" y="43"/>
                  <a:pt x="105" y="42"/>
                  <a:pt x="104" y="43"/>
                </a:cubicBezTo>
                <a:cubicBezTo>
                  <a:pt x="104" y="43"/>
                  <a:pt x="101" y="43"/>
                  <a:pt x="99" y="43"/>
                </a:cubicBezTo>
                <a:cubicBezTo>
                  <a:pt x="99" y="42"/>
                  <a:pt x="98" y="41"/>
                  <a:pt x="98" y="40"/>
                </a:cubicBezTo>
                <a:cubicBezTo>
                  <a:pt x="100" y="39"/>
                  <a:pt x="103" y="38"/>
                  <a:pt x="103" y="37"/>
                </a:cubicBezTo>
                <a:cubicBezTo>
                  <a:pt x="103" y="37"/>
                  <a:pt x="104" y="37"/>
                  <a:pt x="104" y="36"/>
                </a:cubicBezTo>
                <a:cubicBezTo>
                  <a:pt x="104" y="36"/>
                  <a:pt x="104" y="35"/>
                  <a:pt x="104" y="35"/>
                </a:cubicBezTo>
                <a:cubicBezTo>
                  <a:pt x="104" y="35"/>
                  <a:pt x="103" y="34"/>
                  <a:pt x="103" y="34"/>
                </a:cubicBezTo>
                <a:cubicBezTo>
                  <a:pt x="103" y="34"/>
                  <a:pt x="102" y="34"/>
                  <a:pt x="102" y="34"/>
                </a:cubicBezTo>
                <a:cubicBezTo>
                  <a:pt x="101" y="34"/>
                  <a:pt x="99" y="35"/>
                  <a:pt x="96" y="35"/>
                </a:cubicBezTo>
                <a:cubicBezTo>
                  <a:pt x="96" y="34"/>
                  <a:pt x="96" y="33"/>
                  <a:pt x="95" y="32"/>
                </a:cubicBezTo>
                <a:cubicBezTo>
                  <a:pt x="97" y="31"/>
                  <a:pt x="99" y="29"/>
                  <a:pt x="99" y="29"/>
                </a:cubicBezTo>
                <a:cubicBezTo>
                  <a:pt x="100" y="29"/>
                  <a:pt x="100" y="28"/>
                  <a:pt x="100" y="28"/>
                </a:cubicBezTo>
                <a:cubicBezTo>
                  <a:pt x="100" y="27"/>
                  <a:pt x="100" y="27"/>
                  <a:pt x="100" y="27"/>
                </a:cubicBezTo>
                <a:cubicBezTo>
                  <a:pt x="100" y="26"/>
                  <a:pt x="99" y="26"/>
                  <a:pt x="99" y="26"/>
                </a:cubicBezTo>
                <a:cubicBezTo>
                  <a:pt x="99" y="26"/>
                  <a:pt x="98" y="26"/>
                  <a:pt x="98" y="26"/>
                </a:cubicBezTo>
                <a:cubicBezTo>
                  <a:pt x="97" y="26"/>
                  <a:pt x="95" y="27"/>
                  <a:pt x="93" y="28"/>
                </a:cubicBezTo>
                <a:cubicBezTo>
                  <a:pt x="92" y="27"/>
                  <a:pt x="91" y="26"/>
                  <a:pt x="91" y="25"/>
                </a:cubicBezTo>
                <a:cubicBezTo>
                  <a:pt x="92" y="24"/>
                  <a:pt x="94" y="22"/>
                  <a:pt x="95" y="21"/>
                </a:cubicBezTo>
                <a:cubicBezTo>
                  <a:pt x="95" y="21"/>
                  <a:pt x="95" y="21"/>
                  <a:pt x="95" y="20"/>
                </a:cubicBezTo>
                <a:cubicBezTo>
                  <a:pt x="95" y="20"/>
                  <a:pt x="95" y="19"/>
                  <a:pt x="95" y="19"/>
                </a:cubicBezTo>
                <a:cubicBezTo>
                  <a:pt x="94" y="19"/>
                  <a:pt x="94" y="18"/>
                  <a:pt x="93" y="18"/>
                </a:cubicBezTo>
                <a:cubicBezTo>
                  <a:pt x="93" y="18"/>
                  <a:pt x="93" y="18"/>
                  <a:pt x="92" y="19"/>
                </a:cubicBezTo>
                <a:cubicBezTo>
                  <a:pt x="92" y="19"/>
                  <a:pt x="90" y="20"/>
                  <a:pt x="88" y="22"/>
                </a:cubicBezTo>
                <a:cubicBezTo>
                  <a:pt x="87" y="21"/>
                  <a:pt x="86" y="20"/>
                  <a:pt x="85" y="19"/>
                </a:cubicBezTo>
                <a:cubicBezTo>
                  <a:pt x="87" y="17"/>
                  <a:pt x="88" y="15"/>
                  <a:pt x="88" y="15"/>
                </a:cubicBezTo>
                <a:cubicBezTo>
                  <a:pt x="89" y="14"/>
                  <a:pt x="89" y="14"/>
                  <a:pt x="89" y="14"/>
                </a:cubicBezTo>
                <a:cubicBezTo>
                  <a:pt x="89" y="13"/>
                  <a:pt x="88" y="13"/>
                  <a:pt x="88" y="12"/>
                </a:cubicBezTo>
                <a:cubicBezTo>
                  <a:pt x="88" y="12"/>
                  <a:pt x="87" y="12"/>
                  <a:pt x="87" y="12"/>
                </a:cubicBezTo>
                <a:cubicBezTo>
                  <a:pt x="86" y="12"/>
                  <a:pt x="86" y="12"/>
                  <a:pt x="86" y="12"/>
                </a:cubicBezTo>
                <a:cubicBezTo>
                  <a:pt x="85" y="13"/>
                  <a:pt x="83" y="15"/>
                  <a:pt x="82" y="16"/>
                </a:cubicBezTo>
                <a:cubicBezTo>
                  <a:pt x="81" y="16"/>
                  <a:pt x="80" y="15"/>
                  <a:pt x="79" y="14"/>
                </a:cubicBezTo>
                <a:cubicBezTo>
                  <a:pt x="80" y="12"/>
                  <a:pt x="81" y="10"/>
                  <a:pt x="81" y="9"/>
                </a:cubicBezTo>
                <a:cubicBezTo>
                  <a:pt x="81" y="9"/>
                  <a:pt x="81" y="8"/>
                  <a:pt x="81" y="8"/>
                </a:cubicBezTo>
                <a:cubicBezTo>
                  <a:pt x="81" y="8"/>
                  <a:pt x="81" y="7"/>
                  <a:pt x="80" y="7"/>
                </a:cubicBezTo>
                <a:cubicBezTo>
                  <a:pt x="80" y="7"/>
                  <a:pt x="80" y="7"/>
                  <a:pt x="79" y="7"/>
                </a:cubicBezTo>
                <a:cubicBezTo>
                  <a:pt x="79" y="7"/>
                  <a:pt x="78" y="7"/>
                  <a:pt x="78" y="7"/>
                </a:cubicBezTo>
                <a:cubicBezTo>
                  <a:pt x="78" y="8"/>
                  <a:pt x="76" y="10"/>
                  <a:pt x="75" y="12"/>
                </a:cubicBezTo>
                <a:cubicBezTo>
                  <a:pt x="74" y="11"/>
                  <a:pt x="73" y="11"/>
                  <a:pt x="72" y="10"/>
                </a:cubicBezTo>
                <a:cubicBezTo>
                  <a:pt x="72" y="8"/>
                  <a:pt x="73" y="6"/>
                  <a:pt x="73" y="5"/>
                </a:cubicBezTo>
                <a:cubicBezTo>
                  <a:pt x="73" y="5"/>
                  <a:pt x="73" y="4"/>
                  <a:pt x="73" y="4"/>
                </a:cubicBezTo>
                <a:cubicBezTo>
                  <a:pt x="73" y="3"/>
                  <a:pt x="72" y="3"/>
                  <a:pt x="72" y="3"/>
                </a:cubicBezTo>
                <a:cubicBezTo>
                  <a:pt x="71" y="3"/>
                  <a:pt x="71" y="3"/>
                  <a:pt x="71" y="3"/>
                </a:cubicBezTo>
                <a:cubicBezTo>
                  <a:pt x="70" y="3"/>
                  <a:pt x="70" y="3"/>
                  <a:pt x="70" y="4"/>
                </a:cubicBezTo>
                <a:cubicBezTo>
                  <a:pt x="69" y="4"/>
                  <a:pt x="68" y="7"/>
                  <a:pt x="67" y="9"/>
                </a:cubicBezTo>
                <a:cubicBezTo>
                  <a:pt x="66" y="8"/>
                  <a:pt x="65" y="8"/>
                  <a:pt x="64" y="8"/>
                </a:cubicBezTo>
                <a:cubicBezTo>
                  <a:pt x="64" y="6"/>
                  <a:pt x="64" y="3"/>
                  <a:pt x="64" y="3"/>
                </a:cubicBezTo>
                <a:cubicBezTo>
                  <a:pt x="64" y="2"/>
                  <a:pt x="64" y="2"/>
                  <a:pt x="64" y="1"/>
                </a:cubicBezTo>
                <a:cubicBezTo>
                  <a:pt x="64" y="1"/>
                  <a:pt x="63" y="1"/>
                  <a:pt x="63" y="1"/>
                </a:cubicBezTo>
                <a:cubicBezTo>
                  <a:pt x="62" y="0"/>
                  <a:pt x="62" y="1"/>
                  <a:pt x="62" y="1"/>
                </a:cubicBezTo>
                <a:cubicBezTo>
                  <a:pt x="61" y="1"/>
                  <a:pt x="61" y="1"/>
                  <a:pt x="61" y="2"/>
                </a:cubicBezTo>
                <a:cubicBezTo>
                  <a:pt x="61" y="2"/>
                  <a:pt x="60" y="5"/>
                  <a:pt x="59" y="7"/>
                </a:cubicBezTo>
                <a:cubicBezTo>
                  <a:pt x="58" y="7"/>
                  <a:pt x="57" y="7"/>
                  <a:pt x="56" y="7"/>
                </a:cubicBezTo>
                <a:cubicBezTo>
                  <a:pt x="56" y="4"/>
                  <a:pt x="56" y="2"/>
                  <a:pt x="55" y="1"/>
                </a:cubicBezTo>
                <a:cubicBezTo>
                  <a:pt x="55" y="1"/>
                  <a:pt x="55" y="0"/>
                  <a:pt x="55" y="0"/>
                </a:cubicBezTo>
                <a:cubicBezTo>
                  <a:pt x="55" y="0"/>
                  <a:pt x="54" y="0"/>
                  <a:pt x="54" y="0"/>
                </a:cubicBezTo>
                <a:cubicBezTo>
                  <a:pt x="53" y="0"/>
                  <a:pt x="53" y="0"/>
                  <a:pt x="52" y="0"/>
                </a:cubicBezTo>
                <a:cubicBezTo>
                  <a:pt x="52" y="1"/>
                  <a:pt x="52" y="1"/>
                  <a:pt x="52" y="1"/>
                </a:cubicBezTo>
                <a:cubicBezTo>
                  <a:pt x="52" y="2"/>
                  <a:pt x="51" y="4"/>
                  <a:pt x="51" y="7"/>
                </a:cubicBezTo>
                <a:cubicBezTo>
                  <a:pt x="50" y="7"/>
                  <a:pt x="49" y="7"/>
                  <a:pt x="48" y="7"/>
                </a:cubicBezTo>
                <a:cubicBezTo>
                  <a:pt x="47" y="5"/>
                  <a:pt x="47" y="2"/>
                  <a:pt x="46" y="2"/>
                </a:cubicBezTo>
                <a:cubicBezTo>
                  <a:pt x="46" y="1"/>
                  <a:pt x="46" y="1"/>
                  <a:pt x="46" y="1"/>
                </a:cubicBezTo>
                <a:cubicBezTo>
                  <a:pt x="45" y="1"/>
                  <a:pt x="45" y="0"/>
                  <a:pt x="44" y="1"/>
                </a:cubicBezTo>
                <a:cubicBezTo>
                  <a:pt x="44" y="1"/>
                  <a:pt x="43" y="1"/>
                  <a:pt x="43" y="1"/>
                </a:cubicBezTo>
                <a:cubicBezTo>
                  <a:pt x="43" y="2"/>
                  <a:pt x="43" y="2"/>
                  <a:pt x="43" y="3"/>
                </a:cubicBezTo>
                <a:cubicBezTo>
                  <a:pt x="43" y="3"/>
                  <a:pt x="43" y="6"/>
                  <a:pt x="43" y="8"/>
                </a:cubicBezTo>
                <a:cubicBezTo>
                  <a:pt x="42" y="8"/>
                  <a:pt x="41" y="8"/>
                  <a:pt x="40" y="9"/>
                </a:cubicBezTo>
                <a:cubicBezTo>
                  <a:pt x="39" y="7"/>
                  <a:pt x="38" y="4"/>
                  <a:pt x="38" y="4"/>
                </a:cubicBezTo>
                <a:cubicBezTo>
                  <a:pt x="37" y="3"/>
                  <a:pt x="37" y="3"/>
                  <a:pt x="37" y="3"/>
                </a:cubicBezTo>
                <a:cubicBezTo>
                  <a:pt x="36" y="3"/>
                  <a:pt x="36" y="3"/>
                  <a:pt x="35" y="3"/>
                </a:cubicBezTo>
                <a:cubicBezTo>
                  <a:pt x="35" y="3"/>
                  <a:pt x="35" y="3"/>
                  <a:pt x="34" y="4"/>
                </a:cubicBezTo>
                <a:cubicBezTo>
                  <a:pt x="34" y="4"/>
                  <a:pt x="34" y="5"/>
                  <a:pt x="34" y="5"/>
                </a:cubicBezTo>
                <a:cubicBezTo>
                  <a:pt x="34" y="6"/>
                  <a:pt x="35" y="8"/>
                  <a:pt x="36" y="10"/>
                </a:cubicBezTo>
                <a:cubicBezTo>
                  <a:pt x="35" y="11"/>
                  <a:pt x="33" y="11"/>
                  <a:pt x="32" y="12"/>
                </a:cubicBezTo>
                <a:cubicBezTo>
                  <a:pt x="31" y="10"/>
                  <a:pt x="30" y="8"/>
                  <a:pt x="29" y="7"/>
                </a:cubicBezTo>
                <a:cubicBezTo>
                  <a:pt x="29" y="7"/>
                  <a:pt x="29" y="7"/>
                  <a:pt x="28" y="7"/>
                </a:cubicBezTo>
                <a:cubicBezTo>
                  <a:pt x="28" y="7"/>
                  <a:pt x="27" y="7"/>
                  <a:pt x="27" y="7"/>
                </a:cubicBezTo>
                <a:cubicBezTo>
                  <a:pt x="27" y="7"/>
                  <a:pt x="26" y="8"/>
                  <a:pt x="26" y="8"/>
                </a:cubicBezTo>
                <a:cubicBezTo>
                  <a:pt x="26" y="8"/>
                  <a:pt x="26" y="9"/>
                  <a:pt x="26" y="9"/>
                </a:cubicBezTo>
                <a:cubicBezTo>
                  <a:pt x="26" y="10"/>
                  <a:pt x="27" y="12"/>
                  <a:pt x="28" y="14"/>
                </a:cubicBezTo>
                <a:cubicBezTo>
                  <a:pt x="27" y="15"/>
                  <a:pt x="27" y="16"/>
                  <a:pt x="26" y="16"/>
                </a:cubicBezTo>
                <a:cubicBezTo>
                  <a:pt x="24" y="15"/>
                  <a:pt x="22" y="13"/>
                  <a:pt x="22" y="12"/>
                </a:cubicBezTo>
                <a:cubicBezTo>
                  <a:pt x="21" y="12"/>
                  <a:pt x="21" y="12"/>
                  <a:pt x="20" y="12"/>
                </a:cubicBezTo>
                <a:cubicBezTo>
                  <a:pt x="20" y="12"/>
                  <a:pt x="20" y="12"/>
                  <a:pt x="19" y="12"/>
                </a:cubicBezTo>
                <a:cubicBezTo>
                  <a:pt x="19" y="13"/>
                  <a:pt x="19" y="13"/>
                  <a:pt x="19" y="14"/>
                </a:cubicBezTo>
                <a:cubicBezTo>
                  <a:pt x="19" y="14"/>
                  <a:pt x="19" y="14"/>
                  <a:pt x="19" y="15"/>
                </a:cubicBezTo>
                <a:cubicBezTo>
                  <a:pt x="19" y="15"/>
                  <a:pt x="21" y="17"/>
                  <a:pt x="22" y="19"/>
                </a:cubicBezTo>
                <a:cubicBezTo>
                  <a:pt x="21" y="20"/>
                  <a:pt x="20" y="21"/>
                  <a:pt x="20" y="22"/>
                </a:cubicBezTo>
                <a:cubicBezTo>
                  <a:pt x="18" y="20"/>
                  <a:pt x="16" y="19"/>
                  <a:pt x="15" y="19"/>
                </a:cubicBezTo>
                <a:cubicBezTo>
                  <a:pt x="15" y="18"/>
                  <a:pt x="14" y="18"/>
                  <a:pt x="14" y="18"/>
                </a:cubicBezTo>
                <a:cubicBezTo>
                  <a:pt x="13" y="18"/>
                  <a:pt x="13" y="19"/>
                  <a:pt x="13" y="19"/>
                </a:cubicBezTo>
                <a:cubicBezTo>
                  <a:pt x="12" y="19"/>
                  <a:pt x="12" y="20"/>
                  <a:pt x="12" y="20"/>
                </a:cubicBezTo>
                <a:cubicBezTo>
                  <a:pt x="12" y="21"/>
                  <a:pt x="12" y="21"/>
                  <a:pt x="13" y="21"/>
                </a:cubicBezTo>
                <a:cubicBezTo>
                  <a:pt x="13" y="22"/>
                  <a:pt x="15" y="24"/>
                  <a:pt x="17" y="25"/>
                </a:cubicBezTo>
                <a:cubicBezTo>
                  <a:pt x="16" y="26"/>
                  <a:pt x="15" y="27"/>
                  <a:pt x="15" y="28"/>
                </a:cubicBezTo>
                <a:cubicBezTo>
                  <a:pt x="12" y="27"/>
                  <a:pt x="10" y="26"/>
                  <a:pt x="10" y="26"/>
                </a:cubicBezTo>
                <a:cubicBezTo>
                  <a:pt x="9" y="26"/>
                  <a:pt x="9" y="26"/>
                  <a:pt x="8" y="26"/>
                </a:cubicBezTo>
                <a:cubicBezTo>
                  <a:pt x="8" y="26"/>
                  <a:pt x="8" y="26"/>
                  <a:pt x="7" y="27"/>
                </a:cubicBezTo>
                <a:cubicBezTo>
                  <a:pt x="7" y="27"/>
                  <a:pt x="7" y="27"/>
                  <a:pt x="7" y="28"/>
                </a:cubicBezTo>
                <a:cubicBezTo>
                  <a:pt x="7" y="28"/>
                  <a:pt x="7" y="29"/>
                  <a:pt x="8" y="29"/>
                </a:cubicBezTo>
                <a:cubicBezTo>
                  <a:pt x="8" y="29"/>
                  <a:pt x="10" y="31"/>
                  <a:pt x="12" y="32"/>
                </a:cubicBezTo>
                <a:cubicBezTo>
                  <a:pt x="12" y="33"/>
                  <a:pt x="11" y="34"/>
                  <a:pt x="11" y="35"/>
                </a:cubicBezTo>
                <a:cubicBezTo>
                  <a:pt x="9" y="35"/>
                  <a:pt x="6" y="34"/>
                  <a:pt x="5" y="34"/>
                </a:cubicBezTo>
                <a:cubicBezTo>
                  <a:pt x="5" y="34"/>
                  <a:pt x="5" y="34"/>
                  <a:pt x="4" y="34"/>
                </a:cubicBezTo>
                <a:cubicBezTo>
                  <a:pt x="4" y="34"/>
                  <a:pt x="4" y="35"/>
                  <a:pt x="3" y="35"/>
                </a:cubicBezTo>
                <a:cubicBezTo>
                  <a:pt x="3" y="35"/>
                  <a:pt x="3" y="36"/>
                  <a:pt x="3" y="36"/>
                </a:cubicBezTo>
                <a:cubicBezTo>
                  <a:pt x="4" y="37"/>
                  <a:pt x="4" y="37"/>
                  <a:pt x="4" y="37"/>
                </a:cubicBezTo>
                <a:cubicBezTo>
                  <a:pt x="5" y="38"/>
                  <a:pt x="7" y="39"/>
                  <a:pt x="9" y="40"/>
                </a:cubicBezTo>
                <a:cubicBezTo>
                  <a:pt x="9" y="41"/>
                  <a:pt x="9" y="42"/>
                  <a:pt x="8" y="43"/>
                </a:cubicBezTo>
                <a:cubicBezTo>
                  <a:pt x="6" y="43"/>
                  <a:pt x="3" y="43"/>
                  <a:pt x="3" y="43"/>
                </a:cubicBezTo>
                <a:cubicBezTo>
                  <a:pt x="2" y="42"/>
                  <a:pt x="2" y="43"/>
                  <a:pt x="2" y="43"/>
                </a:cubicBezTo>
                <a:cubicBezTo>
                  <a:pt x="1" y="43"/>
                  <a:pt x="1" y="44"/>
                  <a:pt x="1" y="44"/>
                </a:cubicBezTo>
                <a:cubicBezTo>
                  <a:pt x="1" y="44"/>
                  <a:pt x="1" y="45"/>
                  <a:pt x="1" y="45"/>
                </a:cubicBezTo>
                <a:cubicBezTo>
                  <a:pt x="1" y="46"/>
                  <a:pt x="2" y="46"/>
                  <a:pt x="2" y="46"/>
                </a:cubicBezTo>
                <a:cubicBezTo>
                  <a:pt x="3" y="46"/>
                  <a:pt x="5" y="47"/>
                  <a:pt x="7" y="48"/>
                </a:cubicBezTo>
                <a:cubicBezTo>
                  <a:pt x="7" y="49"/>
                  <a:pt x="7" y="50"/>
                  <a:pt x="7" y="51"/>
                </a:cubicBezTo>
                <a:cubicBezTo>
                  <a:pt x="5" y="51"/>
                  <a:pt x="2" y="51"/>
                  <a:pt x="2" y="52"/>
                </a:cubicBezTo>
                <a:cubicBezTo>
                  <a:pt x="1" y="52"/>
                  <a:pt x="1" y="52"/>
                  <a:pt x="1" y="52"/>
                </a:cubicBezTo>
                <a:cubicBezTo>
                  <a:pt x="0" y="52"/>
                  <a:pt x="0" y="53"/>
                  <a:pt x="0" y="53"/>
                </a:cubicBezTo>
                <a:cubicBezTo>
                  <a:pt x="0" y="54"/>
                  <a:pt x="0" y="54"/>
                  <a:pt x="1" y="55"/>
                </a:cubicBezTo>
                <a:cubicBezTo>
                  <a:pt x="1" y="55"/>
                  <a:pt x="1" y="55"/>
                  <a:pt x="2" y="55"/>
                </a:cubicBezTo>
                <a:cubicBezTo>
                  <a:pt x="2" y="55"/>
                  <a:pt x="5" y="55"/>
                  <a:pt x="7" y="56"/>
                </a:cubicBezTo>
                <a:cubicBezTo>
                  <a:pt x="7" y="57"/>
                  <a:pt x="7" y="58"/>
                  <a:pt x="7" y="59"/>
                </a:cubicBezTo>
                <a:cubicBezTo>
                  <a:pt x="5" y="60"/>
                  <a:pt x="3" y="60"/>
                  <a:pt x="2" y="61"/>
                </a:cubicBezTo>
                <a:cubicBezTo>
                  <a:pt x="2" y="61"/>
                  <a:pt x="1" y="61"/>
                  <a:pt x="1" y="61"/>
                </a:cubicBezTo>
                <a:cubicBezTo>
                  <a:pt x="1" y="62"/>
                  <a:pt x="1" y="62"/>
                  <a:pt x="1" y="63"/>
                </a:cubicBezTo>
                <a:cubicBezTo>
                  <a:pt x="1" y="63"/>
                  <a:pt x="1" y="64"/>
                  <a:pt x="2" y="64"/>
                </a:cubicBezTo>
                <a:cubicBezTo>
                  <a:pt x="2" y="64"/>
                  <a:pt x="2" y="64"/>
                  <a:pt x="3" y="64"/>
                </a:cubicBezTo>
                <a:cubicBezTo>
                  <a:pt x="3" y="64"/>
                  <a:pt x="6" y="64"/>
                  <a:pt x="8" y="64"/>
                </a:cubicBezTo>
                <a:cubicBezTo>
                  <a:pt x="9" y="65"/>
                  <a:pt x="9" y="66"/>
                  <a:pt x="9" y="67"/>
                </a:cubicBezTo>
                <a:cubicBezTo>
                  <a:pt x="7" y="68"/>
                  <a:pt x="5" y="69"/>
                  <a:pt x="4" y="69"/>
                </a:cubicBezTo>
                <a:cubicBezTo>
                  <a:pt x="4" y="70"/>
                  <a:pt x="4" y="70"/>
                  <a:pt x="3" y="70"/>
                </a:cubicBezTo>
                <a:cubicBezTo>
                  <a:pt x="3" y="71"/>
                  <a:pt x="3" y="71"/>
                  <a:pt x="3" y="72"/>
                </a:cubicBezTo>
                <a:cubicBezTo>
                  <a:pt x="4" y="72"/>
                  <a:pt x="4" y="72"/>
                  <a:pt x="4" y="73"/>
                </a:cubicBezTo>
                <a:cubicBezTo>
                  <a:pt x="5" y="73"/>
                  <a:pt x="5" y="73"/>
                  <a:pt x="5" y="73"/>
                </a:cubicBezTo>
                <a:cubicBezTo>
                  <a:pt x="6" y="73"/>
                  <a:pt x="9" y="72"/>
                  <a:pt x="11" y="71"/>
                </a:cubicBezTo>
                <a:cubicBezTo>
                  <a:pt x="11" y="73"/>
                  <a:pt x="12" y="74"/>
                  <a:pt x="12" y="75"/>
                </a:cubicBezTo>
                <a:cubicBezTo>
                  <a:pt x="10" y="76"/>
                  <a:pt x="8" y="77"/>
                  <a:pt x="8" y="78"/>
                </a:cubicBezTo>
                <a:cubicBezTo>
                  <a:pt x="7" y="78"/>
                  <a:pt x="7" y="78"/>
                  <a:pt x="7" y="79"/>
                </a:cubicBezTo>
                <a:cubicBezTo>
                  <a:pt x="7" y="79"/>
                  <a:pt x="7" y="80"/>
                  <a:pt x="7" y="80"/>
                </a:cubicBezTo>
                <a:cubicBezTo>
                  <a:pt x="8" y="81"/>
                  <a:pt x="8" y="81"/>
                  <a:pt x="8" y="81"/>
                </a:cubicBezTo>
                <a:cubicBezTo>
                  <a:pt x="9" y="81"/>
                  <a:pt x="9" y="81"/>
                  <a:pt x="10" y="81"/>
                </a:cubicBezTo>
                <a:cubicBezTo>
                  <a:pt x="10" y="81"/>
                  <a:pt x="12" y="80"/>
                  <a:pt x="15" y="79"/>
                </a:cubicBezTo>
                <a:cubicBezTo>
                  <a:pt x="15" y="80"/>
                  <a:pt x="16" y="81"/>
                  <a:pt x="17" y="82"/>
                </a:cubicBezTo>
                <a:cubicBezTo>
                  <a:pt x="15" y="83"/>
                  <a:pt x="13" y="85"/>
                  <a:pt x="13" y="85"/>
                </a:cubicBezTo>
                <a:cubicBezTo>
                  <a:pt x="12" y="86"/>
                  <a:pt x="12" y="86"/>
                  <a:pt x="12" y="87"/>
                </a:cubicBezTo>
                <a:cubicBezTo>
                  <a:pt x="12" y="87"/>
                  <a:pt x="12" y="87"/>
                  <a:pt x="13" y="88"/>
                </a:cubicBezTo>
                <a:cubicBezTo>
                  <a:pt x="13" y="88"/>
                  <a:pt x="13" y="88"/>
                  <a:pt x="14" y="88"/>
                </a:cubicBezTo>
                <a:cubicBezTo>
                  <a:pt x="14" y="88"/>
                  <a:pt x="15" y="88"/>
                  <a:pt x="15" y="88"/>
                </a:cubicBezTo>
                <a:cubicBezTo>
                  <a:pt x="16" y="88"/>
                  <a:pt x="18" y="86"/>
                  <a:pt x="20" y="85"/>
                </a:cubicBezTo>
                <a:cubicBezTo>
                  <a:pt x="20" y="86"/>
                  <a:pt x="21" y="87"/>
                  <a:pt x="22" y="87"/>
                </a:cubicBezTo>
                <a:cubicBezTo>
                  <a:pt x="21" y="89"/>
                  <a:pt x="19" y="92"/>
                  <a:pt x="19" y="92"/>
                </a:cubicBezTo>
                <a:cubicBezTo>
                  <a:pt x="19" y="92"/>
                  <a:pt x="19" y="93"/>
                  <a:pt x="19" y="93"/>
                </a:cubicBezTo>
                <a:cubicBezTo>
                  <a:pt x="19" y="94"/>
                  <a:pt x="19" y="94"/>
                  <a:pt x="19" y="94"/>
                </a:cubicBezTo>
                <a:cubicBezTo>
                  <a:pt x="20" y="95"/>
                  <a:pt x="20" y="95"/>
                  <a:pt x="20" y="95"/>
                </a:cubicBezTo>
                <a:cubicBezTo>
                  <a:pt x="21" y="95"/>
                  <a:pt x="21" y="95"/>
                  <a:pt x="22" y="94"/>
                </a:cubicBezTo>
                <a:cubicBezTo>
                  <a:pt x="22" y="94"/>
                  <a:pt x="24" y="92"/>
                  <a:pt x="26" y="91"/>
                </a:cubicBezTo>
                <a:cubicBezTo>
                  <a:pt x="27" y="91"/>
                  <a:pt x="27" y="92"/>
                  <a:pt x="28" y="92"/>
                </a:cubicBezTo>
                <a:cubicBezTo>
                  <a:pt x="27" y="95"/>
                  <a:pt x="26" y="97"/>
                  <a:pt x="26" y="97"/>
                </a:cubicBezTo>
                <a:cubicBezTo>
                  <a:pt x="26" y="98"/>
                  <a:pt x="26" y="98"/>
                  <a:pt x="26" y="99"/>
                </a:cubicBezTo>
                <a:cubicBezTo>
                  <a:pt x="26" y="99"/>
                  <a:pt x="27" y="100"/>
                  <a:pt x="27" y="100"/>
                </a:cubicBezTo>
                <a:cubicBezTo>
                  <a:pt x="27" y="100"/>
                  <a:pt x="28" y="100"/>
                  <a:pt x="28" y="100"/>
                </a:cubicBezTo>
                <a:cubicBezTo>
                  <a:pt x="29" y="100"/>
                  <a:pt x="29" y="100"/>
                  <a:pt x="29" y="99"/>
                </a:cubicBezTo>
                <a:cubicBezTo>
                  <a:pt x="30" y="99"/>
                  <a:pt x="31" y="97"/>
                  <a:pt x="32" y="95"/>
                </a:cubicBezTo>
                <a:cubicBezTo>
                  <a:pt x="33" y="95"/>
                  <a:pt x="35" y="96"/>
                  <a:pt x="36" y="96"/>
                </a:cubicBezTo>
                <a:cubicBezTo>
                  <a:pt x="35" y="99"/>
                  <a:pt x="34" y="101"/>
                  <a:pt x="34" y="102"/>
                </a:cubicBezTo>
                <a:cubicBezTo>
                  <a:pt x="34" y="102"/>
                  <a:pt x="34" y="102"/>
                  <a:pt x="34" y="103"/>
                </a:cubicBezTo>
                <a:cubicBezTo>
                  <a:pt x="35" y="103"/>
                  <a:pt x="35" y="104"/>
                  <a:pt x="35" y="104"/>
                </a:cubicBezTo>
                <a:cubicBezTo>
                  <a:pt x="36" y="104"/>
                  <a:pt x="36" y="104"/>
                  <a:pt x="37" y="104"/>
                </a:cubicBezTo>
                <a:cubicBezTo>
                  <a:pt x="37" y="104"/>
                  <a:pt x="37" y="103"/>
                  <a:pt x="38" y="103"/>
                </a:cubicBezTo>
                <a:cubicBezTo>
                  <a:pt x="38" y="102"/>
                  <a:pt x="39" y="100"/>
                  <a:pt x="40" y="98"/>
                </a:cubicBezTo>
                <a:cubicBezTo>
                  <a:pt x="41" y="98"/>
                  <a:pt x="42" y="99"/>
                  <a:pt x="43" y="99"/>
                </a:cubicBezTo>
                <a:cubicBezTo>
                  <a:pt x="43" y="101"/>
                  <a:pt x="43" y="104"/>
                  <a:pt x="43" y="104"/>
                </a:cubicBezTo>
                <a:cubicBezTo>
                  <a:pt x="43" y="105"/>
                  <a:pt x="43" y="105"/>
                  <a:pt x="43" y="106"/>
                </a:cubicBezTo>
                <a:cubicBezTo>
                  <a:pt x="43" y="106"/>
                  <a:pt x="44" y="106"/>
                  <a:pt x="44" y="106"/>
                </a:cubicBezTo>
                <a:cubicBezTo>
                  <a:pt x="45" y="106"/>
                  <a:pt x="45" y="106"/>
                  <a:pt x="46" y="106"/>
                </a:cubicBezTo>
                <a:cubicBezTo>
                  <a:pt x="46" y="106"/>
                  <a:pt x="46" y="105"/>
                  <a:pt x="46" y="105"/>
                </a:cubicBezTo>
                <a:cubicBezTo>
                  <a:pt x="47" y="104"/>
                  <a:pt x="47" y="102"/>
                  <a:pt x="48" y="100"/>
                </a:cubicBezTo>
                <a:cubicBezTo>
                  <a:pt x="49" y="100"/>
                  <a:pt x="50" y="100"/>
                  <a:pt x="51" y="100"/>
                </a:cubicBezTo>
                <a:cubicBezTo>
                  <a:pt x="51" y="102"/>
                  <a:pt x="52" y="105"/>
                  <a:pt x="52" y="105"/>
                </a:cubicBezTo>
                <a:cubicBezTo>
                  <a:pt x="52" y="106"/>
                  <a:pt x="52" y="106"/>
                  <a:pt x="52" y="106"/>
                </a:cubicBezTo>
                <a:cubicBezTo>
                  <a:pt x="53" y="107"/>
                  <a:pt x="53" y="107"/>
                  <a:pt x="54" y="107"/>
                </a:cubicBezTo>
                <a:cubicBezTo>
                  <a:pt x="54" y="107"/>
                  <a:pt x="55" y="107"/>
                  <a:pt x="55" y="106"/>
                </a:cubicBezTo>
                <a:cubicBezTo>
                  <a:pt x="55" y="106"/>
                  <a:pt x="55" y="106"/>
                  <a:pt x="55" y="105"/>
                </a:cubicBezTo>
                <a:cubicBezTo>
                  <a:pt x="56" y="105"/>
                  <a:pt x="56" y="102"/>
                  <a:pt x="56" y="100"/>
                </a:cubicBezTo>
                <a:cubicBezTo>
                  <a:pt x="57" y="100"/>
                  <a:pt x="58" y="100"/>
                  <a:pt x="59" y="100"/>
                </a:cubicBezTo>
                <a:cubicBezTo>
                  <a:pt x="60" y="102"/>
                  <a:pt x="61" y="104"/>
                  <a:pt x="61" y="105"/>
                </a:cubicBezTo>
                <a:cubicBezTo>
                  <a:pt x="61" y="105"/>
                  <a:pt x="61" y="106"/>
                  <a:pt x="62" y="106"/>
                </a:cubicBezTo>
                <a:cubicBezTo>
                  <a:pt x="62" y="106"/>
                  <a:pt x="62" y="106"/>
                  <a:pt x="63" y="106"/>
                </a:cubicBezTo>
                <a:cubicBezTo>
                  <a:pt x="63" y="106"/>
                  <a:pt x="64" y="106"/>
                  <a:pt x="64" y="106"/>
                </a:cubicBezTo>
                <a:cubicBezTo>
                  <a:pt x="64" y="105"/>
                  <a:pt x="64" y="105"/>
                  <a:pt x="64" y="104"/>
                </a:cubicBezTo>
                <a:cubicBezTo>
                  <a:pt x="64" y="104"/>
                  <a:pt x="64" y="101"/>
                  <a:pt x="64" y="99"/>
                </a:cubicBezTo>
                <a:cubicBezTo>
                  <a:pt x="65" y="99"/>
                  <a:pt x="66" y="98"/>
                  <a:pt x="67" y="98"/>
                </a:cubicBezTo>
                <a:cubicBezTo>
                  <a:pt x="68" y="100"/>
                  <a:pt x="69" y="102"/>
                  <a:pt x="70" y="103"/>
                </a:cubicBezTo>
                <a:cubicBezTo>
                  <a:pt x="70" y="103"/>
                  <a:pt x="70" y="104"/>
                  <a:pt x="71" y="104"/>
                </a:cubicBezTo>
                <a:cubicBezTo>
                  <a:pt x="71" y="104"/>
                  <a:pt x="71" y="104"/>
                  <a:pt x="72" y="104"/>
                </a:cubicBezTo>
                <a:cubicBezTo>
                  <a:pt x="72" y="104"/>
                  <a:pt x="73" y="103"/>
                  <a:pt x="73" y="103"/>
                </a:cubicBezTo>
                <a:cubicBezTo>
                  <a:pt x="73" y="102"/>
                  <a:pt x="73" y="102"/>
                  <a:pt x="73" y="102"/>
                </a:cubicBezTo>
                <a:cubicBezTo>
                  <a:pt x="73" y="101"/>
                  <a:pt x="72" y="99"/>
                  <a:pt x="72" y="96"/>
                </a:cubicBezTo>
                <a:cubicBezTo>
                  <a:pt x="73" y="96"/>
                  <a:pt x="74" y="95"/>
                  <a:pt x="75" y="95"/>
                </a:cubicBezTo>
                <a:cubicBezTo>
                  <a:pt x="76" y="97"/>
                  <a:pt x="78" y="99"/>
                  <a:pt x="78" y="99"/>
                </a:cubicBezTo>
                <a:cubicBezTo>
                  <a:pt x="78" y="100"/>
                  <a:pt x="79" y="100"/>
                  <a:pt x="79" y="100"/>
                </a:cubicBezTo>
                <a:cubicBezTo>
                  <a:pt x="80" y="100"/>
                  <a:pt x="80" y="100"/>
                  <a:pt x="80" y="100"/>
                </a:cubicBezTo>
                <a:cubicBezTo>
                  <a:pt x="81" y="100"/>
                  <a:pt x="81" y="99"/>
                  <a:pt x="81" y="99"/>
                </a:cubicBezTo>
                <a:cubicBezTo>
                  <a:pt x="81" y="98"/>
                  <a:pt x="81" y="98"/>
                  <a:pt x="81" y="97"/>
                </a:cubicBezTo>
                <a:cubicBezTo>
                  <a:pt x="81" y="97"/>
                  <a:pt x="80" y="95"/>
                  <a:pt x="79" y="92"/>
                </a:cubicBezTo>
                <a:cubicBezTo>
                  <a:pt x="80" y="92"/>
                  <a:pt x="81" y="91"/>
                  <a:pt x="82" y="91"/>
                </a:cubicBezTo>
                <a:cubicBezTo>
                  <a:pt x="83" y="92"/>
                  <a:pt x="85" y="94"/>
                  <a:pt x="86" y="94"/>
                </a:cubicBezTo>
                <a:cubicBezTo>
                  <a:pt x="86" y="95"/>
                  <a:pt x="86" y="95"/>
                  <a:pt x="87" y="95"/>
                </a:cubicBezTo>
                <a:cubicBezTo>
                  <a:pt x="87" y="95"/>
                  <a:pt x="88" y="95"/>
                  <a:pt x="88" y="94"/>
                </a:cubicBezTo>
                <a:cubicBezTo>
                  <a:pt x="88" y="94"/>
                  <a:pt x="89" y="94"/>
                  <a:pt x="89" y="93"/>
                </a:cubicBezTo>
                <a:cubicBezTo>
                  <a:pt x="89" y="93"/>
                  <a:pt x="89" y="92"/>
                  <a:pt x="88" y="92"/>
                </a:cubicBezTo>
                <a:cubicBezTo>
                  <a:pt x="88" y="92"/>
                  <a:pt x="87" y="89"/>
                  <a:pt x="85" y="87"/>
                </a:cubicBezTo>
                <a:cubicBezTo>
                  <a:pt x="86" y="87"/>
                  <a:pt x="87" y="86"/>
                  <a:pt x="88" y="85"/>
                </a:cubicBezTo>
                <a:cubicBezTo>
                  <a:pt x="90" y="86"/>
                  <a:pt x="92" y="88"/>
                  <a:pt x="92" y="88"/>
                </a:cubicBezTo>
                <a:cubicBezTo>
                  <a:pt x="93" y="88"/>
                  <a:pt x="93" y="88"/>
                  <a:pt x="93" y="88"/>
                </a:cubicBezTo>
                <a:cubicBezTo>
                  <a:pt x="94" y="88"/>
                  <a:pt x="94" y="88"/>
                  <a:pt x="95" y="88"/>
                </a:cubicBezTo>
                <a:cubicBezTo>
                  <a:pt x="95" y="87"/>
                  <a:pt x="95" y="87"/>
                  <a:pt x="95" y="87"/>
                </a:cubicBezTo>
                <a:cubicBezTo>
                  <a:pt x="95" y="86"/>
                  <a:pt x="95" y="86"/>
                  <a:pt x="95" y="85"/>
                </a:cubicBezTo>
                <a:cubicBezTo>
                  <a:pt x="94" y="85"/>
                  <a:pt x="92" y="83"/>
                  <a:pt x="91" y="82"/>
                </a:cubicBezTo>
                <a:cubicBezTo>
                  <a:pt x="91" y="81"/>
                  <a:pt x="92" y="80"/>
                  <a:pt x="93" y="79"/>
                </a:cubicBezTo>
                <a:cubicBezTo>
                  <a:pt x="95" y="80"/>
                  <a:pt x="97" y="81"/>
                  <a:pt x="98" y="81"/>
                </a:cubicBezTo>
                <a:cubicBezTo>
                  <a:pt x="98" y="81"/>
                  <a:pt x="99" y="81"/>
                  <a:pt x="99" y="81"/>
                </a:cubicBezTo>
                <a:cubicBezTo>
                  <a:pt x="99" y="81"/>
                  <a:pt x="100" y="81"/>
                  <a:pt x="100" y="80"/>
                </a:cubicBezTo>
                <a:cubicBezTo>
                  <a:pt x="100" y="80"/>
                  <a:pt x="100" y="79"/>
                  <a:pt x="100" y="79"/>
                </a:cubicBezTo>
                <a:cubicBezTo>
                  <a:pt x="100" y="78"/>
                  <a:pt x="100" y="78"/>
                  <a:pt x="99" y="78"/>
                </a:cubicBezTo>
                <a:cubicBezTo>
                  <a:pt x="99" y="77"/>
                  <a:pt x="97" y="76"/>
                  <a:pt x="95" y="75"/>
                </a:cubicBezTo>
                <a:cubicBezTo>
                  <a:pt x="96" y="74"/>
                  <a:pt x="96" y="73"/>
                  <a:pt x="96" y="71"/>
                </a:cubicBezTo>
                <a:cubicBezTo>
                  <a:pt x="99" y="72"/>
                  <a:pt x="101" y="73"/>
                  <a:pt x="102" y="73"/>
                </a:cubicBezTo>
                <a:cubicBezTo>
                  <a:pt x="102" y="73"/>
                  <a:pt x="103" y="73"/>
                  <a:pt x="103" y="73"/>
                </a:cubicBezTo>
                <a:cubicBezTo>
                  <a:pt x="103" y="72"/>
                  <a:pt x="104" y="72"/>
                  <a:pt x="104" y="72"/>
                </a:cubicBezTo>
                <a:cubicBezTo>
                  <a:pt x="104" y="71"/>
                  <a:pt x="104" y="71"/>
                  <a:pt x="104" y="70"/>
                </a:cubicBezTo>
                <a:cubicBezTo>
                  <a:pt x="104" y="70"/>
                  <a:pt x="103" y="70"/>
                  <a:pt x="103" y="69"/>
                </a:cubicBezTo>
                <a:cubicBezTo>
                  <a:pt x="103" y="69"/>
                  <a:pt x="100" y="68"/>
                  <a:pt x="98" y="67"/>
                </a:cubicBezTo>
                <a:cubicBezTo>
                  <a:pt x="98" y="66"/>
                  <a:pt x="99" y="65"/>
                  <a:pt x="99" y="64"/>
                </a:cubicBezTo>
                <a:cubicBezTo>
                  <a:pt x="101" y="64"/>
                  <a:pt x="104" y="64"/>
                  <a:pt x="104" y="64"/>
                </a:cubicBezTo>
                <a:cubicBezTo>
                  <a:pt x="105" y="64"/>
                  <a:pt x="105" y="64"/>
                  <a:pt x="106" y="64"/>
                </a:cubicBezTo>
                <a:cubicBezTo>
                  <a:pt x="106" y="64"/>
                  <a:pt x="106" y="63"/>
                  <a:pt x="106" y="63"/>
                </a:cubicBezTo>
                <a:cubicBezTo>
                  <a:pt x="106" y="62"/>
                  <a:pt x="106" y="62"/>
                  <a:pt x="106" y="61"/>
                </a:cubicBezTo>
                <a:cubicBezTo>
                  <a:pt x="106" y="61"/>
                  <a:pt x="105" y="61"/>
                  <a:pt x="105" y="61"/>
                </a:cubicBezTo>
                <a:cubicBezTo>
                  <a:pt x="105" y="60"/>
                  <a:pt x="102" y="60"/>
                  <a:pt x="100" y="59"/>
                </a:cubicBezTo>
                <a:cubicBezTo>
                  <a:pt x="100" y="58"/>
                  <a:pt x="100" y="57"/>
                  <a:pt x="100" y="56"/>
                </a:cubicBezTo>
                <a:cubicBezTo>
                  <a:pt x="102" y="56"/>
                  <a:pt x="105" y="55"/>
                  <a:pt x="105" y="55"/>
                </a:cubicBezTo>
                <a:close/>
                <a:moveTo>
                  <a:pt x="54" y="96"/>
                </a:moveTo>
                <a:cubicBezTo>
                  <a:pt x="53" y="96"/>
                  <a:pt x="53" y="96"/>
                  <a:pt x="53" y="96"/>
                </a:cubicBezTo>
                <a:cubicBezTo>
                  <a:pt x="54" y="96"/>
                  <a:pt x="54" y="96"/>
                  <a:pt x="54" y="96"/>
                </a:cubicBezTo>
                <a:cubicBezTo>
                  <a:pt x="54" y="96"/>
                  <a:pt x="54" y="96"/>
                  <a:pt x="54" y="96"/>
                </a:cubicBezTo>
                <a:close/>
                <a:moveTo>
                  <a:pt x="40" y="93"/>
                </a:moveTo>
                <a:cubicBezTo>
                  <a:pt x="39" y="93"/>
                  <a:pt x="39" y="93"/>
                  <a:pt x="39" y="93"/>
                </a:cubicBezTo>
                <a:cubicBezTo>
                  <a:pt x="39" y="93"/>
                  <a:pt x="39" y="93"/>
                  <a:pt x="39" y="93"/>
                </a:cubicBezTo>
                <a:cubicBezTo>
                  <a:pt x="39" y="93"/>
                  <a:pt x="39" y="93"/>
                  <a:pt x="40" y="93"/>
                </a:cubicBezTo>
                <a:close/>
                <a:moveTo>
                  <a:pt x="27" y="86"/>
                </a:moveTo>
                <a:cubicBezTo>
                  <a:pt x="27" y="86"/>
                  <a:pt x="26" y="86"/>
                  <a:pt x="26" y="85"/>
                </a:cubicBezTo>
                <a:cubicBezTo>
                  <a:pt x="26" y="86"/>
                  <a:pt x="26" y="86"/>
                  <a:pt x="26" y="86"/>
                </a:cubicBezTo>
                <a:cubicBezTo>
                  <a:pt x="27" y="86"/>
                  <a:pt x="27" y="86"/>
                  <a:pt x="27" y="86"/>
                </a:cubicBezTo>
                <a:close/>
                <a:moveTo>
                  <a:pt x="17" y="75"/>
                </a:moveTo>
                <a:cubicBezTo>
                  <a:pt x="17" y="75"/>
                  <a:pt x="17" y="74"/>
                  <a:pt x="17" y="74"/>
                </a:cubicBezTo>
                <a:cubicBezTo>
                  <a:pt x="17" y="74"/>
                  <a:pt x="17" y="74"/>
                  <a:pt x="17" y="75"/>
                </a:cubicBezTo>
                <a:cubicBezTo>
                  <a:pt x="17" y="75"/>
                  <a:pt x="17" y="75"/>
                  <a:pt x="17" y="75"/>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30" name="Freeform 18"/>
          <p:cNvSpPr>
            <a:spLocks noEditPoints="1"/>
          </p:cNvSpPr>
          <p:nvPr/>
        </p:nvSpPr>
        <p:spPr bwMode="auto">
          <a:xfrm>
            <a:off x="-58204" y="610078"/>
            <a:ext cx="579790" cy="584020"/>
          </a:xfrm>
          <a:custGeom>
            <a:avLst/>
            <a:gdLst>
              <a:gd name="T0" fmla="*/ 121 w 123"/>
              <a:gd name="T1" fmla="*/ 60 h 124"/>
              <a:gd name="T2" fmla="*/ 122 w 123"/>
              <a:gd name="T3" fmla="*/ 51 h 124"/>
              <a:gd name="T4" fmla="*/ 118 w 123"/>
              <a:gd name="T5" fmla="*/ 44 h 124"/>
              <a:gd name="T6" fmla="*/ 111 w 123"/>
              <a:gd name="T7" fmla="*/ 41 h 124"/>
              <a:gd name="T8" fmla="*/ 114 w 123"/>
              <a:gd name="T9" fmla="*/ 30 h 124"/>
              <a:gd name="T10" fmla="*/ 109 w 123"/>
              <a:gd name="T11" fmla="*/ 24 h 124"/>
              <a:gd name="T12" fmla="*/ 98 w 123"/>
              <a:gd name="T13" fmla="*/ 23 h 124"/>
              <a:gd name="T14" fmla="*/ 98 w 123"/>
              <a:gd name="T15" fmla="*/ 15 h 124"/>
              <a:gd name="T16" fmla="*/ 92 w 123"/>
              <a:gd name="T17" fmla="*/ 9 h 124"/>
              <a:gd name="T18" fmla="*/ 84 w 123"/>
              <a:gd name="T19" fmla="*/ 6 h 124"/>
              <a:gd name="T20" fmla="*/ 77 w 123"/>
              <a:gd name="T21" fmla="*/ 11 h 124"/>
              <a:gd name="T22" fmla="*/ 71 w 123"/>
              <a:gd name="T23" fmla="*/ 1 h 124"/>
              <a:gd name="T24" fmla="*/ 63 w 123"/>
              <a:gd name="T25" fmla="*/ 1 h 124"/>
              <a:gd name="T26" fmla="*/ 55 w 123"/>
              <a:gd name="T27" fmla="*/ 9 h 124"/>
              <a:gd name="T28" fmla="*/ 49 w 123"/>
              <a:gd name="T29" fmla="*/ 3 h 124"/>
              <a:gd name="T30" fmla="*/ 40 w 123"/>
              <a:gd name="T31" fmla="*/ 4 h 124"/>
              <a:gd name="T32" fmla="*/ 33 w 123"/>
              <a:gd name="T33" fmla="*/ 9 h 124"/>
              <a:gd name="T34" fmla="*/ 32 w 123"/>
              <a:gd name="T35" fmla="*/ 17 h 124"/>
              <a:gd name="T36" fmla="*/ 21 w 123"/>
              <a:gd name="T37" fmla="*/ 16 h 124"/>
              <a:gd name="T38" fmla="*/ 15 w 123"/>
              <a:gd name="T39" fmla="*/ 22 h 124"/>
              <a:gd name="T40" fmla="*/ 16 w 123"/>
              <a:gd name="T41" fmla="*/ 33 h 124"/>
              <a:gd name="T42" fmla="*/ 9 w 123"/>
              <a:gd name="T43" fmla="*/ 34 h 124"/>
              <a:gd name="T44" fmla="*/ 3 w 123"/>
              <a:gd name="T45" fmla="*/ 41 h 124"/>
              <a:gd name="T46" fmla="*/ 3 w 123"/>
              <a:gd name="T47" fmla="*/ 49 h 124"/>
              <a:gd name="T48" fmla="*/ 8 w 123"/>
              <a:gd name="T49" fmla="*/ 55 h 124"/>
              <a:gd name="T50" fmla="*/ 0 w 123"/>
              <a:gd name="T51" fmla="*/ 63 h 124"/>
              <a:gd name="T52" fmla="*/ 1 w 123"/>
              <a:gd name="T53" fmla="*/ 71 h 124"/>
              <a:gd name="T54" fmla="*/ 10 w 123"/>
              <a:gd name="T55" fmla="*/ 78 h 124"/>
              <a:gd name="T56" fmla="*/ 6 w 123"/>
              <a:gd name="T57" fmla="*/ 85 h 124"/>
              <a:gd name="T58" fmla="*/ 8 w 123"/>
              <a:gd name="T59" fmla="*/ 93 h 124"/>
              <a:gd name="T60" fmla="*/ 14 w 123"/>
              <a:gd name="T61" fmla="*/ 99 h 124"/>
              <a:gd name="T62" fmla="*/ 22 w 123"/>
              <a:gd name="T63" fmla="*/ 99 h 124"/>
              <a:gd name="T64" fmla="*/ 23 w 123"/>
              <a:gd name="T65" fmla="*/ 110 h 124"/>
              <a:gd name="T66" fmla="*/ 30 w 123"/>
              <a:gd name="T67" fmla="*/ 114 h 124"/>
              <a:gd name="T68" fmla="*/ 41 w 123"/>
              <a:gd name="T69" fmla="*/ 112 h 124"/>
              <a:gd name="T70" fmla="*/ 43 w 123"/>
              <a:gd name="T71" fmla="*/ 119 h 124"/>
              <a:gd name="T72" fmla="*/ 51 w 123"/>
              <a:gd name="T73" fmla="*/ 123 h 124"/>
              <a:gd name="T74" fmla="*/ 59 w 123"/>
              <a:gd name="T75" fmla="*/ 122 h 124"/>
              <a:gd name="T76" fmla="*/ 64 w 123"/>
              <a:gd name="T77" fmla="*/ 116 h 124"/>
              <a:gd name="T78" fmla="*/ 73 w 123"/>
              <a:gd name="T79" fmla="*/ 122 h 124"/>
              <a:gd name="T80" fmla="*/ 81 w 123"/>
              <a:gd name="T81" fmla="*/ 120 h 124"/>
              <a:gd name="T82" fmla="*/ 86 w 123"/>
              <a:gd name="T83" fmla="*/ 110 h 124"/>
              <a:gd name="T84" fmla="*/ 93 w 123"/>
              <a:gd name="T85" fmla="*/ 113 h 124"/>
              <a:gd name="T86" fmla="*/ 101 w 123"/>
              <a:gd name="T87" fmla="*/ 109 h 124"/>
              <a:gd name="T88" fmla="*/ 106 w 123"/>
              <a:gd name="T89" fmla="*/ 102 h 124"/>
              <a:gd name="T90" fmla="*/ 104 w 123"/>
              <a:gd name="T91" fmla="*/ 94 h 124"/>
              <a:gd name="T92" fmla="*/ 115 w 123"/>
              <a:gd name="T93" fmla="*/ 91 h 124"/>
              <a:gd name="T94" fmla="*/ 118 w 123"/>
              <a:gd name="T95" fmla="*/ 84 h 124"/>
              <a:gd name="T96" fmla="*/ 114 w 123"/>
              <a:gd name="T97" fmla="*/ 74 h 124"/>
              <a:gd name="T98" fmla="*/ 121 w 123"/>
              <a:gd name="T99" fmla="*/ 70 h 124"/>
              <a:gd name="T100" fmla="*/ 61 w 123"/>
              <a:gd name="T101" fmla="*/ 111 h 124"/>
              <a:gd name="T102" fmla="*/ 45 w 123"/>
              <a:gd name="T103" fmla="*/ 108 h 124"/>
              <a:gd name="T104" fmla="*/ 31 w 123"/>
              <a:gd name="T105" fmla="*/ 10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4">
                <a:moveTo>
                  <a:pt x="121" y="64"/>
                </a:moveTo>
                <a:cubicBezTo>
                  <a:pt x="122" y="64"/>
                  <a:pt x="122" y="64"/>
                  <a:pt x="123" y="63"/>
                </a:cubicBezTo>
                <a:cubicBezTo>
                  <a:pt x="123" y="63"/>
                  <a:pt x="123" y="63"/>
                  <a:pt x="123" y="62"/>
                </a:cubicBezTo>
                <a:cubicBezTo>
                  <a:pt x="123" y="61"/>
                  <a:pt x="123" y="61"/>
                  <a:pt x="123" y="61"/>
                </a:cubicBezTo>
                <a:cubicBezTo>
                  <a:pt x="122" y="60"/>
                  <a:pt x="122" y="60"/>
                  <a:pt x="121" y="60"/>
                </a:cubicBezTo>
                <a:cubicBezTo>
                  <a:pt x="121" y="60"/>
                  <a:pt x="118" y="60"/>
                  <a:pt x="115" y="59"/>
                </a:cubicBezTo>
                <a:cubicBezTo>
                  <a:pt x="115" y="58"/>
                  <a:pt x="115" y="57"/>
                  <a:pt x="115" y="55"/>
                </a:cubicBezTo>
                <a:cubicBezTo>
                  <a:pt x="117" y="55"/>
                  <a:pt x="120" y="54"/>
                  <a:pt x="121" y="54"/>
                </a:cubicBezTo>
                <a:cubicBezTo>
                  <a:pt x="121" y="54"/>
                  <a:pt x="122" y="53"/>
                  <a:pt x="122" y="53"/>
                </a:cubicBezTo>
                <a:cubicBezTo>
                  <a:pt x="122" y="52"/>
                  <a:pt x="122" y="52"/>
                  <a:pt x="122" y="51"/>
                </a:cubicBezTo>
                <a:cubicBezTo>
                  <a:pt x="122" y="51"/>
                  <a:pt x="122" y="50"/>
                  <a:pt x="121" y="50"/>
                </a:cubicBezTo>
                <a:cubicBezTo>
                  <a:pt x="121" y="50"/>
                  <a:pt x="120" y="49"/>
                  <a:pt x="120" y="49"/>
                </a:cubicBezTo>
                <a:cubicBezTo>
                  <a:pt x="119" y="50"/>
                  <a:pt x="116" y="50"/>
                  <a:pt x="114" y="50"/>
                </a:cubicBezTo>
                <a:cubicBezTo>
                  <a:pt x="113" y="49"/>
                  <a:pt x="113" y="47"/>
                  <a:pt x="113" y="46"/>
                </a:cubicBezTo>
                <a:cubicBezTo>
                  <a:pt x="115" y="45"/>
                  <a:pt x="118" y="44"/>
                  <a:pt x="118" y="44"/>
                </a:cubicBezTo>
                <a:cubicBezTo>
                  <a:pt x="119" y="43"/>
                  <a:pt x="119" y="43"/>
                  <a:pt x="119" y="42"/>
                </a:cubicBezTo>
                <a:cubicBezTo>
                  <a:pt x="120" y="42"/>
                  <a:pt x="120" y="41"/>
                  <a:pt x="119" y="41"/>
                </a:cubicBezTo>
                <a:cubicBezTo>
                  <a:pt x="119" y="40"/>
                  <a:pt x="119" y="40"/>
                  <a:pt x="118" y="40"/>
                </a:cubicBezTo>
                <a:cubicBezTo>
                  <a:pt x="118" y="40"/>
                  <a:pt x="117" y="39"/>
                  <a:pt x="117" y="40"/>
                </a:cubicBezTo>
                <a:cubicBezTo>
                  <a:pt x="116" y="40"/>
                  <a:pt x="113" y="40"/>
                  <a:pt x="111" y="41"/>
                </a:cubicBezTo>
                <a:cubicBezTo>
                  <a:pt x="110" y="40"/>
                  <a:pt x="110" y="39"/>
                  <a:pt x="109" y="38"/>
                </a:cubicBezTo>
                <a:cubicBezTo>
                  <a:pt x="111" y="36"/>
                  <a:pt x="114" y="34"/>
                  <a:pt x="114" y="34"/>
                </a:cubicBezTo>
                <a:cubicBezTo>
                  <a:pt x="115" y="34"/>
                  <a:pt x="115" y="33"/>
                  <a:pt x="115" y="33"/>
                </a:cubicBezTo>
                <a:cubicBezTo>
                  <a:pt x="115" y="32"/>
                  <a:pt x="115" y="32"/>
                  <a:pt x="115" y="31"/>
                </a:cubicBezTo>
                <a:cubicBezTo>
                  <a:pt x="115" y="31"/>
                  <a:pt x="114" y="30"/>
                  <a:pt x="114" y="30"/>
                </a:cubicBezTo>
                <a:cubicBezTo>
                  <a:pt x="113" y="30"/>
                  <a:pt x="113" y="30"/>
                  <a:pt x="112" y="30"/>
                </a:cubicBezTo>
                <a:cubicBezTo>
                  <a:pt x="112" y="31"/>
                  <a:pt x="109" y="32"/>
                  <a:pt x="106" y="33"/>
                </a:cubicBezTo>
                <a:cubicBezTo>
                  <a:pt x="106" y="32"/>
                  <a:pt x="105" y="31"/>
                  <a:pt x="104" y="30"/>
                </a:cubicBezTo>
                <a:cubicBezTo>
                  <a:pt x="106" y="28"/>
                  <a:pt x="108" y="26"/>
                  <a:pt x="109" y="25"/>
                </a:cubicBezTo>
                <a:cubicBezTo>
                  <a:pt x="109" y="25"/>
                  <a:pt x="109" y="24"/>
                  <a:pt x="109" y="24"/>
                </a:cubicBezTo>
                <a:cubicBezTo>
                  <a:pt x="109" y="23"/>
                  <a:pt x="109" y="23"/>
                  <a:pt x="109" y="22"/>
                </a:cubicBezTo>
                <a:cubicBezTo>
                  <a:pt x="108" y="22"/>
                  <a:pt x="108" y="22"/>
                  <a:pt x="107" y="22"/>
                </a:cubicBezTo>
                <a:cubicBezTo>
                  <a:pt x="107" y="21"/>
                  <a:pt x="106" y="22"/>
                  <a:pt x="106" y="22"/>
                </a:cubicBezTo>
                <a:cubicBezTo>
                  <a:pt x="105" y="22"/>
                  <a:pt x="103" y="24"/>
                  <a:pt x="101" y="25"/>
                </a:cubicBezTo>
                <a:cubicBezTo>
                  <a:pt x="100" y="24"/>
                  <a:pt x="99" y="24"/>
                  <a:pt x="98" y="23"/>
                </a:cubicBezTo>
                <a:cubicBezTo>
                  <a:pt x="99" y="20"/>
                  <a:pt x="101" y="18"/>
                  <a:pt x="101" y="17"/>
                </a:cubicBezTo>
                <a:cubicBezTo>
                  <a:pt x="102" y="17"/>
                  <a:pt x="102" y="16"/>
                  <a:pt x="102" y="16"/>
                </a:cubicBezTo>
                <a:cubicBezTo>
                  <a:pt x="102" y="16"/>
                  <a:pt x="101" y="15"/>
                  <a:pt x="101" y="15"/>
                </a:cubicBezTo>
                <a:cubicBezTo>
                  <a:pt x="101" y="14"/>
                  <a:pt x="100" y="14"/>
                  <a:pt x="100" y="14"/>
                </a:cubicBezTo>
                <a:cubicBezTo>
                  <a:pt x="99" y="14"/>
                  <a:pt x="99" y="14"/>
                  <a:pt x="98" y="15"/>
                </a:cubicBezTo>
                <a:cubicBezTo>
                  <a:pt x="98" y="15"/>
                  <a:pt x="96" y="17"/>
                  <a:pt x="94" y="19"/>
                </a:cubicBezTo>
                <a:cubicBezTo>
                  <a:pt x="93" y="18"/>
                  <a:pt x="92" y="18"/>
                  <a:pt x="91" y="17"/>
                </a:cubicBezTo>
                <a:cubicBezTo>
                  <a:pt x="92" y="14"/>
                  <a:pt x="93" y="12"/>
                  <a:pt x="93" y="11"/>
                </a:cubicBezTo>
                <a:cubicBezTo>
                  <a:pt x="93" y="11"/>
                  <a:pt x="93" y="10"/>
                  <a:pt x="93" y="10"/>
                </a:cubicBezTo>
                <a:cubicBezTo>
                  <a:pt x="93" y="9"/>
                  <a:pt x="93" y="9"/>
                  <a:pt x="92" y="9"/>
                </a:cubicBezTo>
                <a:cubicBezTo>
                  <a:pt x="92" y="8"/>
                  <a:pt x="91" y="8"/>
                  <a:pt x="91" y="8"/>
                </a:cubicBezTo>
                <a:cubicBezTo>
                  <a:pt x="90" y="8"/>
                  <a:pt x="90" y="9"/>
                  <a:pt x="89" y="9"/>
                </a:cubicBezTo>
                <a:cubicBezTo>
                  <a:pt x="89" y="10"/>
                  <a:pt x="87" y="12"/>
                  <a:pt x="86" y="14"/>
                </a:cubicBezTo>
                <a:cubicBezTo>
                  <a:pt x="85" y="14"/>
                  <a:pt x="84" y="13"/>
                  <a:pt x="82" y="13"/>
                </a:cubicBezTo>
                <a:cubicBezTo>
                  <a:pt x="83" y="10"/>
                  <a:pt x="84" y="7"/>
                  <a:pt x="84" y="6"/>
                </a:cubicBezTo>
                <a:cubicBezTo>
                  <a:pt x="84" y="6"/>
                  <a:pt x="84" y="5"/>
                  <a:pt x="84" y="5"/>
                </a:cubicBezTo>
                <a:cubicBezTo>
                  <a:pt x="83" y="4"/>
                  <a:pt x="83" y="4"/>
                  <a:pt x="83" y="4"/>
                </a:cubicBezTo>
                <a:cubicBezTo>
                  <a:pt x="82" y="4"/>
                  <a:pt x="81" y="4"/>
                  <a:pt x="81" y="4"/>
                </a:cubicBezTo>
                <a:cubicBezTo>
                  <a:pt x="81" y="4"/>
                  <a:pt x="80" y="4"/>
                  <a:pt x="80" y="5"/>
                </a:cubicBezTo>
                <a:cubicBezTo>
                  <a:pt x="80" y="5"/>
                  <a:pt x="78" y="8"/>
                  <a:pt x="77" y="11"/>
                </a:cubicBezTo>
                <a:cubicBezTo>
                  <a:pt x="76" y="10"/>
                  <a:pt x="75" y="10"/>
                  <a:pt x="73" y="10"/>
                </a:cubicBezTo>
                <a:cubicBezTo>
                  <a:pt x="74" y="7"/>
                  <a:pt x="74" y="4"/>
                  <a:pt x="74" y="3"/>
                </a:cubicBezTo>
                <a:cubicBezTo>
                  <a:pt x="74" y="3"/>
                  <a:pt x="74" y="2"/>
                  <a:pt x="73" y="2"/>
                </a:cubicBezTo>
                <a:cubicBezTo>
                  <a:pt x="73" y="2"/>
                  <a:pt x="73" y="1"/>
                  <a:pt x="72" y="1"/>
                </a:cubicBezTo>
                <a:cubicBezTo>
                  <a:pt x="72" y="1"/>
                  <a:pt x="71" y="1"/>
                  <a:pt x="71" y="1"/>
                </a:cubicBezTo>
                <a:cubicBezTo>
                  <a:pt x="70" y="2"/>
                  <a:pt x="70" y="2"/>
                  <a:pt x="70" y="3"/>
                </a:cubicBezTo>
                <a:cubicBezTo>
                  <a:pt x="70" y="3"/>
                  <a:pt x="69" y="6"/>
                  <a:pt x="68" y="9"/>
                </a:cubicBezTo>
                <a:cubicBezTo>
                  <a:pt x="67" y="9"/>
                  <a:pt x="65" y="8"/>
                  <a:pt x="64" y="8"/>
                </a:cubicBezTo>
                <a:cubicBezTo>
                  <a:pt x="64" y="6"/>
                  <a:pt x="64" y="3"/>
                  <a:pt x="64" y="2"/>
                </a:cubicBezTo>
                <a:cubicBezTo>
                  <a:pt x="64" y="2"/>
                  <a:pt x="63" y="1"/>
                  <a:pt x="63" y="1"/>
                </a:cubicBezTo>
                <a:cubicBezTo>
                  <a:pt x="62" y="0"/>
                  <a:pt x="62" y="0"/>
                  <a:pt x="61" y="0"/>
                </a:cubicBezTo>
                <a:cubicBezTo>
                  <a:pt x="61" y="0"/>
                  <a:pt x="60" y="0"/>
                  <a:pt x="60" y="1"/>
                </a:cubicBezTo>
                <a:cubicBezTo>
                  <a:pt x="60" y="1"/>
                  <a:pt x="59" y="2"/>
                  <a:pt x="59" y="2"/>
                </a:cubicBezTo>
                <a:cubicBezTo>
                  <a:pt x="59" y="3"/>
                  <a:pt x="59" y="6"/>
                  <a:pt x="59" y="8"/>
                </a:cubicBezTo>
                <a:cubicBezTo>
                  <a:pt x="57" y="8"/>
                  <a:pt x="56" y="9"/>
                  <a:pt x="55" y="9"/>
                </a:cubicBezTo>
                <a:cubicBezTo>
                  <a:pt x="54" y="6"/>
                  <a:pt x="53" y="3"/>
                  <a:pt x="53" y="3"/>
                </a:cubicBezTo>
                <a:cubicBezTo>
                  <a:pt x="53" y="2"/>
                  <a:pt x="53" y="2"/>
                  <a:pt x="52" y="1"/>
                </a:cubicBezTo>
                <a:cubicBezTo>
                  <a:pt x="52" y="1"/>
                  <a:pt x="51" y="1"/>
                  <a:pt x="51" y="1"/>
                </a:cubicBezTo>
                <a:cubicBezTo>
                  <a:pt x="50" y="1"/>
                  <a:pt x="50" y="2"/>
                  <a:pt x="49" y="2"/>
                </a:cubicBezTo>
                <a:cubicBezTo>
                  <a:pt x="49" y="2"/>
                  <a:pt x="49" y="3"/>
                  <a:pt x="49" y="3"/>
                </a:cubicBezTo>
                <a:cubicBezTo>
                  <a:pt x="49" y="4"/>
                  <a:pt x="49" y="7"/>
                  <a:pt x="49" y="10"/>
                </a:cubicBezTo>
                <a:cubicBezTo>
                  <a:pt x="48" y="10"/>
                  <a:pt x="47" y="10"/>
                  <a:pt x="46" y="11"/>
                </a:cubicBezTo>
                <a:cubicBezTo>
                  <a:pt x="44" y="8"/>
                  <a:pt x="43" y="5"/>
                  <a:pt x="43" y="5"/>
                </a:cubicBezTo>
                <a:cubicBezTo>
                  <a:pt x="43" y="4"/>
                  <a:pt x="42" y="4"/>
                  <a:pt x="42" y="4"/>
                </a:cubicBezTo>
                <a:cubicBezTo>
                  <a:pt x="41" y="4"/>
                  <a:pt x="41" y="4"/>
                  <a:pt x="40" y="4"/>
                </a:cubicBezTo>
                <a:cubicBezTo>
                  <a:pt x="40" y="4"/>
                  <a:pt x="39" y="4"/>
                  <a:pt x="39" y="5"/>
                </a:cubicBezTo>
                <a:cubicBezTo>
                  <a:pt x="39" y="5"/>
                  <a:pt x="39" y="6"/>
                  <a:pt x="39" y="6"/>
                </a:cubicBezTo>
                <a:cubicBezTo>
                  <a:pt x="39" y="7"/>
                  <a:pt x="40" y="10"/>
                  <a:pt x="41" y="13"/>
                </a:cubicBezTo>
                <a:cubicBezTo>
                  <a:pt x="39" y="13"/>
                  <a:pt x="38" y="14"/>
                  <a:pt x="37" y="14"/>
                </a:cubicBezTo>
                <a:cubicBezTo>
                  <a:pt x="35" y="12"/>
                  <a:pt x="34" y="10"/>
                  <a:pt x="33" y="9"/>
                </a:cubicBezTo>
                <a:cubicBezTo>
                  <a:pt x="33" y="9"/>
                  <a:pt x="33" y="8"/>
                  <a:pt x="32" y="8"/>
                </a:cubicBezTo>
                <a:cubicBezTo>
                  <a:pt x="32" y="8"/>
                  <a:pt x="31" y="8"/>
                  <a:pt x="31" y="9"/>
                </a:cubicBezTo>
                <a:cubicBezTo>
                  <a:pt x="30" y="9"/>
                  <a:pt x="30" y="9"/>
                  <a:pt x="30" y="10"/>
                </a:cubicBezTo>
                <a:cubicBezTo>
                  <a:pt x="29" y="10"/>
                  <a:pt x="29" y="11"/>
                  <a:pt x="30" y="11"/>
                </a:cubicBezTo>
                <a:cubicBezTo>
                  <a:pt x="30" y="12"/>
                  <a:pt x="31" y="14"/>
                  <a:pt x="32" y="17"/>
                </a:cubicBezTo>
                <a:cubicBezTo>
                  <a:pt x="31" y="18"/>
                  <a:pt x="30" y="18"/>
                  <a:pt x="29" y="19"/>
                </a:cubicBezTo>
                <a:cubicBezTo>
                  <a:pt x="27" y="17"/>
                  <a:pt x="25" y="15"/>
                  <a:pt x="25" y="15"/>
                </a:cubicBezTo>
                <a:cubicBezTo>
                  <a:pt x="24" y="14"/>
                  <a:pt x="24" y="14"/>
                  <a:pt x="23" y="14"/>
                </a:cubicBezTo>
                <a:cubicBezTo>
                  <a:pt x="23" y="14"/>
                  <a:pt x="22" y="14"/>
                  <a:pt x="22" y="15"/>
                </a:cubicBezTo>
                <a:cubicBezTo>
                  <a:pt x="21" y="15"/>
                  <a:pt x="21" y="16"/>
                  <a:pt x="21" y="16"/>
                </a:cubicBezTo>
                <a:cubicBezTo>
                  <a:pt x="21" y="16"/>
                  <a:pt x="21" y="17"/>
                  <a:pt x="21" y="17"/>
                </a:cubicBezTo>
                <a:cubicBezTo>
                  <a:pt x="22" y="18"/>
                  <a:pt x="23" y="20"/>
                  <a:pt x="25" y="23"/>
                </a:cubicBezTo>
                <a:cubicBezTo>
                  <a:pt x="24" y="24"/>
                  <a:pt x="23" y="24"/>
                  <a:pt x="22" y="25"/>
                </a:cubicBezTo>
                <a:cubicBezTo>
                  <a:pt x="20" y="24"/>
                  <a:pt x="17" y="22"/>
                  <a:pt x="17" y="22"/>
                </a:cubicBezTo>
                <a:cubicBezTo>
                  <a:pt x="16" y="22"/>
                  <a:pt x="16" y="21"/>
                  <a:pt x="15" y="22"/>
                </a:cubicBezTo>
                <a:cubicBezTo>
                  <a:pt x="15" y="22"/>
                  <a:pt x="14" y="22"/>
                  <a:pt x="14" y="22"/>
                </a:cubicBezTo>
                <a:cubicBezTo>
                  <a:pt x="14" y="23"/>
                  <a:pt x="14" y="23"/>
                  <a:pt x="14" y="24"/>
                </a:cubicBezTo>
                <a:cubicBezTo>
                  <a:pt x="14" y="24"/>
                  <a:pt x="14" y="25"/>
                  <a:pt x="14" y="25"/>
                </a:cubicBezTo>
                <a:cubicBezTo>
                  <a:pt x="15" y="26"/>
                  <a:pt x="17" y="28"/>
                  <a:pt x="19" y="30"/>
                </a:cubicBezTo>
                <a:cubicBezTo>
                  <a:pt x="18" y="31"/>
                  <a:pt x="17" y="32"/>
                  <a:pt x="16" y="33"/>
                </a:cubicBezTo>
                <a:cubicBezTo>
                  <a:pt x="14" y="32"/>
                  <a:pt x="11" y="31"/>
                  <a:pt x="11" y="30"/>
                </a:cubicBezTo>
                <a:cubicBezTo>
                  <a:pt x="10" y="30"/>
                  <a:pt x="10" y="30"/>
                  <a:pt x="9" y="30"/>
                </a:cubicBezTo>
                <a:cubicBezTo>
                  <a:pt x="9" y="30"/>
                  <a:pt x="8" y="31"/>
                  <a:pt x="8" y="31"/>
                </a:cubicBezTo>
                <a:cubicBezTo>
                  <a:pt x="8" y="32"/>
                  <a:pt x="8" y="32"/>
                  <a:pt x="8" y="33"/>
                </a:cubicBezTo>
                <a:cubicBezTo>
                  <a:pt x="8" y="33"/>
                  <a:pt x="8" y="34"/>
                  <a:pt x="9" y="34"/>
                </a:cubicBezTo>
                <a:cubicBezTo>
                  <a:pt x="9" y="34"/>
                  <a:pt x="11" y="36"/>
                  <a:pt x="14" y="38"/>
                </a:cubicBezTo>
                <a:cubicBezTo>
                  <a:pt x="13" y="39"/>
                  <a:pt x="12" y="40"/>
                  <a:pt x="12" y="41"/>
                </a:cubicBezTo>
                <a:cubicBezTo>
                  <a:pt x="9" y="40"/>
                  <a:pt x="6" y="40"/>
                  <a:pt x="6" y="40"/>
                </a:cubicBezTo>
                <a:cubicBezTo>
                  <a:pt x="5" y="39"/>
                  <a:pt x="5" y="40"/>
                  <a:pt x="4" y="40"/>
                </a:cubicBezTo>
                <a:cubicBezTo>
                  <a:pt x="4" y="40"/>
                  <a:pt x="4" y="40"/>
                  <a:pt x="3" y="41"/>
                </a:cubicBezTo>
                <a:cubicBezTo>
                  <a:pt x="3" y="41"/>
                  <a:pt x="3" y="42"/>
                  <a:pt x="3" y="42"/>
                </a:cubicBezTo>
                <a:cubicBezTo>
                  <a:pt x="4" y="43"/>
                  <a:pt x="4" y="43"/>
                  <a:pt x="4" y="44"/>
                </a:cubicBezTo>
                <a:cubicBezTo>
                  <a:pt x="5" y="44"/>
                  <a:pt x="8" y="45"/>
                  <a:pt x="10" y="46"/>
                </a:cubicBezTo>
                <a:cubicBezTo>
                  <a:pt x="10" y="47"/>
                  <a:pt x="9" y="49"/>
                  <a:pt x="9" y="50"/>
                </a:cubicBezTo>
                <a:cubicBezTo>
                  <a:pt x="6" y="50"/>
                  <a:pt x="3" y="50"/>
                  <a:pt x="3" y="49"/>
                </a:cubicBezTo>
                <a:cubicBezTo>
                  <a:pt x="2" y="49"/>
                  <a:pt x="2" y="50"/>
                  <a:pt x="1" y="50"/>
                </a:cubicBezTo>
                <a:cubicBezTo>
                  <a:pt x="1" y="50"/>
                  <a:pt x="1" y="51"/>
                  <a:pt x="1" y="51"/>
                </a:cubicBezTo>
                <a:cubicBezTo>
                  <a:pt x="1" y="52"/>
                  <a:pt x="1" y="52"/>
                  <a:pt x="1" y="53"/>
                </a:cubicBezTo>
                <a:cubicBezTo>
                  <a:pt x="1" y="53"/>
                  <a:pt x="2" y="54"/>
                  <a:pt x="2" y="54"/>
                </a:cubicBezTo>
                <a:cubicBezTo>
                  <a:pt x="3" y="54"/>
                  <a:pt x="6" y="55"/>
                  <a:pt x="8" y="55"/>
                </a:cubicBezTo>
                <a:cubicBezTo>
                  <a:pt x="8" y="57"/>
                  <a:pt x="8" y="58"/>
                  <a:pt x="8" y="59"/>
                </a:cubicBezTo>
                <a:cubicBezTo>
                  <a:pt x="5" y="60"/>
                  <a:pt x="2" y="60"/>
                  <a:pt x="2" y="60"/>
                </a:cubicBezTo>
                <a:cubicBezTo>
                  <a:pt x="1" y="60"/>
                  <a:pt x="1" y="60"/>
                  <a:pt x="0" y="61"/>
                </a:cubicBezTo>
                <a:cubicBezTo>
                  <a:pt x="0" y="61"/>
                  <a:pt x="0" y="61"/>
                  <a:pt x="0" y="62"/>
                </a:cubicBezTo>
                <a:cubicBezTo>
                  <a:pt x="0" y="63"/>
                  <a:pt x="0" y="63"/>
                  <a:pt x="0" y="63"/>
                </a:cubicBezTo>
                <a:cubicBezTo>
                  <a:pt x="1" y="64"/>
                  <a:pt x="1" y="64"/>
                  <a:pt x="2" y="64"/>
                </a:cubicBezTo>
                <a:cubicBezTo>
                  <a:pt x="2" y="64"/>
                  <a:pt x="5" y="64"/>
                  <a:pt x="8" y="65"/>
                </a:cubicBezTo>
                <a:cubicBezTo>
                  <a:pt x="8" y="66"/>
                  <a:pt x="8" y="67"/>
                  <a:pt x="8" y="69"/>
                </a:cubicBezTo>
                <a:cubicBezTo>
                  <a:pt x="6" y="69"/>
                  <a:pt x="3" y="70"/>
                  <a:pt x="2" y="70"/>
                </a:cubicBezTo>
                <a:cubicBezTo>
                  <a:pt x="2" y="71"/>
                  <a:pt x="1" y="71"/>
                  <a:pt x="1" y="71"/>
                </a:cubicBezTo>
                <a:cubicBezTo>
                  <a:pt x="1" y="72"/>
                  <a:pt x="1" y="72"/>
                  <a:pt x="1" y="73"/>
                </a:cubicBezTo>
                <a:cubicBezTo>
                  <a:pt x="1" y="73"/>
                  <a:pt x="1" y="74"/>
                  <a:pt x="1" y="74"/>
                </a:cubicBezTo>
                <a:cubicBezTo>
                  <a:pt x="2" y="74"/>
                  <a:pt x="2" y="75"/>
                  <a:pt x="3" y="75"/>
                </a:cubicBezTo>
                <a:cubicBezTo>
                  <a:pt x="3" y="75"/>
                  <a:pt x="6" y="74"/>
                  <a:pt x="9" y="74"/>
                </a:cubicBezTo>
                <a:cubicBezTo>
                  <a:pt x="9" y="75"/>
                  <a:pt x="10" y="77"/>
                  <a:pt x="10" y="78"/>
                </a:cubicBezTo>
                <a:cubicBezTo>
                  <a:pt x="8" y="79"/>
                  <a:pt x="5" y="80"/>
                  <a:pt x="4" y="81"/>
                </a:cubicBezTo>
                <a:cubicBezTo>
                  <a:pt x="4" y="81"/>
                  <a:pt x="4" y="81"/>
                  <a:pt x="3" y="82"/>
                </a:cubicBezTo>
                <a:cubicBezTo>
                  <a:pt x="3" y="82"/>
                  <a:pt x="3" y="83"/>
                  <a:pt x="3" y="83"/>
                </a:cubicBezTo>
                <a:cubicBezTo>
                  <a:pt x="4" y="84"/>
                  <a:pt x="4" y="84"/>
                  <a:pt x="4" y="84"/>
                </a:cubicBezTo>
                <a:cubicBezTo>
                  <a:pt x="5" y="85"/>
                  <a:pt x="5" y="85"/>
                  <a:pt x="6" y="85"/>
                </a:cubicBezTo>
                <a:cubicBezTo>
                  <a:pt x="6" y="84"/>
                  <a:pt x="9" y="84"/>
                  <a:pt x="12" y="83"/>
                </a:cubicBezTo>
                <a:cubicBezTo>
                  <a:pt x="12" y="84"/>
                  <a:pt x="13" y="85"/>
                  <a:pt x="14" y="87"/>
                </a:cubicBezTo>
                <a:cubicBezTo>
                  <a:pt x="11" y="88"/>
                  <a:pt x="9" y="90"/>
                  <a:pt x="9" y="90"/>
                </a:cubicBezTo>
                <a:cubicBezTo>
                  <a:pt x="8" y="90"/>
                  <a:pt x="8" y="91"/>
                  <a:pt x="8" y="91"/>
                </a:cubicBezTo>
                <a:cubicBezTo>
                  <a:pt x="8" y="92"/>
                  <a:pt x="8" y="92"/>
                  <a:pt x="8" y="93"/>
                </a:cubicBezTo>
                <a:cubicBezTo>
                  <a:pt x="8" y="93"/>
                  <a:pt x="9" y="94"/>
                  <a:pt x="9" y="94"/>
                </a:cubicBezTo>
                <a:cubicBezTo>
                  <a:pt x="10" y="94"/>
                  <a:pt x="10" y="94"/>
                  <a:pt x="11" y="94"/>
                </a:cubicBezTo>
                <a:cubicBezTo>
                  <a:pt x="11" y="94"/>
                  <a:pt x="14" y="92"/>
                  <a:pt x="16" y="91"/>
                </a:cubicBezTo>
                <a:cubicBezTo>
                  <a:pt x="17" y="92"/>
                  <a:pt x="18" y="93"/>
                  <a:pt x="19" y="94"/>
                </a:cubicBezTo>
                <a:cubicBezTo>
                  <a:pt x="17" y="96"/>
                  <a:pt x="15" y="99"/>
                  <a:pt x="14" y="99"/>
                </a:cubicBezTo>
                <a:cubicBezTo>
                  <a:pt x="14" y="99"/>
                  <a:pt x="14" y="100"/>
                  <a:pt x="14" y="100"/>
                </a:cubicBezTo>
                <a:cubicBezTo>
                  <a:pt x="14" y="101"/>
                  <a:pt x="14" y="101"/>
                  <a:pt x="14" y="102"/>
                </a:cubicBezTo>
                <a:cubicBezTo>
                  <a:pt x="14" y="102"/>
                  <a:pt x="15" y="102"/>
                  <a:pt x="15" y="103"/>
                </a:cubicBezTo>
                <a:cubicBezTo>
                  <a:pt x="16" y="103"/>
                  <a:pt x="16" y="103"/>
                  <a:pt x="17" y="102"/>
                </a:cubicBezTo>
                <a:cubicBezTo>
                  <a:pt x="17" y="102"/>
                  <a:pt x="20" y="100"/>
                  <a:pt x="22" y="99"/>
                </a:cubicBezTo>
                <a:cubicBezTo>
                  <a:pt x="23" y="100"/>
                  <a:pt x="24" y="100"/>
                  <a:pt x="25" y="101"/>
                </a:cubicBezTo>
                <a:cubicBezTo>
                  <a:pt x="23" y="104"/>
                  <a:pt x="22" y="106"/>
                  <a:pt x="21" y="107"/>
                </a:cubicBezTo>
                <a:cubicBezTo>
                  <a:pt x="21" y="107"/>
                  <a:pt x="21" y="108"/>
                  <a:pt x="21" y="108"/>
                </a:cubicBezTo>
                <a:cubicBezTo>
                  <a:pt x="21" y="109"/>
                  <a:pt x="21" y="109"/>
                  <a:pt x="22" y="109"/>
                </a:cubicBezTo>
                <a:cubicBezTo>
                  <a:pt x="22" y="110"/>
                  <a:pt x="23" y="110"/>
                  <a:pt x="23" y="110"/>
                </a:cubicBezTo>
                <a:cubicBezTo>
                  <a:pt x="24" y="110"/>
                  <a:pt x="24" y="110"/>
                  <a:pt x="25" y="109"/>
                </a:cubicBezTo>
                <a:cubicBezTo>
                  <a:pt x="25" y="109"/>
                  <a:pt x="27" y="107"/>
                  <a:pt x="29" y="105"/>
                </a:cubicBezTo>
                <a:cubicBezTo>
                  <a:pt x="30" y="106"/>
                  <a:pt x="31" y="106"/>
                  <a:pt x="32" y="107"/>
                </a:cubicBezTo>
                <a:cubicBezTo>
                  <a:pt x="31" y="110"/>
                  <a:pt x="30" y="112"/>
                  <a:pt x="30" y="113"/>
                </a:cubicBezTo>
                <a:cubicBezTo>
                  <a:pt x="29" y="113"/>
                  <a:pt x="29" y="114"/>
                  <a:pt x="30" y="114"/>
                </a:cubicBezTo>
                <a:cubicBezTo>
                  <a:pt x="30" y="115"/>
                  <a:pt x="30" y="115"/>
                  <a:pt x="31" y="116"/>
                </a:cubicBezTo>
                <a:cubicBezTo>
                  <a:pt x="31" y="116"/>
                  <a:pt x="32" y="116"/>
                  <a:pt x="32" y="116"/>
                </a:cubicBezTo>
                <a:cubicBezTo>
                  <a:pt x="33" y="116"/>
                  <a:pt x="33" y="115"/>
                  <a:pt x="33" y="115"/>
                </a:cubicBezTo>
                <a:cubicBezTo>
                  <a:pt x="34" y="115"/>
                  <a:pt x="35" y="112"/>
                  <a:pt x="37" y="110"/>
                </a:cubicBezTo>
                <a:cubicBezTo>
                  <a:pt x="38" y="111"/>
                  <a:pt x="39" y="111"/>
                  <a:pt x="41" y="112"/>
                </a:cubicBezTo>
                <a:cubicBezTo>
                  <a:pt x="40" y="114"/>
                  <a:pt x="39" y="117"/>
                  <a:pt x="39" y="118"/>
                </a:cubicBezTo>
                <a:cubicBezTo>
                  <a:pt x="39" y="118"/>
                  <a:pt x="39" y="119"/>
                  <a:pt x="39" y="119"/>
                </a:cubicBezTo>
                <a:cubicBezTo>
                  <a:pt x="39" y="120"/>
                  <a:pt x="40" y="120"/>
                  <a:pt x="40" y="120"/>
                </a:cubicBezTo>
                <a:cubicBezTo>
                  <a:pt x="41" y="120"/>
                  <a:pt x="41" y="120"/>
                  <a:pt x="42" y="120"/>
                </a:cubicBezTo>
                <a:cubicBezTo>
                  <a:pt x="42" y="120"/>
                  <a:pt x="43" y="120"/>
                  <a:pt x="43" y="119"/>
                </a:cubicBezTo>
                <a:cubicBezTo>
                  <a:pt x="43" y="119"/>
                  <a:pt x="44" y="116"/>
                  <a:pt x="46" y="113"/>
                </a:cubicBezTo>
                <a:cubicBezTo>
                  <a:pt x="47" y="114"/>
                  <a:pt x="48" y="114"/>
                  <a:pt x="49" y="114"/>
                </a:cubicBezTo>
                <a:cubicBezTo>
                  <a:pt x="49" y="117"/>
                  <a:pt x="49" y="120"/>
                  <a:pt x="49" y="121"/>
                </a:cubicBezTo>
                <a:cubicBezTo>
                  <a:pt x="49" y="121"/>
                  <a:pt x="49" y="122"/>
                  <a:pt x="49" y="122"/>
                </a:cubicBezTo>
                <a:cubicBezTo>
                  <a:pt x="50" y="123"/>
                  <a:pt x="50" y="123"/>
                  <a:pt x="51" y="123"/>
                </a:cubicBezTo>
                <a:cubicBezTo>
                  <a:pt x="51" y="123"/>
                  <a:pt x="52" y="123"/>
                  <a:pt x="52" y="123"/>
                </a:cubicBezTo>
                <a:cubicBezTo>
                  <a:pt x="53" y="122"/>
                  <a:pt x="53" y="122"/>
                  <a:pt x="53" y="121"/>
                </a:cubicBezTo>
                <a:cubicBezTo>
                  <a:pt x="53" y="121"/>
                  <a:pt x="54" y="118"/>
                  <a:pt x="55" y="115"/>
                </a:cubicBezTo>
                <a:cubicBezTo>
                  <a:pt x="56" y="116"/>
                  <a:pt x="57" y="116"/>
                  <a:pt x="59" y="116"/>
                </a:cubicBezTo>
                <a:cubicBezTo>
                  <a:pt x="59" y="118"/>
                  <a:pt x="59" y="121"/>
                  <a:pt x="59" y="122"/>
                </a:cubicBezTo>
                <a:cubicBezTo>
                  <a:pt x="59" y="123"/>
                  <a:pt x="60" y="123"/>
                  <a:pt x="60" y="123"/>
                </a:cubicBezTo>
                <a:cubicBezTo>
                  <a:pt x="60" y="124"/>
                  <a:pt x="61" y="124"/>
                  <a:pt x="61" y="124"/>
                </a:cubicBezTo>
                <a:cubicBezTo>
                  <a:pt x="62" y="124"/>
                  <a:pt x="62" y="124"/>
                  <a:pt x="63" y="123"/>
                </a:cubicBezTo>
                <a:cubicBezTo>
                  <a:pt x="63" y="123"/>
                  <a:pt x="64" y="123"/>
                  <a:pt x="64" y="122"/>
                </a:cubicBezTo>
                <a:cubicBezTo>
                  <a:pt x="64" y="121"/>
                  <a:pt x="64" y="118"/>
                  <a:pt x="64" y="116"/>
                </a:cubicBezTo>
                <a:cubicBezTo>
                  <a:pt x="65" y="116"/>
                  <a:pt x="67" y="116"/>
                  <a:pt x="68" y="115"/>
                </a:cubicBezTo>
                <a:cubicBezTo>
                  <a:pt x="69" y="118"/>
                  <a:pt x="70" y="121"/>
                  <a:pt x="70" y="121"/>
                </a:cubicBezTo>
                <a:cubicBezTo>
                  <a:pt x="70" y="122"/>
                  <a:pt x="70" y="122"/>
                  <a:pt x="71" y="123"/>
                </a:cubicBezTo>
                <a:cubicBezTo>
                  <a:pt x="71" y="123"/>
                  <a:pt x="72" y="123"/>
                  <a:pt x="72" y="123"/>
                </a:cubicBezTo>
                <a:cubicBezTo>
                  <a:pt x="73" y="123"/>
                  <a:pt x="73" y="123"/>
                  <a:pt x="73" y="122"/>
                </a:cubicBezTo>
                <a:cubicBezTo>
                  <a:pt x="74" y="122"/>
                  <a:pt x="74" y="121"/>
                  <a:pt x="74" y="121"/>
                </a:cubicBezTo>
                <a:cubicBezTo>
                  <a:pt x="74" y="120"/>
                  <a:pt x="74" y="117"/>
                  <a:pt x="73" y="114"/>
                </a:cubicBezTo>
                <a:cubicBezTo>
                  <a:pt x="75" y="114"/>
                  <a:pt x="76" y="114"/>
                  <a:pt x="77" y="113"/>
                </a:cubicBezTo>
                <a:cubicBezTo>
                  <a:pt x="78" y="116"/>
                  <a:pt x="80" y="119"/>
                  <a:pt x="80" y="119"/>
                </a:cubicBezTo>
                <a:cubicBezTo>
                  <a:pt x="80" y="120"/>
                  <a:pt x="81" y="120"/>
                  <a:pt x="81" y="120"/>
                </a:cubicBezTo>
                <a:cubicBezTo>
                  <a:pt x="81" y="120"/>
                  <a:pt x="82" y="120"/>
                  <a:pt x="83" y="120"/>
                </a:cubicBezTo>
                <a:cubicBezTo>
                  <a:pt x="83" y="120"/>
                  <a:pt x="83" y="120"/>
                  <a:pt x="84" y="119"/>
                </a:cubicBezTo>
                <a:cubicBezTo>
                  <a:pt x="84" y="119"/>
                  <a:pt x="84" y="118"/>
                  <a:pt x="84" y="118"/>
                </a:cubicBezTo>
                <a:cubicBezTo>
                  <a:pt x="84" y="117"/>
                  <a:pt x="83" y="114"/>
                  <a:pt x="82" y="112"/>
                </a:cubicBezTo>
                <a:cubicBezTo>
                  <a:pt x="84" y="111"/>
                  <a:pt x="85" y="111"/>
                  <a:pt x="86" y="110"/>
                </a:cubicBezTo>
                <a:cubicBezTo>
                  <a:pt x="87" y="112"/>
                  <a:pt x="89" y="115"/>
                  <a:pt x="89" y="115"/>
                </a:cubicBezTo>
                <a:cubicBezTo>
                  <a:pt x="90" y="115"/>
                  <a:pt x="90" y="116"/>
                  <a:pt x="91" y="116"/>
                </a:cubicBezTo>
                <a:cubicBezTo>
                  <a:pt x="91" y="116"/>
                  <a:pt x="92" y="116"/>
                  <a:pt x="92" y="116"/>
                </a:cubicBezTo>
                <a:cubicBezTo>
                  <a:pt x="93" y="115"/>
                  <a:pt x="93" y="115"/>
                  <a:pt x="93" y="114"/>
                </a:cubicBezTo>
                <a:cubicBezTo>
                  <a:pt x="93" y="114"/>
                  <a:pt x="93" y="113"/>
                  <a:pt x="93" y="113"/>
                </a:cubicBezTo>
                <a:cubicBezTo>
                  <a:pt x="93" y="112"/>
                  <a:pt x="92" y="110"/>
                  <a:pt x="91" y="107"/>
                </a:cubicBezTo>
                <a:cubicBezTo>
                  <a:pt x="92" y="106"/>
                  <a:pt x="93" y="106"/>
                  <a:pt x="94" y="105"/>
                </a:cubicBezTo>
                <a:cubicBezTo>
                  <a:pt x="96" y="107"/>
                  <a:pt x="98" y="109"/>
                  <a:pt x="98" y="109"/>
                </a:cubicBezTo>
                <a:cubicBezTo>
                  <a:pt x="99" y="110"/>
                  <a:pt x="99" y="110"/>
                  <a:pt x="100" y="110"/>
                </a:cubicBezTo>
                <a:cubicBezTo>
                  <a:pt x="100" y="110"/>
                  <a:pt x="101" y="110"/>
                  <a:pt x="101" y="109"/>
                </a:cubicBezTo>
                <a:cubicBezTo>
                  <a:pt x="101" y="109"/>
                  <a:pt x="102" y="109"/>
                  <a:pt x="102" y="108"/>
                </a:cubicBezTo>
                <a:cubicBezTo>
                  <a:pt x="102" y="108"/>
                  <a:pt x="102" y="107"/>
                  <a:pt x="101" y="107"/>
                </a:cubicBezTo>
                <a:cubicBezTo>
                  <a:pt x="101" y="106"/>
                  <a:pt x="99" y="104"/>
                  <a:pt x="98" y="101"/>
                </a:cubicBezTo>
                <a:cubicBezTo>
                  <a:pt x="99" y="100"/>
                  <a:pt x="100" y="100"/>
                  <a:pt x="101" y="99"/>
                </a:cubicBezTo>
                <a:cubicBezTo>
                  <a:pt x="103" y="100"/>
                  <a:pt x="105" y="102"/>
                  <a:pt x="106" y="102"/>
                </a:cubicBezTo>
                <a:cubicBezTo>
                  <a:pt x="106" y="103"/>
                  <a:pt x="107" y="103"/>
                  <a:pt x="107" y="103"/>
                </a:cubicBezTo>
                <a:cubicBezTo>
                  <a:pt x="108" y="102"/>
                  <a:pt x="108" y="102"/>
                  <a:pt x="109" y="102"/>
                </a:cubicBezTo>
                <a:cubicBezTo>
                  <a:pt x="109" y="101"/>
                  <a:pt x="109" y="101"/>
                  <a:pt x="109" y="100"/>
                </a:cubicBezTo>
                <a:cubicBezTo>
                  <a:pt x="109" y="100"/>
                  <a:pt x="109" y="99"/>
                  <a:pt x="109" y="99"/>
                </a:cubicBezTo>
                <a:cubicBezTo>
                  <a:pt x="108" y="99"/>
                  <a:pt x="106" y="96"/>
                  <a:pt x="104" y="94"/>
                </a:cubicBezTo>
                <a:cubicBezTo>
                  <a:pt x="105" y="93"/>
                  <a:pt x="106" y="92"/>
                  <a:pt x="106" y="91"/>
                </a:cubicBezTo>
                <a:cubicBezTo>
                  <a:pt x="109" y="92"/>
                  <a:pt x="112" y="94"/>
                  <a:pt x="112" y="94"/>
                </a:cubicBezTo>
                <a:cubicBezTo>
                  <a:pt x="113" y="94"/>
                  <a:pt x="113" y="94"/>
                  <a:pt x="114" y="94"/>
                </a:cubicBezTo>
                <a:cubicBezTo>
                  <a:pt x="114" y="94"/>
                  <a:pt x="115" y="93"/>
                  <a:pt x="115" y="93"/>
                </a:cubicBezTo>
                <a:cubicBezTo>
                  <a:pt x="115" y="92"/>
                  <a:pt x="115" y="92"/>
                  <a:pt x="115" y="91"/>
                </a:cubicBezTo>
                <a:cubicBezTo>
                  <a:pt x="115" y="91"/>
                  <a:pt x="115" y="91"/>
                  <a:pt x="114" y="90"/>
                </a:cubicBezTo>
                <a:cubicBezTo>
                  <a:pt x="114" y="90"/>
                  <a:pt x="111" y="88"/>
                  <a:pt x="109" y="87"/>
                </a:cubicBezTo>
                <a:cubicBezTo>
                  <a:pt x="110" y="85"/>
                  <a:pt x="110" y="84"/>
                  <a:pt x="111" y="83"/>
                </a:cubicBezTo>
                <a:cubicBezTo>
                  <a:pt x="113" y="84"/>
                  <a:pt x="116" y="84"/>
                  <a:pt x="117" y="85"/>
                </a:cubicBezTo>
                <a:cubicBezTo>
                  <a:pt x="117" y="85"/>
                  <a:pt x="118" y="85"/>
                  <a:pt x="118" y="84"/>
                </a:cubicBezTo>
                <a:cubicBezTo>
                  <a:pt x="119" y="84"/>
                  <a:pt x="119" y="84"/>
                  <a:pt x="119" y="83"/>
                </a:cubicBezTo>
                <a:cubicBezTo>
                  <a:pt x="120" y="83"/>
                  <a:pt x="120" y="82"/>
                  <a:pt x="119" y="82"/>
                </a:cubicBezTo>
                <a:cubicBezTo>
                  <a:pt x="119" y="81"/>
                  <a:pt x="119" y="81"/>
                  <a:pt x="118" y="81"/>
                </a:cubicBezTo>
                <a:cubicBezTo>
                  <a:pt x="118" y="80"/>
                  <a:pt x="115" y="79"/>
                  <a:pt x="113" y="78"/>
                </a:cubicBezTo>
                <a:cubicBezTo>
                  <a:pt x="113" y="77"/>
                  <a:pt x="113" y="75"/>
                  <a:pt x="114" y="74"/>
                </a:cubicBezTo>
                <a:cubicBezTo>
                  <a:pt x="116" y="74"/>
                  <a:pt x="119" y="75"/>
                  <a:pt x="120" y="75"/>
                </a:cubicBezTo>
                <a:cubicBezTo>
                  <a:pt x="120" y="75"/>
                  <a:pt x="121" y="74"/>
                  <a:pt x="121" y="74"/>
                </a:cubicBezTo>
                <a:cubicBezTo>
                  <a:pt x="122" y="74"/>
                  <a:pt x="122" y="73"/>
                  <a:pt x="122" y="73"/>
                </a:cubicBezTo>
                <a:cubicBezTo>
                  <a:pt x="122" y="72"/>
                  <a:pt x="122" y="72"/>
                  <a:pt x="122" y="71"/>
                </a:cubicBezTo>
                <a:cubicBezTo>
                  <a:pt x="122" y="71"/>
                  <a:pt x="121" y="71"/>
                  <a:pt x="121" y="70"/>
                </a:cubicBezTo>
                <a:cubicBezTo>
                  <a:pt x="120" y="70"/>
                  <a:pt x="117" y="69"/>
                  <a:pt x="115" y="69"/>
                </a:cubicBezTo>
                <a:cubicBezTo>
                  <a:pt x="115" y="67"/>
                  <a:pt x="115" y="66"/>
                  <a:pt x="115" y="65"/>
                </a:cubicBezTo>
                <a:cubicBezTo>
                  <a:pt x="118" y="64"/>
                  <a:pt x="121" y="64"/>
                  <a:pt x="121" y="64"/>
                </a:cubicBezTo>
                <a:close/>
                <a:moveTo>
                  <a:pt x="61" y="111"/>
                </a:moveTo>
                <a:cubicBezTo>
                  <a:pt x="61" y="111"/>
                  <a:pt x="61" y="111"/>
                  <a:pt x="61" y="111"/>
                </a:cubicBezTo>
                <a:cubicBezTo>
                  <a:pt x="61" y="111"/>
                  <a:pt x="61" y="111"/>
                  <a:pt x="61" y="111"/>
                </a:cubicBezTo>
                <a:cubicBezTo>
                  <a:pt x="61" y="111"/>
                  <a:pt x="61" y="111"/>
                  <a:pt x="61" y="111"/>
                </a:cubicBezTo>
                <a:close/>
                <a:moveTo>
                  <a:pt x="45" y="108"/>
                </a:moveTo>
                <a:cubicBezTo>
                  <a:pt x="45" y="108"/>
                  <a:pt x="45" y="108"/>
                  <a:pt x="44" y="108"/>
                </a:cubicBezTo>
                <a:cubicBezTo>
                  <a:pt x="44" y="108"/>
                  <a:pt x="44" y="108"/>
                  <a:pt x="45" y="108"/>
                </a:cubicBezTo>
                <a:cubicBezTo>
                  <a:pt x="45" y="108"/>
                  <a:pt x="45" y="108"/>
                  <a:pt x="45" y="108"/>
                </a:cubicBezTo>
                <a:close/>
                <a:moveTo>
                  <a:pt x="31" y="100"/>
                </a:moveTo>
                <a:cubicBezTo>
                  <a:pt x="30" y="100"/>
                  <a:pt x="30" y="99"/>
                  <a:pt x="29" y="99"/>
                </a:cubicBezTo>
                <a:cubicBezTo>
                  <a:pt x="30" y="99"/>
                  <a:pt x="30" y="99"/>
                  <a:pt x="30" y="100"/>
                </a:cubicBezTo>
                <a:cubicBezTo>
                  <a:pt x="30" y="100"/>
                  <a:pt x="30" y="100"/>
                  <a:pt x="31" y="100"/>
                </a:cubicBezTo>
                <a:close/>
                <a:moveTo>
                  <a:pt x="20" y="87"/>
                </a:moveTo>
                <a:cubicBezTo>
                  <a:pt x="19" y="87"/>
                  <a:pt x="19" y="86"/>
                  <a:pt x="19" y="86"/>
                </a:cubicBezTo>
                <a:cubicBezTo>
                  <a:pt x="19" y="86"/>
                  <a:pt x="19" y="86"/>
                  <a:pt x="19" y="87"/>
                </a:cubicBezTo>
                <a:cubicBezTo>
                  <a:pt x="19" y="87"/>
                  <a:pt x="19" y="87"/>
                  <a:pt x="20"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1" name="Freeform 19"/>
          <p:cNvSpPr>
            <a:spLocks noEditPoints="1"/>
          </p:cNvSpPr>
          <p:nvPr/>
        </p:nvSpPr>
        <p:spPr bwMode="auto">
          <a:xfrm>
            <a:off x="758332" y="926815"/>
            <a:ext cx="425321" cy="423203"/>
          </a:xfrm>
          <a:custGeom>
            <a:avLst/>
            <a:gdLst>
              <a:gd name="T0" fmla="*/ 86 w 90"/>
              <a:gd name="T1" fmla="*/ 42 h 90"/>
              <a:gd name="T2" fmla="*/ 86 w 90"/>
              <a:gd name="T3" fmla="*/ 38 h 90"/>
              <a:gd name="T4" fmla="*/ 85 w 90"/>
              <a:gd name="T5" fmla="*/ 34 h 90"/>
              <a:gd name="T6" fmla="*/ 83 w 90"/>
              <a:gd name="T7" fmla="*/ 30 h 90"/>
              <a:gd name="T8" fmla="*/ 81 w 90"/>
              <a:gd name="T9" fmla="*/ 26 h 90"/>
              <a:gd name="T10" fmla="*/ 79 w 90"/>
              <a:gd name="T11" fmla="*/ 22 h 90"/>
              <a:gd name="T12" fmla="*/ 77 w 90"/>
              <a:gd name="T13" fmla="*/ 19 h 90"/>
              <a:gd name="T14" fmla="*/ 74 w 90"/>
              <a:gd name="T15" fmla="*/ 16 h 90"/>
              <a:gd name="T16" fmla="*/ 70 w 90"/>
              <a:gd name="T17" fmla="*/ 13 h 90"/>
              <a:gd name="T18" fmla="*/ 67 w 90"/>
              <a:gd name="T19" fmla="*/ 10 h 90"/>
              <a:gd name="T20" fmla="*/ 63 w 90"/>
              <a:gd name="T21" fmla="*/ 8 h 90"/>
              <a:gd name="T22" fmla="*/ 59 w 90"/>
              <a:gd name="T23" fmla="*/ 6 h 90"/>
              <a:gd name="T24" fmla="*/ 55 w 90"/>
              <a:gd name="T25" fmla="*/ 5 h 90"/>
              <a:gd name="T26" fmla="*/ 51 w 90"/>
              <a:gd name="T27" fmla="*/ 4 h 90"/>
              <a:gd name="T28" fmla="*/ 46 w 90"/>
              <a:gd name="T29" fmla="*/ 4 h 90"/>
              <a:gd name="T30" fmla="*/ 42 w 90"/>
              <a:gd name="T31" fmla="*/ 4 h 90"/>
              <a:gd name="T32" fmla="*/ 38 w 90"/>
              <a:gd name="T33" fmla="*/ 5 h 90"/>
              <a:gd name="T34" fmla="*/ 34 w 90"/>
              <a:gd name="T35" fmla="*/ 6 h 90"/>
              <a:gd name="T36" fmla="*/ 30 w 90"/>
              <a:gd name="T37" fmla="*/ 7 h 90"/>
              <a:gd name="T38" fmla="*/ 26 w 90"/>
              <a:gd name="T39" fmla="*/ 9 h 90"/>
              <a:gd name="T40" fmla="*/ 22 w 90"/>
              <a:gd name="T41" fmla="*/ 11 h 90"/>
              <a:gd name="T42" fmla="*/ 19 w 90"/>
              <a:gd name="T43" fmla="*/ 14 h 90"/>
              <a:gd name="T44" fmla="*/ 15 w 90"/>
              <a:gd name="T45" fmla="*/ 17 h 90"/>
              <a:gd name="T46" fmla="*/ 13 w 90"/>
              <a:gd name="T47" fmla="*/ 20 h 90"/>
              <a:gd name="T48" fmla="*/ 10 w 90"/>
              <a:gd name="T49" fmla="*/ 24 h 90"/>
              <a:gd name="T50" fmla="*/ 8 w 90"/>
              <a:gd name="T51" fmla="*/ 27 h 90"/>
              <a:gd name="T52" fmla="*/ 6 w 90"/>
              <a:gd name="T53" fmla="*/ 31 h 90"/>
              <a:gd name="T54" fmla="*/ 5 w 90"/>
              <a:gd name="T55" fmla="*/ 36 h 90"/>
              <a:gd name="T56" fmla="*/ 4 w 90"/>
              <a:gd name="T57" fmla="*/ 40 h 90"/>
              <a:gd name="T58" fmla="*/ 4 w 90"/>
              <a:gd name="T59" fmla="*/ 44 h 90"/>
              <a:gd name="T60" fmla="*/ 4 w 90"/>
              <a:gd name="T61" fmla="*/ 48 h 90"/>
              <a:gd name="T62" fmla="*/ 5 w 90"/>
              <a:gd name="T63" fmla="*/ 53 h 90"/>
              <a:gd name="T64" fmla="*/ 6 w 90"/>
              <a:gd name="T65" fmla="*/ 57 h 90"/>
              <a:gd name="T66" fmla="*/ 7 w 90"/>
              <a:gd name="T67" fmla="*/ 61 h 90"/>
              <a:gd name="T68" fmla="*/ 9 w 90"/>
              <a:gd name="T69" fmla="*/ 65 h 90"/>
              <a:gd name="T70" fmla="*/ 11 w 90"/>
              <a:gd name="T71" fmla="*/ 69 h 90"/>
              <a:gd name="T72" fmla="*/ 14 w 90"/>
              <a:gd name="T73" fmla="*/ 72 h 90"/>
              <a:gd name="T74" fmla="*/ 17 w 90"/>
              <a:gd name="T75" fmla="*/ 75 h 90"/>
              <a:gd name="T76" fmla="*/ 20 w 90"/>
              <a:gd name="T77" fmla="*/ 78 h 90"/>
              <a:gd name="T78" fmla="*/ 24 w 90"/>
              <a:gd name="T79" fmla="*/ 80 h 90"/>
              <a:gd name="T80" fmla="*/ 27 w 90"/>
              <a:gd name="T81" fmla="*/ 83 h 90"/>
              <a:gd name="T82" fmla="*/ 31 w 90"/>
              <a:gd name="T83" fmla="*/ 84 h 90"/>
              <a:gd name="T84" fmla="*/ 35 w 90"/>
              <a:gd name="T85" fmla="*/ 85 h 90"/>
              <a:gd name="T86" fmla="*/ 40 w 90"/>
              <a:gd name="T87" fmla="*/ 86 h 90"/>
              <a:gd name="T88" fmla="*/ 44 w 90"/>
              <a:gd name="T89" fmla="*/ 87 h 90"/>
              <a:gd name="T90" fmla="*/ 48 w 90"/>
              <a:gd name="T91" fmla="*/ 87 h 90"/>
              <a:gd name="T92" fmla="*/ 53 w 90"/>
              <a:gd name="T93" fmla="*/ 86 h 90"/>
              <a:gd name="T94" fmla="*/ 57 w 90"/>
              <a:gd name="T95" fmla="*/ 85 h 90"/>
              <a:gd name="T96" fmla="*/ 61 w 90"/>
              <a:gd name="T97" fmla="*/ 84 h 90"/>
              <a:gd name="T98" fmla="*/ 65 w 90"/>
              <a:gd name="T99" fmla="*/ 82 h 90"/>
              <a:gd name="T100" fmla="*/ 68 w 90"/>
              <a:gd name="T101" fmla="*/ 79 h 90"/>
              <a:gd name="T102" fmla="*/ 72 w 90"/>
              <a:gd name="T103" fmla="*/ 77 h 90"/>
              <a:gd name="T104" fmla="*/ 75 w 90"/>
              <a:gd name="T105" fmla="*/ 74 h 90"/>
              <a:gd name="T106" fmla="*/ 78 w 90"/>
              <a:gd name="T107" fmla="*/ 71 h 90"/>
              <a:gd name="T108" fmla="*/ 80 w 90"/>
              <a:gd name="T109" fmla="*/ 67 h 90"/>
              <a:gd name="T110" fmla="*/ 82 w 90"/>
              <a:gd name="T111" fmla="*/ 63 h 90"/>
              <a:gd name="T112" fmla="*/ 84 w 90"/>
              <a:gd name="T113" fmla="*/ 59 h 90"/>
              <a:gd name="T114" fmla="*/ 85 w 90"/>
              <a:gd name="T115" fmla="*/ 55 h 90"/>
              <a:gd name="T116" fmla="*/ 86 w 90"/>
              <a:gd name="T117" fmla="*/ 51 h 90"/>
              <a:gd name="T118" fmla="*/ 86 w 90"/>
              <a:gd name="T119" fmla="*/ 4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0" h="90">
                <a:moveTo>
                  <a:pt x="89" y="46"/>
                </a:moveTo>
                <a:cubicBezTo>
                  <a:pt x="89" y="46"/>
                  <a:pt x="90" y="46"/>
                  <a:pt x="90" y="46"/>
                </a:cubicBezTo>
                <a:cubicBezTo>
                  <a:pt x="90" y="46"/>
                  <a:pt x="90" y="46"/>
                  <a:pt x="90" y="45"/>
                </a:cubicBezTo>
                <a:cubicBezTo>
                  <a:pt x="90" y="45"/>
                  <a:pt x="90" y="45"/>
                  <a:pt x="90" y="45"/>
                </a:cubicBezTo>
                <a:cubicBezTo>
                  <a:pt x="90" y="45"/>
                  <a:pt x="89" y="44"/>
                  <a:pt x="89" y="44"/>
                </a:cubicBezTo>
                <a:cubicBezTo>
                  <a:pt x="89" y="44"/>
                  <a:pt x="88" y="44"/>
                  <a:pt x="86" y="44"/>
                </a:cubicBezTo>
                <a:cubicBezTo>
                  <a:pt x="86" y="44"/>
                  <a:pt x="86" y="43"/>
                  <a:pt x="86" y="42"/>
                </a:cubicBezTo>
                <a:cubicBezTo>
                  <a:pt x="87" y="42"/>
                  <a:pt x="89" y="42"/>
                  <a:pt x="89" y="42"/>
                </a:cubicBezTo>
                <a:cubicBezTo>
                  <a:pt x="89" y="42"/>
                  <a:pt x="89" y="41"/>
                  <a:pt x="90" y="41"/>
                </a:cubicBezTo>
                <a:cubicBezTo>
                  <a:pt x="90" y="41"/>
                  <a:pt x="90" y="41"/>
                  <a:pt x="90" y="41"/>
                </a:cubicBezTo>
                <a:cubicBezTo>
                  <a:pt x="90" y="40"/>
                  <a:pt x="90" y="40"/>
                  <a:pt x="89" y="40"/>
                </a:cubicBezTo>
                <a:cubicBezTo>
                  <a:pt x="89" y="40"/>
                  <a:pt x="89" y="40"/>
                  <a:pt x="89" y="40"/>
                </a:cubicBezTo>
                <a:cubicBezTo>
                  <a:pt x="89" y="40"/>
                  <a:pt x="87" y="40"/>
                  <a:pt x="86" y="40"/>
                </a:cubicBezTo>
                <a:cubicBezTo>
                  <a:pt x="86" y="39"/>
                  <a:pt x="86" y="39"/>
                  <a:pt x="86" y="38"/>
                </a:cubicBezTo>
                <a:cubicBezTo>
                  <a:pt x="87" y="38"/>
                  <a:pt x="88" y="37"/>
                  <a:pt x="88" y="37"/>
                </a:cubicBezTo>
                <a:cubicBezTo>
                  <a:pt x="89" y="37"/>
                  <a:pt x="89" y="37"/>
                  <a:pt x="89" y="37"/>
                </a:cubicBezTo>
                <a:cubicBezTo>
                  <a:pt x="89" y="36"/>
                  <a:pt x="89" y="36"/>
                  <a:pt x="89" y="36"/>
                </a:cubicBezTo>
                <a:cubicBezTo>
                  <a:pt x="89" y="36"/>
                  <a:pt x="89" y="36"/>
                  <a:pt x="89" y="35"/>
                </a:cubicBezTo>
                <a:cubicBezTo>
                  <a:pt x="88" y="35"/>
                  <a:pt x="88" y="35"/>
                  <a:pt x="88" y="35"/>
                </a:cubicBezTo>
                <a:cubicBezTo>
                  <a:pt x="88" y="35"/>
                  <a:pt x="86" y="35"/>
                  <a:pt x="85" y="36"/>
                </a:cubicBezTo>
                <a:cubicBezTo>
                  <a:pt x="85" y="35"/>
                  <a:pt x="85" y="34"/>
                  <a:pt x="85" y="34"/>
                </a:cubicBezTo>
                <a:cubicBezTo>
                  <a:pt x="86" y="33"/>
                  <a:pt x="87" y="33"/>
                  <a:pt x="87" y="33"/>
                </a:cubicBezTo>
                <a:cubicBezTo>
                  <a:pt x="87" y="33"/>
                  <a:pt x="88" y="32"/>
                  <a:pt x="88" y="32"/>
                </a:cubicBezTo>
                <a:cubicBezTo>
                  <a:pt x="88" y="32"/>
                  <a:pt x="88" y="32"/>
                  <a:pt x="88" y="32"/>
                </a:cubicBezTo>
                <a:cubicBezTo>
                  <a:pt x="88" y="31"/>
                  <a:pt x="87" y="31"/>
                  <a:pt x="87" y="31"/>
                </a:cubicBezTo>
                <a:cubicBezTo>
                  <a:pt x="87" y="31"/>
                  <a:pt x="87" y="31"/>
                  <a:pt x="87" y="31"/>
                </a:cubicBezTo>
                <a:cubicBezTo>
                  <a:pt x="86" y="31"/>
                  <a:pt x="85" y="31"/>
                  <a:pt x="84" y="31"/>
                </a:cubicBezTo>
                <a:cubicBezTo>
                  <a:pt x="84" y="31"/>
                  <a:pt x="83" y="30"/>
                  <a:pt x="83" y="30"/>
                </a:cubicBezTo>
                <a:cubicBezTo>
                  <a:pt x="84" y="29"/>
                  <a:pt x="85" y="28"/>
                  <a:pt x="86" y="28"/>
                </a:cubicBezTo>
                <a:cubicBezTo>
                  <a:pt x="86" y="28"/>
                  <a:pt x="86" y="28"/>
                  <a:pt x="86" y="28"/>
                </a:cubicBezTo>
                <a:cubicBezTo>
                  <a:pt x="86" y="28"/>
                  <a:pt x="86" y="27"/>
                  <a:pt x="86" y="27"/>
                </a:cubicBezTo>
                <a:cubicBezTo>
                  <a:pt x="86" y="27"/>
                  <a:pt x="86" y="27"/>
                  <a:pt x="86" y="27"/>
                </a:cubicBezTo>
                <a:cubicBezTo>
                  <a:pt x="85" y="26"/>
                  <a:pt x="85" y="26"/>
                  <a:pt x="85" y="26"/>
                </a:cubicBezTo>
                <a:cubicBezTo>
                  <a:pt x="85" y="27"/>
                  <a:pt x="83" y="27"/>
                  <a:pt x="82" y="27"/>
                </a:cubicBezTo>
                <a:cubicBezTo>
                  <a:pt x="82" y="27"/>
                  <a:pt x="82" y="26"/>
                  <a:pt x="81" y="26"/>
                </a:cubicBezTo>
                <a:cubicBezTo>
                  <a:pt x="82" y="25"/>
                  <a:pt x="83" y="24"/>
                  <a:pt x="84" y="24"/>
                </a:cubicBezTo>
                <a:cubicBezTo>
                  <a:pt x="84" y="24"/>
                  <a:pt x="84" y="24"/>
                  <a:pt x="84" y="24"/>
                </a:cubicBezTo>
                <a:cubicBezTo>
                  <a:pt x="84" y="23"/>
                  <a:pt x="84" y="23"/>
                  <a:pt x="84" y="23"/>
                </a:cubicBezTo>
                <a:cubicBezTo>
                  <a:pt x="84" y="23"/>
                  <a:pt x="84" y="22"/>
                  <a:pt x="83" y="22"/>
                </a:cubicBezTo>
                <a:cubicBezTo>
                  <a:pt x="83" y="22"/>
                  <a:pt x="83" y="22"/>
                  <a:pt x="83" y="22"/>
                </a:cubicBezTo>
                <a:cubicBezTo>
                  <a:pt x="82" y="23"/>
                  <a:pt x="81" y="23"/>
                  <a:pt x="80" y="24"/>
                </a:cubicBezTo>
                <a:cubicBezTo>
                  <a:pt x="80" y="23"/>
                  <a:pt x="80" y="23"/>
                  <a:pt x="79" y="22"/>
                </a:cubicBezTo>
                <a:cubicBezTo>
                  <a:pt x="80" y="21"/>
                  <a:pt x="81" y="20"/>
                  <a:pt x="81" y="20"/>
                </a:cubicBezTo>
                <a:cubicBezTo>
                  <a:pt x="81" y="20"/>
                  <a:pt x="82" y="20"/>
                  <a:pt x="82" y="20"/>
                </a:cubicBezTo>
                <a:cubicBezTo>
                  <a:pt x="82" y="19"/>
                  <a:pt x="82" y="19"/>
                  <a:pt x="81" y="19"/>
                </a:cubicBezTo>
                <a:cubicBezTo>
                  <a:pt x="81" y="19"/>
                  <a:pt x="81" y="19"/>
                  <a:pt x="81" y="19"/>
                </a:cubicBezTo>
                <a:cubicBezTo>
                  <a:pt x="81" y="18"/>
                  <a:pt x="80" y="19"/>
                  <a:pt x="80" y="19"/>
                </a:cubicBezTo>
                <a:cubicBezTo>
                  <a:pt x="80" y="19"/>
                  <a:pt x="79" y="20"/>
                  <a:pt x="78" y="20"/>
                </a:cubicBezTo>
                <a:cubicBezTo>
                  <a:pt x="77" y="20"/>
                  <a:pt x="77" y="19"/>
                  <a:pt x="77" y="19"/>
                </a:cubicBezTo>
                <a:cubicBezTo>
                  <a:pt x="77" y="18"/>
                  <a:pt x="78" y="17"/>
                  <a:pt x="78" y="17"/>
                </a:cubicBezTo>
                <a:cubicBezTo>
                  <a:pt x="79" y="16"/>
                  <a:pt x="79" y="16"/>
                  <a:pt x="79" y="16"/>
                </a:cubicBezTo>
                <a:cubicBezTo>
                  <a:pt x="79" y="16"/>
                  <a:pt x="79" y="16"/>
                  <a:pt x="78" y="15"/>
                </a:cubicBezTo>
                <a:cubicBezTo>
                  <a:pt x="78" y="15"/>
                  <a:pt x="78" y="15"/>
                  <a:pt x="78" y="15"/>
                </a:cubicBezTo>
                <a:cubicBezTo>
                  <a:pt x="78" y="15"/>
                  <a:pt x="77" y="15"/>
                  <a:pt x="77" y="15"/>
                </a:cubicBezTo>
                <a:cubicBezTo>
                  <a:pt x="77" y="15"/>
                  <a:pt x="76" y="16"/>
                  <a:pt x="75" y="17"/>
                </a:cubicBezTo>
                <a:cubicBezTo>
                  <a:pt x="75" y="16"/>
                  <a:pt x="74" y="16"/>
                  <a:pt x="74" y="16"/>
                </a:cubicBezTo>
                <a:cubicBezTo>
                  <a:pt x="74" y="14"/>
                  <a:pt x="75" y="13"/>
                  <a:pt x="75" y="13"/>
                </a:cubicBezTo>
                <a:cubicBezTo>
                  <a:pt x="75" y="13"/>
                  <a:pt x="75" y="13"/>
                  <a:pt x="75" y="13"/>
                </a:cubicBezTo>
                <a:cubicBezTo>
                  <a:pt x="75" y="12"/>
                  <a:pt x="75" y="12"/>
                  <a:pt x="75" y="12"/>
                </a:cubicBezTo>
                <a:cubicBezTo>
                  <a:pt x="75" y="12"/>
                  <a:pt x="75" y="12"/>
                  <a:pt x="74" y="12"/>
                </a:cubicBezTo>
                <a:cubicBezTo>
                  <a:pt x="74" y="12"/>
                  <a:pt x="74" y="12"/>
                  <a:pt x="74" y="12"/>
                </a:cubicBezTo>
                <a:cubicBezTo>
                  <a:pt x="74" y="12"/>
                  <a:pt x="73" y="13"/>
                  <a:pt x="72" y="14"/>
                </a:cubicBezTo>
                <a:cubicBezTo>
                  <a:pt x="71" y="13"/>
                  <a:pt x="71" y="13"/>
                  <a:pt x="70" y="13"/>
                </a:cubicBezTo>
                <a:cubicBezTo>
                  <a:pt x="71" y="12"/>
                  <a:pt x="72" y="10"/>
                  <a:pt x="72" y="10"/>
                </a:cubicBezTo>
                <a:cubicBezTo>
                  <a:pt x="72" y="10"/>
                  <a:pt x="72" y="10"/>
                  <a:pt x="72" y="10"/>
                </a:cubicBezTo>
                <a:cubicBezTo>
                  <a:pt x="72" y="9"/>
                  <a:pt x="72" y="9"/>
                  <a:pt x="71" y="9"/>
                </a:cubicBezTo>
                <a:cubicBezTo>
                  <a:pt x="71" y="9"/>
                  <a:pt x="71" y="9"/>
                  <a:pt x="71" y="9"/>
                </a:cubicBezTo>
                <a:cubicBezTo>
                  <a:pt x="71" y="9"/>
                  <a:pt x="70" y="9"/>
                  <a:pt x="70" y="9"/>
                </a:cubicBezTo>
                <a:cubicBezTo>
                  <a:pt x="70" y="9"/>
                  <a:pt x="69" y="10"/>
                  <a:pt x="68" y="11"/>
                </a:cubicBezTo>
                <a:cubicBezTo>
                  <a:pt x="68" y="11"/>
                  <a:pt x="67" y="11"/>
                  <a:pt x="67" y="10"/>
                </a:cubicBezTo>
                <a:cubicBezTo>
                  <a:pt x="67" y="9"/>
                  <a:pt x="68" y="8"/>
                  <a:pt x="68" y="8"/>
                </a:cubicBezTo>
                <a:cubicBezTo>
                  <a:pt x="68" y="8"/>
                  <a:pt x="68" y="7"/>
                  <a:pt x="68" y="7"/>
                </a:cubicBezTo>
                <a:cubicBezTo>
                  <a:pt x="68" y="7"/>
                  <a:pt x="68" y="7"/>
                  <a:pt x="68" y="6"/>
                </a:cubicBezTo>
                <a:cubicBezTo>
                  <a:pt x="67" y="6"/>
                  <a:pt x="67" y="6"/>
                  <a:pt x="67" y="6"/>
                </a:cubicBezTo>
                <a:cubicBezTo>
                  <a:pt x="67" y="6"/>
                  <a:pt x="66" y="6"/>
                  <a:pt x="66" y="7"/>
                </a:cubicBezTo>
                <a:cubicBezTo>
                  <a:pt x="66" y="7"/>
                  <a:pt x="65" y="8"/>
                  <a:pt x="65" y="9"/>
                </a:cubicBezTo>
                <a:cubicBezTo>
                  <a:pt x="64" y="9"/>
                  <a:pt x="64" y="8"/>
                  <a:pt x="63" y="8"/>
                </a:cubicBezTo>
                <a:cubicBezTo>
                  <a:pt x="63" y="7"/>
                  <a:pt x="64" y="6"/>
                  <a:pt x="64" y="6"/>
                </a:cubicBezTo>
                <a:cubicBezTo>
                  <a:pt x="64" y="5"/>
                  <a:pt x="64" y="5"/>
                  <a:pt x="64" y="5"/>
                </a:cubicBezTo>
                <a:cubicBezTo>
                  <a:pt x="64" y="5"/>
                  <a:pt x="64" y="4"/>
                  <a:pt x="63" y="4"/>
                </a:cubicBezTo>
                <a:cubicBezTo>
                  <a:pt x="63" y="4"/>
                  <a:pt x="63" y="4"/>
                  <a:pt x="63" y="4"/>
                </a:cubicBezTo>
                <a:cubicBezTo>
                  <a:pt x="62" y="4"/>
                  <a:pt x="62" y="5"/>
                  <a:pt x="62" y="5"/>
                </a:cubicBezTo>
                <a:cubicBezTo>
                  <a:pt x="62" y="5"/>
                  <a:pt x="61" y="6"/>
                  <a:pt x="61" y="7"/>
                </a:cubicBezTo>
                <a:cubicBezTo>
                  <a:pt x="60" y="7"/>
                  <a:pt x="60" y="7"/>
                  <a:pt x="59" y="6"/>
                </a:cubicBezTo>
                <a:cubicBezTo>
                  <a:pt x="59" y="5"/>
                  <a:pt x="60" y="4"/>
                  <a:pt x="60" y="4"/>
                </a:cubicBezTo>
                <a:cubicBezTo>
                  <a:pt x="60" y="4"/>
                  <a:pt x="60" y="3"/>
                  <a:pt x="60" y="3"/>
                </a:cubicBezTo>
                <a:cubicBezTo>
                  <a:pt x="59" y="3"/>
                  <a:pt x="59" y="3"/>
                  <a:pt x="59" y="3"/>
                </a:cubicBezTo>
                <a:cubicBezTo>
                  <a:pt x="59" y="3"/>
                  <a:pt x="59" y="3"/>
                  <a:pt x="58" y="3"/>
                </a:cubicBezTo>
                <a:cubicBezTo>
                  <a:pt x="58" y="3"/>
                  <a:pt x="58" y="3"/>
                  <a:pt x="58" y="3"/>
                </a:cubicBezTo>
                <a:cubicBezTo>
                  <a:pt x="58" y="3"/>
                  <a:pt x="57" y="5"/>
                  <a:pt x="57" y="6"/>
                </a:cubicBezTo>
                <a:cubicBezTo>
                  <a:pt x="56" y="6"/>
                  <a:pt x="56" y="5"/>
                  <a:pt x="55" y="5"/>
                </a:cubicBezTo>
                <a:cubicBezTo>
                  <a:pt x="55" y="4"/>
                  <a:pt x="55" y="3"/>
                  <a:pt x="55" y="2"/>
                </a:cubicBezTo>
                <a:cubicBezTo>
                  <a:pt x="55" y="2"/>
                  <a:pt x="55" y="2"/>
                  <a:pt x="55" y="2"/>
                </a:cubicBezTo>
                <a:cubicBezTo>
                  <a:pt x="55" y="2"/>
                  <a:pt x="55" y="1"/>
                  <a:pt x="54" y="1"/>
                </a:cubicBezTo>
                <a:cubicBezTo>
                  <a:pt x="54" y="1"/>
                  <a:pt x="54" y="1"/>
                  <a:pt x="54" y="2"/>
                </a:cubicBezTo>
                <a:cubicBezTo>
                  <a:pt x="54" y="2"/>
                  <a:pt x="53" y="2"/>
                  <a:pt x="53" y="2"/>
                </a:cubicBezTo>
                <a:cubicBezTo>
                  <a:pt x="53" y="2"/>
                  <a:pt x="53" y="4"/>
                  <a:pt x="53" y="5"/>
                </a:cubicBezTo>
                <a:cubicBezTo>
                  <a:pt x="52" y="5"/>
                  <a:pt x="51" y="5"/>
                  <a:pt x="51" y="4"/>
                </a:cubicBezTo>
                <a:cubicBezTo>
                  <a:pt x="51" y="3"/>
                  <a:pt x="51" y="2"/>
                  <a:pt x="51" y="2"/>
                </a:cubicBezTo>
                <a:cubicBezTo>
                  <a:pt x="51" y="1"/>
                  <a:pt x="51" y="1"/>
                  <a:pt x="50" y="1"/>
                </a:cubicBezTo>
                <a:cubicBezTo>
                  <a:pt x="50" y="1"/>
                  <a:pt x="50" y="1"/>
                  <a:pt x="50" y="1"/>
                </a:cubicBezTo>
                <a:cubicBezTo>
                  <a:pt x="50" y="1"/>
                  <a:pt x="49" y="1"/>
                  <a:pt x="49" y="1"/>
                </a:cubicBezTo>
                <a:cubicBezTo>
                  <a:pt x="49" y="1"/>
                  <a:pt x="49" y="1"/>
                  <a:pt x="49" y="1"/>
                </a:cubicBezTo>
                <a:cubicBezTo>
                  <a:pt x="49" y="2"/>
                  <a:pt x="49" y="3"/>
                  <a:pt x="48" y="4"/>
                </a:cubicBezTo>
                <a:cubicBezTo>
                  <a:pt x="48" y="4"/>
                  <a:pt x="47" y="4"/>
                  <a:pt x="46" y="4"/>
                </a:cubicBezTo>
                <a:cubicBezTo>
                  <a:pt x="46" y="3"/>
                  <a:pt x="46" y="2"/>
                  <a:pt x="46" y="1"/>
                </a:cubicBezTo>
                <a:cubicBezTo>
                  <a:pt x="46" y="1"/>
                  <a:pt x="46" y="1"/>
                  <a:pt x="46" y="1"/>
                </a:cubicBezTo>
                <a:cubicBezTo>
                  <a:pt x="46" y="1"/>
                  <a:pt x="45" y="0"/>
                  <a:pt x="45" y="0"/>
                </a:cubicBezTo>
                <a:cubicBezTo>
                  <a:pt x="45" y="0"/>
                  <a:pt x="45" y="1"/>
                  <a:pt x="45" y="1"/>
                </a:cubicBezTo>
                <a:cubicBezTo>
                  <a:pt x="44" y="1"/>
                  <a:pt x="44" y="1"/>
                  <a:pt x="44" y="1"/>
                </a:cubicBezTo>
                <a:cubicBezTo>
                  <a:pt x="44" y="2"/>
                  <a:pt x="44" y="3"/>
                  <a:pt x="44" y="4"/>
                </a:cubicBezTo>
                <a:cubicBezTo>
                  <a:pt x="43" y="4"/>
                  <a:pt x="43" y="4"/>
                  <a:pt x="42" y="4"/>
                </a:cubicBezTo>
                <a:cubicBezTo>
                  <a:pt x="42" y="3"/>
                  <a:pt x="42" y="2"/>
                  <a:pt x="42" y="1"/>
                </a:cubicBezTo>
                <a:cubicBezTo>
                  <a:pt x="42" y="1"/>
                  <a:pt x="41" y="1"/>
                  <a:pt x="41" y="1"/>
                </a:cubicBezTo>
                <a:cubicBezTo>
                  <a:pt x="41" y="1"/>
                  <a:pt x="41" y="1"/>
                  <a:pt x="41" y="1"/>
                </a:cubicBezTo>
                <a:cubicBezTo>
                  <a:pt x="40" y="1"/>
                  <a:pt x="40" y="1"/>
                  <a:pt x="40" y="1"/>
                </a:cubicBezTo>
                <a:cubicBezTo>
                  <a:pt x="40" y="1"/>
                  <a:pt x="40" y="1"/>
                  <a:pt x="40" y="2"/>
                </a:cubicBezTo>
                <a:cubicBezTo>
                  <a:pt x="40" y="2"/>
                  <a:pt x="40" y="3"/>
                  <a:pt x="40" y="4"/>
                </a:cubicBezTo>
                <a:cubicBezTo>
                  <a:pt x="39" y="5"/>
                  <a:pt x="38" y="5"/>
                  <a:pt x="38" y="5"/>
                </a:cubicBezTo>
                <a:cubicBezTo>
                  <a:pt x="37" y="4"/>
                  <a:pt x="37" y="2"/>
                  <a:pt x="37" y="2"/>
                </a:cubicBezTo>
                <a:cubicBezTo>
                  <a:pt x="37" y="2"/>
                  <a:pt x="37" y="2"/>
                  <a:pt x="37" y="2"/>
                </a:cubicBezTo>
                <a:cubicBezTo>
                  <a:pt x="36" y="1"/>
                  <a:pt x="36" y="1"/>
                  <a:pt x="36" y="1"/>
                </a:cubicBezTo>
                <a:cubicBezTo>
                  <a:pt x="36" y="1"/>
                  <a:pt x="35" y="2"/>
                  <a:pt x="35" y="2"/>
                </a:cubicBezTo>
                <a:cubicBezTo>
                  <a:pt x="35" y="2"/>
                  <a:pt x="35" y="2"/>
                  <a:pt x="35" y="2"/>
                </a:cubicBezTo>
                <a:cubicBezTo>
                  <a:pt x="35" y="3"/>
                  <a:pt x="35" y="4"/>
                  <a:pt x="35" y="5"/>
                </a:cubicBezTo>
                <a:cubicBezTo>
                  <a:pt x="35" y="5"/>
                  <a:pt x="34" y="6"/>
                  <a:pt x="34" y="6"/>
                </a:cubicBezTo>
                <a:cubicBezTo>
                  <a:pt x="33" y="5"/>
                  <a:pt x="33" y="3"/>
                  <a:pt x="33" y="3"/>
                </a:cubicBezTo>
                <a:cubicBezTo>
                  <a:pt x="32" y="3"/>
                  <a:pt x="32" y="3"/>
                  <a:pt x="32" y="3"/>
                </a:cubicBezTo>
                <a:cubicBezTo>
                  <a:pt x="32" y="3"/>
                  <a:pt x="32" y="3"/>
                  <a:pt x="31" y="3"/>
                </a:cubicBezTo>
                <a:cubicBezTo>
                  <a:pt x="31" y="3"/>
                  <a:pt x="31" y="3"/>
                  <a:pt x="31" y="3"/>
                </a:cubicBezTo>
                <a:cubicBezTo>
                  <a:pt x="31" y="3"/>
                  <a:pt x="31" y="4"/>
                  <a:pt x="31" y="4"/>
                </a:cubicBezTo>
                <a:cubicBezTo>
                  <a:pt x="31" y="4"/>
                  <a:pt x="31" y="5"/>
                  <a:pt x="31" y="6"/>
                </a:cubicBezTo>
                <a:cubicBezTo>
                  <a:pt x="31" y="7"/>
                  <a:pt x="30" y="7"/>
                  <a:pt x="30" y="7"/>
                </a:cubicBezTo>
                <a:cubicBezTo>
                  <a:pt x="29" y="6"/>
                  <a:pt x="28" y="5"/>
                  <a:pt x="28" y="5"/>
                </a:cubicBezTo>
                <a:cubicBezTo>
                  <a:pt x="28" y="5"/>
                  <a:pt x="28" y="4"/>
                  <a:pt x="28" y="4"/>
                </a:cubicBezTo>
                <a:cubicBezTo>
                  <a:pt x="27" y="4"/>
                  <a:pt x="27" y="4"/>
                  <a:pt x="27" y="4"/>
                </a:cubicBezTo>
                <a:cubicBezTo>
                  <a:pt x="27" y="4"/>
                  <a:pt x="27" y="5"/>
                  <a:pt x="26" y="5"/>
                </a:cubicBezTo>
                <a:cubicBezTo>
                  <a:pt x="26" y="5"/>
                  <a:pt x="26" y="5"/>
                  <a:pt x="26" y="6"/>
                </a:cubicBezTo>
                <a:cubicBezTo>
                  <a:pt x="27" y="6"/>
                  <a:pt x="27" y="7"/>
                  <a:pt x="27" y="8"/>
                </a:cubicBezTo>
                <a:cubicBezTo>
                  <a:pt x="27" y="8"/>
                  <a:pt x="26" y="9"/>
                  <a:pt x="26" y="9"/>
                </a:cubicBezTo>
                <a:cubicBezTo>
                  <a:pt x="25" y="8"/>
                  <a:pt x="24" y="7"/>
                  <a:pt x="24" y="7"/>
                </a:cubicBezTo>
                <a:cubicBezTo>
                  <a:pt x="24" y="6"/>
                  <a:pt x="24" y="6"/>
                  <a:pt x="23" y="6"/>
                </a:cubicBezTo>
                <a:cubicBezTo>
                  <a:pt x="23" y="6"/>
                  <a:pt x="23" y="6"/>
                  <a:pt x="23" y="6"/>
                </a:cubicBezTo>
                <a:cubicBezTo>
                  <a:pt x="23" y="7"/>
                  <a:pt x="22" y="7"/>
                  <a:pt x="22" y="7"/>
                </a:cubicBezTo>
                <a:cubicBezTo>
                  <a:pt x="22" y="7"/>
                  <a:pt x="22" y="8"/>
                  <a:pt x="22" y="8"/>
                </a:cubicBezTo>
                <a:cubicBezTo>
                  <a:pt x="22" y="8"/>
                  <a:pt x="23" y="9"/>
                  <a:pt x="24" y="10"/>
                </a:cubicBezTo>
                <a:cubicBezTo>
                  <a:pt x="23" y="11"/>
                  <a:pt x="22" y="11"/>
                  <a:pt x="22" y="11"/>
                </a:cubicBezTo>
                <a:cubicBezTo>
                  <a:pt x="21" y="10"/>
                  <a:pt x="20" y="9"/>
                  <a:pt x="20" y="9"/>
                </a:cubicBezTo>
                <a:cubicBezTo>
                  <a:pt x="20" y="9"/>
                  <a:pt x="20" y="9"/>
                  <a:pt x="20" y="9"/>
                </a:cubicBezTo>
                <a:cubicBezTo>
                  <a:pt x="19" y="9"/>
                  <a:pt x="19" y="9"/>
                  <a:pt x="19" y="9"/>
                </a:cubicBezTo>
                <a:cubicBezTo>
                  <a:pt x="19" y="9"/>
                  <a:pt x="19" y="9"/>
                  <a:pt x="18" y="10"/>
                </a:cubicBezTo>
                <a:cubicBezTo>
                  <a:pt x="18" y="10"/>
                  <a:pt x="18" y="10"/>
                  <a:pt x="19" y="10"/>
                </a:cubicBezTo>
                <a:cubicBezTo>
                  <a:pt x="19" y="10"/>
                  <a:pt x="19" y="12"/>
                  <a:pt x="20" y="13"/>
                </a:cubicBezTo>
                <a:cubicBezTo>
                  <a:pt x="19" y="13"/>
                  <a:pt x="19" y="13"/>
                  <a:pt x="19" y="14"/>
                </a:cubicBezTo>
                <a:cubicBezTo>
                  <a:pt x="18" y="13"/>
                  <a:pt x="17" y="12"/>
                  <a:pt x="17" y="12"/>
                </a:cubicBezTo>
                <a:cubicBezTo>
                  <a:pt x="16" y="12"/>
                  <a:pt x="16" y="12"/>
                  <a:pt x="16" y="12"/>
                </a:cubicBezTo>
                <a:cubicBezTo>
                  <a:pt x="16" y="12"/>
                  <a:pt x="15" y="12"/>
                  <a:pt x="15" y="12"/>
                </a:cubicBezTo>
                <a:cubicBezTo>
                  <a:pt x="15" y="12"/>
                  <a:pt x="15" y="12"/>
                  <a:pt x="15" y="13"/>
                </a:cubicBezTo>
                <a:cubicBezTo>
                  <a:pt x="15" y="13"/>
                  <a:pt x="15" y="13"/>
                  <a:pt x="15" y="13"/>
                </a:cubicBezTo>
                <a:cubicBezTo>
                  <a:pt x="15" y="13"/>
                  <a:pt x="16" y="14"/>
                  <a:pt x="17" y="16"/>
                </a:cubicBezTo>
                <a:cubicBezTo>
                  <a:pt x="16" y="16"/>
                  <a:pt x="16" y="16"/>
                  <a:pt x="15" y="17"/>
                </a:cubicBezTo>
                <a:cubicBezTo>
                  <a:pt x="14" y="16"/>
                  <a:pt x="13" y="15"/>
                  <a:pt x="13" y="15"/>
                </a:cubicBezTo>
                <a:cubicBezTo>
                  <a:pt x="13" y="15"/>
                  <a:pt x="13" y="15"/>
                  <a:pt x="13" y="15"/>
                </a:cubicBezTo>
                <a:cubicBezTo>
                  <a:pt x="12" y="15"/>
                  <a:pt x="12" y="15"/>
                  <a:pt x="12" y="15"/>
                </a:cubicBezTo>
                <a:cubicBezTo>
                  <a:pt x="12" y="16"/>
                  <a:pt x="12" y="16"/>
                  <a:pt x="12" y="16"/>
                </a:cubicBezTo>
                <a:cubicBezTo>
                  <a:pt x="12" y="16"/>
                  <a:pt x="12" y="16"/>
                  <a:pt x="12" y="17"/>
                </a:cubicBezTo>
                <a:cubicBezTo>
                  <a:pt x="12" y="17"/>
                  <a:pt x="13" y="18"/>
                  <a:pt x="14" y="19"/>
                </a:cubicBezTo>
                <a:cubicBezTo>
                  <a:pt x="13" y="19"/>
                  <a:pt x="13" y="20"/>
                  <a:pt x="13" y="20"/>
                </a:cubicBezTo>
                <a:cubicBezTo>
                  <a:pt x="12" y="20"/>
                  <a:pt x="10" y="19"/>
                  <a:pt x="10" y="19"/>
                </a:cubicBezTo>
                <a:cubicBezTo>
                  <a:pt x="10" y="19"/>
                  <a:pt x="10" y="18"/>
                  <a:pt x="10" y="19"/>
                </a:cubicBezTo>
                <a:cubicBezTo>
                  <a:pt x="9" y="19"/>
                  <a:pt x="9" y="19"/>
                  <a:pt x="9" y="19"/>
                </a:cubicBezTo>
                <a:cubicBezTo>
                  <a:pt x="9" y="19"/>
                  <a:pt x="9" y="19"/>
                  <a:pt x="9" y="20"/>
                </a:cubicBezTo>
                <a:cubicBezTo>
                  <a:pt x="9" y="20"/>
                  <a:pt x="9" y="20"/>
                  <a:pt x="9" y="20"/>
                </a:cubicBezTo>
                <a:cubicBezTo>
                  <a:pt x="9" y="20"/>
                  <a:pt x="10" y="21"/>
                  <a:pt x="11" y="22"/>
                </a:cubicBezTo>
                <a:cubicBezTo>
                  <a:pt x="11" y="23"/>
                  <a:pt x="10" y="23"/>
                  <a:pt x="10" y="24"/>
                </a:cubicBezTo>
                <a:cubicBezTo>
                  <a:pt x="9" y="23"/>
                  <a:pt x="8" y="23"/>
                  <a:pt x="8" y="22"/>
                </a:cubicBezTo>
                <a:cubicBezTo>
                  <a:pt x="7" y="22"/>
                  <a:pt x="7" y="22"/>
                  <a:pt x="7" y="22"/>
                </a:cubicBezTo>
                <a:cubicBezTo>
                  <a:pt x="7" y="22"/>
                  <a:pt x="7" y="23"/>
                  <a:pt x="6" y="23"/>
                </a:cubicBezTo>
                <a:cubicBezTo>
                  <a:pt x="6" y="23"/>
                  <a:pt x="6" y="23"/>
                  <a:pt x="6" y="24"/>
                </a:cubicBezTo>
                <a:cubicBezTo>
                  <a:pt x="6" y="24"/>
                  <a:pt x="6" y="24"/>
                  <a:pt x="7" y="24"/>
                </a:cubicBezTo>
                <a:cubicBezTo>
                  <a:pt x="7" y="24"/>
                  <a:pt x="8" y="25"/>
                  <a:pt x="9" y="26"/>
                </a:cubicBezTo>
                <a:cubicBezTo>
                  <a:pt x="9" y="26"/>
                  <a:pt x="8" y="27"/>
                  <a:pt x="8" y="27"/>
                </a:cubicBezTo>
                <a:cubicBezTo>
                  <a:pt x="7" y="27"/>
                  <a:pt x="6" y="27"/>
                  <a:pt x="5" y="26"/>
                </a:cubicBezTo>
                <a:cubicBezTo>
                  <a:pt x="5" y="26"/>
                  <a:pt x="5" y="26"/>
                  <a:pt x="5" y="27"/>
                </a:cubicBezTo>
                <a:cubicBezTo>
                  <a:pt x="5" y="27"/>
                  <a:pt x="4" y="27"/>
                  <a:pt x="4" y="27"/>
                </a:cubicBezTo>
                <a:cubicBezTo>
                  <a:pt x="4" y="27"/>
                  <a:pt x="4" y="28"/>
                  <a:pt x="4" y="28"/>
                </a:cubicBezTo>
                <a:cubicBezTo>
                  <a:pt x="4" y="28"/>
                  <a:pt x="5" y="28"/>
                  <a:pt x="5" y="28"/>
                </a:cubicBezTo>
                <a:cubicBezTo>
                  <a:pt x="5" y="28"/>
                  <a:pt x="6" y="29"/>
                  <a:pt x="7" y="30"/>
                </a:cubicBezTo>
                <a:cubicBezTo>
                  <a:pt x="7" y="30"/>
                  <a:pt x="7" y="31"/>
                  <a:pt x="6" y="31"/>
                </a:cubicBezTo>
                <a:cubicBezTo>
                  <a:pt x="5" y="31"/>
                  <a:pt x="4" y="31"/>
                  <a:pt x="4" y="31"/>
                </a:cubicBezTo>
                <a:cubicBezTo>
                  <a:pt x="3" y="31"/>
                  <a:pt x="3" y="31"/>
                  <a:pt x="3" y="31"/>
                </a:cubicBezTo>
                <a:cubicBezTo>
                  <a:pt x="3" y="31"/>
                  <a:pt x="3" y="31"/>
                  <a:pt x="3" y="32"/>
                </a:cubicBezTo>
                <a:cubicBezTo>
                  <a:pt x="3" y="32"/>
                  <a:pt x="3" y="32"/>
                  <a:pt x="3" y="32"/>
                </a:cubicBezTo>
                <a:cubicBezTo>
                  <a:pt x="3" y="32"/>
                  <a:pt x="3" y="33"/>
                  <a:pt x="3" y="33"/>
                </a:cubicBezTo>
                <a:cubicBezTo>
                  <a:pt x="3" y="33"/>
                  <a:pt x="5" y="33"/>
                  <a:pt x="6" y="34"/>
                </a:cubicBezTo>
                <a:cubicBezTo>
                  <a:pt x="6" y="34"/>
                  <a:pt x="5" y="35"/>
                  <a:pt x="5" y="36"/>
                </a:cubicBezTo>
                <a:cubicBezTo>
                  <a:pt x="4" y="35"/>
                  <a:pt x="3" y="35"/>
                  <a:pt x="2" y="35"/>
                </a:cubicBezTo>
                <a:cubicBezTo>
                  <a:pt x="2" y="35"/>
                  <a:pt x="2" y="35"/>
                  <a:pt x="2" y="35"/>
                </a:cubicBezTo>
                <a:cubicBezTo>
                  <a:pt x="2" y="36"/>
                  <a:pt x="1" y="36"/>
                  <a:pt x="1" y="36"/>
                </a:cubicBezTo>
                <a:cubicBezTo>
                  <a:pt x="1" y="36"/>
                  <a:pt x="1" y="36"/>
                  <a:pt x="2" y="37"/>
                </a:cubicBezTo>
                <a:cubicBezTo>
                  <a:pt x="2" y="37"/>
                  <a:pt x="2" y="37"/>
                  <a:pt x="2" y="37"/>
                </a:cubicBezTo>
                <a:cubicBezTo>
                  <a:pt x="2" y="37"/>
                  <a:pt x="3" y="38"/>
                  <a:pt x="5" y="38"/>
                </a:cubicBezTo>
                <a:cubicBezTo>
                  <a:pt x="5" y="39"/>
                  <a:pt x="5" y="39"/>
                  <a:pt x="4" y="40"/>
                </a:cubicBezTo>
                <a:cubicBezTo>
                  <a:pt x="3" y="40"/>
                  <a:pt x="2" y="40"/>
                  <a:pt x="2" y="40"/>
                </a:cubicBezTo>
                <a:cubicBezTo>
                  <a:pt x="1" y="40"/>
                  <a:pt x="1" y="40"/>
                  <a:pt x="1" y="40"/>
                </a:cubicBezTo>
                <a:cubicBezTo>
                  <a:pt x="1" y="40"/>
                  <a:pt x="1" y="40"/>
                  <a:pt x="1" y="41"/>
                </a:cubicBezTo>
                <a:cubicBezTo>
                  <a:pt x="1" y="41"/>
                  <a:pt x="1" y="41"/>
                  <a:pt x="1" y="41"/>
                </a:cubicBezTo>
                <a:cubicBezTo>
                  <a:pt x="1" y="41"/>
                  <a:pt x="1" y="42"/>
                  <a:pt x="1" y="42"/>
                </a:cubicBezTo>
                <a:cubicBezTo>
                  <a:pt x="2" y="42"/>
                  <a:pt x="3" y="42"/>
                  <a:pt x="4" y="42"/>
                </a:cubicBezTo>
                <a:cubicBezTo>
                  <a:pt x="4" y="43"/>
                  <a:pt x="4" y="44"/>
                  <a:pt x="4" y="44"/>
                </a:cubicBezTo>
                <a:cubicBezTo>
                  <a:pt x="3" y="44"/>
                  <a:pt x="2" y="44"/>
                  <a:pt x="1" y="44"/>
                </a:cubicBezTo>
                <a:cubicBezTo>
                  <a:pt x="1" y="44"/>
                  <a:pt x="1" y="45"/>
                  <a:pt x="1" y="45"/>
                </a:cubicBezTo>
                <a:cubicBezTo>
                  <a:pt x="1" y="45"/>
                  <a:pt x="0" y="45"/>
                  <a:pt x="0" y="45"/>
                </a:cubicBezTo>
                <a:cubicBezTo>
                  <a:pt x="0" y="46"/>
                  <a:pt x="1" y="46"/>
                  <a:pt x="1" y="46"/>
                </a:cubicBezTo>
                <a:cubicBezTo>
                  <a:pt x="1" y="46"/>
                  <a:pt x="1" y="46"/>
                  <a:pt x="1" y="46"/>
                </a:cubicBezTo>
                <a:cubicBezTo>
                  <a:pt x="2" y="46"/>
                  <a:pt x="3" y="46"/>
                  <a:pt x="4" y="47"/>
                </a:cubicBezTo>
                <a:cubicBezTo>
                  <a:pt x="4" y="47"/>
                  <a:pt x="4" y="48"/>
                  <a:pt x="4" y="48"/>
                </a:cubicBezTo>
                <a:cubicBezTo>
                  <a:pt x="3" y="49"/>
                  <a:pt x="2" y="49"/>
                  <a:pt x="1" y="49"/>
                </a:cubicBezTo>
                <a:cubicBezTo>
                  <a:pt x="1" y="49"/>
                  <a:pt x="1" y="49"/>
                  <a:pt x="1" y="49"/>
                </a:cubicBezTo>
                <a:cubicBezTo>
                  <a:pt x="1" y="50"/>
                  <a:pt x="1" y="50"/>
                  <a:pt x="1" y="50"/>
                </a:cubicBezTo>
                <a:cubicBezTo>
                  <a:pt x="1" y="50"/>
                  <a:pt x="1" y="50"/>
                  <a:pt x="1" y="51"/>
                </a:cubicBezTo>
                <a:cubicBezTo>
                  <a:pt x="1" y="51"/>
                  <a:pt x="1" y="51"/>
                  <a:pt x="2" y="51"/>
                </a:cubicBezTo>
                <a:cubicBezTo>
                  <a:pt x="2" y="51"/>
                  <a:pt x="3" y="51"/>
                  <a:pt x="4" y="51"/>
                </a:cubicBezTo>
                <a:cubicBezTo>
                  <a:pt x="5" y="52"/>
                  <a:pt x="5" y="52"/>
                  <a:pt x="5" y="53"/>
                </a:cubicBezTo>
                <a:cubicBezTo>
                  <a:pt x="3" y="53"/>
                  <a:pt x="2" y="53"/>
                  <a:pt x="2" y="54"/>
                </a:cubicBezTo>
                <a:cubicBezTo>
                  <a:pt x="2" y="54"/>
                  <a:pt x="2" y="54"/>
                  <a:pt x="2" y="54"/>
                </a:cubicBezTo>
                <a:cubicBezTo>
                  <a:pt x="1" y="54"/>
                  <a:pt x="1" y="54"/>
                  <a:pt x="1" y="55"/>
                </a:cubicBezTo>
                <a:cubicBezTo>
                  <a:pt x="1" y="55"/>
                  <a:pt x="2" y="55"/>
                  <a:pt x="2" y="55"/>
                </a:cubicBezTo>
                <a:cubicBezTo>
                  <a:pt x="2" y="55"/>
                  <a:pt x="2" y="55"/>
                  <a:pt x="2" y="55"/>
                </a:cubicBezTo>
                <a:cubicBezTo>
                  <a:pt x="3" y="55"/>
                  <a:pt x="4" y="55"/>
                  <a:pt x="5" y="55"/>
                </a:cubicBezTo>
                <a:cubicBezTo>
                  <a:pt x="5" y="56"/>
                  <a:pt x="6" y="56"/>
                  <a:pt x="6" y="57"/>
                </a:cubicBezTo>
                <a:cubicBezTo>
                  <a:pt x="5" y="57"/>
                  <a:pt x="3" y="58"/>
                  <a:pt x="3" y="58"/>
                </a:cubicBezTo>
                <a:cubicBezTo>
                  <a:pt x="3" y="58"/>
                  <a:pt x="3" y="58"/>
                  <a:pt x="3" y="59"/>
                </a:cubicBezTo>
                <a:cubicBezTo>
                  <a:pt x="3" y="59"/>
                  <a:pt x="3" y="59"/>
                  <a:pt x="3" y="59"/>
                </a:cubicBezTo>
                <a:cubicBezTo>
                  <a:pt x="3" y="59"/>
                  <a:pt x="3" y="60"/>
                  <a:pt x="3" y="60"/>
                </a:cubicBezTo>
                <a:cubicBezTo>
                  <a:pt x="3" y="60"/>
                  <a:pt x="3" y="60"/>
                  <a:pt x="4" y="60"/>
                </a:cubicBezTo>
                <a:cubicBezTo>
                  <a:pt x="4" y="60"/>
                  <a:pt x="5" y="60"/>
                  <a:pt x="6" y="59"/>
                </a:cubicBezTo>
                <a:cubicBezTo>
                  <a:pt x="7" y="60"/>
                  <a:pt x="7" y="60"/>
                  <a:pt x="7" y="61"/>
                </a:cubicBezTo>
                <a:cubicBezTo>
                  <a:pt x="6" y="62"/>
                  <a:pt x="5" y="62"/>
                  <a:pt x="5" y="62"/>
                </a:cubicBezTo>
                <a:cubicBezTo>
                  <a:pt x="5" y="63"/>
                  <a:pt x="4" y="63"/>
                  <a:pt x="4" y="63"/>
                </a:cubicBezTo>
                <a:cubicBezTo>
                  <a:pt x="4" y="63"/>
                  <a:pt x="4" y="63"/>
                  <a:pt x="4" y="64"/>
                </a:cubicBezTo>
                <a:cubicBezTo>
                  <a:pt x="4" y="64"/>
                  <a:pt x="5" y="64"/>
                  <a:pt x="5" y="64"/>
                </a:cubicBezTo>
                <a:cubicBezTo>
                  <a:pt x="5" y="64"/>
                  <a:pt x="5" y="64"/>
                  <a:pt x="5" y="64"/>
                </a:cubicBezTo>
                <a:cubicBezTo>
                  <a:pt x="6" y="64"/>
                  <a:pt x="7" y="64"/>
                  <a:pt x="8" y="63"/>
                </a:cubicBezTo>
                <a:cubicBezTo>
                  <a:pt x="8" y="64"/>
                  <a:pt x="9" y="64"/>
                  <a:pt x="9" y="65"/>
                </a:cubicBezTo>
                <a:cubicBezTo>
                  <a:pt x="8" y="66"/>
                  <a:pt x="7" y="66"/>
                  <a:pt x="7" y="67"/>
                </a:cubicBezTo>
                <a:cubicBezTo>
                  <a:pt x="6" y="67"/>
                  <a:pt x="6" y="67"/>
                  <a:pt x="6" y="67"/>
                </a:cubicBezTo>
                <a:cubicBezTo>
                  <a:pt x="6" y="67"/>
                  <a:pt x="6" y="68"/>
                  <a:pt x="6" y="68"/>
                </a:cubicBezTo>
                <a:cubicBezTo>
                  <a:pt x="7" y="68"/>
                  <a:pt x="7" y="68"/>
                  <a:pt x="7" y="68"/>
                </a:cubicBezTo>
                <a:cubicBezTo>
                  <a:pt x="7" y="68"/>
                  <a:pt x="7" y="68"/>
                  <a:pt x="8" y="68"/>
                </a:cubicBezTo>
                <a:cubicBezTo>
                  <a:pt x="8" y="68"/>
                  <a:pt x="9" y="68"/>
                  <a:pt x="10" y="67"/>
                </a:cubicBezTo>
                <a:cubicBezTo>
                  <a:pt x="10" y="68"/>
                  <a:pt x="11" y="68"/>
                  <a:pt x="11" y="69"/>
                </a:cubicBezTo>
                <a:cubicBezTo>
                  <a:pt x="10" y="69"/>
                  <a:pt x="9" y="70"/>
                  <a:pt x="9" y="70"/>
                </a:cubicBezTo>
                <a:cubicBezTo>
                  <a:pt x="9" y="71"/>
                  <a:pt x="9" y="71"/>
                  <a:pt x="9" y="71"/>
                </a:cubicBezTo>
                <a:cubicBezTo>
                  <a:pt x="9" y="71"/>
                  <a:pt x="9" y="72"/>
                  <a:pt x="9" y="72"/>
                </a:cubicBezTo>
                <a:cubicBezTo>
                  <a:pt x="9" y="72"/>
                  <a:pt x="9" y="72"/>
                  <a:pt x="10" y="72"/>
                </a:cubicBezTo>
                <a:cubicBezTo>
                  <a:pt x="10" y="72"/>
                  <a:pt x="10" y="72"/>
                  <a:pt x="10" y="72"/>
                </a:cubicBezTo>
                <a:cubicBezTo>
                  <a:pt x="10" y="72"/>
                  <a:pt x="12" y="71"/>
                  <a:pt x="13" y="71"/>
                </a:cubicBezTo>
                <a:cubicBezTo>
                  <a:pt x="13" y="71"/>
                  <a:pt x="13" y="72"/>
                  <a:pt x="14" y="72"/>
                </a:cubicBezTo>
                <a:cubicBezTo>
                  <a:pt x="13" y="73"/>
                  <a:pt x="12" y="74"/>
                  <a:pt x="12" y="74"/>
                </a:cubicBezTo>
                <a:cubicBezTo>
                  <a:pt x="12" y="74"/>
                  <a:pt x="12" y="75"/>
                  <a:pt x="12" y="75"/>
                </a:cubicBezTo>
                <a:cubicBezTo>
                  <a:pt x="12" y="75"/>
                  <a:pt x="12" y="75"/>
                  <a:pt x="12" y="75"/>
                </a:cubicBezTo>
                <a:cubicBezTo>
                  <a:pt x="12" y="76"/>
                  <a:pt x="12" y="76"/>
                  <a:pt x="13" y="76"/>
                </a:cubicBezTo>
                <a:cubicBezTo>
                  <a:pt x="13" y="76"/>
                  <a:pt x="13" y="76"/>
                  <a:pt x="13" y="76"/>
                </a:cubicBezTo>
                <a:cubicBezTo>
                  <a:pt x="13" y="75"/>
                  <a:pt x="14" y="75"/>
                  <a:pt x="15" y="74"/>
                </a:cubicBezTo>
                <a:cubicBezTo>
                  <a:pt x="16" y="74"/>
                  <a:pt x="16" y="75"/>
                  <a:pt x="17" y="75"/>
                </a:cubicBezTo>
                <a:cubicBezTo>
                  <a:pt x="16" y="76"/>
                  <a:pt x="15" y="77"/>
                  <a:pt x="15" y="77"/>
                </a:cubicBezTo>
                <a:cubicBezTo>
                  <a:pt x="15" y="78"/>
                  <a:pt x="15" y="78"/>
                  <a:pt x="15" y="78"/>
                </a:cubicBezTo>
                <a:cubicBezTo>
                  <a:pt x="15" y="78"/>
                  <a:pt x="15" y="79"/>
                  <a:pt x="15" y="79"/>
                </a:cubicBezTo>
                <a:cubicBezTo>
                  <a:pt x="15" y="79"/>
                  <a:pt x="16" y="79"/>
                  <a:pt x="16" y="79"/>
                </a:cubicBezTo>
                <a:cubicBezTo>
                  <a:pt x="16" y="79"/>
                  <a:pt x="16" y="79"/>
                  <a:pt x="17" y="79"/>
                </a:cubicBezTo>
                <a:cubicBezTo>
                  <a:pt x="17" y="79"/>
                  <a:pt x="18" y="78"/>
                  <a:pt x="19" y="77"/>
                </a:cubicBezTo>
                <a:cubicBezTo>
                  <a:pt x="19" y="77"/>
                  <a:pt x="19" y="78"/>
                  <a:pt x="20" y="78"/>
                </a:cubicBezTo>
                <a:cubicBezTo>
                  <a:pt x="19" y="79"/>
                  <a:pt x="19" y="80"/>
                  <a:pt x="19" y="80"/>
                </a:cubicBezTo>
                <a:cubicBezTo>
                  <a:pt x="18" y="81"/>
                  <a:pt x="18" y="81"/>
                  <a:pt x="18" y="81"/>
                </a:cubicBezTo>
                <a:cubicBezTo>
                  <a:pt x="19" y="81"/>
                  <a:pt x="19" y="81"/>
                  <a:pt x="19" y="82"/>
                </a:cubicBezTo>
                <a:cubicBezTo>
                  <a:pt x="19" y="82"/>
                  <a:pt x="19" y="82"/>
                  <a:pt x="20" y="82"/>
                </a:cubicBezTo>
                <a:cubicBezTo>
                  <a:pt x="20" y="82"/>
                  <a:pt x="20" y="82"/>
                  <a:pt x="20" y="81"/>
                </a:cubicBezTo>
                <a:cubicBezTo>
                  <a:pt x="20" y="81"/>
                  <a:pt x="21" y="80"/>
                  <a:pt x="22" y="79"/>
                </a:cubicBezTo>
                <a:cubicBezTo>
                  <a:pt x="22" y="80"/>
                  <a:pt x="23" y="80"/>
                  <a:pt x="24" y="80"/>
                </a:cubicBezTo>
                <a:cubicBezTo>
                  <a:pt x="23" y="81"/>
                  <a:pt x="22" y="83"/>
                  <a:pt x="22" y="83"/>
                </a:cubicBezTo>
                <a:cubicBezTo>
                  <a:pt x="22" y="83"/>
                  <a:pt x="22" y="83"/>
                  <a:pt x="22" y="84"/>
                </a:cubicBezTo>
                <a:cubicBezTo>
                  <a:pt x="22" y="84"/>
                  <a:pt x="23" y="84"/>
                  <a:pt x="23" y="84"/>
                </a:cubicBezTo>
                <a:cubicBezTo>
                  <a:pt x="23" y="84"/>
                  <a:pt x="23" y="84"/>
                  <a:pt x="23" y="84"/>
                </a:cubicBezTo>
                <a:cubicBezTo>
                  <a:pt x="24" y="84"/>
                  <a:pt x="24" y="84"/>
                  <a:pt x="24" y="84"/>
                </a:cubicBezTo>
                <a:cubicBezTo>
                  <a:pt x="24" y="84"/>
                  <a:pt x="25" y="83"/>
                  <a:pt x="26" y="82"/>
                </a:cubicBezTo>
                <a:cubicBezTo>
                  <a:pt x="26" y="82"/>
                  <a:pt x="27" y="82"/>
                  <a:pt x="27" y="83"/>
                </a:cubicBezTo>
                <a:cubicBezTo>
                  <a:pt x="27" y="84"/>
                  <a:pt x="27" y="85"/>
                  <a:pt x="26" y="85"/>
                </a:cubicBezTo>
                <a:cubicBezTo>
                  <a:pt x="26" y="85"/>
                  <a:pt x="26" y="86"/>
                  <a:pt x="26" y="86"/>
                </a:cubicBezTo>
                <a:cubicBezTo>
                  <a:pt x="27" y="86"/>
                  <a:pt x="27" y="86"/>
                  <a:pt x="27" y="86"/>
                </a:cubicBezTo>
                <a:cubicBezTo>
                  <a:pt x="27" y="86"/>
                  <a:pt x="27" y="86"/>
                  <a:pt x="28" y="86"/>
                </a:cubicBezTo>
                <a:cubicBezTo>
                  <a:pt x="28" y="86"/>
                  <a:pt x="28" y="86"/>
                  <a:pt x="28" y="86"/>
                </a:cubicBezTo>
                <a:cubicBezTo>
                  <a:pt x="28" y="86"/>
                  <a:pt x="29" y="85"/>
                  <a:pt x="30" y="84"/>
                </a:cubicBezTo>
                <a:cubicBezTo>
                  <a:pt x="30" y="84"/>
                  <a:pt x="31" y="84"/>
                  <a:pt x="31" y="84"/>
                </a:cubicBezTo>
                <a:cubicBezTo>
                  <a:pt x="31" y="85"/>
                  <a:pt x="31" y="87"/>
                  <a:pt x="31" y="87"/>
                </a:cubicBezTo>
                <a:cubicBezTo>
                  <a:pt x="31" y="87"/>
                  <a:pt x="31" y="87"/>
                  <a:pt x="31" y="88"/>
                </a:cubicBezTo>
                <a:cubicBezTo>
                  <a:pt x="31" y="88"/>
                  <a:pt x="31" y="88"/>
                  <a:pt x="31" y="88"/>
                </a:cubicBezTo>
                <a:cubicBezTo>
                  <a:pt x="32" y="88"/>
                  <a:pt x="32" y="88"/>
                  <a:pt x="32" y="88"/>
                </a:cubicBezTo>
                <a:cubicBezTo>
                  <a:pt x="32" y="88"/>
                  <a:pt x="32" y="88"/>
                  <a:pt x="33" y="88"/>
                </a:cubicBezTo>
                <a:cubicBezTo>
                  <a:pt x="33" y="87"/>
                  <a:pt x="33" y="86"/>
                  <a:pt x="34" y="85"/>
                </a:cubicBezTo>
                <a:cubicBezTo>
                  <a:pt x="34" y="85"/>
                  <a:pt x="35" y="85"/>
                  <a:pt x="35" y="85"/>
                </a:cubicBezTo>
                <a:cubicBezTo>
                  <a:pt x="35" y="87"/>
                  <a:pt x="35" y="88"/>
                  <a:pt x="35" y="88"/>
                </a:cubicBezTo>
                <a:cubicBezTo>
                  <a:pt x="35" y="88"/>
                  <a:pt x="35" y="89"/>
                  <a:pt x="35" y="89"/>
                </a:cubicBezTo>
                <a:cubicBezTo>
                  <a:pt x="35" y="89"/>
                  <a:pt x="36" y="89"/>
                  <a:pt x="36" y="89"/>
                </a:cubicBezTo>
                <a:cubicBezTo>
                  <a:pt x="36" y="89"/>
                  <a:pt x="36" y="89"/>
                  <a:pt x="37" y="89"/>
                </a:cubicBezTo>
                <a:cubicBezTo>
                  <a:pt x="37" y="89"/>
                  <a:pt x="37" y="89"/>
                  <a:pt x="37" y="89"/>
                </a:cubicBezTo>
                <a:cubicBezTo>
                  <a:pt x="37" y="88"/>
                  <a:pt x="37" y="87"/>
                  <a:pt x="38" y="86"/>
                </a:cubicBezTo>
                <a:cubicBezTo>
                  <a:pt x="38" y="86"/>
                  <a:pt x="39" y="86"/>
                  <a:pt x="40" y="86"/>
                </a:cubicBezTo>
                <a:cubicBezTo>
                  <a:pt x="40" y="87"/>
                  <a:pt x="40" y="89"/>
                  <a:pt x="40" y="89"/>
                </a:cubicBezTo>
                <a:cubicBezTo>
                  <a:pt x="40" y="89"/>
                  <a:pt x="40" y="89"/>
                  <a:pt x="40" y="90"/>
                </a:cubicBezTo>
                <a:cubicBezTo>
                  <a:pt x="40" y="90"/>
                  <a:pt x="40" y="90"/>
                  <a:pt x="41" y="90"/>
                </a:cubicBezTo>
                <a:cubicBezTo>
                  <a:pt x="41" y="90"/>
                  <a:pt x="41" y="90"/>
                  <a:pt x="41" y="90"/>
                </a:cubicBezTo>
                <a:cubicBezTo>
                  <a:pt x="41" y="90"/>
                  <a:pt x="42" y="89"/>
                  <a:pt x="42" y="89"/>
                </a:cubicBezTo>
                <a:cubicBezTo>
                  <a:pt x="42" y="89"/>
                  <a:pt x="42" y="88"/>
                  <a:pt x="42" y="87"/>
                </a:cubicBezTo>
                <a:cubicBezTo>
                  <a:pt x="43" y="87"/>
                  <a:pt x="43" y="87"/>
                  <a:pt x="44" y="87"/>
                </a:cubicBezTo>
                <a:cubicBezTo>
                  <a:pt x="44" y="88"/>
                  <a:pt x="44" y="89"/>
                  <a:pt x="44" y="89"/>
                </a:cubicBezTo>
                <a:cubicBezTo>
                  <a:pt x="44" y="90"/>
                  <a:pt x="44" y="90"/>
                  <a:pt x="45" y="90"/>
                </a:cubicBezTo>
                <a:cubicBezTo>
                  <a:pt x="45" y="90"/>
                  <a:pt x="45" y="90"/>
                  <a:pt x="45" y="90"/>
                </a:cubicBezTo>
                <a:cubicBezTo>
                  <a:pt x="45" y="90"/>
                  <a:pt x="46" y="90"/>
                  <a:pt x="46" y="90"/>
                </a:cubicBezTo>
                <a:cubicBezTo>
                  <a:pt x="46" y="90"/>
                  <a:pt x="46" y="90"/>
                  <a:pt x="46" y="89"/>
                </a:cubicBezTo>
                <a:cubicBezTo>
                  <a:pt x="46" y="89"/>
                  <a:pt x="46" y="88"/>
                  <a:pt x="46" y="87"/>
                </a:cubicBezTo>
                <a:cubicBezTo>
                  <a:pt x="47" y="87"/>
                  <a:pt x="48" y="87"/>
                  <a:pt x="48" y="87"/>
                </a:cubicBezTo>
                <a:cubicBezTo>
                  <a:pt x="49" y="88"/>
                  <a:pt x="49" y="89"/>
                  <a:pt x="49" y="89"/>
                </a:cubicBezTo>
                <a:cubicBezTo>
                  <a:pt x="49" y="89"/>
                  <a:pt x="49" y="90"/>
                  <a:pt x="49" y="90"/>
                </a:cubicBezTo>
                <a:cubicBezTo>
                  <a:pt x="49" y="90"/>
                  <a:pt x="50" y="90"/>
                  <a:pt x="50" y="90"/>
                </a:cubicBezTo>
                <a:cubicBezTo>
                  <a:pt x="50" y="90"/>
                  <a:pt x="50" y="90"/>
                  <a:pt x="50" y="90"/>
                </a:cubicBezTo>
                <a:cubicBezTo>
                  <a:pt x="51" y="89"/>
                  <a:pt x="51" y="89"/>
                  <a:pt x="51" y="89"/>
                </a:cubicBezTo>
                <a:cubicBezTo>
                  <a:pt x="51" y="89"/>
                  <a:pt x="51" y="87"/>
                  <a:pt x="51" y="86"/>
                </a:cubicBezTo>
                <a:cubicBezTo>
                  <a:pt x="51" y="86"/>
                  <a:pt x="52" y="86"/>
                  <a:pt x="53" y="86"/>
                </a:cubicBezTo>
                <a:cubicBezTo>
                  <a:pt x="53" y="87"/>
                  <a:pt x="53" y="88"/>
                  <a:pt x="53" y="89"/>
                </a:cubicBezTo>
                <a:cubicBezTo>
                  <a:pt x="53" y="89"/>
                  <a:pt x="54" y="89"/>
                  <a:pt x="54" y="89"/>
                </a:cubicBezTo>
                <a:cubicBezTo>
                  <a:pt x="54" y="89"/>
                  <a:pt x="54" y="89"/>
                  <a:pt x="54" y="89"/>
                </a:cubicBezTo>
                <a:cubicBezTo>
                  <a:pt x="55" y="89"/>
                  <a:pt x="55" y="89"/>
                  <a:pt x="55" y="89"/>
                </a:cubicBezTo>
                <a:cubicBezTo>
                  <a:pt x="55" y="89"/>
                  <a:pt x="55" y="88"/>
                  <a:pt x="55" y="88"/>
                </a:cubicBezTo>
                <a:cubicBezTo>
                  <a:pt x="55" y="88"/>
                  <a:pt x="55" y="87"/>
                  <a:pt x="55" y="85"/>
                </a:cubicBezTo>
                <a:cubicBezTo>
                  <a:pt x="56" y="85"/>
                  <a:pt x="56" y="85"/>
                  <a:pt x="57" y="85"/>
                </a:cubicBezTo>
                <a:cubicBezTo>
                  <a:pt x="57" y="86"/>
                  <a:pt x="58" y="87"/>
                  <a:pt x="58" y="88"/>
                </a:cubicBezTo>
                <a:cubicBezTo>
                  <a:pt x="58" y="88"/>
                  <a:pt x="58" y="88"/>
                  <a:pt x="58" y="88"/>
                </a:cubicBezTo>
                <a:cubicBezTo>
                  <a:pt x="59" y="88"/>
                  <a:pt x="59" y="88"/>
                  <a:pt x="59" y="88"/>
                </a:cubicBezTo>
                <a:cubicBezTo>
                  <a:pt x="59" y="88"/>
                  <a:pt x="59" y="88"/>
                  <a:pt x="60" y="88"/>
                </a:cubicBezTo>
                <a:cubicBezTo>
                  <a:pt x="60" y="87"/>
                  <a:pt x="60" y="87"/>
                  <a:pt x="60" y="87"/>
                </a:cubicBezTo>
                <a:cubicBezTo>
                  <a:pt x="60" y="87"/>
                  <a:pt x="59" y="85"/>
                  <a:pt x="59" y="84"/>
                </a:cubicBezTo>
                <a:cubicBezTo>
                  <a:pt x="60" y="84"/>
                  <a:pt x="60" y="84"/>
                  <a:pt x="61" y="84"/>
                </a:cubicBezTo>
                <a:cubicBezTo>
                  <a:pt x="61" y="85"/>
                  <a:pt x="62" y="86"/>
                  <a:pt x="62" y="86"/>
                </a:cubicBezTo>
                <a:cubicBezTo>
                  <a:pt x="62" y="86"/>
                  <a:pt x="62" y="86"/>
                  <a:pt x="63" y="86"/>
                </a:cubicBezTo>
                <a:cubicBezTo>
                  <a:pt x="63" y="86"/>
                  <a:pt x="63" y="86"/>
                  <a:pt x="63" y="86"/>
                </a:cubicBezTo>
                <a:cubicBezTo>
                  <a:pt x="64" y="86"/>
                  <a:pt x="64" y="86"/>
                  <a:pt x="64" y="86"/>
                </a:cubicBezTo>
                <a:cubicBezTo>
                  <a:pt x="64" y="86"/>
                  <a:pt x="64" y="85"/>
                  <a:pt x="64" y="85"/>
                </a:cubicBezTo>
                <a:cubicBezTo>
                  <a:pt x="64" y="85"/>
                  <a:pt x="63" y="84"/>
                  <a:pt x="63" y="83"/>
                </a:cubicBezTo>
                <a:cubicBezTo>
                  <a:pt x="64" y="82"/>
                  <a:pt x="64" y="82"/>
                  <a:pt x="65" y="82"/>
                </a:cubicBezTo>
                <a:cubicBezTo>
                  <a:pt x="65" y="83"/>
                  <a:pt x="66" y="84"/>
                  <a:pt x="66" y="84"/>
                </a:cubicBezTo>
                <a:cubicBezTo>
                  <a:pt x="66" y="84"/>
                  <a:pt x="67" y="84"/>
                  <a:pt x="67" y="84"/>
                </a:cubicBezTo>
                <a:cubicBezTo>
                  <a:pt x="67" y="84"/>
                  <a:pt x="67" y="84"/>
                  <a:pt x="68" y="84"/>
                </a:cubicBezTo>
                <a:cubicBezTo>
                  <a:pt x="68" y="84"/>
                  <a:pt x="68" y="84"/>
                  <a:pt x="68" y="84"/>
                </a:cubicBezTo>
                <a:cubicBezTo>
                  <a:pt x="68" y="83"/>
                  <a:pt x="68" y="83"/>
                  <a:pt x="68" y="83"/>
                </a:cubicBezTo>
                <a:cubicBezTo>
                  <a:pt x="68" y="83"/>
                  <a:pt x="67" y="81"/>
                  <a:pt x="67" y="80"/>
                </a:cubicBezTo>
                <a:cubicBezTo>
                  <a:pt x="67" y="80"/>
                  <a:pt x="68" y="80"/>
                  <a:pt x="68" y="79"/>
                </a:cubicBezTo>
                <a:cubicBezTo>
                  <a:pt x="69" y="80"/>
                  <a:pt x="70" y="81"/>
                  <a:pt x="70" y="81"/>
                </a:cubicBezTo>
                <a:cubicBezTo>
                  <a:pt x="70" y="82"/>
                  <a:pt x="71" y="82"/>
                  <a:pt x="71" y="82"/>
                </a:cubicBezTo>
                <a:cubicBezTo>
                  <a:pt x="71" y="82"/>
                  <a:pt x="71" y="82"/>
                  <a:pt x="71" y="82"/>
                </a:cubicBezTo>
                <a:cubicBezTo>
                  <a:pt x="72" y="81"/>
                  <a:pt x="72" y="81"/>
                  <a:pt x="72" y="81"/>
                </a:cubicBezTo>
                <a:cubicBezTo>
                  <a:pt x="72" y="81"/>
                  <a:pt x="72" y="81"/>
                  <a:pt x="72" y="80"/>
                </a:cubicBezTo>
                <a:cubicBezTo>
                  <a:pt x="72" y="80"/>
                  <a:pt x="71" y="79"/>
                  <a:pt x="70" y="78"/>
                </a:cubicBezTo>
                <a:cubicBezTo>
                  <a:pt x="71" y="78"/>
                  <a:pt x="71" y="77"/>
                  <a:pt x="72" y="77"/>
                </a:cubicBezTo>
                <a:cubicBezTo>
                  <a:pt x="73" y="78"/>
                  <a:pt x="74" y="79"/>
                  <a:pt x="74" y="79"/>
                </a:cubicBezTo>
                <a:cubicBezTo>
                  <a:pt x="74" y="79"/>
                  <a:pt x="74" y="79"/>
                  <a:pt x="74" y="79"/>
                </a:cubicBezTo>
                <a:cubicBezTo>
                  <a:pt x="75" y="79"/>
                  <a:pt x="75" y="79"/>
                  <a:pt x="75" y="79"/>
                </a:cubicBezTo>
                <a:cubicBezTo>
                  <a:pt x="75" y="79"/>
                  <a:pt x="75" y="78"/>
                  <a:pt x="75" y="78"/>
                </a:cubicBezTo>
                <a:cubicBezTo>
                  <a:pt x="75" y="78"/>
                  <a:pt x="75" y="78"/>
                  <a:pt x="75" y="77"/>
                </a:cubicBezTo>
                <a:cubicBezTo>
                  <a:pt x="75" y="77"/>
                  <a:pt x="74" y="76"/>
                  <a:pt x="74" y="75"/>
                </a:cubicBezTo>
                <a:cubicBezTo>
                  <a:pt x="74" y="75"/>
                  <a:pt x="75" y="74"/>
                  <a:pt x="75" y="74"/>
                </a:cubicBezTo>
                <a:cubicBezTo>
                  <a:pt x="76" y="75"/>
                  <a:pt x="77" y="75"/>
                  <a:pt x="77" y="76"/>
                </a:cubicBezTo>
                <a:cubicBezTo>
                  <a:pt x="77" y="76"/>
                  <a:pt x="78" y="76"/>
                  <a:pt x="78" y="76"/>
                </a:cubicBezTo>
                <a:cubicBezTo>
                  <a:pt x="78" y="76"/>
                  <a:pt x="78" y="76"/>
                  <a:pt x="78" y="75"/>
                </a:cubicBezTo>
                <a:cubicBezTo>
                  <a:pt x="79" y="75"/>
                  <a:pt x="79" y="75"/>
                  <a:pt x="79" y="75"/>
                </a:cubicBezTo>
                <a:cubicBezTo>
                  <a:pt x="79" y="75"/>
                  <a:pt x="79" y="74"/>
                  <a:pt x="78" y="74"/>
                </a:cubicBezTo>
                <a:cubicBezTo>
                  <a:pt x="78" y="74"/>
                  <a:pt x="77" y="73"/>
                  <a:pt x="77" y="72"/>
                </a:cubicBezTo>
                <a:cubicBezTo>
                  <a:pt x="77" y="72"/>
                  <a:pt x="77" y="71"/>
                  <a:pt x="78" y="71"/>
                </a:cubicBezTo>
                <a:cubicBezTo>
                  <a:pt x="79" y="71"/>
                  <a:pt x="80" y="72"/>
                  <a:pt x="80" y="72"/>
                </a:cubicBezTo>
                <a:cubicBezTo>
                  <a:pt x="80" y="72"/>
                  <a:pt x="81" y="72"/>
                  <a:pt x="81" y="72"/>
                </a:cubicBezTo>
                <a:cubicBezTo>
                  <a:pt x="81" y="72"/>
                  <a:pt x="81" y="72"/>
                  <a:pt x="81" y="72"/>
                </a:cubicBezTo>
                <a:cubicBezTo>
                  <a:pt x="82" y="72"/>
                  <a:pt x="82" y="71"/>
                  <a:pt x="82" y="71"/>
                </a:cubicBezTo>
                <a:cubicBezTo>
                  <a:pt x="82" y="71"/>
                  <a:pt x="81" y="71"/>
                  <a:pt x="81" y="70"/>
                </a:cubicBezTo>
                <a:cubicBezTo>
                  <a:pt x="81" y="70"/>
                  <a:pt x="80" y="69"/>
                  <a:pt x="79" y="69"/>
                </a:cubicBezTo>
                <a:cubicBezTo>
                  <a:pt x="80" y="68"/>
                  <a:pt x="80" y="68"/>
                  <a:pt x="80" y="67"/>
                </a:cubicBezTo>
                <a:cubicBezTo>
                  <a:pt x="81" y="68"/>
                  <a:pt x="82" y="68"/>
                  <a:pt x="83" y="68"/>
                </a:cubicBezTo>
                <a:cubicBezTo>
                  <a:pt x="83" y="68"/>
                  <a:pt x="83" y="68"/>
                  <a:pt x="83" y="68"/>
                </a:cubicBezTo>
                <a:cubicBezTo>
                  <a:pt x="84" y="68"/>
                  <a:pt x="84" y="68"/>
                  <a:pt x="84" y="68"/>
                </a:cubicBezTo>
                <a:cubicBezTo>
                  <a:pt x="84" y="68"/>
                  <a:pt x="84" y="67"/>
                  <a:pt x="84" y="67"/>
                </a:cubicBezTo>
                <a:cubicBezTo>
                  <a:pt x="84" y="67"/>
                  <a:pt x="84" y="67"/>
                  <a:pt x="84" y="67"/>
                </a:cubicBezTo>
                <a:cubicBezTo>
                  <a:pt x="83" y="66"/>
                  <a:pt x="82" y="66"/>
                  <a:pt x="81" y="65"/>
                </a:cubicBezTo>
                <a:cubicBezTo>
                  <a:pt x="82" y="64"/>
                  <a:pt x="82" y="64"/>
                  <a:pt x="82" y="63"/>
                </a:cubicBezTo>
                <a:cubicBezTo>
                  <a:pt x="83" y="64"/>
                  <a:pt x="85" y="64"/>
                  <a:pt x="85" y="64"/>
                </a:cubicBezTo>
                <a:cubicBezTo>
                  <a:pt x="85" y="64"/>
                  <a:pt x="85" y="64"/>
                  <a:pt x="86" y="64"/>
                </a:cubicBezTo>
                <a:cubicBezTo>
                  <a:pt x="86" y="64"/>
                  <a:pt x="86" y="64"/>
                  <a:pt x="86" y="64"/>
                </a:cubicBezTo>
                <a:cubicBezTo>
                  <a:pt x="86" y="63"/>
                  <a:pt x="86" y="63"/>
                  <a:pt x="86" y="63"/>
                </a:cubicBezTo>
                <a:cubicBezTo>
                  <a:pt x="86" y="63"/>
                  <a:pt x="86" y="63"/>
                  <a:pt x="86" y="62"/>
                </a:cubicBezTo>
                <a:cubicBezTo>
                  <a:pt x="85" y="62"/>
                  <a:pt x="84" y="62"/>
                  <a:pt x="83" y="61"/>
                </a:cubicBezTo>
                <a:cubicBezTo>
                  <a:pt x="83" y="60"/>
                  <a:pt x="84" y="60"/>
                  <a:pt x="84" y="59"/>
                </a:cubicBezTo>
                <a:cubicBezTo>
                  <a:pt x="85" y="60"/>
                  <a:pt x="86" y="60"/>
                  <a:pt x="87" y="60"/>
                </a:cubicBezTo>
                <a:cubicBezTo>
                  <a:pt x="87" y="60"/>
                  <a:pt x="87" y="60"/>
                  <a:pt x="87" y="60"/>
                </a:cubicBezTo>
                <a:cubicBezTo>
                  <a:pt x="87" y="60"/>
                  <a:pt x="88" y="59"/>
                  <a:pt x="88" y="59"/>
                </a:cubicBezTo>
                <a:cubicBezTo>
                  <a:pt x="88" y="59"/>
                  <a:pt x="88" y="59"/>
                  <a:pt x="88" y="59"/>
                </a:cubicBezTo>
                <a:cubicBezTo>
                  <a:pt x="88" y="58"/>
                  <a:pt x="87" y="58"/>
                  <a:pt x="87" y="58"/>
                </a:cubicBezTo>
                <a:cubicBezTo>
                  <a:pt x="87" y="58"/>
                  <a:pt x="86" y="57"/>
                  <a:pt x="85" y="57"/>
                </a:cubicBezTo>
                <a:cubicBezTo>
                  <a:pt x="85" y="56"/>
                  <a:pt x="85" y="56"/>
                  <a:pt x="85" y="55"/>
                </a:cubicBezTo>
                <a:cubicBezTo>
                  <a:pt x="86" y="55"/>
                  <a:pt x="88" y="55"/>
                  <a:pt x="88" y="55"/>
                </a:cubicBezTo>
                <a:cubicBezTo>
                  <a:pt x="88" y="55"/>
                  <a:pt x="88" y="55"/>
                  <a:pt x="89" y="55"/>
                </a:cubicBezTo>
                <a:cubicBezTo>
                  <a:pt x="89" y="55"/>
                  <a:pt x="89" y="55"/>
                  <a:pt x="89" y="55"/>
                </a:cubicBezTo>
                <a:cubicBezTo>
                  <a:pt x="89" y="54"/>
                  <a:pt x="89" y="54"/>
                  <a:pt x="89" y="54"/>
                </a:cubicBezTo>
                <a:cubicBezTo>
                  <a:pt x="89" y="54"/>
                  <a:pt x="89" y="54"/>
                  <a:pt x="88" y="54"/>
                </a:cubicBezTo>
                <a:cubicBezTo>
                  <a:pt x="88" y="53"/>
                  <a:pt x="87" y="53"/>
                  <a:pt x="86" y="53"/>
                </a:cubicBezTo>
                <a:cubicBezTo>
                  <a:pt x="86" y="52"/>
                  <a:pt x="86" y="52"/>
                  <a:pt x="86" y="51"/>
                </a:cubicBezTo>
                <a:cubicBezTo>
                  <a:pt x="87" y="51"/>
                  <a:pt x="89" y="51"/>
                  <a:pt x="89" y="51"/>
                </a:cubicBezTo>
                <a:cubicBezTo>
                  <a:pt x="89" y="51"/>
                  <a:pt x="89" y="51"/>
                  <a:pt x="89" y="51"/>
                </a:cubicBezTo>
                <a:cubicBezTo>
                  <a:pt x="90" y="50"/>
                  <a:pt x="90" y="50"/>
                  <a:pt x="90" y="50"/>
                </a:cubicBezTo>
                <a:cubicBezTo>
                  <a:pt x="90" y="50"/>
                  <a:pt x="90" y="50"/>
                  <a:pt x="90" y="49"/>
                </a:cubicBezTo>
                <a:cubicBezTo>
                  <a:pt x="89" y="49"/>
                  <a:pt x="89" y="49"/>
                  <a:pt x="89" y="49"/>
                </a:cubicBezTo>
                <a:cubicBezTo>
                  <a:pt x="89" y="49"/>
                  <a:pt x="87" y="49"/>
                  <a:pt x="86" y="48"/>
                </a:cubicBezTo>
                <a:cubicBezTo>
                  <a:pt x="86" y="48"/>
                  <a:pt x="86" y="47"/>
                  <a:pt x="86" y="47"/>
                </a:cubicBezTo>
                <a:cubicBezTo>
                  <a:pt x="88" y="46"/>
                  <a:pt x="89" y="46"/>
                  <a:pt x="89" y="46"/>
                </a:cubicBezTo>
                <a:close/>
                <a:moveTo>
                  <a:pt x="45" y="81"/>
                </a:moveTo>
                <a:cubicBezTo>
                  <a:pt x="26" y="81"/>
                  <a:pt x="10" y="65"/>
                  <a:pt x="10" y="45"/>
                </a:cubicBezTo>
                <a:cubicBezTo>
                  <a:pt x="10" y="26"/>
                  <a:pt x="26" y="10"/>
                  <a:pt x="45" y="10"/>
                </a:cubicBezTo>
                <a:cubicBezTo>
                  <a:pt x="65" y="10"/>
                  <a:pt x="81" y="26"/>
                  <a:pt x="81" y="45"/>
                </a:cubicBezTo>
                <a:cubicBezTo>
                  <a:pt x="81" y="65"/>
                  <a:pt x="65" y="81"/>
                  <a:pt x="45" y="8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2" name="Freeform 20"/>
          <p:cNvSpPr>
            <a:spLocks noEditPoints="1"/>
          </p:cNvSpPr>
          <p:nvPr/>
        </p:nvSpPr>
        <p:spPr bwMode="auto">
          <a:xfrm>
            <a:off x="2273404" y="4073327"/>
            <a:ext cx="675012" cy="679241"/>
          </a:xfrm>
          <a:custGeom>
            <a:avLst/>
            <a:gdLst>
              <a:gd name="T0" fmla="*/ 137 w 143"/>
              <a:gd name="T1" fmla="*/ 67 h 144"/>
              <a:gd name="T2" fmla="*/ 137 w 143"/>
              <a:gd name="T3" fmla="*/ 60 h 144"/>
              <a:gd name="T4" fmla="*/ 135 w 143"/>
              <a:gd name="T5" fmla="*/ 53 h 144"/>
              <a:gd name="T6" fmla="*/ 133 w 143"/>
              <a:gd name="T7" fmla="*/ 47 h 144"/>
              <a:gd name="T8" fmla="*/ 130 w 143"/>
              <a:gd name="T9" fmla="*/ 40 h 144"/>
              <a:gd name="T10" fmla="*/ 126 w 143"/>
              <a:gd name="T11" fmla="*/ 35 h 144"/>
              <a:gd name="T12" fmla="*/ 122 w 143"/>
              <a:gd name="T13" fmla="*/ 29 h 144"/>
              <a:gd name="T14" fmla="*/ 117 w 143"/>
              <a:gd name="T15" fmla="*/ 24 h 144"/>
              <a:gd name="T16" fmla="*/ 112 w 143"/>
              <a:gd name="T17" fmla="*/ 20 h 144"/>
              <a:gd name="T18" fmla="*/ 106 w 143"/>
              <a:gd name="T19" fmla="*/ 16 h 144"/>
              <a:gd name="T20" fmla="*/ 100 w 143"/>
              <a:gd name="T21" fmla="*/ 12 h 144"/>
              <a:gd name="T22" fmla="*/ 94 w 143"/>
              <a:gd name="T23" fmla="*/ 10 h 144"/>
              <a:gd name="T24" fmla="*/ 87 w 143"/>
              <a:gd name="T25" fmla="*/ 8 h 144"/>
              <a:gd name="T26" fmla="*/ 80 w 143"/>
              <a:gd name="T27" fmla="*/ 6 h 144"/>
              <a:gd name="T28" fmla="*/ 74 w 143"/>
              <a:gd name="T29" fmla="*/ 6 h 144"/>
              <a:gd name="T30" fmla="*/ 67 w 143"/>
              <a:gd name="T31" fmla="*/ 6 h 144"/>
              <a:gd name="T32" fmla="*/ 60 w 143"/>
              <a:gd name="T33" fmla="*/ 7 h 144"/>
              <a:gd name="T34" fmla="*/ 53 w 143"/>
              <a:gd name="T35" fmla="*/ 8 h 144"/>
              <a:gd name="T36" fmla="*/ 47 w 143"/>
              <a:gd name="T37" fmla="*/ 11 h 144"/>
              <a:gd name="T38" fmla="*/ 40 w 143"/>
              <a:gd name="T39" fmla="*/ 14 h 144"/>
              <a:gd name="T40" fmla="*/ 34 w 143"/>
              <a:gd name="T41" fmla="*/ 17 h 144"/>
              <a:gd name="T42" fmla="*/ 29 w 143"/>
              <a:gd name="T43" fmla="*/ 21 h 144"/>
              <a:gd name="T44" fmla="*/ 24 w 143"/>
              <a:gd name="T45" fmla="*/ 26 h 144"/>
              <a:gd name="T46" fmla="*/ 19 w 143"/>
              <a:gd name="T47" fmla="*/ 31 h 144"/>
              <a:gd name="T48" fmla="*/ 15 w 143"/>
              <a:gd name="T49" fmla="*/ 37 h 144"/>
              <a:gd name="T50" fmla="*/ 12 w 143"/>
              <a:gd name="T51" fmla="*/ 43 h 144"/>
              <a:gd name="T52" fmla="*/ 9 w 143"/>
              <a:gd name="T53" fmla="*/ 50 h 144"/>
              <a:gd name="T54" fmla="*/ 7 w 143"/>
              <a:gd name="T55" fmla="*/ 56 h 144"/>
              <a:gd name="T56" fmla="*/ 6 w 143"/>
              <a:gd name="T57" fmla="*/ 63 h 144"/>
              <a:gd name="T58" fmla="*/ 6 w 143"/>
              <a:gd name="T59" fmla="*/ 70 h 144"/>
              <a:gd name="T60" fmla="*/ 6 w 143"/>
              <a:gd name="T61" fmla="*/ 77 h 144"/>
              <a:gd name="T62" fmla="*/ 7 w 143"/>
              <a:gd name="T63" fmla="*/ 84 h 144"/>
              <a:gd name="T64" fmla="*/ 8 w 143"/>
              <a:gd name="T65" fmla="*/ 90 h 144"/>
              <a:gd name="T66" fmla="*/ 10 w 143"/>
              <a:gd name="T67" fmla="*/ 97 h 144"/>
              <a:gd name="T68" fmla="*/ 13 w 143"/>
              <a:gd name="T69" fmla="*/ 103 h 144"/>
              <a:gd name="T70" fmla="*/ 17 w 143"/>
              <a:gd name="T71" fmla="*/ 109 h 144"/>
              <a:gd name="T72" fmla="*/ 21 w 143"/>
              <a:gd name="T73" fmla="*/ 115 h 144"/>
              <a:gd name="T74" fmla="*/ 26 w 143"/>
              <a:gd name="T75" fmla="*/ 120 h 144"/>
              <a:gd name="T76" fmla="*/ 31 w 143"/>
              <a:gd name="T77" fmla="*/ 124 h 144"/>
              <a:gd name="T78" fmla="*/ 37 w 143"/>
              <a:gd name="T79" fmla="*/ 128 h 144"/>
              <a:gd name="T80" fmla="*/ 43 w 143"/>
              <a:gd name="T81" fmla="*/ 131 h 144"/>
              <a:gd name="T82" fmla="*/ 49 w 143"/>
              <a:gd name="T83" fmla="*/ 134 h 144"/>
              <a:gd name="T84" fmla="*/ 56 w 143"/>
              <a:gd name="T85" fmla="*/ 136 h 144"/>
              <a:gd name="T86" fmla="*/ 63 w 143"/>
              <a:gd name="T87" fmla="*/ 137 h 144"/>
              <a:gd name="T88" fmla="*/ 70 w 143"/>
              <a:gd name="T89" fmla="*/ 138 h 144"/>
              <a:gd name="T90" fmla="*/ 77 w 143"/>
              <a:gd name="T91" fmla="*/ 138 h 144"/>
              <a:gd name="T92" fmla="*/ 83 w 143"/>
              <a:gd name="T93" fmla="*/ 137 h 144"/>
              <a:gd name="T94" fmla="*/ 90 w 143"/>
              <a:gd name="T95" fmla="*/ 135 h 144"/>
              <a:gd name="T96" fmla="*/ 97 w 143"/>
              <a:gd name="T97" fmla="*/ 133 h 144"/>
              <a:gd name="T98" fmla="*/ 103 w 143"/>
              <a:gd name="T99" fmla="*/ 130 h 144"/>
              <a:gd name="T100" fmla="*/ 109 w 143"/>
              <a:gd name="T101" fmla="*/ 127 h 144"/>
              <a:gd name="T102" fmla="*/ 114 w 143"/>
              <a:gd name="T103" fmla="*/ 122 h 144"/>
              <a:gd name="T104" fmla="*/ 119 w 143"/>
              <a:gd name="T105" fmla="*/ 118 h 144"/>
              <a:gd name="T106" fmla="*/ 124 w 143"/>
              <a:gd name="T107" fmla="*/ 112 h 144"/>
              <a:gd name="T108" fmla="*/ 128 w 143"/>
              <a:gd name="T109" fmla="*/ 107 h 144"/>
              <a:gd name="T110" fmla="*/ 131 w 143"/>
              <a:gd name="T111" fmla="*/ 101 h 144"/>
              <a:gd name="T112" fmla="*/ 134 w 143"/>
              <a:gd name="T113" fmla="*/ 94 h 144"/>
              <a:gd name="T114" fmla="*/ 136 w 143"/>
              <a:gd name="T115" fmla="*/ 88 h 144"/>
              <a:gd name="T116" fmla="*/ 137 w 143"/>
              <a:gd name="T117" fmla="*/ 81 h 144"/>
              <a:gd name="T118" fmla="*/ 138 w 143"/>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44">
                <a:moveTo>
                  <a:pt x="142" y="73"/>
                </a:moveTo>
                <a:cubicBezTo>
                  <a:pt x="142" y="73"/>
                  <a:pt x="143" y="73"/>
                  <a:pt x="143" y="73"/>
                </a:cubicBezTo>
                <a:cubicBezTo>
                  <a:pt x="143" y="73"/>
                  <a:pt x="143" y="72"/>
                  <a:pt x="143" y="72"/>
                </a:cubicBezTo>
                <a:cubicBezTo>
                  <a:pt x="143" y="71"/>
                  <a:pt x="143" y="71"/>
                  <a:pt x="143" y="71"/>
                </a:cubicBezTo>
                <a:cubicBezTo>
                  <a:pt x="143" y="71"/>
                  <a:pt x="142" y="70"/>
                  <a:pt x="142" y="70"/>
                </a:cubicBezTo>
                <a:cubicBezTo>
                  <a:pt x="142" y="70"/>
                  <a:pt x="139" y="70"/>
                  <a:pt x="138" y="70"/>
                </a:cubicBezTo>
                <a:cubicBezTo>
                  <a:pt x="138" y="69"/>
                  <a:pt x="138" y="68"/>
                  <a:pt x="137" y="67"/>
                </a:cubicBezTo>
                <a:cubicBezTo>
                  <a:pt x="139" y="67"/>
                  <a:pt x="141" y="66"/>
                  <a:pt x="142" y="66"/>
                </a:cubicBezTo>
                <a:cubicBezTo>
                  <a:pt x="142" y="66"/>
                  <a:pt x="142" y="66"/>
                  <a:pt x="143" y="65"/>
                </a:cubicBezTo>
                <a:cubicBezTo>
                  <a:pt x="143" y="65"/>
                  <a:pt x="143" y="65"/>
                  <a:pt x="143" y="64"/>
                </a:cubicBezTo>
                <a:cubicBezTo>
                  <a:pt x="143" y="64"/>
                  <a:pt x="143" y="64"/>
                  <a:pt x="142" y="63"/>
                </a:cubicBezTo>
                <a:cubicBezTo>
                  <a:pt x="142" y="63"/>
                  <a:pt x="142" y="63"/>
                  <a:pt x="141" y="63"/>
                </a:cubicBezTo>
                <a:cubicBezTo>
                  <a:pt x="141" y="63"/>
                  <a:pt x="139" y="63"/>
                  <a:pt x="137" y="63"/>
                </a:cubicBezTo>
                <a:cubicBezTo>
                  <a:pt x="137" y="62"/>
                  <a:pt x="137" y="61"/>
                  <a:pt x="137" y="60"/>
                </a:cubicBezTo>
                <a:cubicBezTo>
                  <a:pt x="138" y="59"/>
                  <a:pt x="140" y="59"/>
                  <a:pt x="141" y="59"/>
                </a:cubicBezTo>
                <a:cubicBezTo>
                  <a:pt x="141" y="59"/>
                  <a:pt x="141" y="58"/>
                  <a:pt x="142" y="58"/>
                </a:cubicBezTo>
                <a:cubicBezTo>
                  <a:pt x="142" y="58"/>
                  <a:pt x="142" y="57"/>
                  <a:pt x="142" y="57"/>
                </a:cubicBezTo>
                <a:cubicBezTo>
                  <a:pt x="142" y="57"/>
                  <a:pt x="142" y="56"/>
                  <a:pt x="141" y="56"/>
                </a:cubicBezTo>
                <a:cubicBezTo>
                  <a:pt x="141" y="56"/>
                  <a:pt x="141" y="56"/>
                  <a:pt x="140" y="56"/>
                </a:cubicBezTo>
                <a:cubicBezTo>
                  <a:pt x="140" y="56"/>
                  <a:pt x="138" y="56"/>
                  <a:pt x="136" y="56"/>
                </a:cubicBezTo>
                <a:cubicBezTo>
                  <a:pt x="135" y="55"/>
                  <a:pt x="135" y="54"/>
                  <a:pt x="135" y="53"/>
                </a:cubicBezTo>
                <a:cubicBezTo>
                  <a:pt x="137" y="53"/>
                  <a:pt x="139" y="52"/>
                  <a:pt x="139" y="52"/>
                </a:cubicBezTo>
                <a:cubicBezTo>
                  <a:pt x="139" y="51"/>
                  <a:pt x="140" y="51"/>
                  <a:pt x="140" y="51"/>
                </a:cubicBezTo>
                <a:cubicBezTo>
                  <a:pt x="140" y="50"/>
                  <a:pt x="140" y="50"/>
                  <a:pt x="140" y="50"/>
                </a:cubicBezTo>
                <a:cubicBezTo>
                  <a:pt x="140" y="49"/>
                  <a:pt x="139" y="49"/>
                  <a:pt x="139" y="49"/>
                </a:cubicBezTo>
                <a:cubicBezTo>
                  <a:pt x="139" y="49"/>
                  <a:pt x="138" y="48"/>
                  <a:pt x="138" y="49"/>
                </a:cubicBezTo>
                <a:cubicBezTo>
                  <a:pt x="138" y="49"/>
                  <a:pt x="136" y="49"/>
                  <a:pt x="134" y="50"/>
                </a:cubicBezTo>
                <a:cubicBezTo>
                  <a:pt x="133" y="49"/>
                  <a:pt x="133" y="48"/>
                  <a:pt x="133" y="47"/>
                </a:cubicBezTo>
                <a:cubicBezTo>
                  <a:pt x="134" y="46"/>
                  <a:pt x="136" y="45"/>
                  <a:pt x="137" y="45"/>
                </a:cubicBezTo>
                <a:cubicBezTo>
                  <a:pt x="137" y="44"/>
                  <a:pt x="137" y="44"/>
                  <a:pt x="137" y="44"/>
                </a:cubicBezTo>
                <a:cubicBezTo>
                  <a:pt x="137" y="43"/>
                  <a:pt x="137" y="43"/>
                  <a:pt x="137" y="43"/>
                </a:cubicBezTo>
                <a:cubicBezTo>
                  <a:pt x="137" y="42"/>
                  <a:pt x="137" y="42"/>
                  <a:pt x="136" y="42"/>
                </a:cubicBezTo>
                <a:cubicBezTo>
                  <a:pt x="136" y="42"/>
                  <a:pt x="136" y="42"/>
                  <a:pt x="135" y="42"/>
                </a:cubicBezTo>
                <a:cubicBezTo>
                  <a:pt x="135" y="42"/>
                  <a:pt x="133" y="43"/>
                  <a:pt x="131" y="43"/>
                </a:cubicBezTo>
                <a:cubicBezTo>
                  <a:pt x="131" y="42"/>
                  <a:pt x="130" y="41"/>
                  <a:pt x="130" y="40"/>
                </a:cubicBezTo>
                <a:cubicBezTo>
                  <a:pt x="131" y="39"/>
                  <a:pt x="133" y="38"/>
                  <a:pt x="133" y="38"/>
                </a:cubicBezTo>
                <a:cubicBezTo>
                  <a:pt x="134" y="38"/>
                  <a:pt x="134" y="37"/>
                  <a:pt x="134" y="37"/>
                </a:cubicBezTo>
                <a:cubicBezTo>
                  <a:pt x="134" y="37"/>
                  <a:pt x="134" y="36"/>
                  <a:pt x="134" y="36"/>
                </a:cubicBezTo>
                <a:cubicBezTo>
                  <a:pt x="134" y="36"/>
                  <a:pt x="133" y="35"/>
                  <a:pt x="133" y="35"/>
                </a:cubicBezTo>
                <a:cubicBezTo>
                  <a:pt x="133" y="35"/>
                  <a:pt x="132" y="35"/>
                  <a:pt x="132" y="35"/>
                </a:cubicBezTo>
                <a:cubicBezTo>
                  <a:pt x="131" y="35"/>
                  <a:pt x="130" y="36"/>
                  <a:pt x="128" y="37"/>
                </a:cubicBezTo>
                <a:cubicBezTo>
                  <a:pt x="127" y="36"/>
                  <a:pt x="127" y="35"/>
                  <a:pt x="126" y="35"/>
                </a:cubicBezTo>
                <a:cubicBezTo>
                  <a:pt x="128" y="33"/>
                  <a:pt x="129" y="32"/>
                  <a:pt x="129" y="32"/>
                </a:cubicBezTo>
                <a:cubicBezTo>
                  <a:pt x="130" y="31"/>
                  <a:pt x="130" y="31"/>
                  <a:pt x="130" y="31"/>
                </a:cubicBezTo>
                <a:cubicBezTo>
                  <a:pt x="130" y="30"/>
                  <a:pt x="130" y="30"/>
                  <a:pt x="130" y="30"/>
                </a:cubicBezTo>
                <a:cubicBezTo>
                  <a:pt x="129" y="29"/>
                  <a:pt x="129" y="29"/>
                  <a:pt x="129" y="29"/>
                </a:cubicBezTo>
                <a:cubicBezTo>
                  <a:pt x="128" y="29"/>
                  <a:pt x="128" y="29"/>
                  <a:pt x="128" y="29"/>
                </a:cubicBezTo>
                <a:cubicBezTo>
                  <a:pt x="127" y="29"/>
                  <a:pt x="125" y="30"/>
                  <a:pt x="124" y="31"/>
                </a:cubicBezTo>
                <a:cubicBezTo>
                  <a:pt x="123" y="31"/>
                  <a:pt x="123" y="30"/>
                  <a:pt x="122" y="29"/>
                </a:cubicBezTo>
                <a:cubicBezTo>
                  <a:pt x="123" y="28"/>
                  <a:pt x="125" y="26"/>
                  <a:pt x="125" y="26"/>
                </a:cubicBezTo>
                <a:cubicBezTo>
                  <a:pt x="125" y="26"/>
                  <a:pt x="125" y="25"/>
                  <a:pt x="125" y="25"/>
                </a:cubicBezTo>
                <a:cubicBezTo>
                  <a:pt x="125" y="24"/>
                  <a:pt x="125" y="24"/>
                  <a:pt x="125" y="24"/>
                </a:cubicBezTo>
                <a:cubicBezTo>
                  <a:pt x="125" y="23"/>
                  <a:pt x="124" y="23"/>
                  <a:pt x="124" y="23"/>
                </a:cubicBezTo>
                <a:cubicBezTo>
                  <a:pt x="124" y="23"/>
                  <a:pt x="123" y="23"/>
                  <a:pt x="123" y="24"/>
                </a:cubicBezTo>
                <a:cubicBezTo>
                  <a:pt x="123" y="24"/>
                  <a:pt x="121" y="25"/>
                  <a:pt x="119" y="26"/>
                </a:cubicBezTo>
                <a:cubicBezTo>
                  <a:pt x="119" y="26"/>
                  <a:pt x="118" y="25"/>
                  <a:pt x="117" y="24"/>
                </a:cubicBezTo>
                <a:cubicBezTo>
                  <a:pt x="118" y="23"/>
                  <a:pt x="120" y="21"/>
                  <a:pt x="120" y="20"/>
                </a:cubicBezTo>
                <a:cubicBezTo>
                  <a:pt x="120" y="20"/>
                  <a:pt x="120" y="20"/>
                  <a:pt x="120" y="19"/>
                </a:cubicBezTo>
                <a:cubicBezTo>
                  <a:pt x="120" y="19"/>
                  <a:pt x="120" y="19"/>
                  <a:pt x="120" y="18"/>
                </a:cubicBezTo>
                <a:cubicBezTo>
                  <a:pt x="119" y="18"/>
                  <a:pt x="119" y="18"/>
                  <a:pt x="119" y="18"/>
                </a:cubicBezTo>
                <a:cubicBezTo>
                  <a:pt x="118" y="18"/>
                  <a:pt x="118" y="18"/>
                  <a:pt x="118" y="18"/>
                </a:cubicBezTo>
                <a:cubicBezTo>
                  <a:pt x="117" y="19"/>
                  <a:pt x="116" y="20"/>
                  <a:pt x="114" y="21"/>
                </a:cubicBezTo>
                <a:cubicBezTo>
                  <a:pt x="114" y="21"/>
                  <a:pt x="113" y="20"/>
                  <a:pt x="112" y="20"/>
                </a:cubicBezTo>
                <a:cubicBezTo>
                  <a:pt x="113" y="18"/>
                  <a:pt x="114" y="16"/>
                  <a:pt x="114" y="16"/>
                </a:cubicBezTo>
                <a:cubicBezTo>
                  <a:pt x="114" y="15"/>
                  <a:pt x="114" y="15"/>
                  <a:pt x="114" y="15"/>
                </a:cubicBezTo>
                <a:cubicBezTo>
                  <a:pt x="114" y="14"/>
                  <a:pt x="114" y="14"/>
                  <a:pt x="114" y="14"/>
                </a:cubicBezTo>
                <a:cubicBezTo>
                  <a:pt x="113" y="14"/>
                  <a:pt x="113" y="13"/>
                  <a:pt x="113" y="13"/>
                </a:cubicBezTo>
                <a:cubicBezTo>
                  <a:pt x="112" y="13"/>
                  <a:pt x="112" y="14"/>
                  <a:pt x="112" y="14"/>
                </a:cubicBezTo>
                <a:cubicBezTo>
                  <a:pt x="111" y="14"/>
                  <a:pt x="110" y="16"/>
                  <a:pt x="109" y="17"/>
                </a:cubicBezTo>
                <a:cubicBezTo>
                  <a:pt x="108" y="17"/>
                  <a:pt x="107" y="16"/>
                  <a:pt x="106" y="16"/>
                </a:cubicBezTo>
                <a:cubicBezTo>
                  <a:pt x="107" y="14"/>
                  <a:pt x="108" y="12"/>
                  <a:pt x="108" y="12"/>
                </a:cubicBezTo>
                <a:cubicBezTo>
                  <a:pt x="108" y="11"/>
                  <a:pt x="108" y="11"/>
                  <a:pt x="108" y="10"/>
                </a:cubicBezTo>
                <a:cubicBezTo>
                  <a:pt x="108" y="10"/>
                  <a:pt x="108" y="10"/>
                  <a:pt x="107" y="10"/>
                </a:cubicBezTo>
                <a:cubicBezTo>
                  <a:pt x="107" y="9"/>
                  <a:pt x="107" y="9"/>
                  <a:pt x="106" y="9"/>
                </a:cubicBezTo>
                <a:cubicBezTo>
                  <a:pt x="106" y="10"/>
                  <a:pt x="106" y="10"/>
                  <a:pt x="105" y="10"/>
                </a:cubicBezTo>
                <a:cubicBezTo>
                  <a:pt x="105" y="10"/>
                  <a:pt x="104" y="12"/>
                  <a:pt x="103" y="14"/>
                </a:cubicBezTo>
                <a:cubicBezTo>
                  <a:pt x="102" y="13"/>
                  <a:pt x="101" y="13"/>
                  <a:pt x="100" y="12"/>
                </a:cubicBezTo>
                <a:cubicBezTo>
                  <a:pt x="101" y="10"/>
                  <a:pt x="102" y="8"/>
                  <a:pt x="102" y="8"/>
                </a:cubicBezTo>
                <a:cubicBezTo>
                  <a:pt x="102" y="8"/>
                  <a:pt x="102" y="7"/>
                  <a:pt x="102" y="7"/>
                </a:cubicBezTo>
                <a:cubicBezTo>
                  <a:pt x="101" y="7"/>
                  <a:pt x="101" y="6"/>
                  <a:pt x="101" y="6"/>
                </a:cubicBezTo>
                <a:cubicBezTo>
                  <a:pt x="100" y="6"/>
                  <a:pt x="100" y="6"/>
                  <a:pt x="100" y="6"/>
                </a:cubicBezTo>
                <a:cubicBezTo>
                  <a:pt x="99" y="6"/>
                  <a:pt x="99" y="6"/>
                  <a:pt x="99" y="7"/>
                </a:cubicBezTo>
                <a:cubicBezTo>
                  <a:pt x="99" y="7"/>
                  <a:pt x="98" y="9"/>
                  <a:pt x="97" y="11"/>
                </a:cubicBezTo>
                <a:cubicBezTo>
                  <a:pt x="96" y="10"/>
                  <a:pt x="95" y="10"/>
                  <a:pt x="94" y="10"/>
                </a:cubicBezTo>
                <a:cubicBezTo>
                  <a:pt x="94" y="8"/>
                  <a:pt x="95" y="6"/>
                  <a:pt x="95" y="5"/>
                </a:cubicBezTo>
                <a:cubicBezTo>
                  <a:pt x="95" y="5"/>
                  <a:pt x="95" y="4"/>
                  <a:pt x="95" y="4"/>
                </a:cubicBezTo>
                <a:cubicBezTo>
                  <a:pt x="94" y="4"/>
                  <a:pt x="94" y="4"/>
                  <a:pt x="94" y="3"/>
                </a:cubicBezTo>
                <a:cubicBezTo>
                  <a:pt x="93" y="3"/>
                  <a:pt x="93" y="3"/>
                  <a:pt x="93" y="4"/>
                </a:cubicBezTo>
                <a:cubicBezTo>
                  <a:pt x="92" y="4"/>
                  <a:pt x="92" y="4"/>
                  <a:pt x="92" y="4"/>
                </a:cubicBezTo>
                <a:cubicBezTo>
                  <a:pt x="92" y="5"/>
                  <a:pt x="91" y="7"/>
                  <a:pt x="90" y="8"/>
                </a:cubicBezTo>
                <a:cubicBezTo>
                  <a:pt x="89" y="8"/>
                  <a:pt x="88" y="8"/>
                  <a:pt x="87" y="8"/>
                </a:cubicBezTo>
                <a:cubicBezTo>
                  <a:pt x="87" y="6"/>
                  <a:pt x="88" y="4"/>
                  <a:pt x="88" y="3"/>
                </a:cubicBezTo>
                <a:cubicBezTo>
                  <a:pt x="88" y="3"/>
                  <a:pt x="88" y="2"/>
                  <a:pt x="87" y="2"/>
                </a:cubicBezTo>
                <a:cubicBezTo>
                  <a:pt x="87" y="2"/>
                  <a:pt x="87" y="2"/>
                  <a:pt x="86" y="2"/>
                </a:cubicBezTo>
                <a:cubicBezTo>
                  <a:pt x="86" y="2"/>
                  <a:pt x="86" y="2"/>
                  <a:pt x="85" y="2"/>
                </a:cubicBezTo>
                <a:cubicBezTo>
                  <a:pt x="85" y="2"/>
                  <a:pt x="85" y="2"/>
                  <a:pt x="85" y="3"/>
                </a:cubicBezTo>
                <a:cubicBezTo>
                  <a:pt x="85" y="3"/>
                  <a:pt x="84" y="5"/>
                  <a:pt x="83" y="7"/>
                </a:cubicBezTo>
                <a:cubicBezTo>
                  <a:pt x="82" y="7"/>
                  <a:pt x="81" y="6"/>
                  <a:pt x="80" y="6"/>
                </a:cubicBezTo>
                <a:cubicBezTo>
                  <a:pt x="81" y="4"/>
                  <a:pt x="81" y="2"/>
                  <a:pt x="81" y="2"/>
                </a:cubicBezTo>
                <a:cubicBezTo>
                  <a:pt x="81" y="2"/>
                  <a:pt x="80" y="1"/>
                  <a:pt x="80" y="1"/>
                </a:cubicBezTo>
                <a:cubicBezTo>
                  <a:pt x="80" y="1"/>
                  <a:pt x="79" y="0"/>
                  <a:pt x="79" y="0"/>
                </a:cubicBezTo>
                <a:cubicBezTo>
                  <a:pt x="79" y="0"/>
                  <a:pt x="78" y="0"/>
                  <a:pt x="78" y="1"/>
                </a:cubicBezTo>
                <a:cubicBezTo>
                  <a:pt x="78" y="1"/>
                  <a:pt x="77" y="1"/>
                  <a:pt x="77" y="2"/>
                </a:cubicBezTo>
                <a:cubicBezTo>
                  <a:pt x="77" y="2"/>
                  <a:pt x="77" y="4"/>
                  <a:pt x="77" y="6"/>
                </a:cubicBezTo>
                <a:cubicBezTo>
                  <a:pt x="75" y="6"/>
                  <a:pt x="75" y="6"/>
                  <a:pt x="74" y="6"/>
                </a:cubicBezTo>
                <a:cubicBezTo>
                  <a:pt x="73" y="4"/>
                  <a:pt x="73" y="2"/>
                  <a:pt x="73" y="1"/>
                </a:cubicBezTo>
                <a:cubicBezTo>
                  <a:pt x="73" y="1"/>
                  <a:pt x="73" y="1"/>
                  <a:pt x="73" y="0"/>
                </a:cubicBezTo>
                <a:cubicBezTo>
                  <a:pt x="72" y="0"/>
                  <a:pt x="72" y="0"/>
                  <a:pt x="72" y="0"/>
                </a:cubicBezTo>
                <a:cubicBezTo>
                  <a:pt x="71" y="0"/>
                  <a:pt x="71" y="0"/>
                  <a:pt x="71" y="0"/>
                </a:cubicBezTo>
                <a:cubicBezTo>
                  <a:pt x="70" y="1"/>
                  <a:pt x="70" y="1"/>
                  <a:pt x="70" y="1"/>
                </a:cubicBezTo>
                <a:cubicBezTo>
                  <a:pt x="70" y="2"/>
                  <a:pt x="70" y="4"/>
                  <a:pt x="70" y="6"/>
                </a:cubicBezTo>
                <a:cubicBezTo>
                  <a:pt x="69" y="6"/>
                  <a:pt x="68" y="6"/>
                  <a:pt x="67" y="6"/>
                </a:cubicBezTo>
                <a:cubicBezTo>
                  <a:pt x="66" y="4"/>
                  <a:pt x="66" y="2"/>
                  <a:pt x="66" y="2"/>
                </a:cubicBezTo>
                <a:cubicBezTo>
                  <a:pt x="66" y="1"/>
                  <a:pt x="65" y="1"/>
                  <a:pt x="65" y="1"/>
                </a:cubicBezTo>
                <a:cubicBezTo>
                  <a:pt x="65" y="0"/>
                  <a:pt x="65" y="0"/>
                  <a:pt x="64" y="0"/>
                </a:cubicBezTo>
                <a:cubicBezTo>
                  <a:pt x="64" y="0"/>
                  <a:pt x="63" y="1"/>
                  <a:pt x="63" y="1"/>
                </a:cubicBezTo>
                <a:cubicBezTo>
                  <a:pt x="63" y="1"/>
                  <a:pt x="63" y="2"/>
                  <a:pt x="63" y="2"/>
                </a:cubicBezTo>
                <a:cubicBezTo>
                  <a:pt x="63" y="2"/>
                  <a:pt x="63" y="4"/>
                  <a:pt x="63" y="6"/>
                </a:cubicBezTo>
                <a:cubicBezTo>
                  <a:pt x="62" y="6"/>
                  <a:pt x="61" y="7"/>
                  <a:pt x="60" y="7"/>
                </a:cubicBezTo>
                <a:cubicBezTo>
                  <a:pt x="59" y="5"/>
                  <a:pt x="59" y="3"/>
                  <a:pt x="58" y="3"/>
                </a:cubicBezTo>
                <a:cubicBezTo>
                  <a:pt x="58" y="2"/>
                  <a:pt x="58" y="2"/>
                  <a:pt x="58" y="2"/>
                </a:cubicBezTo>
                <a:cubicBezTo>
                  <a:pt x="57" y="2"/>
                  <a:pt x="57" y="2"/>
                  <a:pt x="57" y="2"/>
                </a:cubicBezTo>
                <a:cubicBezTo>
                  <a:pt x="56" y="2"/>
                  <a:pt x="56" y="2"/>
                  <a:pt x="56" y="2"/>
                </a:cubicBezTo>
                <a:cubicBezTo>
                  <a:pt x="55" y="2"/>
                  <a:pt x="55" y="3"/>
                  <a:pt x="55" y="3"/>
                </a:cubicBezTo>
                <a:cubicBezTo>
                  <a:pt x="55" y="4"/>
                  <a:pt x="56" y="6"/>
                  <a:pt x="56" y="8"/>
                </a:cubicBezTo>
                <a:cubicBezTo>
                  <a:pt x="55" y="8"/>
                  <a:pt x="54" y="8"/>
                  <a:pt x="53" y="8"/>
                </a:cubicBezTo>
                <a:cubicBezTo>
                  <a:pt x="52" y="7"/>
                  <a:pt x="51" y="5"/>
                  <a:pt x="51" y="4"/>
                </a:cubicBezTo>
                <a:cubicBezTo>
                  <a:pt x="51" y="4"/>
                  <a:pt x="51" y="4"/>
                  <a:pt x="50" y="4"/>
                </a:cubicBezTo>
                <a:cubicBezTo>
                  <a:pt x="50" y="3"/>
                  <a:pt x="50" y="3"/>
                  <a:pt x="49" y="3"/>
                </a:cubicBezTo>
                <a:cubicBezTo>
                  <a:pt x="49" y="4"/>
                  <a:pt x="49" y="4"/>
                  <a:pt x="49" y="4"/>
                </a:cubicBezTo>
                <a:cubicBezTo>
                  <a:pt x="48" y="4"/>
                  <a:pt x="48" y="5"/>
                  <a:pt x="48" y="5"/>
                </a:cubicBezTo>
                <a:cubicBezTo>
                  <a:pt x="48" y="6"/>
                  <a:pt x="49" y="8"/>
                  <a:pt x="49" y="10"/>
                </a:cubicBezTo>
                <a:cubicBezTo>
                  <a:pt x="48" y="10"/>
                  <a:pt x="47" y="10"/>
                  <a:pt x="47" y="11"/>
                </a:cubicBezTo>
                <a:cubicBezTo>
                  <a:pt x="46" y="9"/>
                  <a:pt x="45" y="7"/>
                  <a:pt x="44" y="7"/>
                </a:cubicBezTo>
                <a:cubicBezTo>
                  <a:pt x="44" y="6"/>
                  <a:pt x="44" y="6"/>
                  <a:pt x="43" y="6"/>
                </a:cubicBezTo>
                <a:cubicBezTo>
                  <a:pt x="43" y="6"/>
                  <a:pt x="43" y="6"/>
                  <a:pt x="42" y="6"/>
                </a:cubicBezTo>
                <a:cubicBezTo>
                  <a:pt x="42" y="6"/>
                  <a:pt x="42" y="7"/>
                  <a:pt x="42" y="7"/>
                </a:cubicBezTo>
                <a:cubicBezTo>
                  <a:pt x="41" y="7"/>
                  <a:pt x="41" y="8"/>
                  <a:pt x="42" y="8"/>
                </a:cubicBezTo>
                <a:cubicBezTo>
                  <a:pt x="42" y="8"/>
                  <a:pt x="42" y="10"/>
                  <a:pt x="43" y="12"/>
                </a:cubicBezTo>
                <a:cubicBezTo>
                  <a:pt x="42" y="13"/>
                  <a:pt x="41" y="13"/>
                  <a:pt x="40" y="14"/>
                </a:cubicBezTo>
                <a:cubicBezTo>
                  <a:pt x="39" y="12"/>
                  <a:pt x="38" y="10"/>
                  <a:pt x="38" y="10"/>
                </a:cubicBezTo>
                <a:cubicBezTo>
                  <a:pt x="37" y="10"/>
                  <a:pt x="37" y="10"/>
                  <a:pt x="37" y="9"/>
                </a:cubicBezTo>
                <a:cubicBezTo>
                  <a:pt x="36" y="9"/>
                  <a:pt x="36" y="9"/>
                  <a:pt x="36" y="10"/>
                </a:cubicBezTo>
                <a:cubicBezTo>
                  <a:pt x="35" y="10"/>
                  <a:pt x="35" y="10"/>
                  <a:pt x="35" y="10"/>
                </a:cubicBezTo>
                <a:cubicBezTo>
                  <a:pt x="35" y="11"/>
                  <a:pt x="35" y="11"/>
                  <a:pt x="35" y="12"/>
                </a:cubicBezTo>
                <a:cubicBezTo>
                  <a:pt x="35" y="12"/>
                  <a:pt x="36" y="14"/>
                  <a:pt x="37" y="16"/>
                </a:cubicBezTo>
                <a:cubicBezTo>
                  <a:pt x="36" y="16"/>
                  <a:pt x="35" y="17"/>
                  <a:pt x="34" y="17"/>
                </a:cubicBezTo>
                <a:cubicBezTo>
                  <a:pt x="33" y="16"/>
                  <a:pt x="32" y="14"/>
                  <a:pt x="31" y="14"/>
                </a:cubicBezTo>
                <a:cubicBezTo>
                  <a:pt x="31" y="14"/>
                  <a:pt x="31" y="13"/>
                  <a:pt x="30" y="13"/>
                </a:cubicBezTo>
                <a:cubicBezTo>
                  <a:pt x="30" y="13"/>
                  <a:pt x="30" y="14"/>
                  <a:pt x="29" y="14"/>
                </a:cubicBezTo>
                <a:cubicBezTo>
                  <a:pt x="29" y="14"/>
                  <a:pt x="29" y="14"/>
                  <a:pt x="29" y="15"/>
                </a:cubicBezTo>
                <a:cubicBezTo>
                  <a:pt x="29" y="15"/>
                  <a:pt x="29" y="15"/>
                  <a:pt x="29" y="16"/>
                </a:cubicBezTo>
                <a:cubicBezTo>
                  <a:pt x="29" y="16"/>
                  <a:pt x="30" y="18"/>
                  <a:pt x="31" y="20"/>
                </a:cubicBezTo>
                <a:cubicBezTo>
                  <a:pt x="30" y="20"/>
                  <a:pt x="30" y="21"/>
                  <a:pt x="29" y="21"/>
                </a:cubicBezTo>
                <a:cubicBezTo>
                  <a:pt x="27" y="20"/>
                  <a:pt x="26" y="19"/>
                  <a:pt x="26" y="18"/>
                </a:cubicBezTo>
                <a:cubicBezTo>
                  <a:pt x="25" y="18"/>
                  <a:pt x="25" y="18"/>
                  <a:pt x="24" y="18"/>
                </a:cubicBezTo>
                <a:cubicBezTo>
                  <a:pt x="24" y="18"/>
                  <a:pt x="24" y="18"/>
                  <a:pt x="24" y="18"/>
                </a:cubicBezTo>
                <a:cubicBezTo>
                  <a:pt x="23" y="19"/>
                  <a:pt x="23" y="19"/>
                  <a:pt x="23" y="19"/>
                </a:cubicBezTo>
                <a:cubicBezTo>
                  <a:pt x="23" y="20"/>
                  <a:pt x="23" y="20"/>
                  <a:pt x="23" y="20"/>
                </a:cubicBezTo>
                <a:cubicBezTo>
                  <a:pt x="24" y="21"/>
                  <a:pt x="25" y="23"/>
                  <a:pt x="26" y="24"/>
                </a:cubicBezTo>
                <a:cubicBezTo>
                  <a:pt x="25" y="25"/>
                  <a:pt x="24" y="26"/>
                  <a:pt x="24" y="26"/>
                </a:cubicBezTo>
                <a:cubicBezTo>
                  <a:pt x="22" y="25"/>
                  <a:pt x="21" y="24"/>
                  <a:pt x="20" y="24"/>
                </a:cubicBezTo>
                <a:cubicBezTo>
                  <a:pt x="20" y="23"/>
                  <a:pt x="20" y="23"/>
                  <a:pt x="19" y="23"/>
                </a:cubicBezTo>
                <a:cubicBezTo>
                  <a:pt x="19" y="23"/>
                  <a:pt x="18" y="23"/>
                  <a:pt x="18" y="24"/>
                </a:cubicBezTo>
                <a:cubicBezTo>
                  <a:pt x="18" y="24"/>
                  <a:pt x="18" y="24"/>
                  <a:pt x="18" y="25"/>
                </a:cubicBezTo>
                <a:cubicBezTo>
                  <a:pt x="18" y="25"/>
                  <a:pt x="18" y="26"/>
                  <a:pt x="18" y="26"/>
                </a:cubicBezTo>
                <a:cubicBezTo>
                  <a:pt x="18" y="26"/>
                  <a:pt x="20" y="28"/>
                  <a:pt x="21" y="29"/>
                </a:cubicBezTo>
                <a:cubicBezTo>
                  <a:pt x="21" y="30"/>
                  <a:pt x="20" y="31"/>
                  <a:pt x="19" y="31"/>
                </a:cubicBezTo>
                <a:cubicBezTo>
                  <a:pt x="18" y="30"/>
                  <a:pt x="16" y="29"/>
                  <a:pt x="15" y="29"/>
                </a:cubicBezTo>
                <a:cubicBezTo>
                  <a:pt x="15" y="29"/>
                  <a:pt x="15" y="29"/>
                  <a:pt x="14" y="29"/>
                </a:cubicBezTo>
                <a:cubicBezTo>
                  <a:pt x="14" y="29"/>
                  <a:pt x="14" y="29"/>
                  <a:pt x="14" y="30"/>
                </a:cubicBezTo>
                <a:cubicBezTo>
                  <a:pt x="13" y="30"/>
                  <a:pt x="13" y="30"/>
                  <a:pt x="13" y="31"/>
                </a:cubicBezTo>
                <a:cubicBezTo>
                  <a:pt x="13" y="31"/>
                  <a:pt x="13" y="31"/>
                  <a:pt x="14" y="32"/>
                </a:cubicBezTo>
                <a:cubicBezTo>
                  <a:pt x="14" y="32"/>
                  <a:pt x="16" y="33"/>
                  <a:pt x="17" y="35"/>
                </a:cubicBezTo>
                <a:cubicBezTo>
                  <a:pt x="16" y="35"/>
                  <a:pt x="16" y="36"/>
                  <a:pt x="15" y="37"/>
                </a:cubicBezTo>
                <a:cubicBezTo>
                  <a:pt x="14" y="36"/>
                  <a:pt x="12" y="35"/>
                  <a:pt x="11" y="35"/>
                </a:cubicBezTo>
                <a:cubicBezTo>
                  <a:pt x="11" y="35"/>
                  <a:pt x="11" y="35"/>
                  <a:pt x="10" y="35"/>
                </a:cubicBezTo>
                <a:cubicBezTo>
                  <a:pt x="10" y="35"/>
                  <a:pt x="10" y="36"/>
                  <a:pt x="9" y="36"/>
                </a:cubicBezTo>
                <a:cubicBezTo>
                  <a:pt x="9" y="36"/>
                  <a:pt x="9" y="37"/>
                  <a:pt x="9" y="37"/>
                </a:cubicBezTo>
                <a:cubicBezTo>
                  <a:pt x="9" y="37"/>
                  <a:pt x="10" y="38"/>
                  <a:pt x="10" y="38"/>
                </a:cubicBezTo>
                <a:cubicBezTo>
                  <a:pt x="10" y="38"/>
                  <a:pt x="12" y="39"/>
                  <a:pt x="13" y="40"/>
                </a:cubicBezTo>
                <a:cubicBezTo>
                  <a:pt x="13" y="41"/>
                  <a:pt x="12" y="42"/>
                  <a:pt x="12" y="43"/>
                </a:cubicBezTo>
                <a:cubicBezTo>
                  <a:pt x="10" y="43"/>
                  <a:pt x="8" y="42"/>
                  <a:pt x="8" y="42"/>
                </a:cubicBezTo>
                <a:cubicBezTo>
                  <a:pt x="7" y="42"/>
                  <a:pt x="7" y="42"/>
                  <a:pt x="7" y="42"/>
                </a:cubicBezTo>
                <a:cubicBezTo>
                  <a:pt x="6" y="42"/>
                  <a:pt x="6" y="42"/>
                  <a:pt x="6" y="43"/>
                </a:cubicBezTo>
                <a:cubicBezTo>
                  <a:pt x="6" y="43"/>
                  <a:pt x="6" y="43"/>
                  <a:pt x="6" y="44"/>
                </a:cubicBezTo>
                <a:cubicBezTo>
                  <a:pt x="6" y="44"/>
                  <a:pt x="6" y="44"/>
                  <a:pt x="7" y="45"/>
                </a:cubicBezTo>
                <a:cubicBezTo>
                  <a:pt x="7" y="45"/>
                  <a:pt x="9" y="46"/>
                  <a:pt x="10" y="47"/>
                </a:cubicBezTo>
                <a:cubicBezTo>
                  <a:pt x="10" y="48"/>
                  <a:pt x="10" y="49"/>
                  <a:pt x="9" y="50"/>
                </a:cubicBezTo>
                <a:cubicBezTo>
                  <a:pt x="7" y="49"/>
                  <a:pt x="6" y="49"/>
                  <a:pt x="5" y="49"/>
                </a:cubicBezTo>
                <a:cubicBezTo>
                  <a:pt x="5" y="48"/>
                  <a:pt x="4" y="49"/>
                  <a:pt x="4" y="49"/>
                </a:cubicBezTo>
                <a:cubicBezTo>
                  <a:pt x="4" y="49"/>
                  <a:pt x="3" y="49"/>
                  <a:pt x="3" y="50"/>
                </a:cubicBezTo>
                <a:cubicBezTo>
                  <a:pt x="3" y="50"/>
                  <a:pt x="3" y="50"/>
                  <a:pt x="3" y="51"/>
                </a:cubicBezTo>
                <a:cubicBezTo>
                  <a:pt x="3" y="51"/>
                  <a:pt x="4" y="51"/>
                  <a:pt x="4" y="52"/>
                </a:cubicBezTo>
                <a:cubicBezTo>
                  <a:pt x="4" y="52"/>
                  <a:pt x="6" y="53"/>
                  <a:pt x="8" y="53"/>
                </a:cubicBezTo>
                <a:cubicBezTo>
                  <a:pt x="8" y="54"/>
                  <a:pt x="8" y="55"/>
                  <a:pt x="7" y="56"/>
                </a:cubicBezTo>
                <a:cubicBezTo>
                  <a:pt x="6" y="56"/>
                  <a:pt x="3" y="56"/>
                  <a:pt x="3" y="56"/>
                </a:cubicBezTo>
                <a:cubicBezTo>
                  <a:pt x="3" y="56"/>
                  <a:pt x="2" y="56"/>
                  <a:pt x="2" y="56"/>
                </a:cubicBezTo>
                <a:cubicBezTo>
                  <a:pt x="2" y="56"/>
                  <a:pt x="1" y="57"/>
                  <a:pt x="1" y="57"/>
                </a:cubicBezTo>
                <a:cubicBezTo>
                  <a:pt x="1" y="57"/>
                  <a:pt x="1" y="58"/>
                  <a:pt x="2" y="58"/>
                </a:cubicBezTo>
                <a:cubicBezTo>
                  <a:pt x="2" y="58"/>
                  <a:pt x="2" y="59"/>
                  <a:pt x="2" y="59"/>
                </a:cubicBezTo>
                <a:cubicBezTo>
                  <a:pt x="3" y="59"/>
                  <a:pt x="5" y="59"/>
                  <a:pt x="7" y="60"/>
                </a:cubicBezTo>
                <a:cubicBezTo>
                  <a:pt x="6" y="61"/>
                  <a:pt x="6" y="62"/>
                  <a:pt x="6" y="63"/>
                </a:cubicBezTo>
                <a:cubicBezTo>
                  <a:pt x="4" y="63"/>
                  <a:pt x="2" y="63"/>
                  <a:pt x="2" y="63"/>
                </a:cubicBezTo>
                <a:cubicBezTo>
                  <a:pt x="1" y="63"/>
                  <a:pt x="1" y="63"/>
                  <a:pt x="1" y="63"/>
                </a:cubicBezTo>
                <a:cubicBezTo>
                  <a:pt x="0" y="64"/>
                  <a:pt x="0" y="64"/>
                  <a:pt x="0" y="64"/>
                </a:cubicBezTo>
                <a:cubicBezTo>
                  <a:pt x="0" y="65"/>
                  <a:pt x="0" y="65"/>
                  <a:pt x="0" y="65"/>
                </a:cubicBezTo>
                <a:cubicBezTo>
                  <a:pt x="1" y="66"/>
                  <a:pt x="1" y="66"/>
                  <a:pt x="1" y="66"/>
                </a:cubicBezTo>
                <a:cubicBezTo>
                  <a:pt x="2" y="66"/>
                  <a:pt x="4" y="67"/>
                  <a:pt x="6" y="67"/>
                </a:cubicBezTo>
                <a:cubicBezTo>
                  <a:pt x="6" y="68"/>
                  <a:pt x="6" y="69"/>
                  <a:pt x="6" y="70"/>
                </a:cubicBezTo>
                <a:cubicBezTo>
                  <a:pt x="4" y="70"/>
                  <a:pt x="2" y="70"/>
                  <a:pt x="1" y="70"/>
                </a:cubicBezTo>
                <a:cubicBezTo>
                  <a:pt x="1" y="70"/>
                  <a:pt x="0" y="71"/>
                  <a:pt x="0" y="71"/>
                </a:cubicBezTo>
                <a:cubicBezTo>
                  <a:pt x="0" y="71"/>
                  <a:pt x="0" y="71"/>
                  <a:pt x="0" y="72"/>
                </a:cubicBezTo>
                <a:cubicBezTo>
                  <a:pt x="0" y="72"/>
                  <a:pt x="0" y="73"/>
                  <a:pt x="0" y="73"/>
                </a:cubicBezTo>
                <a:cubicBezTo>
                  <a:pt x="0" y="73"/>
                  <a:pt x="1" y="73"/>
                  <a:pt x="1" y="73"/>
                </a:cubicBezTo>
                <a:cubicBezTo>
                  <a:pt x="2" y="74"/>
                  <a:pt x="4" y="74"/>
                  <a:pt x="6" y="74"/>
                </a:cubicBezTo>
                <a:cubicBezTo>
                  <a:pt x="6" y="75"/>
                  <a:pt x="6" y="76"/>
                  <a:pt x="6" y="77"/>
                </a:cubicBezTo>
                <a:cubicBezTo>
                  <a:pt x="4" y="77"/>
                  <a:pt x="2" y="78"/>
                  <a:pt x="1" y="78"/>
                </a:cubicBezTo>
                <a:cubicBezTo>
                  <a:pt x="1" y="78"/>
                  <a:pt x="1" y="78"/>
                  <a:pt x="0" y="78"/>
                </a:cubicBezTo>
                <a:cubicBezTo>
                  <a:pt x="0" y="79"/>
                  <a:pt x="0" y="79"/>
                  <a:pt x="0" y="79"/>
                </a:cubicBezTo>
                <a:cubicBezTo>
                  <a:pt x="0" y="80"/>
                  <a:pt x="0" y="80"/>
                  <a:pt x="1" y="80"/>
                </a:cubicBezTo>
                <a:cubicBezTo>
                  <a:pt x="1" y="81"/>
                  <a:pt x="1" y="81"/>
                  <a:pt x="2" y="81"/>
                </a:cubicBezTo>
                <a:cubicBezTo>
                  <a:pt x="2" y="81"/>
                  <a:pt x="4" y="81"/>
                  <a:pt x="6" y="81"/>
                </a:cubicBezTo>
                <a:cubicBezTo>
                  <a:pt x="6" y="82"/>
                  <a:pt x="6" y="83"/>
                  <a:pt x="7" y="84"/>
                </a:cubicBezTo>
                <a:cubicBezTo>
                  <a:pt x="5" y="84"/>
                  <a:pt x="3" y="85"/>
                  <a:pt x="2" y="85"/>
                </a:cubicBezTo>
                <a:cubicBezTo>
                  <a:pt x="2" y="85"/>
                  <a:pt x="2" y="85"/>
                  <a:pt x="2" y="86"/>
                </a:cubicBezTo>
                <a:cubicBezTo>
                  <a:pt x="1" y="86"/>
                  <a:pt x="1" y="86"/>
                  <a:pt x="1" y="87"/>
                </a:cubicBezTo>
                <a:cubicBezTo>
                  <a:pt x="1" y="87"/>
                  <a:pt x="2" y="88"/>
                  <a:pt x="2" y="88"/>
                </a:cubicBezTo>
                <a:cubicBezTo>
                  <a:pt x="2" y="88"/>
                  <a:pt x="3" y="88"/>
                  <a:pt x="3" y="88"/>
                </a:cubicBezTo>
                <a:cubicBezTo>
                  <a:pt x="3" y="88"/>
                  <a:pt x="6" y="88"/>
                  <a:pt x="7" y="88"/>
                </a:cubicBezTo>
                <a:cubicBezTo>
                  <a:pt x="8" y="89"/>
                  <a:pt x="8" y="90"/>
                  <a:pt x="8" y="90"/>
                </a:cubicBezTo>
                <a:cubicBezTo>
                  <a:pt x="6" y="91"/>
                  <a:pt x="4" y="92"/>
                  <a:pt x="4" y="92"/>
                </a:cubicBezTo>
                <a:cubicBezTo>
                  <a:pt x="4" y="92"/>
                  <a:pt x="3" y="93"/>
                  <a:pt x="3" y="93"/>
                </a:cubicBezTo>
                <a:cubicBezTo>
                  <a:pt x="3" y="93"/>
                  <a:pt x="3" y="94"/>
                  <a:pt x="3" y="94"/>
                </a:cubicBezTo>
                <a:cubicBezTo>
                  <a:pt x="3" y="95"/>
                  <a:pt x="4" y="95"/>
                  <a:pt x="4" y="95"/>
                </a:cubicBezTo>
                <a:cubicBezTo>
                  <a:pt x="4" y="95"/>
                  <a:pt x="5" y="95"/>
                  <a:pt x="5" y="95"/>
                </a:cubicBezTo>
                <a:cubicBezTo>
                  <a:pt x="6" y="95"/>
                  <a:pt x="7" y="95"/>
                  <a:pt x="9" y="94"/>
                </a:cubicBezTo>
                <a:cubicBezTo>
                  <a:pt x="10" y="95"/>
                  <a:pt x="10" y="96"/>
                  <a:pt x="10" y="97"/>
                </a:cubicBezTo>
                <a:cubicBezTo>
                  <a:pt x="9" y="98"/>
                  <a:pt x="7" y="99"/>
                  <a:pt x="7" y="99"/>
                </a:cubicBezTo>
                <a:cubicBezTo>
                  <a:pt x="6" y="99"/>
                  <a:pt x="6" y="100"/>
                  <a:pt x="6" y="100"/>
                </a:cubicBezTo>
                <a:cubicBezTo>
                  <a:pt x="6" y="100"/>
                  <a:pt x="6" y="101"/>
                  <a:pt x="6" y="101"/>
                </a:cubicBezTo>
                <a:cubicBezTo>
                  <a:pt x="6" y="102"/>
                  <a:pt x="6" y="102"/>
                  <a:pt x="7" y="102"/>
                </a:cubicBezTo>
                <a:cubicBezTo>
                  <a:pt x="7" y="102"/>
                  <a:pt x="7" y="102"/>
                  <a:pt x="8" y="102"/>
                </a:cubicBezTo>
                <a:cubicBezTo>
                  <a:pt x="8" y="102"/>
                  <a:pt x="10" y="101"/>
                  <a:pt x="12" y="101"/>
                </a:cubicBezTo>
                <a:cubicBezTo>
                  <a:pt x="12" y="102"/>
                  <a:pt x="13" y="102"/>
                  <a:pt x="13" y="103"/>
                </a:cubicBezTo>
                <a:cubicBezTo>
                  <a:pt x="12" y="104"/>
                  <a:pt x="10" y="106"/>
                  <a:pt x="10" y="106"/>
                </a:cubicBezTo>
                <a:cubicBezTo>
                  <a:pt x="10" y="106"/>
                  <a:pt x="9" y="106"/>
                  <a:pt x="9" y="107"/>
                </a:cubicBezTo>
                <a:cubicBezTo>
                  <a:pt x="9" y="107"/>
                  <a:pt x="9" y="107"/>
                  <a:pt x="9" y="108"/>
                </a:cubicBezTo>
                <a:cubicBezTo>
                  <a:pt x="10" y="108"/>
                  <a:pt x="10" y="109"/>
                  <a:pt x="10" y="109"/>
                </a:cubicBezTo>
                <a:cubicBezTo>
                  <a:pt x="11" y="109"/>
                  <a:pt x="11" y="109"/>
                  <a:pt x="11" y="109"/>
                </a:cubicBezTo>
                <a:cubicBezTo>
                  <a:pt x="12" y="108"/>
                  <a:pt x="14" y="107"/>
                  <a:pt x="15" y="107"/>
                </a:cubicBezTo>
                <a:cubicBezTo>
                  <a:pt x="16" y="107"/>
                  <a:pt x="16" y="108"/>
                  <a:pt x="17" y="109"/>
                </a:cubicBezTo>
                <a:cubicBezTo>
                  <a:pt x="16" y="110"/>
                  <a:pt x="14" y="112"/>
                  <a:pt x="14" y="112"/>
                </a:cubicBezTo>
                <a:cubicBezTo>
                  <a:pt x="13" y="112"/>
                  <a:pt x="13" y="113"/>
                  <a:pt x="13" y="113"/>
                </a:cubicBezTo>
                <a:cubicBezTo>
                  <a:pt x="13" y="114"/>
                  <a:pt x="13" y="114"/>
                  <a:pt x="14" y="114"/>
                </a:cubicBezTo>
                <a:cubicBezTo>
                  <a:pt x="14" y="114"/>
                  <a:pt x="14" y="115"/>
                  <a:pt x="14" y="115"/>
                </a:cubicBezTo>
                <a:cubicBezTo>
                  <a:pt x="15" y="115"/>
                  <a:pt x="15" y="115"/>
                  <a:pt x="15" y="115"/>
                </a:cubicBezTo>
                <a:cubicBezTo>
                  <a:pt x="16" y="114"/>
                  <a:pt x="18" y="113"/>
                  <a:pt x="19" y="112"/>
                </a:cubicBezTo>
                <a:cubicBezTo>
                  <a:pt x="20" y="113"/>
                  <a:pt x="21" y="114"/>
                  <a:pt x="21" y="115"/>
                </a:cubicBezTo>
                <a:cubicBezTo>
                  <a:pt x="20" y="116"/>
                  <a:pt x="18" y="118"/>
                  <a:pt x="18" y="118"/>
                </a:cubicBezTo>
                <a:cubicBezTo>
                  <a:pt x="18" y="118"/>
                  <a:pt x="18" y="119"/>
                  <a:pt x="18" y="119"/>
                </a:cubicBezTo>
                <a:cubicBezTo>
                  <a:pt x="18" y="119"/>
                  <a:pt x="18" y="120"/>
                  <a:pt x="18" y="120"/>
                </a:cubicBezTo>
                <a:cubicBezTo>
                  <a:pt x="18" y="120"/>
                  <a:pt x="19" y="121"/>
                  <a:pt x="19" y="121"/>
                </a:cubicBezTo>
                <a:cubicBezTo>
                  <a:pt x="20" y="121"/>
                  <a:pt x="20" y="121"/>
                  <a:pt x="20" y="120"/>
                </a:cubicBezTo>
                <a:cubicBezTo>
                  <a:pt x="21" y="120"/>
                  <a:pt x="22" y="119"/>
                  <a:pt x="24" y="118"/>
                </a:cubicBezTo>
                <a:cubicBezTo>
                  <a:pt x="24" y="118"/>
                  <a:pt x="25" y="119"/>
                  <a:pt x="26" y="120"/>
                </a:cubicBezTo>
                <a:cubicBezTo>
                  <a:pt x="25" y="121"/>
                  <a:pt x="24" y="123"/>
                  <a:pt x="23" y="123"/>
                </a:cubicBezTo>
                <a:cubicBezTo>
                  <a:pt x="23" y="124"/>
                  <a:pt x="23" y="124"/>
                  <a:pt x="23" y="124"/>
                </a:cubicBezTo>
                <a:cubicBezTo>
                  <a:pt x="23" y="125"/>
                  <a:pt x="23" y="125"/>
                  <a:pt x="24" y="125"/>
                </a:cubicBezTo>
                <a:cubicBezTo>
                  <a:pt x="24" y="126"/>
                  <a:pt x="24" y="126"/>
                  <a:pt x="24" y="126"/>
                </a:cubicBezTo>
                <a:cubicBezTo>
                  <a:pt x="25" y="126"/>
                  <a:pt x="25" y="126"/>
                  <a:pt x="26" y="125"/>
                </a:cubicBezTo>
                <a:cubicBezTo>
                  <a:pt x="26" y="125"/>
                  <a:pt x="27" y="124"/>
                  <a:pt x="29" y="122"/>
                </a:cubicBezTo>
                <a:cubicBezTo>
                  <a:pt x="30" y="123"/>
                  <a:pt x="30" y="124"/>
                  <a:pt x="31" y="124"/>
                </a:cubicBezTo>
                <a:cubicBezTo>
                  <a:pt x="30" y="126"/>
                  <a:pt x="29" y="128"/>
                  <a:pt x="29" y="128"/>
                </a:cubicBezTo>
                <a:cubicBezTo>
                  <a:pt x="29" y="128"/>
                  <a:pt x="29" y="129"/>
                  <a:pt x="29" y="129"/>
                </a:cubicBezTo>
                <a:cubicBezTo>
                  <a:pt x="29" y="130"/>
                  <a:pt x="29" y="130"/>
                  <a:pt x="29" y="130"/>
                </a:cubicBezTo>
                <a:cubicBezTo>
                  <a:pt x="30" y="130"/>
                  <a:pt x="30" y="130"/>
                  <a:pt x="30" y="130"/>
                </a:cubicBezTo>
                <a:cubicBezTo>
                  <a:pt x="31" y="130"/>
                  <a:pt x="31" y="130"/>
                  <a:pt x="31" y="130"/>
                </a:cubicBezTo>
                <a:cubicBezTo>
                  <a:pt x="32" y="130"/>
                  <a:pt x="33" y="128"/>
                  <a:pt x="34" y="127"/>
                </a:cubicBezTo>
                <a:cubicBezTo>
                  <a:pt x="35" y="127"/>
                  <a:pt x="36" y="128"/>
                  <a:pt x="37" y="128"/>
                </a:cubicBezTo>
                <a:cubicBezTo>
                  <a:pt x="36" y="130"/>
                  <a:pt x="35" y="132"/>
                  <a:pt x="35" y="132"/>
                </a:cubicBezTo>
                <a:cubicBezTo>
                  <a:pt x="35" y="133"/>
                  <a:pt x="35" y="133"/>
                  <a:pt x="35" y="133"/>
                </a:cubicBezTo>
                <a:cubicBezTo>
                  <a:pt x="35" y="134"/>
                  <a:pt x="35" y="134"/>
                  <a:pt x="36" y="134"/>
                </a:cubicBezTo>
                <a:cubicBezTo>
                  <a:pt x="36" y="134"/>
                  <a:pt x="36" y="134"/>
                  <a:pt x="37" y="134"/>
                </a:cubicBezTo>
                <a:cubicBezTo>
                  <a:pt x="37" y="134"/>
                  <a:pt x="37" y="134"/>
                  <a:pt x="38" y="134"/>
                </a:cubicBezTo>
                <a:cubicBezTo>
                  <a:pt x="38" y="133"/>
                  <a:pt x="39" y="132"/>
                  <a:pt x="40" y="130"/>
                </a:cubicBezTo>
                <a:cubicBezTo>
                  <a:pt x="41" y="131"/>
                  <a:pt x="42" y="131"/>
                  <a:pt x="43" y="131"/>
                </a:cubicBezTo>
                <a:cubicBezTo>
                  <a:pt x="42" y="133"/>
                  <a:pt x="42" y="135"/>
                  <a:pt x="42" y="136"/>
                </a:cubicBezTo>
                <a:cubicBezTo>
                  <a:pt x="41" y="136"/>
                  <a:pt x="41" y="137"/>
                  <a:pt x="42" y="137"/>
                </a:cubicBezTo>
                <a:cubicBezTo>
                  <a:pt x="42" y="137"/>
                  <a:pt x="42" y="137"/>
                  <a:pt x="42" y="138"/>
                </a:cubicBezTo>
                <a:cubicBezTo>
                  <a:pt x="43" y="138"/>
                  <a:pt x="43" y="138"/>
                  <a:pt x="43" y="138"/>
                </a:cubicBezTo>
                <a:cubicBezTo>
                  <a:pt x="44" y="138"/>
                  <a:pt x="44" y="137"/>
                  <a:pt x="44" y="137"/>
                </a:cubicBezTo>
                <a:cubicBezTo>
                  <a:pt x="45" y="137"/>
                  <a:pt x="46" y="135"/>
                  <a:pt x="47" y="133"/>
                </a:cubicBezTo>
                <a:cubicBezTo>
                  <a:pt x="47" y="134"/>
                  <a:pt x="48" y="134"/>
                  <a:pt x="49" y="134"/>
                </a:cubicBezTo>
                <a:cubicBezTo>
                  <a:pt x="49" y="136"/>
                  <a:pt x="48" y="138"/>
                  <a:pt x="48" y="139"/>
                </a:cubicBezTo>
                <a:cubicBezTo>
                  <a:pt x="48" y="139"/>
                  <a:pt x="48" y="139"/>
                  <a:pt x="49" y="140"/>
                </a:cubicBezTo>
                <a:cubicBezTo>
                  <a:pt x="49" y="140"/>
                  <a:pt x="49" y="140"/>
                  <a:pt x="49" y="140"/>
                </a:cubicBezTo>
                <a:cubicBezTo>
                  <a:pt x="50" y="140"/>
                  <a:pt x="50" y="140"/>
                  <a:pt x="50" y="140"/>
                </a:cubicBezTo>
                <a:cubicBezTo>
                  <a:pt x="51" y="140"/>
                  <a:pt x="51" y="140"/>
                  <a:pt x="51" y="139"/>
                </a:cubicBezTo>
                <a:cubicBezTo>
                  <a:pt x="51" y="139"/>
                  <a:pt x="52" y="137"/>
                  <a:pt x="53" y="135"/>
                </a:cubicBezTo>
                <a:cubicBezTo>
                  <a:pt x="54" y="136"/>
                  <a:pt x="55" y="136"/>
                  <a:pt x="56" y="136"/>
                </a:cubicBezTo>
                <a:cubicBezTo>
                  <a:pt x="56" y="138"/>
                  <a:pt x="55" y="140"/>
                  <a:pt x="55" y="141"/>
                </a:cubicBezTo>
                <a:cubicBezTo>
                  <a:pt x="55" y="141"/>
                  <a:pt x="55" y="141"/>
                  <a:pt x="56" y="142"/>
                </a:cubicBezTo>
                <a:cubicBezTo>
                  <a:pt x="56" y="142"/>
                  <a:pt x="56" y="142"/>
                  <a:pt x="57" y="142"/>
                </a:cubicBezTo>
                <a:cubicBezTo>
                  <a:pt x="57" y="142"/>
                  <a:pt x="57" y="142"/>
                  <a:pt x="58" y="142"/>
                </a:cubicBezTo>
                <a:cubicBezTo>
                  <a:pt x="58" y="142"/>
                  <a:pt x="58" y="142"/>
                  <a:pt x="58" y="141"/>
                </a:cubicBezTo>
                <a:cubicBezTo>
                  <a:pt x="59" y="141"/>
                  <a:pt x="59" y="139"/>
                  <a:pt x="60" y="137"/>
                </a:cubicBezTo>
                <a:cubicBezTo>
                  <a:pt x="61" y="137"/>
                  <a:pt x="62" y="137"/>
                  <a:pt x="63" y="137"/>
                </a:cubicBezTo>
                <a:cubicBezTo>
                  <a:pt x="63" y="139"/>
                  <a:pt x="63" y="142"/>
                  <a:pt x="63" y="142"/>
                </a:cubicBezTo>
                <a:cubicBezTo>
                  <a:pt x="63" y="142"/>
                  <a:pt x="63" y="143"/>
                  <a:pt x="63" y="143"/>
                </a:cubicBezTo>
                <a:cubicBezTo>
                  <a:pt x="63" y="143"/>
                  <a:pt x="64" y="143"/>
                  <a:pt x="64" y="143"/>
                </a:cubicBezTo>
                <a:cubicBezTo>
                  <a:pt x="65" y="143"/>
                  <a:pt x="65" y="143"/>
                  <a:pt x="65" y="143"/>
                </a:cubicBezTo>
                <a:cubicBezTo>
                  <a:pt x="65" y="143"/>
                  <a:pt x="66" y="143"/>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4"/>
                  <a:pt x="71" y="144"/>
                  <a:pt x="72" y="144"/>
                </a:cubicBezTo>
                <a:cubicBezTo>
                  <a:pt x="72" y="144"/>
                  <a:pt x="72" y="144"/>
                  <a:pt x="73" y="143"/>
                </a:cubicBezTo>
                <a:cubicBezTo>
                  <a:pt x="73" y="143"/>
                  <a:pt x="73" y="143"/>
                  <a:pt x="73" y="142"/>
                </a:cubicBezTo>
                <a:cubicBezTo>
                  <a:pt x="73" y="142"/>
                  <a:pt x="73" y="140"/>
                  <a:pt x="74" y="138"/>
                </a:cubicBezTo>
                <a:cubicBezTo>
                  <a:pt x="75" y="138"/>
                  <a:pt x="75" y="138"/>
                  <a:pt x="77" y="138"/>
                </a:cubicBezTo>
                <a:cubicBezTo>
                  <a:pt x="77" y="140"/>
                  <a:pt x="77" y="142"/>
                  <a:pt x="77" y="142"/>
                </a:cubicBezTo>
                <a:cubicBezTo>
                  <a:pt x="77" y="143"/>
                  <a:pt x="78" y="143"/>
                  <a:pt x="78" y="143"/>
                </a:cubicBezTo>
                <a:cubicBezTo>
                  <a:pt x="78" y="143"/>
                  <a:pt x="79" y="143"/>
                  <a:pt x="79" y="143"/>
                </a:cubicBezTo>
                <a:cubicBezTo>
                  <a:pt x="79" y="143"/>
                  <a:pt x="80" y="143"/>
                  <a:pt x="80" y="143"/>
                </a:cubicBezTo>
                <a:cubicBezTo>
                  <a:pt x="80" y="143"/>
                  <a:pt x="81" y="142"/>
                  <a:pt x="81" y="142"/>
                </a:cubicBezTo>
                <a:cubicBezTo>
                  <a:pt x="81" y="142"/>
                  <a:pt x="81" y="139"/>
                  <a:pt x="80" y="137"/>
                </a:cubicBezTo>
                <a:cubicBezTo>
                  <a:pt x="81" y="137"/>
                  <a:pt x="82" y="137"/>
                  <a:pt x="83" y="137"/>
                </a:cubicBezTo>
                <a:cubicBezTo>
                  <a:pt x="84" y="139"/>
                  <a:pt x="85" y="141"/>
                  <a:pt x="85" y="141"/>
                </a:cubicBezTo>
                <a:cubicBezTo>
                  <a:pt x="85" y="142"/>
                  <a:pt x="85" y="142"/>
                  <a:pt x="85" y="142"/>
                </a:cubicBezTo>
                <a:cubicBezTo>
                  <a:pt x="86" y="142"/>
                  <a:pt x="86" y="142"/>
                  <a:pt x="86" y="142"/>
                </a:cubicBezTo>
                <a:cubicBezTo>
                  <a:pt x="87" y="142"/>
                  <a:pt x="87" y="142"/>
                  <a:pt x="87" y="142"/>
                </a:cubicBezTo>
                <a:cubicBezTo>
                  <a:pt x="88" y="141"/>
                  <a:pt x="88" y="141"/>
                  <a:pt x="88" y="141"/>
                </a:cubicBezTo>
                <a:cubicBezTo>
                  <a:pt x="88" y="140"/>
                  <a:pt x="87" y="138"/>
                  <a:pt x="87" y="136"/>
                </a:cubicBezTo>
                <a:cubicBezTo>
                  <a:pt x="88" y="136"/>
                  <a:pt x="89" y="136"/>
                  <a:pt x="90" y="135"/>
                </a:cubicBezTo>
                <a:cubicBezTo>
                  <a:pt x="91" y="137"/>
                  <a:pt x="92" y="139"/>
                  <a:pt x="92" y="139"/>
                </a:cubicBezTo>
                <a:cubicBezTo>
                  <a:pt x="92" y="140"/>
                  <a:pt x="92" y="140"/>
                  <a:pt x="93" y="140"/>
                </a:cubicBezTo>
                <a:cubicBezTo>
                  <a:pt x="93" y="140"/>
                  <a:pt x="93" y="140"/>
                  <a:pt x="94" y="140"/>
                </a:cubicBezTo>
                <a:cubicBezTo>
                  <a:pt x="94" y="140"/>
                  <a:pt x="94" y="140"/>
                  <a:pt x="95" y="140"/>
                </a:cubicBezTo>
                <a:cubicBezTo>
                  <a:pt x="95" y="139"/>
                  <a:pt x="95" y="139"/>
                  <a:pt x="95" y="139"/>
                </a:cubicBezTo>
                <a:cubicBezTo>
                  <a:pt x="95" y="138"/>
                  <a:pt x="94" y="136"/>
                  <a:pt x="94" y="134"/>
                </a:cubicBezTo>
                <a:cubicBezTo>
                  <a:pt x="95" y="134"/>
                  <a:pt x="96" y="134"/>
                  <a:pt x="97" y="133"/>
                </a:cubicBezTo>
                <a:cubicBezTo>
                  <a:pt x="98" y="135"/>
                  <a:pt x="99" y="137"/>
                  <a:pt x="99" y="137"/>
                </a:cubicBezTo>
                <a:cubicBezTo>
                  <a:pt x="99" y="137"/>
                  <a:pt x="99" y="138"/>
                  <a:pt x="100" y="138"/>
                </a:cubicBezTo>
                <a:cubicBezTo>
                  <a:pt x="100" y="138"/>
                  <a:pt x="100" y="138"/>
                  <a:pt x="101" y="138"/>
                </a:cubicBezTo>
                <a:cubicBezTo>
                  <a:pt x="101" y="137"/>
                  <a:pt x="101" y="137"/>
                  <a:pt x="102" y="137"/>
                </a:cubicBezTo>
                <a:cubicBezTo>
                  <a:pt x="102" y="137"/>
                  <a:pt x="102" y="136"/>
                  <a:pt x="102" y="136"/>
                </a:cubicBezTo>
                <a:cubicBezTo>
                  <a:pt x="102" y="135"/>
                  <a:pt x="101" y="133"/>
                  <a:pt x="100" y="131"/>
                </a:cubicBezTo>
                <a:cubicBezTo>
                  <a:pt x="101" y="131"/>
                  <a:pt x="102" y="131"/>
                  <a:pt x="103" y="130"/>
                </a:cubicBezTo>
                <a:cubicBezTo>
                  <a:pt x="104" y="132"/>
                  <a:pt x="105" y="133"/>
                  <a:pt x="105" y="134"/>
                </a:cubicBezTo>
                <a:cubicBezTo>
                  <a:pt x="106" y="134"/>
                  <a:pt x="106" y="134"/>
                  <a:pt x="106" y="134"/>
                </a:cubicBezTo>
                <a:cubicBezTo>
                  <a:pt x="107" y="134"/>
                  <a:pt x="107" y="134"/>
                  <a:pt x="107" y="134"/>
                </a:cubicBezTo>
                <a:cubicBezTo>
                  <a:pt x="108" y="134"/>
                  <a:pt x="108" y="134"/>
                  <a:pt x="108" y="133"/>
                </a:cubicBezTo>
                <a:cubicBezTo>
                  <a:pt x="108" y="133"/>
                  <a:pt x="108" y="133"/>
                  <a:pt x="108" y="132"/>
                </a:cubicBezTo>
                <a:cubicBezTo>
                  <a:pt x="108" y="132"/>
                  <a:pt x="107" y="130"/>
                  <a:pt x="106" y="128"/>
                </a:cubicBezTo>
                <a:cubicBezTo>
                  <a:pt x="107" y="128"/>
                  <a:pt x="108" y="127"/>
                  <a:pt x="109" y="127"/>
                </a:cubicBezTo>
                <a:cubicBezTo>
                  <a:pt x="110" y="128"/>
                  <a:pt x="111" y="130"/>
                  <a:pt x="112" y="130"/>
                </a:cubicBezTo>
                <a:cubicBezTo>
                  <a:pt x="112" y="130"/>
                  <a:pt x="112" y="130"/>
                  <a:pt x="113" y="130"/>
                </a:cubicBezTo>
                <a:cubicBezTo>
                  <a:pt x="113" y="130"/>
                  <a:pt x="113" y="130"/>
                  <a:pt x="114" y="130"/>
                </a:cubicBezTo>
                <a:cubicBezTo>
                  <a:pt x="114" y="130"/>
                  <a:pt x="114" y="130"/>
                  <a:pt x="114" y="129"/>
                </a:cubicBezTo>
                <a:cubicBezTo>
                  <a:pt x="114" y="129"/>
                  <a:pt x="114" y="128"/>
                  <a:pt x="114" y="128"/>
                </a:cubicBezTo>
                <a:cubicBezTo>
                  <a:pt x="114" y="128"/>
                  <a:pt x="113" y="126"/>
                  <a:pt x="112" y="124"/>
                </a:cubicBezTo>
                <a:cubicBezTo>
                  <a:pt x="113" y="124"/>
                  <a:pt x="114" y="123"/>
                  <a:pt x="114" y="122"/>
                </a:cubicBezTo>
                <a:cubicBezTo>
                  <a:pt x="116" y="124"/>
                  <a:pt x="117" y="125"/>
                  <a:pt x="118" y="125"/>
                </a:cubicBezTo>
                <a:cubicBezTo>
                  <a:pt x="118" y="126"/>
                  <a:pt x="118" y="126"/>
                  <a:pt x="119" y="126"/>
                </a:cubicBezTo>
                <a:cubicBezTo>
                  <a:pt x="119" y="126"/>
                  <a:pt x="119" y="126"/>
                  <a:pt x="120" y="125"/>
                </a:cubicBezTo>
                <a:cubicBezTo>
                  <a:pt x="120" y="125"/>
                  <a:pt x="120" y="125"/>
                  <a:pt x="120" y="124"/>
                </a:cubicBezTo>
                <a:cubicBezTo>
                  <a:pt x="120" y="124"/>
                  <a:pt x="120" y="124"/>
                  <a:pt x="120" y="123"/>
                </a:cubicBezTo>
                <a:cubicBezTo>
                  <a:pt x="120" y="123"/>
                  <a:pt x="118" y="121"/>
                  <a:pt x="117" y="120"/>
                </a:cubicBezTo>
                <a:cubicBezTo>
                  <a:pt x="118" y="119"/>
                  <a:pt x="119" y="118"/>
                  <a:pt x="119" y="118"/>
                </a:cubicBezTo>
                <a:cubicBezTo>
                  <a:pt x="121" y="119"/>
                  <a:pt x="123" y="120"/>
                  <a:pt x="123" y="120"/>
                </a:cubicBezTo>
                <a:cubicBezTo>
                  <a:pt x="123" y="121"/>
                  <a:pt x="124" y="121"/>
                  <a:pt x="124" y="121"/>
                </a:cubicBezTo>
                <a:cubicBezTo>
                  <a:pt x="124" y="121"/>
                  <a:pt x="125" y="120"/>
                  <a:pt x="125" y="120"/>
                </a:cubicBezTo>
                <a:cubicBezTo>
                  <a:pt x="125" y="120"/>
                  <a:pt x="125" y="119"/>
                  <a:pt x="125" y="119"/>
                </a:cubicBezTo>
                <a:cubicBezTo>
                  <a:pt x="125" y="119"/>
                  <a:pt x="125" y="118"/>
                  <a:pt x="125" y="118"/>
                </a:cubicBezTo>
                <a:cubicBezTo>
                  <a:pt x="125" y="118"/>
                  <a:pt x="123" y="116"/>
                  <a:pt x="122" y="115"/>
                </a:cubicBezTo>
                <a:cubicBezTo>
                  <a:pt x="123" y="114"/>
                  <a:pt x="123" y="113"/>
                  <a:pt x="124" y="112"/>
                </a:cubicBezTo>
                <a:cubicBezTo>
                  <a:pt x="125" y="113"/>
                  <a:pt x="127" y="114"/>
                  <a:pt x="128" y="115"/>
                </a:cubicBezTo>
                <a:cubicBezTo>
                  <a:pt x="128" y="115"/>
                  <a:pt x="128" y="115"/>
                  <a:pt x="129" y="115"/>
                </a:cubicBezTo>
                <a:cubicBezTo>
                  <a:pt x="129" y="115"/>
                  <a:pt x="129" y="114"/>
                  <a:pt x="130" y="114"/>
                </a:cubicBezTo>
                <a:cubicBezTo>
                  <a:pt x="130" y="114"/>
                  <a:pt x="130" y="114"/>
                  <a:pt x="130" y="113"/>
                </a:cubicBezTo>
                <a:cubicBezTo>
                  <a:pt x="130" y="113"/>
                  <a:pt x="130" y="112"/>
                  <a:pt x="129" y="112"/>
                </a:cubicBezTo>
                <a:cubicBezTo>
                  <a:pt x="129" y="112"/>
                  <a:pt x="128" y="110"/>
                  <a:pt x="126" y="109"/>
                </a:cubicBezTo>
                <a:cubicBezTo>
                  <a:pt x="127" y="108"/>
                  <a:pt x="127" y="107"/>
                  <a:pt x="128" y="107"/>
                </a:cubicBezTo>
                <a:cubicBezTo>
                  <a:pt x="130" y="107"/>
                  <a:pt x="131" y="108"/>
                  <a:pt x="132" y="109"/>
                </a:cubicBezTo>
                <a:cubicBezTo>
                  <a:pt x="132" y="109"/>
                  <a:pt x="133" y="109"/>
                  <a:pt x="133" y="109"/>
                </a:cubicBezTo>
                <a:cubicBezTo>
                  <a:pt x="133" y="109"/>
                  <a:pt x="134" y="108"/>
                  <a:pt x="134" y="108"/>
                </a:cubicBezTo>
                <a:cubicBezTo>
                  <a:pt x="134" y="107"/>
                  <a:pt x="134" y="107"/>
                  <a:pt x="134" y="107"/>
                </a:cubicBezTo>
                <a:cubicBezTo>
                  <a:pt x="134" y="106"/>
                  <a:pt x="134" y="106"/>
                  <a:pt x="133" y="106"/>
                </a:cubicBezTo>
                <a:cubicBezTo>
                  <a:pt x="133" y="106"/>
                  <a:pt x="131" y="104"/>
                  <a:pt x="130" y="103"/>
                </a:cubicBezTo>
                <a:cubicBezTo>
                  <a:pt x="130" y="102"/>
                  <a:pt x="131" y="102"/>
                  <a:pt x="131" y="101"/>
                </a:cubicBezTo>
                <a:cubicBezTo>
                  <a:pt x="133" y="101"/>
                  <a:pt x="135" y="102"/>
                  <a:pt x="135" y="102"/>
                </a:cubicBezTo>
                <a:cubicBezTo>
                  <a:pt x="136" y="102"/>
                  <a:pt x="136" y="102"/>
                  <a:pt x="136" y="102"/>
                </a:cubicBezTo>
                <a:cubicBezTo>
                  <a:pt x="137" y="102"/>
                  <a:pt x="137" y="102"/>
                  <a:pt x="137" y="101"/>
                </a:cubicBezTo>
                <a:cubicBezTo>
                  <a:pt x="137" y="101"/>
                  <a:pt x="137" y="100"/>
                  <a:pt x="137" y="100"/>
                </a:cubicBezTo>
                <a:cubicBezTo>
                  <a:pt x="137" y="100"/>
                  <a:pt x="137" y="99"/>
                  <a:pt x="137" y="99"/>
                </a:cubicBezTo>
                <a:cubicBezTo>
                  <a:pt x="136" y="99"/>
                  <a:pt x="134" y="98"/>
                  <a:pt x="133" y="97"/>
                </a:cubicBezTo>
                <a:cubicBezTo>
                  <a:pt x="133" y="96"/>
                  <a:pt x="133" y="95"/>
                  <a:pt x="134" y="94"/>
                </a:cubicBezTo>
                <a:cubicBezTo>
                  <a:pt x="136" y="95"/>
                  <a:pt x="138" y="95"/>
                  <a:pt x="138" y="95"/>
                </a:cubicBezTo>
                <a:cubicBezTo>
                  <a:pt x="138" y="95"/>
                  <a:pt x="139" y="95"/>
                  <a:pt x="139" y="95"/>
                </a:cubicBezTo>
                <a:cubicBezTo>
                  <a:pt x="139" y="95"/>
                  <a:pt x="140" y="95"/>
                  <a:pt x="140" y="94"/>
                </a:cubicBezTo>
                <a:cubicBezTo>
                  <a:pt x="140" y="94"/>
                  <a:pt x="140" y="93"/>
                  <a:pt x="140" y="93"/>
                </a:cubicBezTo>
                <a:cubicBezTo>
                  <a:pt x="140" y="93"/>
                  <a:pt x="139" y="92"/>
                  <a:pt x="139" y="92"/>
                </a:cubicBezTo>
                <a:cubicBezTo>
                  <a:pt x="139" y="92"/>
                  <a:pt x="137" y="91"/>
                  <a:pt x="135" y="90"/>
                </a:cubicBezTo>
                <a:cubicBezTo>
                  <a:pt x="135" y="90"/>
                  <a:pt x="135" y="89"/>
                  <a:pt x="136" y="88"/>
                </a:cubicBezTo>
                <a:cubicBezTo>
                  <a:pt x="138" y="88"/>
                  <a:pt x="140" y="88"/>
                  <a:pt x="140" y="88"/>
                </a:cubicBezTo>
                <a:cubicBezTo>
                  <a:pt x="141" y="88"/>
                  <a:pt x="141" y="88"/>
                  <a:pt x="141" y="88"/>
                </a:cubicBezTo>
                <a:cubicBezTo>
                  <a:pt x="142" y="88"/>
                  <a:pt x="142" y="87"/>
                  <a:pt x="142" y="87"/>
                </a:cubicBezTo>
                <a:cubicBezTo>
                  <a:pt x="142" y="86"/>
                  <a:pt x="142" y="86"/>
                  <a:pt x="142" y="86"/>
                </a:cubicBezTo>
                <a:cubicBezTo>
                  <a:pt x="141" y="85"/>
                  <a:pt x="141" y="85"/>
                  <a:pt x="141" y="85"/>
                </a:cubicBezTo>
                <a:cubicBezTo>
                  <a:pt x="140" y="85"/>
                  <a:pt x="138" y="84"/>
                  <a:pt x="137" y="84"/>
                </a:cubicBezTo>
                <a:cubicBezTo>
                  <a:pt x="137" y="83"/>
                  <a:pt x="137" y="82"/>
                  <a:pt x="137" y="81"/>
                </a:cubicBezTo>
                <a:cubicBezTo>
                  <a:pt x="139" y="81"/>
                  <a:pt x="141" y="81"/>
                  <a:pt x="141" y="81"/>
                </a:cubicBezTo>
                <a:cubicBezTo>
                  <a:pt x="142" y="81"/>
                  <a:pt x="142" y="81"/>
                  <a:pt x="142" y="80"/>
                </a:cubicBezTo>
                <a:cubicBezTo>
                  <a:pt x="143" y="80"/>
                  <a:pt x="143" y="80"/>
                  <a:pt x="143" y="79"/>
                </a:cubicBezTo>
                <a:cubicBezTo>
                  <a:pt x="143" y="79"/>
                  <a:pt x="143" y="79"/>
                  <a:pt x="143" y="78"/>
                </a:cubicBezTo>
                <a:cubicBezTo>
                  <a:pt x="142" y="78"/>
                  <a:pt x="142" y="78"/>
                  <a:pt x="142" y="78"/>
                </a:cubicBezTo>
                <a:cubicBezTo>
                  <a:pt x="141" y="78"/>
                  <a:pt x="139" y="77"/>
                  <a:pt x="137" y="77"/>
                </a:cubicBezTo>
                <a:cubicBezTo>
                  <a:pt x="138" y="76"/>
                  <a:pt x="138" y="75"/>
                  <a:pt x="138" y="74"/>
                </a:cubicBezTo>
                <a:cubicBezTo>
                  <a:pt x="139" y="74"/>
                  <a:pt x="142" y="74"/>
                  <a:pt x="142" y="73"/>
                </a:cubicBezTo>
                <a:close/>
                <a:moveTo>
                  <a:pt x="72" y="129"/>
                </a:moveTo>
                <a:cubicBezTo>
                  <a:pt x="40" y="129"/>
                  <a:pt x="14" y="104"/>
                  <a:pt x="14" y="72"/>
                </a:cubicBezTo>
                <a:cubicBezTo>
                  <a:pt x="14" y="40"/>
                  <a:pt x="40" y="15"/>
                  <a:pt x="72" y="15"/>
                </a:cubicBezTo>
                <a:cubicBezTo>
                  <a:pt x="103" y="15"/>
                  <a:pt x="129" y="40"/>
                  <a:pt x="129" y="72"/>
                </a:cubicBezTo>
                <a:cubicBezTo>
                  <a:pt x="129" y="104"/>
                  <a:pt x="103" y="129"/>
                  <a:pt x="72" y="129"/>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33" name="Freeform 21"/>
          <p:cNvSpPr/>
          <p:nvPr/>
        </p:nvSpPr>
        <p:spPr bwMode="auto">
          <a:xfrm>
            <a:off x="2984388" y="3777085"/>
            <a:ext cx="821017" cy="818898"/>
          </a:xfrm>
          <a:custGeom>
            <a:avLst/>
            <a:gdLst>
              <a:gd name="T0" fmla="*/ 128 w 174"/>
              <a:gd name="T1" fmla="*/ 162 h 174"/>
              <a:gd name="T2" fmla="*/ 136 w 174"/>
              <a:gd name="T3" fmla="*/ 155 h 174"/>
              <a:gd name="T4" fmla="*/ 141 w 174"/>
              <a:gd name="T5" fmla="*/ 152 h 174"/>
              <a:gd name="T6" fmla="*/ 149 w 174"/>
              <a:gd name="T7" fmla="*/ 146 h 174"/>
              <a:gd name="T8" fmla="*/ 145 w 174"/>
              <a:gd name="T9" fmla="*/ 135 h 174"/>
              <a:gd name="T10" fmla="*/ 160 w 174"/>
              <a:gd name="T11" fmla="*/ 133 h 174"/>
              <a:gd name="T12" fmla="*/ 155 w 174"/>
              <a:gd name="T13" fmla="*/ 119 h 174"/>
              <a:gd name="T14" fmla="*/ 167 w 174"/>
              <a:gd name="T15" fmla="*/ 118 h 174"/>
              <a:gd name="T16" fmla="*/ 168 w 174"/>
              <a:gd name="T17" fmla="*/ 108 h 174"/>
              <a:gd name="T18" fmla="*/ 170 w 174"/>
              <a:gd name="T19" fmla="*/ 102 h 174"/>
              <a:gd name="T20" fmla="*/ 173 w 174"/>
              <a:gd name="T21" fmla="*/ 93 h 174"/>
              <a:gd name="T22" fmla="*/ 162 w 174"/>
              <a:gd name="T23" fmla="*/ 86 h 174"/>
              <a:gd name="T24" fmla="*/ 173 w 174"/>
              <a:gd name="T25" fmla="*/ 75 h 174"/>
              <a:gd name="T26" fmla="*/ 160 w 174"/>
              <a:gd name="T27" fmla="*/ 68 h 174"/>
              <a:gd name="T28" fmla="*/ 168 w 174"/>
              <a:gd name="T29" fmla="*/ 59 h 174"/>
              <a:gd name="T30" fmla="*/ 163 w 174"/>
              <a:gd name="T31" fmla="*/ 51 h 174"/>
              <a:gd name="T32" fmla="*/ 160 w 174"/>
              <a:gd name="T33" fmla="*/ 45 h 174"/>
              <a:gd name="T34" fmla="*/ 156 w 174"/>
              <a:gd name="T35" fmla="*/ 36 h 174"/>
              <a:gd name="T36" fmla="*/ 144 w 174"/>
              <a:gd name="T37" fmla="*/ 38 h 174"/>
              <a:gd name="T38" fmla="*/ 145 w 174"/>
              <a:gd name="T39" fmla="*/ 23 h 174"/>
              <a:gd name="T40" fmla="*/ 131 w 174"/>
              <a:gd name="T41" fmla="*/ 25 h 174"/>
              <a:gd name="T42" fmla="*/ 131 w 174"/>
              <a:gd name="T43" fmla="*/ 13 h 174"/>
              <a:gd name="T44" fmla="*/ 122 w 174"/>
              <a:gd name="T45" fmla="*/ 10 h 174"/>
              <a:gd name="T46" fmla="*/ 116 w 174"/>
              <a:gd name="T47" fmla="*/ 8 h 174"/>
              <a:gd name="T48" fmla="*/ 107 w 174"/>
              <a:gd name="T49" fmla="*/ 3 h 174"/>
              <a:gd name="T50" fmla="*/ 99 w 174"/>
              <a:gd name="T51" fmla="*/ 12 h 174"/>
              <a:gd name="T52" fmla="*/ 91 w 174"/>
              <a:gd name="T53" fmla="*/ 0 h 174"/>
              <a:gd name="T54" fmla="*/ 81 w 174"/>
              <a:gd name="T55" fmla="*/ 12 h 174"/>
              <a:gd name="T56" fmla="*/ 74 w 174"/>
              <a:gd name="T57" fmla="*/ 2 h 174"/>
              <a:gd name="T58" fmla="*/ 65 w 174"/>
              <a:gd name="T59" fmla="*/ 6 h 174"/>
              <a:gd name="T60" fmla="*/ 59 w 174"/>
              <a:gd name="T61" fmla="*/ 7 h 174"/>
              <a:gd name="T62" fmla="*/ 49 w 174"/>
              <a:gd name="T63" fmla="*/ 10 h 174"/>
              <a:gd name="T64" fmla="*/ 49 w 174"/>
              <a:gd name="T65" fmla="*/ 22 h 174"/>
              <a:gd name="T66" fmla="*/ 34 w 174"/>
              <a:gd name="T67" fmla="*/ 18 h 174"/>
              <a:gd name="T68" fmla="*/ 34 w 174"/>
              <a:gd name="T69" fmla="*/ 33 h 174"/>
              <a:gd name="T70" fmla="*/ 22 w 174"/>
              <a:gd name="T71" fmla="*/ 30 h 174"/>
              <a:gd name="T72" fmla="*/ 18 w 174"/>
              <a:gd name="T73" fmla="*/ 39 h 174"/>
              <a:gd name="T74" fmla="*/ 14 w 174"/>
              <a:gd name="T75" fmla="*/ 44 h 174"/>
              <a:gd name="T76" fmla="*/ 8 w 174"/>
              <a:gd name="T77" fmla="*/ 52 h 174"/>
              <a:gd name="T78" fmla="*/ 16 w 174"/>
              <a:gd name="T79" fmla="*/ 62 h 174"/>
              <a:gd name="T80" fmla="*/ 2 w 174"/>
              <a:gd name="T81" fmla="*/ 68 h 174"/>
              <a:gd name="T82" fmla="*/ 12 w 174"/>
              <a:gd name="T83" fmla="*/ 80 h 174"/>
              <a:gd name="T84" fmla="*/ 1 w 174"/>
              <a:gd name="T85" fmla="*/ 85 h 174"/>
              <a:gd name="T86" fmla="*/ 3 w 174"/>
              <a:gd name="T87" fmla="*/ 95 h 174"/>
              <a:gd name="T88" fmla="*/ 4 w 174"/>
              <a:gd name="T89" fmla="*/ 101 h 174"/>
              <a:gd name="T90" fmla="*/ 4 w 174"/>
              <a:gd name="T91" fmla="*/ 111 h 174"/>
              <a:gd name="T92" fmla="*/ 16 w 174"/>
              <a:gd name="T93" fmla="*/ 113 h 174"/>
              <a:gd name="T94" fmla="*/ 10 w 174"/>
              <a:gd name="T95" fmla="*/ 127 h 174"/>
              <a:gd name="T96" fmla="*/ 25 w 174"/>
              <a:gd name="T97" fmla="*/ 130 h 174"/>
              <a:gd name="T98" fmla="*/ 20 w 174"/>
              <a:gd name="T99" fmla="*/ 141 h 174"/>
              <a:gd name="T100" fmla="*/ 28 w 174"/>
              <a:gd name="T101" fmla="*/ 147 h 174"/>
              <a:gd name="T102" fmla="*/ 32 w 174"/>
              <a:gd name="T103" fmla="*/ 151 h 174"/>
              <a:gd name="T104" fmla="*/ 39 w 174"/>
              <a:gd name="T105" fmla="*/ 158 h 174"/>
              <a:gd name="T106" fmla="*/ 50 w 174"/>
              <a:gd name="T107" fmla="*/ 152 h 174"/>
              <a:gd name="T108" fmla="*/ 54 w 174"/>
              <a:gd name="T109" fmla="*/ 167 h 174"/>
              <a:gd name="T110" fmla="*/ 67 w 174"/>
              <a:gd name="T111" fmla="*/ 160 h 174"/>
              <a:gd name="T112" fmla="*/ 70 w 174"/>
              <a:gd name="T113" fmla="*/ 171 h 174"/>
              <a:gd name="T114" fmla="*/ 80 w 174"/>
              <a:gd name="T115" fmla="*/ 171 h 174"/>
              <a:gd name="T116" fmla="*/ 86 w 174"/>
              <a:gd name="T117" fmla="*/ 171 h 174"/>
              <a:gd name="T118" fmla="*/ 96 w 174"/>
              <a:gd name="T119" fmla="*/ 172 h 174"/>
              <a:gd name="T120" fmla="*/ 101 w 174"/>
              <a:gd name="T121" fmla="*/ 161 h 174"/>
              <a:gd name="T122" fmla="*/ 113 w 174"/>
              <a:gd name="T123" fmla="*/ 170 h 174"/>
              <a:gd name="T124" fmla="*/ 118 w 174"/>
              <a:gd name="T125" fmla="*/ 15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174">
                <a:moveTo>
                  <a:pt x="123" y="163"/>
                </a:moveTo>
                <a:cubicBezTo>
                  <a:pt x="124" y="164"/>
                  <a:pt x="124" y="164"/>
                  <a:pt x="125" y="164"/>
                </a:cubicBezTo>
                <a:cubicBezTo>
                  <a:pt x="126" y="164"/>
                  <a:pt x="126" y="164"/>
                  <a:pt x="127" y="164"/>
                </a:cubicBezTo>
                <a:cubicBezTo>
                  <a:pt x="128" y="163"/>
                  <a:pt x="128" y="163"/>
                  <a:pt x="128" y="162"/>
                </a:cubicBezTo>
                <a:cubicBezTo>
                  <a:pt x="129" y="161"/>
                  <a:pt x="129" y="161"/>
                  <a:pt x="128" y="160"/>
                </a:cubicBezTo>
                <a:cubicBezTo>
                  <a:pt x="128" y="159"/>
                  <a:pt x="127" y="155"/>
                  <a:pt x="125" y="152"/>
                </a:cubicBezTo>
                <a:cubicBezTo>
                  <a:pt x="127" y="151"/>
                  <a:pt x="128" y="150"/>
                  <a:pt x="130" y="149"/>
                </a:cubicBezTo>
                <a:cubicBezTo>
                  <a:pt x="132" y="152"/>
                  <a:pt x="135" y="155"/>
                  <a:pt x="136" y="155"/>
                </a:cubicBezTo>
                <a:cubicBezTo>
                  <a:pt x="136" y="156"/>
                  <a:pt x="137" y="156"/>
                  <a:pt x="138" y="156"/>
                </a:cubicBezTo>
                <a:cubicBezTo>
                  <a:pt x="138" y="156"/>
                  <a:pt x="139" y="156"/>
                  <a:pt x="140" y="156"/>
                </a:cubicBezTo>
                <a:cubicBezTo>
                  <a:pt x="140" y="155"/>
                  <a:pt x="141" y="154"/>
                  <a:pt x="141" y="154"/>
                </a:cubicBezTo>
                <a:cubicBezTo>
                  <a:pt x="141" y="153"/>
                  <a:pt x="141" y="152"/>
                  <a:pt x="141" y="152"/>
                </a:cubicBezTo>
                <a:cubicBezTo>
                  <a:pt x="140" y="151"/>
                  <a:pt x="138" y="147"/>
                  <a:pt x="136" y="144"/>
                </a:cubicBezTo>
                <a:cubicBezTo>
                  <a:pt x="137" y="143"/>
                  <a:pt x="139" y="142"/>
                  <a:pt x="140" y="141"/>
                </a:cubicBezTo>
                <a:cubicBezTo>
                  <a:pt x="143" y="143"/>
                  <a:pt x="146" y="145"/>
                  <a:pt x="147" y="146"/>
                </a:cubicBezTo>
                <a:cubicBezTo>
                  <a:pt x="148" y="146"/>
                  <a:pt x="148" y="146"/>
                  <a:pt x="149" y="146"/>
                </a:cubicBezTo>
                <a:cubicBezTo>
                  <a:pt x="150" y="146"/>
                  <a:pt x="150" y="146"/>
                  <a:pt x="151" y="145"/>
                </a:cubicBezTo>
                <a:cubicBezTo>
                  <a:pt x="151" y="145"/>
                  <a:pt x="152" y="144"/>
                  <a:pt x="152" y="143"/>
                </a:cubicBezTo>
                <a:cubicBezTo>
                  <a:pt x="152" y="143"/>
                  <a:pt x="152" y="142"/>
                  <a:pt x="151" y="141"/>
                </a:cubicBezTo>
                <a:cubicBezTo>
                  <a:pt x="150" y="141"/>
                  <a:pt x="148" y="138"/>
                  <a:pt x="145" y="135"/>
                </a:cubicBezTo>
                <a:cubicBezTo>
                  <a:pt x="146" y="133"/>
                  <a:pt x="147" y="132"/>
                  <a:pt x="148" y="130"/>
                </a:cubicBezTo>
                <a:cubicBezTo>
                  <a:pt x="152" y="132"/>
                  <a:pt x="156" y="134"/>
                  <a:pt x="156" y="134"/>
                </a:cubicBezTo>
                <a:cubicBezTo>
                  <a:pt x="157" y="135"/>
                  <a:pt x="158" y="135"/>
                  <a:pt x="158" y="135"/>
                </a:cubicBezTo>
                <a:cubicBezTo>
                  <a:pt x="159" y="134"/>
                  <a:pt x="160" y="134"/>
                  <a:pt x="160" y="133"/>
                </a:cubicBezTo>
                <a:cubicBezTo>
                  <a:pt x="160" y="133"/>
                  <a:pt x="161" y="132"/>
                  <a:pt x="161" y="131"/>
                </a:cubicBezTo>
                <a:cubicBezTo>
                  <a:pt x="160" y="131"/>
                  <a:pt x="160" y="130"/>
                  <a:pt x="160" y="129"/>
                </a:cubicBezTo>
                <a:cubicBezTo>
                  <a:pt x="159" y="129"/>
                  <a:pt x="156" y="126"/>
                  <a:pt x="153" y="124"/>
                </a:cubicBezTo>
                <a:cubicBezTo>
                  <a:pt x="153" y="122"/>
                  <a:pt x="154" y="121"/>
                  <a:pt x="155" y="119"/>
                </a:cubicBezTo>
                <a:cubicBezTo>
                  <a:pt x="159" y="120"/>
                  <a:pt x="163" y="121"/>
                  <a:pt x="164" y="122"/>
                </a:cubicBezTo>
                <a:cubicBezTo>
                  <a:pt x="164" y="122"/>
                  <a:pt x="165" y="122"/>
                  <a:pt x="166" y="122"/>
                </a:cubicBezTo>
                <a:cubicBezTo>
                  <a:pt x="166" y="121"/>
                  <a:pt x="167" y="121"/>
                  <a:pt x="167" y="120"/>
                </a:cubicBezTo>
                <a:cubicBezTo>
                  <a:pt x="167" y="119"/>
                  <a:pt x="167" y="118"/>
                  <a:pt x="167" y="118"/>
                </a:cubicBezTo>
                <a:cubicBezTo>
                  <a:pt x="167" y="117"/>
                  <a:pt x="166" y="117"/>
                  <a:pt x="166" y="116"/>
                </a:cubicBezTo>
                <a:cubicBezTo>
                  <a:pt x="165" y="116"/>
                  <a:pt x="161" y="114"/>
                  <a:pt x="158" y="112"/>
                </a:cubicBezTo>
                <a:cubicBezTo>
                  <a:pt x="159" y="110"/>
                  <a:pt x="159" y="109"/>
                  <a:pt x="160" y="107"/>
                </a:cubicBezTo>
                <a:cubicBezTo>
                  <a:pt x="163" y="107"/>
                  <a:pt x="168" y="108"/>
                  <a:pt x="168" y="108"/>
                </a:cubicBezTo>
                <a:cubicBezTo>
                  <a:pt x="169" y="108"/>
                  <a:pt x="170" y="108"/>
                  <a:pt x="170" y="107"/>
                </a:cubicBezTo>
                <a:cubicBezTo>
                  <a:pt x="171" y="107"/>
                  <a:pt x="171" y="106"/>
                  <a:pt x="172" y="106"/>
                </a:cubicBezTo>
                <a:cubicBezTo>
                  <a:pt x="172" y="105"/>
                  <a:pt x="172" y="104"/>
                  <a:pt x="171" y="103"/>
                </a:cubicBezTo>
                <a:cubicBezTo>
                  <a:pt x="171" y="103"/>
                  <a:pt x="170" y="102"/>
                  <a:pt x="170" y="102"/>
                </a:cubicBezTo>
                <a:cubicBezTo>
                  <a:pt x="169" y="102"/>
                  <a:pt x="165" y="101"/>
                  <a:pt x="161" y="99"/>
                </a:cubicBezTo>
                <a:cubicBezTo>
                  <a:pt x="162" y="98"/>
                  <a:pt x="162" y="96"/>
                  <a:pt x="162" y="94"/>
                </a:cubicBezTo>
                <a:cubicBezTo>
                  <a:pt x="166" y="94"/>
                  <a:pt x="170" y="93"/>
                  <a:pt x="171" y="93"/>
                </a:cubicBezTo>
                <a:cubicBezTo>
                  <a:pt x="172" y="93"/>
                  <a:pt x="172" y="93"/>
                  <a:pt x="173" y="93"/>
                </a:cubicBezTo>
                <a:cubicBezTo>
                  <a:pt x="173" y="92"/>
                  <a:pt x="173" y="91"/>
                  <a:pt x="174" y="91"/>
                </a:cubicBezTo>
                <a:cubicBezTo>
                  <a:pt x="174" y="90"/>
                  <a:pt x="173" y="89"/>
                  <a:pt x="173" y="89"/>
                </a:cubicBezTo>
                <a:cubicBezTo>
                  <a:pt x="172" y="88"/>
                  <a:pt x="172" y="87"/>
                  <a:pt x="171" y="87"/>
                </a:cubicBezTo>
                <a:cubicBezTo>
                  <a:pt x="170" y="87"/>
                  <a:pt x="166" y="87"/>
                  <a:pt x="162" y="86"/>
                </a:cubicBezTo>
                <a:cubicBezTo>
                  <a:pt x="162" y="84"/>
                  <a:pt x="162" y="83"/>
                  <a:pt x="162" y="81"/>
                </a:cubicBezTo>
                <a:cubicBezTo>
                  <a:pt x="166" y="80"/>
                  <a:pt x="170" y="79"/>
                  <a:pt x="171" y="79"/>
                </a:cubicBezTo>
                <a:cubicBezTo>
                  <a:pt x="171" y="79"/>
                  <a:pt x="172" y="78"/>
                  <a:pt x="172" y="78"/>
                </a:cubicBezTo>
                <a:cubicBezTo>
                  <a:pt x="173" y="77"/>
                  <a:pt x="173" y="76"/>
                  <a:pt x="173" y="75"/>
                </a:cubicBezTo>
                <a:cubicBezTo>
                  <a:pt x="173" y="75"/>
                  <a:pt x="172" y="74"/>
                  <a:pt x="172" y="74"/>
                </a:cubicBezTo>
                <a:cubicBezTo>
                  <a:pt x="171" y="73"/>
                  <a:pt x="171" y="73"/>
                  <a:pt x="170" y="73"/>
                </a:cubicBezTo>
                <a:cubicBezTo>
                  <a:pt x="169" y="73"/>
                  <a:pt x="165" y="73"/>
                  <a:pt x="161" y="73"/>
                </a:cubicBezTo>
                <a:cubicBezTo>
                  <a:pt x="161" y="71"/>
                  <a:pt x="160" y="70"/>
                  <a:pt x="160" y="68"/>
                </a:cubicBezTo>
                <a:cubicBezTo>
                  <a:pt x="163" y="66"/>
                  <a:pt x="167" y="65"/>
                  <a:pt x="168" y="64"/>
                </a:cubicBezTo>
                <a:cubicBezTo>
                  <a:pt x="169" y="64"/>
                  <a:pt x="169" y="63"/>
                  <a:pt x="169" y="63"/>
                </a:cubicBezTo>
                <a:cubicBezTo>
                  <a:pt x="170" y="62"/>
                  <a:pt x="170" y="61"/>
                  <a:pt x="170" y="61"/>
                </a:cubicBezTo>
                <a:cubicBezTo>
                  <a:pt x="169" y="60"/>
                  <a:pt x="169" y="59"/>
                  <a:pt x="168" y="59"/>
                </a:cubicBezTo>
                <a:cubicBezTo>
                  <a:pt x="168" y="59"/>
                  <a:pt x="167" y="58"/>
                  <a:pt x="166" y="59"/>
                </a:cubicBezTo>
                <a:cubicBezTo>
                  <a:pt x="165" y="59"/>
                  <a:pt x="161" y="60"/>
                  <a:pt x="158" y="60"/>
                </a:cubicBezTo>
                <a:cubicBezTo>
                  <a:pt x="157" y="59"/>
                  <a:pt x="156" y="57"/>
                  <a:pt x="156" y="55"/>
                </a:cubicBezTo>
                <a:cubicBezTo>
                  <a:pt x="159" y="53"/>
                  <a:pt x="162" y="51"/>
                  <a:pt x="163" y="51"/>
                </a:cubicBezTo>
                <a:cubicBezTo>
                  <a:pt x="164" y="50"/>
                  <a:pt x="164" y="49"/>
                  <a:pt x="164" y="49"/>
                </a:cubicBezTo>
                <a:cubicBezTo>
                  <a:pt x="164" y="48"/>
                  <a:pt x="164" y="47"/>
                  <a:pt x="164" y="47"/>
                </a:cubicBezTo>
                <a:cubicBezTo>
                  <a:pt x="163" y="46"/>
                  <a:pt x="163" y="46"/>
                  <a:pt x="162" y="45"/>
                </a:cubicBezTo>
                <a:cubicBezTo>
                  <a:pt x="162" y="45"/>
                  <a:pt x="161" y="45"/>
                  <a:pt x="160" y="45"/>
                </a:cubicBezTo>
                <a:cubicBezTo>
                  <a:pt x="159" y="46"/>
                  <a:pt x="155" y="47"/>
                  <a:pt x="152" y="49"/>
                </a:cubicBezTo>
                <a:cubicBezTo>
                  <a:pt x="151" y="47"/>
                  <a:pt x="150" y="45"/>
                  <a:pt x="149" y="44"/>
                </a:cubicBezTo>
                <a:cubicBezTo>
                  <a:pt x="152" y="41"/>
                  <a:pt x="155" y="38"/>
                  <a:pt x="155" y="38"/>
                </a:cubicBezTo>
                <a:cubicBezTo>
                  <a:pt x="156" y="37"/>
                  <a:pt x="156" y="37"/>
                  <a:pt x="156" y="36"/>
                </a:cubicBezTo>
                <a:cubicBezTo>
                  <a:pt x="156" y="35"/>
                  <a:pt x="156" y="35"/>
                  <a:pt x="156" y="34"/>
                </a:cubicBezTo>
                <a:cubicBezTo>
                  <a:pt x="155" y="33"/>
                  <a:pt x="155" y="33"/>
                  <a:pt x="154" y="33"/>
                </a:cubicBezTo>
                <a:cubicBezTo>
                  <a:pt x="153" y="33"/>
                  <a:pt x="152" y="33"/>
                  <a:pt x="152" y="33"/>
                </a:cubicBezTo>
                <a:cubicBezTo>
                  <a:pt x="151" y="34"/>
                  <a:pt x="148" y="36"/>
                  <a:pt x="144" y="38"/>
                </a:cubicBezTo>
                <a:cubicBezTo>
                  <a:pt x="143" y="36"/>
                  <a:pt x="142" y="35"/>
                  <a:pt x="141" y="34"/>
                </a:cubicBezTo>
                <a:cubicBezTo>
                  <a:pt x="143" y="31"/>
                  <a:pt x="145" y="27"/>
                  <a:pt x="146" y="27"/>
                </a:cubicBezTo>
                <a:cubicBezTo>
                  <a:pt x="146" y="26"/>
                  <a:pt x="146" y="25"/>
                  <a:pt x="146" y="25"/>
                </a:cubicBezTo>
                <a:cubicBezTo>
                  <a:pt x="146" y="24"/>
                  <a:pt x="146" y="23"/>
                  <a:pt x="145" y="23"/>
                </a:cubicBezTo>
                <a:cubicBezTo>
                  <a:pt x="145" y="22"/>
                  <a:pt x="144" y="22"/>
                  <a:pt x="144" y="22"/>
                </a:cubicBezTo>
                <a:cubicBezTo>
                  <a:pt x="143" y="22"/>
                  <a:pt x="142" y="22"/>
                  <a:pt x="142" y="23"/>
                </a:cubicBezTo>
                <a:cubicBezTo>
                  <a:pt x="141" y="23"/>
                  <a:pt x="138" y="26"/>
                  <a:pt x="135" y="29"/>
                </a:cubicBezTo>
                <a:cubicBezTo>
                  <a:pt x="134" y="27"/>
                  <a:pt x="132" y="26"/>
                  <a:pt x="131" y="25"/>
                </a:cubicBezTo>
                <a:cubicBezTo>
                  <a:pt x="132" y="22"/>
                  <a:pt x="134" y="18"/>
                  <a:pt x="135" y="17"/>
                </a:cubicBezTo>
                <a:cubicBezTo>
                  <a:pt x="135" y="17"/>
                  <a:pt x="135" y="16"/>
                  <a:pt x="135" y="15"/>
                </a:cubicBezTo>
                <a:cubicBezTo>
                  <a:pt x="135" y="15"/>
                  <a:pt x="134" y="14"/>
                  <a:pt x="133" y="14"/>
                </a:cubicBezTo>
                <a:cubicBezTo>
                  <a:pt x="133" y="13"/>
                  <a:pt x="132" y="13"/>
                  <a:pt x="131" y="13"/>
                </a:cubicBezTo>
                <a:cubicBezTo>
                  <a:pt x="131" y="13"/>
                  <a:pt x="130" y="14"/>
                  <a:pt x="130" y="14"/>
                </a:cubicBezTo>
                <a:cubicBezTo>
                  <a:pt x="129" y="15"/>
                  <a:pt x="126" y="18"/>
                  <a:pt x="124" y="21"/>
                </a:cubicBezTo>
                <a:cubicBezTo>
                  <a:pt x="123" y="20"/>
                  <a:pt x="121" y="19"/>
                  <a:pt x="119" y="19"/>
                </a:cubicBezTo>
                <a:cubicBezTo>
                  <a:pt x="120" y="15"/>
                  <a:pt x="122" y="11"/>
                  <a:pt x="122" y="10"/>
                </a:cubicBezTo>
                <a:cubicBezTo>
                  <a:pt x="122" y="9"/>
                  <a:pt x="122" y="9"/>
                  <a:pt x="122" y="8"/>
                </a:cubicBezTo>
                <a:cubicBezTo>
                  <a:pt x="121" y="7"/>
                  <a:pt x="121" y="7"/>
                  <a:pt x="120" y="7"/>
                </a:cubicBezTo>
                <a:cubicBezTo>
                  <a:pt x="119" y="6"/>
                  <a:pt x="119" y="6"/>
                  <a:pt x="118" y="7"/>
                </a:cubicBezTo>
                <a:cubicBezTo>
                  <a:pt x="117" y="7"/>
                  <a:pt x="117" y="7"/>
                  <a:pt x="116" y="8"/>
                </a:cubicBezTo>
                <a:cubicBezTo>
                  <a:pt x="116" y="9"/>
                  <a:pt x="114" y="12"/>
                  <a:pt x="112" y="16"/>
                </a:cubicBezTo>
                <a:cubicBezTo>
                  <a:pt x="110" y="15"/>
                  <a:pt x="109" y="15"/>
                  <a:pt x="107" y="14"/>
                </a:cubicBezTo>
                <a:cubicBezTo>
                  <a:pt x="107" y="10"/>
                  <a:pt x="108" y="6"/>
                  <a:pt x="108" y="5"/>
                </a:cubicBezTo>
                <a:cubicBezTo>
                  <a:pt x="108" y="4"/>
                  <a:pt x="108" y="4"/>
                  <a:pt x="107" y="3"/>
                </a:cubicBezTo>
                <a:cubicBezTo>
                  <a:pt x="107" y="3"/>
                  <a:pt x="106" y="2"/>
                  <a:pt x="106" y="2"/>
                </a:cubicBezTo>
                <a:cubicBezTo>
                  <a:pt x="105" y="2"/>
                  <a:pt x="104" y="2"/>
                  <a:pt x="104" y="2"/>
                </a:cubicBezTo>
                <a:cubicBezTo>
                  <a:pt x="103" y="3"/>
                  <a:pt x="102" y="3"/>
                  <a:pt x="102" y="4"/>
                </a:cubicBezTo>
                <a:cubicBezTo>
                  <a:pt x="102" y="5"/>
                  <a:pt x="101" y="9"/>
                  <a:pt x="99" y="12"/>
                </a:cubicBezTo>
                <a:cubicBezTo>
                  <a:pt x="98" y="12"/>
                  <a:pt x="96" y="12"/>
                  <a:pt x="94" y="12"/>
                </a:cubicBezTo>
                <a:cubicBezTo>
                  <a:pt x="94" y="8"/>
                  <a:pt x="94" y="4"/>
                  <a:pt x="94" y="3"/>
                </a:cubicBezTo>
                <a:cubicBezTo>
                  <a:pt x="94" y="2"/>
                  <a:pt x="93" y="1"/>
                  <a:pt x="93" y="1"/>
                </a:cubicBezTo>
                <a:cubicBezTo>
                  <a:pt x="92" y="0"/>
                  <a:pt x="91" y="0"/>
                  <a:pt x="91" y="0"/>
                </a:cubicBezTo>
                <a:cubicBezTo>
                  <a:pt x="90" y="0"/>
                  <a:pt x="89" y="0"/>
                  <a:pt x="89" y="1"/>
                </a:cubicBezTo>
                <a:cubicBezTo>
                  <a:pt x="88" y="1"/>
                  <a:pt x="88" y="2"/>
                  <a:pt x="88" y="3"/>
                </a:cubicBezTo>
                <a:cubicBezTo>
                  <a:pt x="87" y="3"/>
                  <a:pt x="87" y="8"/>
                  <a:pt x="86" y="11"/>
                </a:cubicBezTo>
                <a:cubicBezTo>
                  <a:pt x="85" y="11"/>
                  <a:pt x="83" y="11"/>
                  <a:pt x="81" y="12"/>
                </a:cubicBezTo>
                <a:cubicBezTo>
                  <a:pt x="80" y="8"/>
                  <a:pt x="79" y="4"/>
                  <a:pt x="79" y="3"/>
                </a:cubicBezTo>
                <a:cubicBezTo>
                  <a:pt x="79" y="2"/>
                  <a:pt x="78" y="2"/>
                  <a:pt x="78" y="1"/>
                </a:cubicBezTo>
                <a:cubicBezTo>
                  <a:pt x="77" y="1"/>
                  <a:pt x="76" y="1"/>
                  <a:pt x="76" y="1"/>
                </a:cubicBezTo>
                <a:cubicBezTo>
                  <a:pt x="75" y="1"/>
                  <a:pt x="74" y="1"/>
                  <a:pt x="74" y="2"/>
                </a:cubicBezTo>
                <a:cubicBezTo>
                  <a:pt x="73" y="2"/>
                  <a:pt x="73" y="3"/>
                  <a:pt x="73" y="4"/>
                </a:cubicBezTo>
                <a:cubicBezTo>
                  <a:pt x="73" y="5"/>
                  <a:pt x="73" y="9"/>
                  <a:pt x="73" y="12"/>
                </a:cubicBezTo>
                <a:cubicBezTo>
                  <a:pt x="71" y="13"/>
                  <a:pt x="70" y="13"/>
                  <a:pt x="68" y="14"/>
                </a:cubicBezTo>
                <a:cubicBezTo>
                  <a:pt x="66" y="10"/>
                  <a:pt x="65" y="6"/>
                  <a:pt x="65" y="6"/>
                </a:cubicBezTo>
                <a:cubicBezTo>
                  <a:pt x="64" y="5"/>
                  <a:pt x="64" y="4"/>
                  <a:pt x="63" y="4"/>
                </a:cubicBezTo>
                <a:cubicBezTo>
                  <a:pt x="62" y="4"/>
                  <a:pt x="62" y="4"/>
                  <a:pt x="61" y="4"/>
                </a:cubicBezTo>
                <a:cubicBezTo>
                  <a:pt x="60" y="4"/>
                  <a:pt x="60" y="5"/>
                  <a:pt x="59" y="5"/>
                </a:cubicBezTo>
                <a:cubicBezTo>
                  <a:pt x="59" y="6"/>
                  <a:pt x="59" y="7"/>
                  <a:pt x="59" y="7"/>
                </a:cubicBezTo>
                <a:cubicBezTo>
                  <a:pt x="59" y="8"/>
                  <a:pt x="60" y="12"/>
                  <a:pt x="61" y="16"/>
                </a:cubicBezTo>
                <a:cubicBezTo>
                  <a:pt x="59" y="17"/>
                  <a:pt x="57" y="17"/>
                  <a:pt x="56" y="18"/>
                </a:cubicBezTo>
                <a:cubicBezTo>
                  <a:pt x="54" y="15"/>
                  <a:pt x="51" y="11"/>
                  <a:pt x="51" y="11"/>
                </a:cubicBezTo>
                <a:cubicBezTo>
                  <a:pt x="50" y="10"/>
                  <a:pt x="50" y="10"/>
                  <a:pt x="49" y="10"/>
                </a:cubicBezTo>
                <a:cubicBezTo>
                  <a:pt x="48" y="9"/>
                  <a:pt x="48" y="9"/>
                  <a:pt x="47" y="10"/>
                </a:cubicBezTo>
                <a:cubicBezTo>
                  <a:pt x="46" y="10"/>
                  <a:pt x="46" y="11"/>
                  <a:pt x="46" y="11"/>
                </a:cubicBezTo>
                <a:cubicBezTo>
                  <a:pt x="45" y="12"/>
                  <a:pt x="45" y="13"/>
                  <a:pt x="46" y="14"/>
                </a:cubicBezTo>
                <a:cubicBezTo>
                  <a:pt x="46" y="14"/>
                  <a:pt x="47" y="18"/>
                  <a:pt x="49" y="22"/>
                </a:cubicBezTo>
                <a:cubicBezTo>
                  <a:pt x="47" y="23"/>
                  <a:pt x="46" y="24"/>
                  <a:pt x="44" y="25"/>
                </a:cubicBezTo>
                <a:cubicBezTo>
                  <a:pt x="42" y="22"/>
                  <a:pt x="39" y="19"/>
                  <a:pt x="38" y="18"/>
                </a:cubicBezTo>
                <a:cubicBezTo>
                  <a:pt x="38" y="18"/>
                  <a:pt x="37" y="17"/>
                  <a:pt x="36" y="17"/>
                </a:cubicBezTo>
                <a:cubicBezTo>
                  <a:pt x="35" y="17"/>
                  <a:pt x="35" y="18"/>
                  <a:pt x="34" y="18"/>
                </a:cubicBezTo>
                <a:cubicBezTo>
                  <a:pt x="34" y="18"/>
                  <a:pt x="33" y="19"/>
                  <a:pt x="33" y="20"/>
                </a:cubicBezTo>
                <a:cubicBezTo>
                  <a:pt x="33" y="20"/>
                  <a:pt x="33" y="21"/>
                  <a:pt x="33" y="22"/>
                </a:cubicBezTo>
                <a:cubicBezTo>
                  <a:pt x="34" y="23"/>
                  <a:pt x="36" y="26"/>
                  <a:pt x="38" y="29"/>
                </a:cubicBezTo>
                <a:cubicBezTo>
                  <a:pt x="37" y="31"/>
                  <a:pt x="35" y="32"/>
                  <a:pt x="34" y="33"/>
                </a:cubicBezTo>
                <a:cubicBezTo>
                  <a:pt x="31" y="31"/>
                  <a:pt x="28" y="28"/>
                  <a:pt x="27" y="28"/>
                </a:cubicBezTo>
                <a:cubicBezTo>
                  <a:pt x="26" y="27"/>
                  <a:pt x="26" y="27"/>
                  <a:pt x="25" y="27"/>
                </a:cubicBezTo>
                <a:cubicBezTo>
                  <a:pt x="24" y="27"/>
                  <a:pt x="24" y="28"/>
                  <a:pt x="23" y="28"/>
                </a:cubicBezTo>
                <a:cubicBezTo>
                  <a:pt x="23" y="29"/>
                  <a:pt x="22" y="29"/>
                  <a:pt x="22" y="30"/>
                </a:cubicBezTo>
                <a:cubicBezTo>
                  <a:pt x="22" y="31"/>
                  <a:pt x="22" y="32"/>
                  <a:pt x="23" y="32"/>
                </a:cubicBezTo>
                <a:cubicBezTo>
                  <a:pt x="24" y="33"/>
                  <a:pt x="26" y="36"/>
                  <a:pt x="29" y="39"/>
                </a:cubicBezTo>
                <a:cubicBezTo>
                  <a:pt x="28" y="40"/>
                  <a:pt x="27" y="42"/>
                  <a:pt x="26" y="43"/>
                </a:cubicBezTo>
                <a:cubicBezTo>
                  <a:pt x="22" y="41"/>
                  <a:pt x="18" y="39"/>
                  <a:pt x="18" y="39"/>
                </a:cubicBezTo>
                <a:cubicBezTo>
                  <a:pt x="17" y="39"/>
                  <a:pt x="16" y="39"/>
                  <a:pt x="16" y="39"/>
                </a:cubicBezTo>
                <a:cubicBezTo>
                  <a:pt x="15" y="39"/>
                  <a:pt x="14" y="40"/>
                  <a:pt x="14" y="40"/>
                </a:cubicBezTo>
                <a:cubicBezTo>
                  <a:pt x="14" y="41"/>
                  <a:pt x="13" y="42"/>
                  <a:pt x="13" y="42"/>
                </a:cubicBezTo>
                <a:cubicBezTo>
                  <a:pt x="14" y="43"/>
                  <a:pt x="14" y="44"/>
                  <a:pt x="14" y="44"/>
                </a:cubicBezTo>
                <a:cubicBezTo>
                  <a:pt x="15" y="45"/>
                  <a:pt x="18" y="47"/>
                  <a:pt x="21" y="50"/>
                </a:cubicBezTo>
                <a:cubicBezTo>
                  <a:pt x="21" y="51"/>
                  <a:pt x="20" y="53"/>
                  <a:pt x="19" y="54"/>
                </a:cubicBezTo>
                <a:cubicBezTo>
                  <a:pt x="15" y="53"/>
                  <a:pt x="11" y="52"/>
                  <a:pt x="10" y="52"/>
                </a:cubicBezTo>
                <a:cubicBezTo>
                  <a:pt x="10" y="52"/>
                  <a:pt x="9" y="52"/>
                  <a:pt x="8" y="52"/>
                </a:cubicBezTo>
                <a:cubicBezTo>
                  <a:pt x="8" y="52"/>
                  <a:pt x="7" y="53"/>
                  <a:pt x="7" y="54"/>
                </a:cubicBezTo>
                <a:cubicBezTo>
                  <a:pt x="7" y="54"/>
                  <a:pt x="7" y="55"/>
                  <a:pt x="7" y="56"/>
                </a:cubicBezTo>
                <a:cubicBezTo>
                  <a:pt x="7" y="56"/>
                  <a:pt x="7" y="57"/>
                  <a:pt x="8" y="57"/>
                </a:cubicBezTo>
                <a:cubicBezTo>
                  <a:pt x="9" y="58"/>
                  <a:pt x="13" y="60"/>
                  <a:pt x="16" y="62"/>
                </a:cubicBezTo>
                <a:cubicBezTo>
                  <a:pt x="15" y="63"/>
                  <a:pt x="15" y="65"/>
                  <a:pt x="14" y="67"/>
                </a:cubicBezTo>
                <a:cubicBezTo>
                  <a:pt x="11" y="66"/>
                  <a:pt x="6" y="66"/>
                  <a:pt x="6" y="66"/>
                </a:cubicBezTo>
                <a:cubicBezTo>
                  <a:pt x="5" y="66"/>
                  <a:pt x="4" y="66"/>
                  <a:pt x="4" y="66"/>
                </a:cubicBezTo>
                <a:cubicBezTo>
                  <a:pt x="3" y="67"/>
                  <a:pt x="3" y="67"/>
                  <a:pt x="2" y="68"/>
                </a:cubicBezTo>
                <a:cubicBezTo>
                  <a:pt x="2" y="69"/>
                  <a:pt x="2" y="70"/>
                  <a:pt x="3" y="70"/>
                </a:cubicBezTo>
                <a:cubicBezTo>
                  <a:pt x="3" y="71"/>
                  <a:pt x="4" y="71"/>
                  <a:pt x="4" y="71"/>
                </a:cubicBezTo>
                <a:cubicBezTo>
                  <a:pt x="5" y="72"/>
                  <a:pt x="9" y="73"/>
                  <a:pt x="13" y="74"/>
                </a:cubicBezTo>
                <a:cubicBezTo>
                  <a:pt x="12" y="76"/>
                  <a:pt x="12" y="78"/>
                  <a:pt x="12" y="80"/>
                </a:cubicBezTo>
                <a:cubicBezTo>
                  <a:pt x="8" y="80"/>
                  <a:pt x="4" y="80"/>
                  <a:pt x="3" y="80"/>
                </a:cubicBezTo>
                <a:cubicBezTo>
                  <a:pt x="2" y="80"/>
                  <a:pt x="2" y="81"/>
                  <a:pt x="1" y="81"/>
                </a:cubicBezTo>
                <a:cubicBezTo>
                  <a:pt x="1" y="82"/>
                  <a:pt x="0" y="82"/>
                  <a:pt x="0" y="83"/>
                </a:cubicBezTo>
                <a:cubicBezTo>
                  <a:pt x="0" y="84"/>
                  <a:pt x="1" y="85"/>
                  <a:pt x="1" y="85"/>
                </a:cubicBezTo>
                <a:cubicBezTo>
                  <a:pt x="2" y="86"/>
                  <a:pt x="2" y="86"/>
                  <a:pt x="3" y="86"/>
                </a:cubicBezTo>
                <a:cubicBezTo>
                  <a:pt x="4" y="86"/>
                  <a:pt x="8" y="87"/>
                  <a:pt x="12" y="87"/>
                </a:cubicBezTo>
                <a:cubicBezTo>
                  <a:pt x="12" y="89"/>
                  <a:pt x="12" y="91"/>
                  <a:pt x="12" y="93"/>
                </a:cubicBezTo>
                <a:cubicBezTo>
                  <a:pt x="8" y="94"/>
                  <a:pt x="4" y="95"/>
                  <a:pt x="3" y="95"/>
                </a:cubicBezTo>
                <a:cubicBezTo>
                  <a:pt x="3" y="95"/>
                  <a:pt x="2" y="95"/>
                  <a:pt x="2" y="96"/>
                </a:cubicBezTo>
                <a:cubicBezTo>
                  <a:pt x="1" y="97"/>
                  <a:pt x="1" y="97"/>
                  <a:pt x="1" y="98"/>
                </a:cubicBezTo>
                <a:cubicBezTo>
                  <a:pt x="1" y="99"/>
                  <a:pt x="2" y="99"/>
                  <a:pt x="2" y="100"/>
                </a:cubicBezTo>
                <a:cubicBezTo>
                  <a:pt x="3" y="101"/>
                  <a:pt x="3" y="101"/>
                  <a:pt x="4" y="101"/>
                </a:cubicBezTo>
                <a:cubicBezTo>
                  <a:pt x="5" y="101"/>
                  <a:pt x="9" y="101"/>
                  <a:pt x="13" y="100"/>
                </a:cubicBezTo>
                <a:cubicBezTo>
                  <a:pt x="13" y="102"/>
                  <a:pt x="14" y="104"/>
                  <a:pt x="14" y="106"/>
                </a:cubicBezTo>
                <a:cubicBezTo>
                  <a:pt x="11" y="107"/>
                  <a:pt x="7" y="109"/>
                  <a:pt x="6" y="109"/>
                </a:cubicBezTo>
                <a:cubicBezTo>
                  <a:pt x="5" y="110"/>
                  <a:pt x="5" y="110"/>
                  <a:pt x="4" y="111"/>
                </a:cubicBezTo>
                <a:cubicBezTo>
                  <a:pt x="4" y="111"/>
                  <a:pt x="4" y="112"/>
                  <a:pt x="4" y="113"/>
                </a:cubicBezTo>
                <a:cubicBezTo>
                  <a:pt x="5" y="114"/>
                  <a:pt x="5" y="114"/>
                  <a:pt x="6" y="115"/>
                </a:cubicBezTo>
                <a:cubicBezTo>
                  <a:pt x="6" y="115"/>
                  <a:pt x="7" y="115"/>
                  <a:pt x="8" y="115"/>
                </a:cubicBezTo>
                <a:cubicBezTo>
                  <a:pt x="9" y="115"/>
                  <a:pt x="13" y="114"/>
                  <a:pt x="16" y="113"/>
                </a:cubicBezTo>
                <a:cubicBezTo>
                  <a:pt x="17" y="115"/>
                  <a:pt x="18" y="117"/>
                  <a:pt x="18" y="118"/>
                </a:cubicBezTo>
                <a:cubicBezTo>
                  <a:pt x="15" y="120"/>
                  <a:pt x="12" y="123"/>
                  <a:pt x="11" y="123"/>
                </a:cubicBezTo>
                <a:cubicBezTo>
                  <a:pt x="10" y="123"/>
                  <a:pt x="10" y="124"/>
                  <a:pt x="10" y="125"/>
                </a:cubicBezTo>
                <a:cubicBezTo>
                  <a:pt x="10" y="125"/>
                  <a:pt x="10" y="126"/>
                  <a:pt x="10" y="127"/>
                </a:cubicBezTo>
                <a:cubicBezTo>
                  <a:pt x="10" y="127"/>
                  <a:pt x="11" y="128"/>
                  <a:pt x="12" y="128"/>
                </a:cubicBezTo>
                <a:cubicBezTo>
                  <a:pt x="12" y="129"/>
                  <a:pt x="13" y="129"/>
                  <a:pt x="14" y="128"/>
                </a:cubicBezTo>
                <a:cubicBezTo>
                  <a:pt x="15" y="128"/>
                  <a:pt x="19" y="126"/>
                  <a:pt x="22" y="125"/>
                </a:cubicBezTo>
                <a:cubicBezTo>
                  <a:pt x="23" y="127"/>
                  <a:pt x="24" y="128"/>
                  <a:pt x="25" y="130"/>
                </a:cubicBezTo>
                <a:cubicBezTo>
                  <a:pt x="22" y="132"/>
                  <a:pt x="19" y="135"/>
                  <a:pt x="19" y="136"/>
                </a:cubicBezTo>
                <a:cubicBezTo>
                  <a:pt x="18" y="136"/>
                  <a:pt x="18" y="137"/>
                  <a:pt x="18" y="138"/>
                </a:cubicBezTo>
                <a:cubicBezTo>
                  <a:pt x="18" y="138"/>
                  <a:pt x="18" y="139"/>
                  <a:pt x="18" y="140"/>
                </a:cubicBezTo>
                <a:cubicBezTo>
                  <a:pt x="19" y="140"/>
                  <a:pt x="19" y="141"/>
                  <a:pt x="20" y="141"/>
                </a:cubicBezTo>
                <a:cubicBezTo>
                  <a:pt x="21" y="141"/>
                  <a:pt x="22" y="141"/>
                  <a:pt x="22" y="140"/>
                </a:cubicBezTo>
                <a:cubicBezTo>
                  <a:pt x="23" y="140"/>
                  <a:pt x="26" y="138"/>
                  <a:pt x="30" y="136"/>
                </a:cubicBezTo>
                <a:cubicBezTo>
                  <a:pt x="31" y="137"/>
                  <a:pt x="32" y="138"/>
                  <a:pt x="33" y="140"/>
                </a:cubicBezTo>
                <a:cubicBezTo>
                  <a:pt x="31" y="143"/>
                  <a:pt x="29" y="146"/>
                  <a:pt x="28" y="147"/>
                </a:cubicBezTo>
                <a:cubicBezTo>
                  <a:pt x="28" y="147"/>
                  <a:pt x="27" y="148"/>
                  <a:pt x="27" y="149"/>
                </a:cubicBezTo>
                <a:cubicBezTo>
                  <a:pt x="28" y="150"/>
                  <a:pt x="28" y="150"/>
                  <a:pt x="29" y="151"/>
                </a:cubicBezTo>
                <a:cubicBezTo>
                  <a:pt x="29" y="151"/>
                  <a:pt x="30" y="152"/>
                  <a:pt x="30" y="152"/>
                </a:cubicBezTo>
                <a:cubicBezTo>
                  <a:pt x="31" y="152"/>
                  <a:pt x="32" y="151"/>
                  <a:pt x="32" y="151"/>
                </a:cubicBezTo>
                <a:cubicBezTo>
                  <a:pt x="33" y="150"/>
                  <a:pt x="36" y="148"/>
                  <a:pt x="39" y="145"/>
                </a:cubicBezTo>
                <a:cubicBezTo>
                  <a:pt x="40" y="146"/>
                  <a:pt x="42" y="147"/>
                  <a:pt x="43" y="148"/>
                </a:cubicBezTo>
                <a:cubicBezTo>
                  <a:pt x="42" y="152"/>
                  <a:pt x="40" y="155"/>
                  <a:pt x="39" y="156"/>
                </a:cubicBezTo>
                <a:cubicBezTo>
                  <a:pt x="39" y="157"/>
                  <a:pt x="39" y="158"/>
                  <a:pt x="39" y="158"/>
                </a:cubicBezTo>
                <a:cubicBezTo>
                  <a:pt x="39" y="159"/>
                  <a:pt x="40" y="160"/>
                  <a:pt x="41" y="160"/>
                </a:cubicBezTo>
                <a:cubicBezTo>
                  <a:pt x="41" y="160"/>
                  <a:pt x="42" y="161"/>
                  <a:pt x="43" y="160"/>
                </a:cubicBezTo>
                <a:cubicBezTo>
                  <a:pt x="43" y="160"/>
                  <a:pt x="44" y="160"/>
                  <a:pt x="44" y="159"/>
                </a:cubicBezTo>
                <a:cubicBezTo>
                  <a:pt x="45" y="159"/>
                  <a:pt x="47" y="155"/>
                  <a:pt x="50" y="152"/>
                </a:cubicBezTo>
                <a:cubicBezTo>
                  <a:pt x="51" y="153"/>
                  <a:pt x="53" y="154"/>
                  <a:pt x="55" y="155"/>
                </a:cubicBezTo>
                <a:cubicBezTo>
                  <a:pt x="54" y="159"/>
                  <a:pt x="52" y="163"/>
                  <a:pt x="52" y="163"/>
                </a:cubicBezTo>
                <a:cubicBezTo>
                  <a:pt x="52" y="164"/>
                  <a:pt x="52" y="165"/>
                  <a:pt x="52" y="166"/>
                </a:cubicBezTo>
                <a:cubicBezTo>
                  <a:pt x="53" y="166"/>
                  <a:pt x="53" y="167"/>
                  <a:pt x="54" y="167"/>
                </a:cubicBezTo>
                <a:cubicBezTo>
                  <a:pt x="55" y="167"/>
                  <a:pt x="55" y="167"/>
                  <a:pt x="56" y="167"/>
                </a:cubicBezTo>
                <a:cubicBezTo>
                  <a:pt x="57" y="167"/>
                  <a:pt x="57" y="166"/>
                  <a:pt x="58" y="166"/>
                </a:cubicBezTo>
                <a:cubicBezTo>
                  <a:pt x="58" y="165"/>
                  <a:pt x="60" y="161"/>
                  <a:pt x="62" y="158"/>
                </a:cubicBezTo>
                <a:cubicBezTo>
                  <a:pt x="63" y="158"/>
                  <a:pt x="65" y="159"/>
                  <a:pt x="67" y="160"/>
                </a:cubicBezTo>
                <a:cubicBezTo>
                  <a:pt x="67" y="163"/>
                  <a:pt x="66" y="168"/>
                  <a:pt x="66" y="168"/>
                </a:cubicBezTo>
                <a:cubicBezTo>
                  <a:pt x="66" y="169"/>
                  <a:pt x="66" y="170"/>
                  <a:pt x="66" y="170"/>
                </a:cubicBezTo>
                <a:cubicBezTo>
                  <a:pt x="67" y="171"/>
                  <a:pt x="67" y="171"/>
                  <a:pt x="68" y="172"/>
                </a:cubicBezTo>
                <a:cubicBezTo>
                  <a:pt x="69" y="172"/>
                  <a:pt x="70" y="172"/>
                  <a:pt x="70" y="171"/>
                </a:cubicBezTo>
                <a:cubicBezTo>
                  <a:pt x="71" y="171"/>
                  <a:pt x="71" y="170"/>
                  <a:pt x="72" y="170"/>
                </a:cubicBezTo>
                <a:cubicBezTo>
                  <a:pt x="72" y="169"/>
                  <a:pt x="73" y="165"/>
                  <a:pt x="74" y="161"/>
                </a:cubicBezTo>
                <a:cubicBezTo>
                  <a:pt x="76" y="161"/>
                  <a:pt x="78" y="162"/>
                  <a:pt x="80" y="162"/>
                </a:cubicBezTo>
                <a:cubicBezTo>
                  <a:pt x="80" y="166"/>
                  <a:pt x="80" y="170"/>
                  <a:pt x="80" y="171"/>
                </a:cubicBezTo>
                <a:cubicBezTo>
                  <a:pt x="80" y="172"/>
                  <a:pt x="81" y="172"/>
                  <a:pt x="81" y="173"/>
                </a:cubicBezTo>
                <a:cubicBezTo>
                  <a:pt x="82" y="173"/>
                  <a:pt x="82" y="173"/>
                  <a:pt x="83" y="173"/>
                </a:cubicBezTo>
                <a:cubicBezTo>
                  <a:pt x="84" y="174"/>
                  <a:pt x="85" y="173"/>
                  <a:pt x="85" y="173"/>
                </a:cubicBezTo>
                <a:cubicBezTo>
                  <a:pt x="86" y="172"/>
                  <a:pt x="86" y="172"/>
                  <a:pt x="86" y="171"/>
                </a:cubicBezTo>
                <a:cubicBezTo>
                  <a:pt x="86" y="170"/>
                  <a:pt x="87" y="166"/>
                  <a:pt x="87" y="162"/>
                </a:cubicBezTo>
                <a:cubicBezTo>
                  <a:pt x="89" y="162"/>
                  <a:pt x="91" y="162"/>
                  <a:pt x="93" y="162"/>
                </a:cubicBezTo>
                <a:cubicBezTo>
                  <a:pt x="94" y="166"/>
                  <a:pt x="95" y="170"/>
                  <a:pt x="95" y="171"/>
                </a:cubicBezTo>
                <a:cubicBezTo>
                  <a:pt x="95" y="171"/>
                  <a:pt x="96" y="172"/>
                  <a:pt x="96" y="172"/>
                </a:cubicBezTo>
                <a:cubicBezTo>
                  <a:pt x="97" y="173"/>
                  <a:pt x="98" y="173"/>
                  <a:pt x="98" y="173"/>
                </a:cubicBezTo>
                <a:cubicBezTo>
                  <a:pt x="99" y="173"/>
                  <a:pt x="100" y="172"/>
                  <a:pt x="100" y="172"/>
                </a:cubicBezTo>
                <a:cubicBezTo>
                  <a:pt x="101" y="171"/>
                  <a:pt x="101" y="171"/>
                  <a:pt x="101" y="170"/>
                </a:cubicBezTo>
                <a:cubicBezTo>
                  <a:pt x="101" y="169"/>
                  <a:pt x="101" y="165"/>
                  <a:pt x="101" y="161"/>
                </a:cubicBezTo>
                <a:cubicBezTo>
                  <a:pt x="102" y="161"/>
                  <a:pt x="104" y="160"/>
                  <a:pt x="106" y="160"/>
                </a:cubicBezTo>
                <a:cubicBezTo>
                  <a:pt x="107" y="163"/>
                  <a:pt x="109" y="167"/>
                  <a:pt x="109" y="168"/>
                </a:cubicBezTo>
                <a:cubicBezTo>
                  <a:pt x="110" y="169"/>
                  <a:pt x="110" y="169"/>
                  <a:pt x="111" y="169"/>
                </a:cubicBezTo>
                <a:cubicBezTo>
                  <a:pt x="112" y="170"/>
                  <a:pt x="112" y="170"/>
                  <a:pt x="113" y="170"/>
                </a:cubicBezTo>
                <a:cubicBezTo>
                  <a:pt x="114" y="169"/>
                  <a:pt x="114" y="169"/>
                  <a:pt x="115" y="168"/>
                </a:cubicBezTo>
                <a:cubicBezTo>
                  <a:pt x="115" y="168"/>
                  <a:pt x="115" y="167"/>
                  <a:pt x="115" y="166"/>
                </a:cubicBezTo>
                <a:cubicBezTo>
                  <a:pt x="115" y="165"/>
                  <a:pt x="114" y="161"/>
                  <a:pt x="113" y="157"/>
                </a:cubicBezTo>
                <a:cubicBezTo>
                  <a:pt x="115" y="157"/>
                  <a:pt x="117" y="156"/>
                  <a:pt x="118" y="155"/>
                </a:cubicBezTo>
                <a:cubicBezTo>
                  <a:pt x="120" y="159"/>
                  <a:pt x="123" y="162"/>
                  <a:pt x="123" y="16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4" name="Freeform 22"/>
          <p:cNvSpPr>
            <a:spLocks noEditPoints="1"/>
          </p:cNvSpPr>
          <p:nvPr/>
        </p:nvSpPr>
        <p:spPr bwMode="auto">
          <a:xfrm>
            <a:off x="3401245" y="3102076"/>
            <a:ext cx="744840" cy="744837"/>
          </a:xfrm>
          <a:custGeom>
            <a:avLst/>
            <a:gdLst>
              <a:gd name="T0" fmla="*/ 152 w 158"/>
              <a:gd name="T1" fmla="*/ 73 h 158"/>
              <a:gd name="T2" fmla="*/ 151 w 158"/>
              <a:gd name="T3" fmla="*/ 66 h 158"/>
              <a:gd name="T4" fmla="*/ 149 w 158"/>
              <a:gd name="T5" fmla="*/ 58 h 158"/>
              <a:gd name="T6" fmla="*/ 146 w 158"/>
              <a:gd name="T7" fmla="*/ 51 h 158"/>
              <a:gd name="T8" fmla="*/ 143 w 158"/>
              <a:gd name="T9" fmla="*/ 44 h 158"/>
              <a:gd name="T10" fmla="*/ 139 w 158"/>
              <a:gd name="T11" fmla="*/ 38 h 158"/>
              <a:gd name="T12" fmla="*/ 135 w 158"/>
              <a:gd name="T13" fmla="*/ 32 h 158"/>
              <a:gd name="T14" fmla="*/ 129 w 158"/>
              <a:gd name="T15" fmla="*/ 26 h 158"/>
              <a:gd name="T16" fmla="*/ 124 w 158"/>
              <a:gd name="T17" fmla="*/ 21 h 158"/>
              <a:gd name="T18" fmla="*/ 117 w 158"/>
              <a:gd name="T19" fmla="*/ 17 h 158"/>
              <a:gd name="T20" fmla="*/ 111 w 158"/>
              <a:gd name="T21" fmla="*/ 13 h 158"/>
              <a:gd name="T22" fmla="*/ 104 w 158"/>
              <a:gd name="T23" fmla="*/ 10 h 158"/>
              <a:gd name="T24" fmla="*/ 96 w 158"/>
              <a:gd name="T25" fmla="*/ 8 h 158"/>
              <a:gd name="T26" fmla="*/ 89 w 158"/>
              <a:gd name="T27" fmla="*/ 7 h 158"/>
              <a:gd name="T28" fmla="*/ 81 w 158"/>
              <a:gd name="T29" fmla="*/ 6 h 158"/>
              <a:gd name="T30" fmla="*/ 74 w 158"/>
              <a:gd name="T31" fmla="*/ 6 h 158"/>
              <a:gd name="T32" fmla="*/ 66 w 158"/>
              <a:gd name="T33" fmla="*/ 7 h 158"/>
              <a:gd name="T34" fmla="*/ 59 w 158"/>
              <a:gd name="T35" fmla="*/ 9 h 158"/>
              <a:gd name="T36" fmla="*/ 52 w 158"/>
              <a:gd name="T37" fmla="*/ 11 h 158"/>
              <a:gd name="T38" fmla="*/ 45 w 158"/>
              <a:gd name="T39" fmla="*/ 15 h 158"/>
              <a:gd name="T40" fmla="*/ 38 w 158"/>
              <a:gd name="T41" fmla="*/ 19 h 158"/>
              <a:gd name="T42" fmla="*/ 32 w 158"/>
              <a:gd name="T43" fmla="*/ 23 h 158"/>
              <a:gd name="T44" fmla="*/ 27 w 158"/>
              <a:gd name="T45" fmla="*/ 28 h 158"/>
              <a:gd name="T46" fmla="*/ 22 w 158"/>
              <a:gd name="T47" fmla="*/ 34 h 158"/>
              <a:gd name="T48" fmla="*/ 17 w 158"/>
              <a:gd name="T49" fmla="*/ 40 h 158"/>
              <a:gd name="T50" fmla="*/ 14 w 158"/>
              <a:gd name="T51" fmla="*/ 47 h 158"/>
              <a:gd name="T52" fmla="*/ 11 w 158"/>
              <a:gd name="T53" fmla="*/ 54 h 158"/>
              <a:gd name="T54" fmla="*/ 9 w 158"/>
              <a:gd name="T55" fmla="*/ 61 h 158"/>
              <a:gd name="T56" fmla="*/ 7 w 158"/>
              <a:gd name="T57" fmla="*/ 69 h 158"/>
              <a:gd name="T58" fmla="*/ 7 w 158"/>
              <a:gd name="T59" fmla="*/ 76 h 158"/>
              <a:gd name="T60" fmla="*/ 7 w 158"/>
              <a:gd name="T61" fmla="*/ 84 h 158"/>
              <a:gd name="T62" fmla="*/ 8 w 158"/>
              <a:gd name="T63" fmla="*/ 92 h 158"/>
              <a:gd name="T64" fmla="*/ 10 w 158"/>
              <a:gd name="T65" fmla="*/ 99 h 158"/>
              <a:gd name="T66" fmla="*/ 12 w 158"/>
              <a:gd name="T67" fmla="*/ 106 h 158"/>
              <a:gd name="T68" fmla="*/ 15 w 158"/>
              <a:gd name="T69" fmla="*/ 113 h 158"/>
              <a:gd name="T70" fmla="*/ 19 w 158"/>
              <a:gd name="T71" fmla="*/ 120 h 158"/>
              <a:gd name="T72" fmla="*/ 24 w 158"/>
              <a:gd name="T73" fmla="*/ 126 h 158"/>
              <a:gd name="T74" fmla="*/ 29 w 158"/>
              <a:gd name="T75" fmla="*/ 131 h 158"/>
              <a:gd name="T76" fmla="*/ 35 w 158"/>
              <a:gd name="T77" fmla="*/ 136 h 158"/>
              <a:gd name="T78" fmla="*/ 41 w 158"/>
              <a:gd name="T79" fmla="*/ 140 h 158"/>
              <a:gd name="T80" fmla="*/ 48 w 158"/>
              <a:gd name="T81" fmla="*/ 144 h 158"/>
              <a:gd name="T82" fmla="*/ 55 w 158"/>
              <a:gd name="T83" fmla="*/ 147 h 158"/>
              <a:gd name="T84" fmla="*/ 62 w 158"/>
              <a:gd name="T85" fmla="*/ 149 h 158"/>
              <a:gd name="T86" fmla="*/ 69 w 158"/>
              <a:gd name="T87" fmla="*/ 151 h 158"/>
              <a:gd name="T88" fmla="*/ 77 w 158"/>
              <a:gd name="T89" fmla="*/ 151 h 158"/>
              <a:gd name="T90" fmla="*/ 85 w 158"/>
              <a:gd name="T91" fmla="*/ 151 h 158"/>
              <a:gd name="T92" fmla="*/ 92 w 158"/>
              <a:gd name="T93" fmla="*/ 150 h 158"/>
              <a:gd name="T94" fmla="*/ 100 w 158"/>
              <a:gd name="T95" fmla="*/ 148 h 158"/>
              <a:gd name="T96" fmla="*/ 107 w 158"/>
              <a:gd name="T97" fmla="*/ 146 h 158"/>
              <a:gd name="T98" fmla="*/ 114 w 158"/>
              <a:gd name="T99" fmla="*/ 143 h 158"/>
              <a:gd name="T100" fmla="*/ 120 w 158"/>
              <a:gd name="T101" fmla="*/ 139 h 158"/>
              <a:gd name="T102" fmla="*/ 126 w 158"/>
              <a:gd name="T103" fmla="*/ 134 h 158"/>
              <a:gd name="T104" fmla="*/ 132 w 158"/>
              <a:gd name="T105" fmla="*/ 129 h 158"/>
              <a:gd name="T106" fmla="*/ 137 w 158"/>
              <a:gd name="T107" fmla="*/ 123 h 158"/>
              <a:gd name="T108" fmla="*/ 141 w 158"/>
              <a:gd name="T109" fmla="*/ 117 h 158"/>
              <a:gd name="T110" fmla="*/ 145 w 158"/>
              <a:gd name="T111" fmla="*/ 110 h 158"/>
              <a:gd name="T112" fmla="*/ 148 w 158"/>
              <a:gd name="T113" fmla="*/ 103 h 158"/>
              <a:gd name="T114" fmla="*/ 150 w 158"/>
              <a:gd name="T115" fmla="*/ 96 h 158"/>
              <a:gd name="T116" fmla="*/ 151 w 158"/>
              <a:gd name="T117" fmla="*/ 88 h 158"/>
              <a:gd name="T118" fmla="*/ 152 w 158"/>
              <a:gd name="T119"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58">
                <a:moveTo>
                  <a:pt x="157" y="80"/>
                </a:moveTo>
                <a:cubicBezTo>
                  <a:pt x="157" y="80"/>
                  <a:pt x="157" y="80"/>
                  <a:pt x="158" y="80"/>
                </a:cubicBezTo>
                <a:cubicBezTo>
                  <a:pt x="158" y="79"/>
                  <a:pt x="158" y="79"/>
                  <a:pt x="158" y="79"/>
                </a:cubicBezTo>
                <a:cubicBezTo>
                  <a:pt x="158" y="78"/>
                  <a:pt x="158" y="78"/>
                  <a:pt x="158" y="77"/>
                </a:cubicBezTo>
                <a:cubicBezTo>
                  <a:pt x="157" y="77"/>
                  <a:pt x="157" y="77"/>
                  <a:pt x="157" y="77"/>
                </a:cubicBezTo>
                <a:cubicBezTo>
                  <a:pt x="156" y="77"/>
                  <a:pt x="154" y="77"/>
                  <a:pt x="152" y="76"/>
                </a:cubicBezTo>
                <a:cubicBezTo>
                  <a:pt x="152" y="75"/>
                  <a:pt x="152" y="74"/>
                  <a:pt x="152" y="73"/>
                </a:cubicBezTo>
                <a:cubicBezTo>
                  <a:pt x="154" y="73"/>
                  <a:pt x="156" y="72"/>
                  <a:pt x="156" y="72"/>
                </a:cubicBezTo>
                <a:cubicBezTo>
                  <a:pt x="157" y="72"/>
                  <a:pt x="157" y="72"/>
                  <a:pt x="157" y="71"/>
                </a:cubicBezTo>
                <a:cubicBezTo>
                  <a:pt x="158" y="71"/>
                  <a:pt x="158" y="71"/>
                  <a:pt x="158" y="70"/>
                </a:cubicBezTo>
                <a:cubicBezTo>
                  <a:pt x="158" y="70"/>
                  <a:pt x="157" y="70"/>
                  <a:pt x="157" y="69"/>
                </a:cubicBezTo>
                <a:cubicBezTo>
                  <a:pt x="157" y="69"/>
                  <a:pt x="156" y="69"/>
                  <a:pt x="156" y="69"/>
                </a:cubicBezTo>
                <a:cubicBezTo>
                  <a:pt x="156" y="69"/>
                  <a:pt x="153" y="69"/>
                  <a:pt x="151" y="69"/>
                </a:cubicBezTo>
                <a:cubicBezTo>
                  <a:pt x="151" y="68"/>
                  <a:pt x="151" y="67"/>
                  <a:pt x="151" y="66"/>
                </a:cubicBezTo>
                <a:cubicBezTo>
                  <a:pt x="153" y="65"/>
                  <a:pt x="155" y="64"/>
                  <a:pt x="155" y="64"/>
                </a:cubicBezTo>
                <a:cubicBezTo>
                  <a:pt x="156" y="64"/>
                  <a:pt x="156" y="64"/>
                  <a:pt x="156" y="63"/>
                </a:cubicBezTo>
                <a:cubicBezTo>
                  <a:pt x="156" y="63"/>
                  <a:pt x="156" y="63"/>
                  <a:pt x="156" y="62"/>
                </a:cubicBezTo>
                <a:cubicBezTo>
                  <a:pt x="156" y="62"/>
                  <a:pt x="156" y="61"/>
                  <a:pt x="156" y="61"/>
                </a:cubicBezTo>
                <a:cubicBezTo>
                  <a:pt x="155" y="61"/>
                  <a:pt x="155" y="61"/>
                  <a:pt x="155" y="61"/>
                </a:cubicBezTo>
                <a:cubicBezTo>
                  <a:pt x="154" y="61"/>
                  <a:pt x="152" y="61"/>
                  <a:pt x="150" y="61"/>
                </a:cubicBezTo>
                <a:cubicBezTo>
                  <a:pt x="149" y="60"/>
                  <a:pt x="149" y="59"/>
                  <a:pt x="149" y="58"/>
                </a:cubicBezTo>
                <a:cubicBezTo>
                  <a:pt x="151" y="57"/>
                  <a:pt x="153" y="56"/>
                  <a:pt x="153" y="56"/>
                </a:cubicBezTo>
                <a:cubicBezTo>
                  <a:pt x="154" y="56"/>
                  <a:pt x="154" y="56"/>
                  <a:pt x="154" y="55"/>
                </a:cubicBezTo>
                <a:cubicBezTo>
                  <a:pt x="154" y="55"/>
                  <a:pt x="154" y="55"/>
                  <a:pt x="154" y="54"/>
                </a:cubicBezTo>
                <a:cubicBezTo>
                  <a:pt x="154" y="54"/>
                  <a:pt x="154" y="53"/>
                  <a:pt x="153" y="53"/>
                </a:cubicBezTo>
                <a:cubicBezTo>
                  <a:pt x="153" y="53"/>
                  <a:pt x="153" y="53"/>
                  <a:pt x="152" y="53"/>
                </a:cubicBezTo>
                <a:cubicBezTo>
                  <a:pt x="152" y="53"/>
                  <a:pt x="150" y="54"/>
                  <a:pt x="148" y="54"/>
                </a:cubicBezTo>
                <a:cubicBezTo>
                  <a:pt x="147" y="53"/>
                  <a:pt x="147" y="52"/>
                  <a:pt x="146" y="51"/>
                </a:cubicBezTo>
                <a:cubicBezTo>
                  <a:pt x="148" y="50"/>
                  <a:pt x="150" y="49"/>
                  <a:pt x="151" y="49"/>
                </a:cubicBezTo>
                <a:cubicBezTo>
                  <a:pt x="151" y="48"/>
                  <a:pt x="151" y="48"/>
                  <a:pt x="151" y="48"/>
                </a:cubicBezTo>
                <a:cubicBezTo>
                  <a:pt x="152" y="47"/>
                  <a:pt x="151" y="47"/>
                  <a:pt x="151" y="46"/>
                </a:cubicBezTo>
                <a:cubicBezTo>
                  <a:pt x="151" y="46"/>
                  <a:pt x="151" y="46"/>
                  <a:pt x="150" y="46"/>
                </a:cubicBezTo>
                <a:cubicBezTo>
                  <a:pt x="150" y="45"/>
                  <a:pt x="150" y="45"/>
                  <a:pt x="149" y="46"/>
                </a:cubicBezTo>
                <a:cubicBezTo>
                  <a:pt x="149" y="46"/>
                  <a:pt x="147" y="46"/>
                  <a:pt x="145" y="47"/>
                </a:cubicBezTo>
                <a:cubicBezTo>
                  <a:pt x="144" y="46"/>
                  <a:pt x="144" y="45"/>
                  <a:pt x="143" y="44"/>
                </a:cubicBezTo>
                <a:cubicBezTo>
                  <a:pt x="145" y="43"/>
                  <a:pt x="147" y="42"/>
                  <a:pt x="147" y="41"/>
                </a:cubicBezTo>
                <a:cubicBezTo>
                  <a:pt x="147" y="41"/>
                  <a:pt x="148" y="41"/>
                  <a:pt x="148" y="40"/>
                </a:cubicBezTo>
                <a:cubicBezTo>
                  <a:pt x="148" y="40"/>
                  <a:pt x="148" y="39"/>
                  <a:pt x="148" y="39"/>
                </a:cubicBezTo>
                <a:cubicBezTo>
                  <a:pt x="147" y="39"/>
                  <a:pt x="147" y="38"/>
                  <a:pt x="147" y="38"/>
                </a:cubicBezTo>
                <a:cubicBezTo>
                  <a:pt x="146" y="38"/>
                  <a:pt x="146" y="38"/>
                  <a:pt x="145" y="38"/>
                </a:cubicBezTo>
                <a:cubicBezTo>
                  <a:pt x="145" y="39"/>
                  <a:pt x="143" y="39"/>
                  <a:pt x="141" y="40"/>
                </a:cubicBezTo>
                <a:cubicBezTo>
                  <a:pt x="140" y="39"/>
                  <a:pt x="140" y="39"/>
                  <a:pt x="139" y="38"/>
                </a:cubicBezTo>
                <a:cubicBezTo>
                  <a:pt x="141" y="36"/>
                  <a:pt x="142" y="35"/>
                  <a:pt x="143" y="34"/>
                </a:cubicBezTo>
                <a:cubicBezTo>
                  <a:pt x="143" y="34"/>
                  <a:pt x="143" y="34"/>
                  <a:pt x="143" y="33"/>
                </a:cubicBezTo>
                <a:cubicBezTo>
                  <a:pt x="143" y="33"/>
                  <a:pt x="143" y="32"/>
                  <a:pt x="143" y="32"/>
                </a:cubicBezTo>
                <a:cubicBezTo>
                  <a:pt x="143" y="32"/>
                  <a:pt x="142" y="32"/>
                  <a:pt x="142" y="31"/>
                </a:cubicBezTo>
                <a:cubicBezTo>
                  <a:pt x="142" y="31"/>
                  <a:pt x="141" y="31"/>
                  <a:pt x="141" y="32"/>
                </a:cubicBezTo>
                <a:cubicBezTo>
                  <a:pt x="140" y="32"/>
                  <a:pt x="138" y="33"/>
                  <a:pt x="137" y="34"/>
                </a:cubicBezTo>
                <a:cubicBezTo>
                  <a:pt x="136" y="33"/>
                  <a:pt x="135" y="32"/>
                  <a:pt x="135" y="32"/>
                </a:cubicBezTo>
                <a:cubicBezTo>
                  <a:pt x="136" y="30"/>
                  <a:pt x="138" y="28"/>
                  <a:pt x="138" y="28"/>
                </a:cubicBezTo>
                <a:cubicBezTo>
                  <a:pt x="138" y="28"/>
                  <a:pt x="138" y="27"/>
                  <a:pt x="138" y="27"/>
                </a:cubicBezTo>
                <a:cubicBezTo>
                  <a:pt x="138" y="26"/>
                  <a:pt x="138" y="26"/>
                  <a:pt x="138" y="26"/>
                </a:cubicBezTo>
                <a:cubicBezTo>
                  <a:pt x="138" y="25"/>
                  <a:pt x="137" y="25"/>
                  <a:pt x="137" y="25"/>
                </a:cubicBezTo>
                <a:cubicBezTo>
                  <a:pt x="136" y="25"/>
                  <a:pt x="136" y="25"/>
                  <a:pt x="136" y="25"/>
                </a:cubicBezTo>
                <a:cubicBezTo>
                  <a:pt x="135" y="26"/>
                  <a:pt x="133" y="27"/>
                  <a:pt x="132" y="28"/>
                </a:cubicBezTo>
                <a:cubicBezTo>
                  <a:pt x="131" y="28"/>
                  <a:pt x="130" y="27"/>
                  <a:pt x="129" y="26"/>
                </a:cubicBezTo>
                <a:cubicBezTo>
                  <a:pt x="131" y="24"/>
                  <a:pt x="132" y="22"/>
                  <a:pt x="132" y="22"/>
                </a:cubicBezTo>
                <a:cubicBezTo>
                  <a:pt x="133" y="22"/>
                  <a:pt x="133" y="21"/>
                  <a:pt x="133" y="21"/>
                </a:cubicBezTo>
                <a:cubicBezTo>
                  <a:pt x="133" y="20"/>
                  <a:pt x="132" y="20"/>
                  <a:pt x="132" y="20"/>
                </a:cubicBezTo>
                <a:cubicBezTo>
                  <a:pt x="132" y="20"/>
                  <a:pt x="131" y="19"/>
                  <a:pt x="131" y="19"/>
                </a:cubicBezTo>
                <a:cubicBezTo>
                  <a:pt x="130" y="19"/>
                  <a:pt x="130" y="19"/>
                  <a:pt x="130" y="20"/>
                </a:cubicBezTo>
                <a:cubicBezTo>
                  <a:pt x="129" y="20"/>
                  <a:pt x="128" y="22"/>
                  <a:pt x="126" y="23"/>
                </a:cubicBezTo>
                <a:cubicBezTo>
                  <a:pt x="125" y="22"/>
                  <a:pt x="124" y="22"/>
                  <a:pt x="124" y="21"/>
                </a:cubicBezTo>
                <a:cubicBezTo>
                  <a:pt x="125" y="19"/>
                  <a:pt x="126" y="17"/>
                  <a:pt x="126" y="17"/>
                </a:cubicBezTo>
                <a:cubicBezTo>
                  <a:pt x="126" y="16"/>
                  <a:pt x="126" y="16"/>
                  <a:pt x="126" y="16"/>
                </a:cubicBezTo>
                <a:cubicBezTo>
                  <a:pt x="126" y="15"/>
                  <a:pt x="126" y="15"/>
                  <a:pt x="126" y="15"/>
                </a:cubicBezTo>
                <a:cubicBezTo>
                  <a:pt x="125" y="14"/>
                  <a:pt x="125" y="14"/>
                  <a:pt x="124" y="14"/>
                </a:cubicBezTo>
                <a:cubicBezTo>
                  <a:pt x="124" y="14"/>
                  <a:pt x="124" y="15"/>
                  <a:pt x="123" y="15"/>
                </a:cubicBezTo>
                <a:cubicBezTo>
                  <a:pt x="123" y="15"/>
                  <a:pt x="121" y="17"/>
                  <a:pt x="120" y="19"/>
                </a:cubicBezTo>
                <a:cubicBezTo>
                  <a:pt x="119" y="18"/>
                  <a:pt x="118" y="17"/>
                  <a:pt x="117" y="17"/>
                </a:cubicBezTo>
                <a:cubicBezTo>
                  <a:pt x="118" y="15"/>
                  <a:pt x="119" y="13"/>
                  <a:pt x="119" y="12"/>
                </a:cubicBezTo>
                <a:cubicBezTo>
                  <a:pt x="120" y="12"/>
                  <a:pt x="120" y="11"/>
                  <a:pt x="119" y="11"/>
                </a:cubicBezTo>
                <a:cubicBezTo>
                  <a:pt x="119" y="11"/>
                  <a:pt x="119" y="10"/>
                  <a:pt x="119" y="10"/>
                </a:cubicBezTo>
                <a:cubicBezTo>
                  <a:pt x="118" y="10"/>
                  <a:pt x="118" y="10"/>
                  <a:pt x="117" y="10"/>
                </a:cubicBezTo>
                <a:cubicBezTo>
                  <a:pt x="117" y="10"/>
                  <a:pt x="117" y="10"/>
                  <a:pt x="116" y="11"/>
                </a:cubicBezTo>
                <a:cubicBezTo>
                  <a:pt x="116" y="11"/>
                  <a:pt x="115" y="13"/>
                  <a:pt x="114" y="15"/>
                </a:cubicBezTo>
                <a:cubicBezTo>
                  <a:pt x="113" y="14"/>
                  <a:pt x="112" y="14"/>
                  <a:pt x="111" y="13"/>
                </a:cubicBezTo>
                <a:cubicBezTo>
                  <a:pt x="111" y="11"/>
                  <a:pt x="112" y="9"/>
                  <a:pt x="112" y="8"/>
                </a:cubicBezTo>
                <a:cubicBezTo>
                  <a:pt x="112" y="8"/>
                  <a:pt x="112" y="8"/>
                  <a:pt x="112" y="7"/>
                </a:cubicBezTo>
                <a:cubicBezTo>
                  <a:pt x="112" y="7"/>
                  <a:pt x="112" y="7"/>
                  <a:pt x="111" y="6"/>
                </a:cubicBezTo>
                <a:cubicBezTo>
                  <a:pt x="111" y="6"/>
                  <a:pt x="110" y="6"/>
                  <a:pt x="110" y="6"/>
                </a:cubicBezTo>
                <a:cubicBezTo>
                  <a:pt x="110" y="6"/>
                  <a:pt x="109" y="7"/>
                  <a:pt x="109" y="7"/>
                </a:cubicBezTo>
                <a:cubicBezTo>
                  <a:pt x="109" y="7"/>
                  <a:pt x="108" y="9"/>
                  <a:pt x="107" y="11"/>
                </a:cubicBezTo>
                <a:cubicBezTo>
                  <a:pt x="106" y="11"/>
                  <a:pt x="105" y="10"/>
                  <a:pt x="104" y="10"/>
                </a:cubicBezTo>
                <a:cubicBezTo>
                  <a:pt x="104" y="8"/>
                  <a:pt x="105" y="6"/>
                  <a:pt x="105" y="5"/>
                </a:cubicBezTo>
                <a:cubicBezTo>
                  <a:pt x="105" y="5"/>
                  <a:pt x="105" y="4"/>
                  <a:pt x="105" y="4"/>
                </a:cubicBezTo>
                <a:cubicBezTo>
                  <a:pt x="104" y="4"/>
                  <a:pt x="104" y="4"/>
                  <a:pt x="104" y="3"/>
                </a:cubicBezTo>
                <a:cubicBezTo>
                  <a:pt x="103" y="3"/>
                  <a:pt x="103" y="3"/>
                  <a:pt x="102" y="3"/>
                </a:cubicBezTo>
                <a:cubicBezTo>
                  <a:pt x="102" y="4"/>
                  <a:pt x="102" y="4"/>
                  <a:pt x="101" y="4"/>
                </a:cubicBezTo>
                <a:cubicBezTo>
                  <a:pt x="101" y="5"/>
                  <a:pt x="100" y="7"/>
                  <a:pt x="100" y="9"/>
                </a:cubicBezTo>
                <a:cubicBezTo>
                  <a:pt x="98" y="8"/>
                  <a:pt x="97" y="8"/>
                  <a:pt x="96" y="8"/>
                </a:cubicBezTo>
                <a:cubicBezTo>
                  <a:pt x="97" y="6"/>
                  <a:pt x="97" y="4"/>
                  <a:pt x="97" y="3"/>
                </a:cubicBezTo>
                <a:cubicBezTo>
                  <a:pt x="97" y="3"/>
                  <a:pt x="97" y="2"/>
                  <a:pt x="97" y="2"/>
                </a:cubicBezTo>
                <a:cubicBezTo>
                  <a:pt x="96" y="2"/>
                  <a:pt x="96" y="1"/>
                  <a:pt x="96" y="1"/>
                </a:cubicBezTo>
                <a:cubicBezTo>
                  <a:pt x="95" y="1"/>
                  <a:pt x="95" y="1"/>
                  <a:pt x="94" y="1"/>
                </a:cubicBezTo>
                <a:cubicBezTo>
                  <a:pt x="94" y="2"/>
                  <a:pt x="94" y="2"/>
                  <a:pt x="94" y="2"/>
                </a:cubicBezTo>
                <a:cubicBezTo>
                  <a:pt x="93" y="3"/>
                  <a:pt x="93" y="5"/>
                  <a:pt x="92" y="7"/>
                </a:cubicBezTo>
                <a:cubicBezTo>
                  <a:pt x="91" y="7"/>
                  <a:pt x="90" y="7"/>
                  <a:pt x="89" y="7"/>
                </a:cubicBezTo>
                <a:cubicBezTo>
                  <a:pt x="89" y="4"/>
                  <a:pt x="89" y="2"/>
                  <a:pt x="89" y="2"/>
                </a:cubicBezTo>
                <a:cubicBezTo>
                  <a:pt x="89" y="1"/>
                  <a:pt x="89" y="1"/>
                  <a:pt x="89" y="0"/>
                </a:cubicBezTo>
                <a:cubicBezTo>
                  <a:pt x="88" y="0"/>
                  <a:pt x="88" y="0"/>
                  <a:pt x="87" y="0"/>
                </a:cubicBezTo>
                <a:cubicBezTo>
                  <a:pt x="87" y="0"/>
                  <a:pt x="87" y="0"/>
                  <a:pt x="86" y="0"/>
                </a:cubicBezTo>
                <a:cubicBezTo>
                  <a:pt x="86" y="0"/>
                  <a:pt x="86" y="1"/>
                  <a:pt x="86" y="1"/>
                </a:cubicBezTo>
                <a:cubicBezTo>
                  <a:pt x="85" y="2"/>
                  <a:pt x="85" y="4"/>
                  <a:pt x="85" y="6"/>
                </a:cubicBezTo>
                <a:cubicBezTo>
                  <a:pt x="84" y="6"/>
                  <a:pt x="82" y="6"/>
                  <a:pt x="81" y="6"/>
                </a:cubicBezTo>
                <a:cubicBezTo>
                  <a:pt x="81" y="4"/>
                  <a:pt x="81" y="2"/>
                  <a:pt x="81" y="1"/>
                </a:cubicBezTo>
                <a:cubicBezTo>
                  <a:pt x="81" y="1"/>
                  <a:pt x="81" y="0"/>
                  <a:pt x="80" y="0"/>
                </a:cubicBezTo>
                <a:cubicBezTo>
                  <a:pt x="80" y="0"/>
                  <a:pt x="80" y="0"/>
                  <a:pt x="79" y="0"/>
                </a:cubicBezTo>
                <a:cubicBezTo>
                  <a:pt x="79" y="0"/>
                  <a:pt x="78" y="0"/>
                  <a:pt x="78" y="0"/>
                </a:cubicBezTo>
                <a:cubicBezTo>
                  <a:pt x="78" y="0"/>
                  <a:pt x="78" y="1"/>
                  <a:pt x="77" y="1"/>
                </a:cubicBezTo>
                <a:cubicBezTo>
                  <a:pt x="77" y="2"/>
                  <a:pt x="77" y="4"/>
                  <a:pt x="77" y="6"/>
                </a:cubicBezTo>
                <a:cubicBezTo>
                  <a:pt x="76" y="6"/>
                  <a:pt x="75" y="6"/>
                  <a:pt x="74" y="6"/>
                </a:cubicBezTo>
                <a:cubicBezTo>
                  <a:pt x="73" y="4"/>
                  <a:pt x="73" y="2"/>
                  <a:pt x="73" y="1"/>
                </a:cubicBezTo>
                <a:cubicBezTo>
                  <a:pt x="73" y="1"/>
                  <a:pt x="72" y="0"/>
                  <a:pt x="72" y="0"/>
                </a:cubicBezTo>
                <a:cubicBezTo>
                  <a:pt x="72" y="0"/>
                  <a:pt x="71" y="0"/>
                  <a:pt x="71" y="0"/>
                </a:cubicBezTo>
                <a:cubicBezTo>
                  <a:pt x="70" y="0"/>
                  <a:pt x="70" y="0"/>
                  <a:pt x="70" y="0"/>
                </a:cubicBezTo>
                <a:cubicBezTo>
                  <a:pt x="70" y="1"/>
                  <a:pt x="69" y="1"/>
                  <a:pt x="69" y="2"/>
                </a:cubicBezTo>
                <a:cubicBezTo>
                  <a:pt x="69" y="2"/>
                  <a:pt x="69" y="4"/>
                  <a:pt x="69" y="7"/>
                </a:cubicBezTo>
                <a:cubicBezTo>
                  <a:pt x="68" y="7"/>
                  <a:pt x="67" y="7"/>
                  <a:pt x="66" y="7"/>
                </a:cubicBezTo>
                <a:cubicBezTo>
                  <a:pt x="66" y="5"/>
                  <a:pt x="65" y="3"/>
                  <a:pt x="65" y="2"/>
                </a:cubicBezTo>
                <a:cubicBezTo>
                  <a:pt x="65" y="2"/>
                  <a:pt x="64" y="2"/>
                  <a:pt x="64" y="1"/>
                </a:cubicBezTo>
                <a:cubicBezTo>
                  <a:pt x="64" y="1"/>
                  <a:pt x="63" y="1"/>
                  <a:pt x="63" y="1"/>
                </a:cubicBezTo>
                <a:cubicBezTo>
                  <a:pt x="62" y="1"/>
                  <a:pt x="62" y="2"/>
                  <a:pt x="62" y="2"/>
                </a:cubicBezTo>
                <a:cubicBezTo>
                  <a:pt x="62" y="2"/>
                  <a:pt x="61" y="3"/>
                  <a:pt x="61" y="3"/>
                </a:cubicBezTo>
                <a:cubicBezTo>
                  <a:pt x="61" y="4"/>
                  <a:pt x="62" y="6"/>
                  <a:pt x="62" y="8"/>
                </a:cubicBezTo>
                <a:cubicBezTo>
                  <a:pt x="61" y="8"/>
                  <a:pt x="60" y="8"/>
                  <a:pt x="59" y="9"/>
                </a:cubicBezTo>
                <a:cubicBezTo>
                  <a:pt x="58" y="7"/>
                  <a:pt x="57" y="5"/>
                  <a:pt x="57" y="4"/>
                </a:cubicBezTo>
                <a:cubicBezTo>
                  <a:pt x="57" y="4"/>
                  <a:pt x="56" y="4"/>
                  <a:pt x="56" y="3"/>
                </a:cubicBezTo>
                <a:cubicBezTo>
                  <a:pt x="56" y="3"/>
                  <a:pt x="55" y="3"/>
                  <a:pt x="55" y="3"/>
                </a:cubicBezTo>
                <a:cubicBezTo>
                  <a:pt x="54" y="4"/>
                  <a:pt x="54" y="4"/>
                  <a:pt x="54" y="4"/>
                </a:cubicBezTo>
                <a:cubicBezTo>
                  <a:pt x="54" y="4"/>
                  <a:pt x="54" y="5"/>
                  <a:pt x="54" y="5"/>
                </a:cubicBezTo>
                <a:cubicBezTo>
                  <a:pt x="54" y="6"/>
                  <a:pt x="54" y="8"/>
                  <a:pt x="55" y="10"/>
                </a:cubicBezTo>
                <a:cubicBezTo>
                  <a:pt x="54" y="10"/>
                  <a:pt x="53" y="11"/>
                  <a:pt x="52" y="11"/>
                </a:cubicBezTo>
                <a:cubicBezTo>
                  <a:pt x="51" y="9"/>
                  <a:pt x="49" y="7"/>
                  <a:pt x="49" y="7"/>
                </a:cubicBezTo>
                <a:cubicBezTo>
                  <a:pt x="49" y="7"/>
                  <a:pt x="49" y="6"/>
                  <a:pt x="48" y="6"/>
                </a:cubicBezTo>
                <a:cubicBezTo>
                  <a:pt x="48" y="6"/>
                  <a:pt x="47" y="6"/>
                  <a:pt x="47" y="6"/>
                </a:cubicBezTo>
                <a:cubicBezTo>
                  <a:pt x="47" y="7"/>
                  <a:pt x="46" y="7"/>
                  <a:pt x="46" y="7"/>
                </a:cubicBezTo>
                <a:cubicBezTo>
                  <a:pt x="46" y="8"/>
                  <a:pt x="46" y="8"/>
                  <a:pt x="46" y="8"/>
                </a:cubicBezTo>
                <a:cubicBezTo>
                  <a:pt x="46" y="9"/>
                  <a:pt x="47" y="11"/>
                  <a:pt x="48" y="13"/>
                </a:cubicBezTo>
                <a:cubicBezTo>
                  <a:pt x="47" y="14"/>
                  <a:pt x="46" y="14"/>
                  <a:pt x="45" y="15"/>
                </a:cubicBezTo>
                <a:cubicBezTo>
                  <a:pt x="44" y="13"/>
                  <a:pt x="42" y="11"/>
                  <a:pt x="42" y="11"/>
                </a:cubicBezTo>
                <a:cubicBezTo>
                  <a:pt x="42" y="10"/>
                  <a:pt x="41" y="10"/>
                  <a:pt x="41" y="10"/>
                </a:cubicBezTo>
                <a:cubicBezTo>
                  <a:pt x="41" y="10"/>
                  <a:pt x="40" y="10"/>
                  <a:pt x="40" y="10"/>
                </a:cubicBezTo>
                <a:cubicBezTo>
                  <a:pt x="39" y="10"/>
                  <a:pt x="39" y="11"/>
                  <a:pt x="39" y="11"/>
                </a:cubicBezTo>
                <a:cubicBezTo>
                  <a:pt x="39" y="11"/>
                  <a:pt x="39" y="12"/>
                  <a:pt x="39" y="12"/>
                </a:cubicBezTo>
                <a:cubicBezTo>
                  <a:pt x="39" y="13"/>
                  <a:pt x="40" y="15"/>
                  <a:pt x="41" y="17"/>
                </a:cubicBezTo>
                <a:cubicBezTo>
                  <a:pt x="40" y="17"/>
                  <a:pt x="39" y="18"/>
                  <a:pt x="38" y="19"/>
                </a:cubicBezTo>
                <a:cubicBezTo>
                  <a:pt x="37" y="17"/>
                  <a:pt x="35" y="15"/>
                  <a:pt x="35" y="15"/>
                </a:cubicBezTo>
                <a:cubicBezTo>
                  <a:pt x="35" y="15"/>
                  <a:pt x="34" y="14"/>
                  <a:pt x="34" y="14"/>
                </a:cubicBezTo>
                <a:cubicBezTo>
                  <a:pt x="34" y="14"/>
                  <a:pt x="33" y="14"/>
                  <a:pt x="33" y="15"/>
                </a:cubicBezTo>
                <a:cubicBezTo>
                  <a:pt x="32" y="15"/>
                  <a:pt x="32" y="15"/>
                  <a:pt x="32" y="16"/>
                </a:cubicBezTo>
                <a:cubicBezTo>
                  <a:pt x="32" y="16"/>
                  <a:pt x="32" y="16"/>
                  <a:pt x="32" y="17"/>
                </a:cubicBezTo>
                <a:cubicBezTo>
                  <a:pt x="33" y="17"/>
                  <a:pt x="34" y="19"/>
                  <a:pt x="35" y="21"/>
                </a:cubicBezTo>
                <a:cubicBezTo>
                  <a:pt x="34" y="22"/>
                  <a:pt x="33" y="22"/>
                  <a:pt x="32" y="23"/>
                </a:cubicBezTo>
                <a:cubicBezTo>
                  <a:pt x="31" y="22"/>
                  <a:pt x="29" y="20"/>
                  <a:pt x="29" y="20"/>
                </a:cubicBezTo>
                <a:cubicBezTo>
                  <a:pt x="28" y="19"/>
                  <a:pt x="28" y="19"/>
                  <a:pt x="27" y="19"/>
                </a:cubicBezTo>
                <a:cubicBezTo>
                  <a:pt x="27" y="19"/>
                  <a:pt x="27" y="20"/>
                  <a:pt x="26" y="20"/>
                </a:cubicBezTo>
                <a:cubicBezTo>
                  <a:pt x="26" y="20"/>
                  <a:pt x="26" y="20"/>
                  <a:pt x="26" y="21"/>
                </a:cubicBezTo>
                <a:cubicBezTo>
                  <a:pt x="26" y="21"/>
                  <a:pt x="26" y="22"/>
                  <a:pt x="26" y="22"/>
                </a:cubicBezTo>
                <a:cubicBezTo>
                  <a:pt x="26" y="22"/>
                  <a:pt x="28" y="24"/>
                  <a:pt x="29" y="26"/>
                </a:cubicBezTo>
                <a:cubicBezTo>
                  <a:pt x="28" y="27"/>
                  <a:pt x="27" y="28"/>
                  <a:pt x="27" y="28"/>
                </a:cubicBezTo>
                <a:cubicBezTo>
                  <a:pt x="25" y="27"/>
                  <a:pt x="23" y="26"/>
                  <a:pt x="23" y="25"/>
                </a:cubicBezTo>
                <a:cubicBezTo>
                  <a:pt x="22" y="25"/>
                  <a:pt x="22" y="25"/>
                  <a:pt x="22" y="25"/>
                </a:cubicBezTo>
                <a:cubicBezTo>
                  <a:pt x="21" y="25"/>
                  <a:pt x="21" y="25"/>
                  <a:pt x="21" y="26"/>
                </a:cubicBezTo>
                <a:cubicBezTo>
                  <a:pt x="20" y="26"/>
                  <a:pt x="20" y="26"/>
                  <a:pt x="20" y="27"/>
                </a:cubicBezTo>
                <a:cubicBezTo>
                  <a:pt x="20" y="27"/>
                  <a:pt x="20" y="28"/>
                  <a:pt x="21" y="28"/>
                </a:cubicBezTo>
                <a:cubicBezTo>
                  <a:pt x="21" y="28"/>
                  <a:pt x="22" y="30"/>
                  <a:pt x="24" y="32"/>
                </a:cubicBezTo>
                <a:cubicBezTo>
                  <a:pt x="23" y="32"/>
                  <a:pt x="22" y="33"/>
                  <a:pt x="22" y="34"/>
                </a:cubicBezTo>
                <a:cubicBezTo>
                  <a:pt x="20" y="33"/>
                  <a:pt x="18" y="32"/>
                  <a:pt x="18" y="32"/>
                </a:cubicBezTo>
                <a:cubicBezTo>
                  <a:pt x="17" y="31"/>
                  <a:pt x="17" y="31"/>
                  <a:pt x="16" y="31"/>
                </a:cubicBezTo>
                <a:cubicBezTo>
                  <a:pt x="16" y="32"/>
                  <a:pt x="16" y="32"/>
                  <a:pt x="15" y="32"/>
                </a:cubicBezTo>
                <a:cubicBezTo>
                  <a:pt x="15" y="32"/>
                  <a:pt x="15" y="33"/>
                  <a:pt x="15" y="33"/>
                </a:cubicBezTo>
                <a:cubicBezTo>
                  <a:pt x="15" y="34"/>
                  <a:pt x="15" y="34"/>
                  <a:pt x="16" y="34"/>
                </a:cubicBezTo>
                <a:cubicBezTo>
                  <a:pt x="16" y="35"/>
                  <a:pt x="18" y="36"/>
                  <a:pt x="19" y="38"/>
                </a:cubicBezTo>
                <a:cubicBezTo>
                  <a:pt x="19" y="39"/>
                  <a:pt x="18" y="39"/>
                  <a:pt x="17" y="40"/>
                </a:cubicBezTo>
                <a:cubicBezTo>
                  <a:pt x="15" y="39"/>
                  <a:pt x="13" y="39"/>
                  <a:pt x="13" y="38"/>
                </a:cubicBezTo>
                <a:cubicBezTo>
                  <a:pt x="13" y="38"/>
                  <a:pt x="12" y="38"/>
                  <a:pt x="12" y="38"/>
                </a:cubicBezTo>
                <a:cubicBezTo>
                  <a:pt x="11" y="38"/>
                  <a:pt x="11" y="39"/>
                  <a:pt x="11" y="39"/>
                </a:cubicBezTo>
                <a:cubicBezTo>
                  <a:pt x="11" y="39"/>
                  <a:pt x="11" y="40"/>
                  <a:pt x="11" y="40"/>
                </a:cubicBezTo>
                <a:cubicBezTo>
                  <a:pt x="11" y="41"/>
                  <a:pt x="11" y="41"/>
                  <a:pt x="11" y="41"/>
                </a:cubicBezTo>
                <a:cubicBezTo>
                  <a:pt x="12" y="42"/>
                  <a:pt x="14" y="43"/>
                  <a:pt x="15" y="44"/>
                </a:cubicBezTo>
                <a:cubicBezTo>
                  <a:pt x="15" y="45"/>
                  <a:pt x="14" y="46"/>
                  <a:pt x="14" y="47"/>
                </a:cubicBezTo>
                <a:cubicBezTo>
                  <a:pt x="12" y="46"/>
                  <a:pt x="10" y="46"/>
                  <a:pt x="9" y="46"/>
                </a:cubicBezTo>
                <a:cubicBezTo>
                  <a:pt x="9" y="45"/>
                  <a:pt x="8" y="45"/>
                  <a:pt x="8" y="46"/>
                </a:cubicBezTo>
                <a:cubicBezTo>
                  <a:pt x="8" y="46"/>
                  <a:pt x="7" y="46"/>
                  <a:pt x="7" y="46"/>
                </a:cubicBezTo>
                <a:cubicBezTo>
                  <a:pt x="7" y="47"/>
                  <a:pt x="7" y="47"/>
                  <a:pt x="7" y="48"/>
                </a:cubicBezTo>
                <a:cubicBezTo>
                  <a:pt x="7" y="48"/>
                  <a:pt x="7" y="48"/>
                  <a:pt x="8" y="49"/>
                </a:cubicBezTo>
                <a:cubicBezTo>
                  <a:pt x="8" y="49"/>
                  <a:pt x="10" y="50"/>
                  <a:pt x="12" y="51"/>
                </a:cubicBezTo>
                <a:cubicBezTo>
                  <a:pt x="12" y="52"/>
                  <a:pt x="11" y="53"/>
                  <a:pt x="11" y="54"/>
                </a:cubicBezTo>
                <a:cubicBezTo>
                  <a:pt x="9" y="54"/>
                  <a:pt x="7" y="53"/>
                  <a:pt x="6" y="53"/>
                </a:cubicBezTo>
                <a:cubicBezTo>
                  <a:pt x="6" y="53"/>
                  <a:pt x="5" y="53"/>
                  <a:pt x="5" y="53"/>
                </a:cubicBezTo>
                <a:cubicBezTo>
                  <a:pt x="5" y="53"/>
                  <a:pt x="4" y="54"/>
                  <a:pt x="4" y="54"/>
                </a:cubicBezTo>
                <a:cubicBezTo>
                  <a:pt x="4" y="55"/>
                  <a:pt x="4" y="55"/>
                  <a:pt x="4" y="55"/>
                </a:cubicBezTo>
                <a:cubicBezTo>
                  <a:pt x="4" y="56"/>
                  <a:pt x="5" y="56"/>
                  <a:pt x="5" y="56"/>
                </a:cubicBezTo>
                <a:cubicBezTo>
                  <a:pt x="5" y="56"/>
                  <a:pt x="8" y="57"/>
                  <a:pt x="10" y="58"/>
                </a:cubicBezTo>
                <a:cubicBezTo>
                  <a:pt x="9" y="59"/>
                  <a:pt x="9" y="60"/>
                  <a:pt x="9" y="61"/>
                </a:cubicBezTo>
                <a:cubicBezTo>
                  <a:pt x="7" y="61"/>
                  <a:pt x="4" y="61"/>
                  <a:pt x="4" y="61"/>
                </a:cubicBezTo>
                <a:cubicBezTo>
                  <a:pt x="3" y="61"/>
                  <a:pt x="3" y="61"/>
                  <a:pt x="3" y="61"/>
                </a:cubicBezTo>
                <a:cubicBezTo>
                  <a:pt x="2" y="61"/>
                  <a:pt x="2" y="62"/>
                  <a:pt x="2" y="62"/>
                </a:cubicBezTo>
                <a:cubicBezTo>
                  <a:pt x="2" y="63"/>
                  <a:pt x="2" y="63"/>
                  <a:pt x="2" y="63"/>
                </a:cubicBezTo>
                <a:cubicBezTo>
                  <a:pt x="2" y="64"/>
                  <a:pt x="3" y="64"/>
                  <a:pt x="3" y="64"/>
                </a:cubicBezTo>
                <a:cubicBezTo>
                  <a:pt x="4" y="64"/>
                  <a:pt x="6" y="65"/>
                  <a:pt x="8" y="66"/>
                </a:cubicBezTo>
                <a:cubicBezTo>
                  <a:pt x="8" y="67"/>
                  <a:pt x="7" y="68"/>
                  <a:pt x="7" y="69"/>
                </a:cubicBezTo>
                <a:cubicBezTo>
                  <a:pt x="5" y="69"/>
                  <a:pt x="3" y="69"/>
                  <a:pt x="2" y="69"/>
                </a:cubicBezTo>
                <a:cubicBezTo>
                  <a:pt x="2" y="69"/>
                  <a:pt x="2" y="69"/>
                  <a:pt x="1" y="69"/>
                </a:cubicBezTo>
                <a:cubicBezTo>
                  <a:pt x="1" y="70"/>
                  <a:pt x="1" y="70"/>
                  <a:pt x="1" y="70"/>
                </a:cubicBezTo>
                <a:cubicBezTo>
                  <a:pt x="1" y="71"/>
                  <a:pt x="1" y="71"/>
                  <a:pt x="1" y="71"/>
                </a:cubicBezTo>
                <a:cubicBezTo>
                  <a:pt x="1" y="72"/>
                  <a:pt x="2" y="72"/>
                  <a:pt x="2" y="72"/>
                </a:cubicBezTo>
                <a:cubicBezTo>
                  <a:pt x="2" y="72"/>
                  <a:pt x="5" y="73"/>
                  <a:pt x="7" y="73"/>
                </a:cubicBezTo>
                <a:cubicBezTo>
                  <a:pt x="7" y="74"/>
                  <a:pt x="7" y="75"/>
                  <a:pt x="7" y="76"/>
                </a:cubicBezTo>
                <a:cubicBezTo>
                  <a:pt x="5" y="77"/>
                  <a:pt x="2" y="77"/>
                  <a:pt x="2" y="77"/>
                </a:cubicBezTo>
                <a:cubicBezTo>
                  <a:pt x="1" y="77"/>
                  <a:pt x="1" y="77"/>
                  <a:pt x="1" y="77"/>
                </a:cubicBezTo>
                <a:cubicBezTo>
                  <a:pt x="0" y="78"/>
                  <a:pt x="0" y="78"/>
                  <a:pt x="0" y="79"/>
                </a:cubicBezTo>
                <a:cubicBezTo>
                  <a:pt x="0" y="79"/>
                  <a:pt x="0" y="79"/>
                  <a:pt x="1" y="80"/>
                </a:cubicBezTo>
                <a:cubicBezTo>
                  <a:pt x="1" y="80"/>
                  <a:pt x="1" y="80"/>
                  <a:pt x="2" y="80"/>
                </a:cubicBezTo>
                <a:cubicBezTo>
                  <a:pt x="2" y="80"/>
                  <a:pt x="5" y="81"/>
                  <a:pt x="7" y="81"/>
                </a:cubicBezTo>
                <a:cubicBezTo>
                  <a:pt x="7" y="82"/>
                  <a:pt x="7" y="83"/>
                  <a:pt x="7" y="84"/>
                </a:cubicBezTo>
                <a:cubicBezTo>
                  <a:pt x="5" y="84"/>
                  <a:pt x="2" y="85"/>
                  <a:pt x="2" y="85"/>
                </a:cubicBezTo>
                <a:cubicBezTo>
                  <a:pt x="2" y="85"/>
                  <a:pt x="1" y="85"/>
                  <a:pt x="1" y="86"/>
                </a:cubicBezTo>
                <a:cubicBezTo>
                  <a:pt x="1" y="86"/>
                  <a:pt x="1" y="86"/>
                  <a:pt x="1" y="87"/>
                </a:cubicBezTo>
                <a:cubicBezTo>
                  <a:pt x="1" y="87"/>
                  <a:pt x="1" y="88"/>
                  <a:pt x="1" y="88"/>
                </a:cubicBezTo>
                <a:cubicBezTo>
                  <a:pt x="2" y="88"/>
                  <a:pt x="2" y="88"/>
                  <a:pt x="2" y="88"/>
                </a:cubicBezTo>
                <a:cubicBezTo>
                  <a:pt x="3" y="88"/>
                  <a:pt x="5" y="88"/>
                  <a:pt x="7" y="88"/>
                </a:cubicBezTo>
                <a:cubicBezTo>
                  <a:pt x="7" y="89"/>
                  <a:pt x="8" y="90"/>
                  <a:pt x="8" y="92"/>
                </a:cubicBezTo>
                <a:cubicBezTo>
                  <a:pt x="6" y="92"/>
                  <a:pt x="4" y="93"/>
                  <a:pt x="3" y="93"/>
                </a:cubicBezTo>
                <a:cubicBezTo>
                  <a:pt x="3" y="93"/>
                  <a:pt x="2" y="93"/>
                  <a:pt x="2" y="94"/>
                </a:cubicBezTo>
                <a:cubicBezTo>
                  <a:pt x="2" y="94"/>
                  <a:pt x="2" y="95"/>
                  <a:pt x="2" y="95"/>
                </a:cubicBezTo>
                <a:cubicBezTo>
                  <a:pt x="2" y="95"/>
                  <a:pt x="2" y="96"/>
                  <a:pt x="3" y="96"/>
                </a:cubicBezTo>
                <a:cubicBezTo>
                  <a:pt x="3" y="96"/>
                  <a:pt x="3" y="96"/>
                  <a:pt x="4" y="96"/>
                </a:cubicBezTo>
                <a:cubicBezTo>
                  <a:pt x="4" y="96"/>
                  <a:pt x="7" y="96"/>
                  <a:pt x="9" y="96"/>
                </a:cubicBezTo>
                <a:cubicBezTo>
                  <a:pt x="9" y="97"/>
                  <a:pt x="9" y="98"/>
                  <a:pt x="10" y="99"/>
                </a:cubicBezTo>
                <a:cubicBezTo>
                  <a:pt x="8" y="100"/>
                  <a:pt x="5" y="101"/>
                  <a:pt x="5" y="101"/>
                </a:cubicBezTo>
                <a:cubicBezTo>
                  <a:pt x="5" y="101"/>
                  <a:pt x="4" y="101"/>
                  <a:pt x="4" y="102"/>
                </a:cubicBezTo>
                <a:cubicBezTo>
                  <a:pt x="4" y="102"/>
                  <a:pt x="4" y="103"/>
                  <a:pt x="4" y="103"/>
                </a:cubicBezTo>
                <a:cubicBezTo>
                  <a:pt x="4" y="103"/>
                  <a:pt x="5" y="104"/>
                  <a:pt x="5" y="104"/>
                </a:cubicBezTo>
                <a:cubicBezTo>
                  <a:pt x="5" y="104"/>
                  <a:pt x="6" y="104"/>
                  <a:pt x="6" y="104"/>
                </a:cubicBezTo>
                <a:cubicBezTo>
                  <a:pt x="7" y="104"/>
                  <a:pt x="9" y="104"/>
                  <a:pt x="11" y="103"/>
                </a:cubicBezTo>
                <a:cubicBezTo>
                  <a:pt x="11" y="104"/>
                  <a:pt x="12" y="105"/>
                  <a:pt x="12" y="106"/>
                </a:cubicBezTo>
                <a:cubicBezTo>
                  <a:pt x="10" y="107"/>
                  <a:pt x="8" y="108"/>
                  <a:pt x="8" y="109"/>
                </a:cubicBezTo>
                <a:cubicBezTo>
                  <a:pt x="7" y="109"/>
                  <a:pt x="7" y="109"/>
                  <a:pt x="7" y="110"/>
                </a:cubicBezTo>
                <a:cubicBezTo>
                  <a:pt x="7" y="110"/>
                  <a:pt x="7" y="110"/>
                  <a:pt x="7" y="111"/>
                </a:cubicBezTo>
                <a:cubicBezTo>
                  <a:pt x="7" y="111"/>
                  <a:pt x="8" y="111"/>
                  <a:pt x="8" y="112"/>
                </a:cubicBezTo>
                <a:cubicBezTo>
                  <a:pt x="8" y="112"/>
                  <a:pt x="9" y="112"/>
                  <a:pt x="9" y="112"/>
                </a:cubicBezTo>
                <a:cubicBezTo>
                  <a:pt x="10" y="111"/>
                  <a:pt x="12" y="111"/>
                  <a:pt x="14" y="110"/>
                </a:cubicBezTo>
                <a:cubicBezTo>
                  <a:pt x="14" y="111"/>
                  <a:pt x="15" y="112"/>
                  <a:pt x="15" y="113"/>
                </a:cubicBezTo>
                <a:cubicBezTo>
                  <a:pt x="14" y="114"/>
                  <a:pt x="12" y="116"/>
                  <a:pt x="11" y="116"/>
                </a:cubicBezTo>
                <a:cubicBezTo>
                  <a:pt x="11" y="116"/>
                  <a:pt x="11" y="117"/>
                  <a:pt x="11" y="117"/>
                </a:cubicBezTo>
                <a:cubicBezTo>
                  <a:pt x="11" y="117"/>
                  <a:pt x="11" y="118"/>
                  <a:pt x="11" y="118"/>
                </a:cubicBezTo>
                <a:cubicBezTo>
                  <a:pt x="11" y="118"/>
                  <a:pt x="11" y="119"/>
                  <a:pt x="12" y="119"/>
                </a:cubicBezTo>
                <a:cubicBezTo>
                  <a:pt x="12" y="119"/>
                  <a:pt x="13" y="119"/>
                  <a:pt x="13" y="119"/>
                </a:cubicBezTo>
                <a:cubicBezTo>
                  <a:pt x="13" y="119"/>
                  <a:pt x="15" y="118"/>
                  <a:pt x="17" y="117"/>
                </a:cubicBezTo>
                <a:cubicBezTo>
                  <a:pt x="18" y="118"/>
                  <a:pt x="19" y="119"/>
                  <a:pt x="19" y="120"/>
                </a:cubicBezTo>
                <a:cubicBezTo>
                  <a:pt x="18" y="121"/>
                  <a:pt x="16" y="122"/>
                  <a:pt x="16" y="123"/>
                </a:cubicBezTo>
                <a:cubicBezTo>
                  <a:pt x="15" y="123"/>
                  <a:pt x="15" y="123"/>
                  <a:pt x="15" y="124"/>
                </a:cubicBezTo>
                <a:cubicBezTo>
                  <a:pt x="15" y="124"/>
                  <a:pt x="15" y="125"/>
                  <a:pt x="15" y="125"/>
                </a:cubicBezTo>
                <a:cubicBezTo>
                  <a:pt x="16" y="125"/>
                  <a:pt x="16" y="126"/>
                  <a:pt x="16" y="126"/>
                </a:cubicBezTo>
                <a:cubicBezTo>
                  <a:pt x="17" y="126"/>
                  <a:pt x="17" y="126"/>
                  <a:pt x="18" y="126"/>
                </a:cubicBezTo>
                <a:cubicBezTo>
                  <a:pt x="18" y="125"/>
                  <a:pt x="20" y="124"/>
                  <a:pt x="22" y="123"/>
                </a:cubicBezTo>
                <a:cubicBezTo>
                  <a:pt x="22" y="124"/>
                  <a:pt x="23" y="125"/>
                  <a:pt x="24" y="126"/>
                </a:cubicBezTo>
                <a:cubicBezTo>
                  <a:pt x="22" y="127"/>
                  <a:pt x="21" y="129"/>
                  <a:pt x="21" y="129"/>
                </a:cubicBezTo>
                <a:cubicBezTo>
                  <a:pt x="20" y="130"/>
                  <a:pt x="20" y="130"/>
                  <a:pt x="20" y="130"/>
                </a:cubicBezTo>
                <a:cubicBezTo>
                  <a:pt x="20" y="131"/>
                  <a:pt x="20" y="131"/>
                  <a:pt x="21" y="131"/>
                </a:cubicBezTo>
                <a:cubicBezTo>
                  <a:pt x="21" y="132"/>
                  <a:pt x="21" y="132"/>
                  <a:pt x="22" y="132"/>
                </a:cubicBezTo>
                <a:cubicBezTo>
                  <a:pt x="22" y="132"/>
                  <a:pt x="22" y="132"/>
                  <a:pt x="23" y="132"/>
                </a:cubicBezTo>
                <a:cubicBezTo>
                  <a:pt x="23" y="131"/>
                  <a:pt x="25" y="130"/>
                  <a:pt x="27" y="129"/>
                </a:cubicBezTo>
                <a:cubicBezTo>
                  <a:pt x="27" y="130"/>
                  <a:pt x="28" y="130"/>
                  <a:pt x="29" y="131"/>
                </a:cubicBezTo>
                <a:cubicBezTo>
                  <a:pt x="28" y="133"/>
                  <a:pt x="26" y="135"/>
                  <a:pt x="26" y="135"/>
                </a:cubicBezTo>
                <a:cubicBezTo>
                  <a:pt x="26" y="135"/>
                  <a:pt x="26" y="136"/>
                  <a:pt x="26" y="136"/>
                </a:cubicBezTo>
                <a:cubicBezTo>
                  <a:pt x="26" y="137"/>
                  <a:pt x="26" y="137"/>
                  <a:pt x="26" y="137"/>
                </a:cubicBezTo>
                <a:cubicBezTo>
                  <a:pt x="27" y="138"/>
                  <a:pt x="27" y="138"/>
                  <a:pt x="27" y="138"/>
                </a:cubicBezTo>
                <a:cubicBezTo>
                  <a:pt x="28" y="138"/>
                  <a:pt x="28" y="138"/>
                  <a:pt x="29" y="137"/>
                </a:cubicBezTo>
                <a:cubicBezTo>
                  <a:pt x="29" y="137"/>
                  <a:pt x="31" y="135"/>
                  <a:pt x="32" y="134"/>
                </a:cubicBezTo>
                <a:cubicBezTo>
                  <a:pt x="33" y="135"/>
                  <a:pt x="34" y="135"/>
                  <a:pt x="35" y="136"/>
                </a:cubicBezTo>
                <a:cubicBezTo>
                  <a:pt x="34" y="138"/>
                  <a:pt x="33" y="140"/>
                  <a:pt x="32" y="140"/>
                </a:cubicBezTo>
                <a:cubicBezTo>
                  <a:pt x="32" y="141"/>
                  <a:pt x="32" y="141"/>
                  <a:pt x="32" y="142"/>
                </a:cubicBezTo>
                <a:cubicBezTo>
                  <a:pt x="32" y="142"/>
                  <a:pt x="32" y="142"/>
                  <a:pt x="33" y="143"/>
                </a:cubicBezTo>
                <a:cubicBezTo>
                  <a:pt x="33" y="143"/>
                  <a:pt x="34" y="143"/>
                  <a:pt x="34" y="143"/>
                </a:cubicBezTo>
                <a:cubicBezTo>
                  <a:pt x="34" y="143"/>
                  <a:pt x="35" y="143"/>
                  <a:pt x="35" y="142"/>
                </a:cubicBezTo>
                <a:cubicBezTo>
                  <a:pt x="35" y="142"/>
                  <a:pt x="37" y="140"/>
                  <a:pt x="38" y="139"/>
                </a:cubicBezTo>
                <a:cubicBezTo>
                  <a:pt x="39" y="139"/>
                  <a:pt x="40" y="140"/>
                  <a:pt x="41" y="140"/>
                </a:cubicBezTo>
                <a:cubicBezTo>
                  <a:pt x="40" y="142"/>
                  <a:pt x="39" y="145"/>
                  <a:pt x="39" y="145"/>
                </a:cubicBezTo>
                <a:cubicBezTo>
                  <a:pt x="39" y="145"/>
                  <a:pt x="39" y="146"/>
                  <a:pt x="39" y="146"/>
                </a:cubicBezTo>
                <a:cubicBezTo>
                  <a:pt x="39" y="146"/>
                  <a:pt x="39" y="147"/>
                  <a:pt x="40" y="147"/>
                </a:cubicBezTo>
                <a:cubicBezTo>
                  <a:pt x="40" y="147"/>
                  <a:pt x="41" y="147"/>
                  <a:pt x="41" y="147"/>
                </a:cubicBezTo>
                <a:cubicBezTo>
                  <a:pt x="41" y="147"/>
                  <a:pt x="42" y="147"/>
                  <a:pt x="42" y="147"/>
                </a:cubicBezTo>
                <a:cubicBezTo>
                  <a:pt x="42" y="146"/>
                  <a:pt x="44" y="144"/>
                  <a:pt x="45" y="143"/>
                </a:cubicBezTo>
                <a:cubicBezTo>
                  <a:pt x="46" y="143"/>
                  <a:pt x="47" y="144"/>
                  <a:pt x="48" y="144"/>
                </a:cubicBezTo>
                <a:cubicBezTo>
                  <a:pt x="47" y="146"/>
                  <a:pt x="46" y="148"/>
                  <a:pt x="46" y="149"/>
                </a:cubicBezTo>
                <a:cubicBezTo>
                  <a:pt x="46" y="149"/>
                  <a:pt x="46" y="150"/>
                  <a:pt x="46" y="150"/>
                </a:cubicBezTo>
                <a:cubicBezTo>
                  <a:pt x="46" y="150"/>
                  <a:pt x="47" y="151"/>
                  <a:pt x="47" y="151"/>
                </a:cubicBezTo>
                <a:cubicBezTo>
                  <a:pt x="47" y="151"/>
                  <a:pt x="48" y="151"/>
                  <a:pt x="48" y="151"/>
                </a:cubicBezTo>
                <a:cubicBezTo>
                  <a:pt x="49" y="151"/>
                  <a:pt x="49" y="150"/>
                  <a:pt x="49" y="150"/>
                </a:cubicBezTo>
                <a:cubicBezTo>
                  <a:pt x="49" y="150"/>
                  <a:pt x="51" y="148"/>
                  <a:pt x="52" y="146"/>
                </a:cubicBezTo>
                <a:cubicBezTo>
                  <a:pt x="53" y="146"/>
                  <a:pt x="54" y="147"/>
                  <a:pt x="55" y="147"/>
                </a:cubicBezTo>
                <a:cubicBezTo>
                  <a:pt x="54" y="149"/>
                  <a:pt x="54" y="151"/>
                  <a:pt x="54" y="152"/>
                </a:cubicBezTo>
                <a:cubicBezTo>
                  <a:pt x="54" y="152"/>
                  <a:pt x="54" y="153"/>
                  <a:pt x="54" y="153"/>
                </a:cubicBezTo>
                <a:cubicBezTo>
                  <a:pt x="54" y="153"/>
                  <a:pt x="54" y="154"/>
                  <a:pt x="55" y="154"/>
                </a:cubicBezTo>
                <a:cubicBezTo>
                  <a:pt x="55" y="154"/>
                  <a:pt x="56" y="154"/>
                  <a:pt x="56" y="154"/>
                </a:cubicBezTo>
                <a:cubicBezTo>
                  <a:pt x="56" y="154"/>
                  <a:pt x="57" y="153"/>
                  <a:pt x="57" y="153"/>
                </a:cubicBezTo>
                <a:cubicBezTo>
                  <a:pt x="57" y="152"/>
                  <a:pt x="58" y="150"/>
                  <a:pt x="59" y="148"/>
                </a:cubicBezTo>
                <a:cubicBezTo>
                  <a:pt x="60" y="149"/>
                  <a:pt x="61" y="149"/>
                  <a:pt x="62" y="149"/>
                </a:cubicBezTo>
                <a:cubicBezTo>
                  <a:pt x="62" y="151"/>
                  <a:pt x="61" y="154"/>
                  <a:pt x="61" y="154"/>
                </a:cubicBezTo>
                <a:cubicBezTo>
                  <a:pt x="61" y="155"/>
                  <a:pt x="62" y="155"/>
                  <a:pt x="62" y="155"/>
                </a:cubicBezTo>
                <a:cubicBezTo>
                  <a:pt x="62" y="156"/>
                  <a:pt x="62" y="156"/>
                  <a:pt x="63" y="156"/>
                </a:cubicBezTo>
                <a:cubicBezTo>
                  <a:pt x="63" y="156"/>
                  <a:pt x="64" y="156"/>
                  <a:pt x="64" y="156"/>
                </a:cubicBezTo>
                <a:cubicBezTo>
                  <a:pt x="64" y="155"/>
                  <a:pt x="65" y="155"/>
                  <a:pt x="65" y="155"/>
                </a:cubicBezTo>
                <a:cubicBezTo>
                  <a:pt x="65" y="154"/>
                  <a:pt x="66" y="152"/>
                  <a:pt x="66" y="150"/>
                </a:cubicBezTo>
                <a:cubicBezTo>
                  <a:pt x="67" y="150"/>
                  <a:pt x="68" y="150"/>
                  <a:pt x="69" y="151"/>
                </a:cubicBezTo>
                <a:cubicBezTo>
                  <a:pt x="69" y="153"/>
                  <a:pt x="69" y="155"/>
                  <a:pt x="69" y="155"/>
                </a:cubicBezTo>
                <a:cubicBezTo>
                  <a:pt x="69" y="156"/>
                  <a:pt x="70" y="156"/>
                  <a:pt x="70" y="157"/>
                </a:cubicBezTo>
                <a:cubicBezTo>
                  <a:pt x="70" y="157"/>
                  <a:pt x="70" y="157"/>
                  <a:pt x="71" y="157"/>
                </a:cubicBezTo>
                <a:cubicBezTo>
                  <a:pt x="71" y="157"/>
                  <a:pt x="72" y="157"/>
                  <a:pt x="72" y="157"/>
                </a:cubicBezTo>
                <a:cubicBezTo>
                  <a:pt x="72" y="157"/>
                  <a:pt x="73" y="156"/>
                  <a:pt x="73" y="156"/>
                </a:cubicBezTo>
                <a:cubicBezTo>
                  <a:pt x="73" y="155"/>
                  <a:pt x="73" y="153"/>
                  <a:pt x="74" y="151"/>
                </a:cubicBezTo>
                <a:cubicBezTo>
                  <a:pt x="75" y="151"/>
                  <a:pt x="76" y="151"/>
                  <a:pt x="77" y="151"/>
                </a:cubicBezTo>
                <a:cubicBezTo>
                  <a:pt x="77" y="153"/>
                  <a:pt x="77" y="156"/>
                  <a:pt x="77" y="156"/>
                </a:cubicBezTo>
                <a:cubicBezTo>
                  <a:pt x="78" y="157"/>
                  <a:pt x="78" y="157"/>
                  <a:pt x="78" y="157"/>
                </a:cubicBezTo>
                <a:cubicBezTo>
                  <a:pt x="78" y="157"/>
                  <a:pt x="79" y="158"/>
                  <a:pt x="79" y="158"/>
                </a:cubicBezTo>
                <a:cubicBezTo>
                  <a:pt x="80" y="158"/>
                  <a:pt x="80" y="157"/>
                  <a:pt x="80" y="157"/>
                </a:cubicBezTo>
                <a:cubicBezTo>
                  <a:pt x="81" y="157"/>
                  <a:pt x="81" y="157"/>
                  <a:pt x="81" y="156"/>
                </a:cubicBezTo>
                <a:cubicBezTo>
                  <a:pt x="81" y="156"/>
                  <a:pt x="81" y="153"/>
                  <a:pt x="81" y="151"/>
                </a:cubicBezTo>
                <a:cubicBezTo>
                  <a:pt x="82" y="151"/>
                  <a:pt x="84" y="151"/>
                  <a:pt x="85" y="151"/>
                </a:cubicBezTo>
                <a:cubicBezTo>
                  <a:pt x="85" y="153"/>
                  <a:pt x="85" y="155"/>
                  <a:pt x="86" y="156"/>
                </a:cubicBezTo>
                <a:cubicBezTo>
                  <a:pt x="86" y="156"/>
                  <a:pt x="86" y="157"/>
                  <a:pt x="86" y="157"/>
                </a:cubicBezTo>
                <a:cubicBezTo>
                  <a:pt x="87" y="157"/>
                  <a:pt x="87" y="157"/>
                  <a:pt x="87" y="157"/>
                </a:cubicBezTo>
                <a:cubicBezTo>
                  <a:pt x="88" y="157"/>
                  <a:pt x="88" y="157"/>
                  <a:pt x="89" y="157"/>
                </a:cubicBezTo>
                <a:cubicBezTo>
                  <a:pt x="89" y="156"/>
                  <a:pt x="89" y="156"/>
                  <a:pt x="89" y="155"/>
                </a:cubicBezTo>
                <a:cubicBezTo>
                  <a:pt x="89" y="155"/>
                  <a:pt x="89" y="153"/>
                  <a:pt x="89" y="151"/>
                </a:cubicBezTo>
                <a:cubicBezTo>
                  <a:pt x="90" y="150"/>
                  <a:pt x="91" y="150"/>
                  <a:pt x="92" y="150"/>
                </a:cubicBezTo>
                <a:cubicBezTo>
                  <a:pt x="93" y="152"/>
                  <a:pt x="93" y="154"/>
                  <a:pt x="94" y="155"/>
                </a:cubicBezTo>
                <a:cubicBezTo>
                  <a:pt x="94" y="155"/>
                  <a:pt x="94" y="155"/>
                  <a:pt x="94" y="156"/>
                </a:cubicBezTo>
                <a:cubicBezTo>
                  <a:pt x="95" y="156"/>
                  <a:pt x="95" y="156"/>
                  <a:pt x="96" y="156"/>
                </a:cubicBezTo>
                <a:cubicBezTo>
                  <a:pt x="96" y="156"/>
                  <a:pt x="96" y="156"/>
                  <a:pt x="97" y="155"/>
                </a:cubicBezTo>
                <a:cubicBezTo>
                  <a:pt x="97" y="155"/>
                  <a:pt x="97" y="155"/>
                  <a:pt x="97" y="154"/>
                </a:cubicBezTo>
                <a:cubicBezTo>
                  <a:pt x="97" y="154"/>
                  <a:pt x="97" y="151"/>
                  <a:pt x="96" y="149"/>
                </a:cubicBezTo>
                <a:cubicBezTo>
                  <a:pt x="97" y="149"/>
                  <a:pt x="98" y="149"/>
                  <a:pt x="100" y="148"/>
                </a:cubicBezTo>
                <a:cubicBezTo>
                  <a:pt x="100" y="150"/>
                  <a:pt x="101" y="152"/>
                  <a:pt x="101" y="153"/>
                </a:cubicBezTo>
                <a:cubicBezTo>
                  <a:pt x="102" y="153"/>
                  <a:pt x="102" y="154"/>
                  <a:pt x="102" y="154"/>
                </a:cubicBezTo>
                <a:cubicBezTo>
                  <a:pt x="103" y="154"/>
                  <a:pt x="103" y="154"/>
                  <a:pt x="104" y="154"/>
                </a:cubicBezTo>
                <a:cubicBezTo>
                  <a:pt x="104" y="154"/>
                  <a:pt x="104" y="153"/>
                  <a:pt x="105" y="153"/>
                </a:cubicBezTo>
                <a:cubicBezTo>
                  <a:pt x="105" y="153"/>
                  <a:pt x="105" y="152"/>
                  <a:pt x="105" y="152"/>
                </a:cubicBezTo>
                <a:cubicBezTo>
                  <a:pt x="105" y="151"/>
                  <a:pt x="104" y="149"/>
                  <a:pt x="104" y="147"/>
                </a:cubicBezTo>
                <a:cubicBezTo>
                  <a:pt x="105" y="147"/>
                  <a:pt x="106" y="146"/>
                  <a:pt x="107" y="146"/>
                </a:cubicBezTo>
                <a:cubicBezTo>
                  <a:pt x="108" y="148"/>
                  <a:pt x="109" y="150"/>
                  <a:pt x="109" y="150"/>
                </a:cubicBezTo>
                <a:cubicBezTo>
                  <a:pt x="109" y="150"/>
                  <a:pt x="110" y="151"/>
                  <a:pt x="110" y="151"/>
                </a:cubicBezTo>
                <a:cubicBezTo>
                  <a:pt x="110" y="151"/>
                  <a:pt x="111" y="151"/>
                  <a:pt x="111" y="151"/>
                </a:cubicBezTo>
                <a:cubicBezTo>
                  <a:pt x="112" y="151"/>
                  <a:pt x="112" y="150"/>
                  <a:pt x="112" y="150"/>
                </a:cubicBezTo>
                <a:cubicBezTo>
                  <a:pt x="112" y="150"/>
                  <a:pt x="112" y="149"/>
                  <a:pt x="112" y="149"/>
                </a:cubicBezTo>
                <a:cubicBezTo>
                  <a:pt x="112" y="148"/>
                  <a:pt x="111" y="146"/>
                  <a:pt x="111" y="144"/>
                </a:cubicBezTo>
                <a:cubicBezTo>
                  <a:pt x="112" y="144"/>
                  <a:pt x="113" y="143"/>
                  <a:pt x="114" y="143"/>
                </a:cubicBezTo>
                <a:cubicBezTo>
                  <a:pt x="115" y="144"/>
                  <a:pt x="116" y="146"/>
                  <a:pt x="116" y="147"/>
                </a:cubicBezTo>
                <a:cubicBezTo>
                  <a:pt x="117" y="147"/>
                  <a:pt x="117" y="147"/>
                  <a:pt x="117" y="147"/>
                </a:cubicBezTo>
                <a:cubicBezTo>
                  <a:pt x="118" y="147"/>
                  <a:pt x="118" y="147"/>
                  <a:pt x="119" y="147"/>
                </a:cubicBezTo>
                <a:cubicBezTo>
                  <a:pt x="119" y="147"/>
                  <a:pt x="119" y="146"/>
                  <a:pt x="119" y="146"/>
                </a:cubicBezTo>
                <a:cubicBezTo>
                  <a:pt x="120" y="146"/>
                  <a:pt x="120" y="145"/>
                  <a:pt x="119" y="145"/>
                </a:cubicBezTo>
                <a:cubicBezTo>
                  <a:pt x="119" y="145"/>
                  <a:pt x="118" y="142"/>
                  <a:pt x="117" y="140"/>
                </a:cubicBezTo>
                <a:cubicBezTo>
                  <a:pt x="118" y="140"/>
                  <a:pt x="119" y="139"/>
                  <a:pt x="120" y="139"/>
                </a:cubicBezTo>
                <a:cubicBezTo>
                  <a:pt x="121" y="140"/>
                  <a:pt x="123" y="142"/>
                  <a:pt x="123" y="142"/>
                </a:cubicBezTo>
                <a:cubicBezTo>
                  <a:pt x="124" y="143"/>
                  <a:pt x="124" y="143"/>
                  <a:pt x="124" y="143"/>
                </a:cubicBezTo>
                <a:cubicBezTo>
                  <a:pt x="125" y="143"/>
                  <a:pt x="125" y="143"/>
                  <a:pt x="126" y="143"/>
                </a:cubicBezTo>
                <a:cubicBezTo>
                  <a:pt x="126" y="142"/>
                  <a:pt x="126" y="142"/>
                  <a:pt x="126" y="142"/>
                </a:cubicBezTo>
                <a:cubicBezTo>
                  <a:pt x="126" y="141"/>
                  <a:pt x="126" y="141"/>
                  <a:pt x="126" y="140"/>
                </a:cubicBezTo>
                <a:cubicBezTo>
                  <a:pt x="126" y="140"/>
                  <a:pt x="125" y="138"/>
                  <a:pt x="124" y="136"/>
                </a:cubicBezTo>
                <a:cubicBezTo>
                  <a:pt x="124" y="135"/>
                  <a:pt x="125" y="135"/>
                  <a:pt x="126" y="134"/>
                </a:cubicBezTo>
                <a:cubicBezTo>
                  <a:pt x="128" y="135"/>
                  <a:pt x="129" y="137"/>
                  <a:pt x="130" y="137"/>
                </a:cubicBezTo>
                <a:cubicBezTo>
                  <a:pt x="130" y="138"/>
                  <a:pt x="130" y="138"/>
                  <a:pt x="131" y="138"/>
                </a:cubicBezTo>
                <a:cubicBezTo>
                  <a:pt x="131" y="138"/>
                  <a:pt x="132" y="138"/>
                  <a:pt x="132" y="137"/>
                </a:cubicBezTo>
                <a:cubicBezTo>
                  <a:pt x="132" y="137"/>
                  <a:pt x="133" y="137"/>
                  <a:pt x="133" y="136"/>
                </a:cubicBezTo>
                <a:cubicBezTo>
                  <a:pt x="133" y="136"/>
                  <a:pt x="133" y="135"/>
                  <a:pt x="132" y="135"/>
                </a:cubicBezTo>
                <a:cubicBezTo>
                  <a:pt x="132" y="135"/>
                  <a:pt x="131" y="133"/>
                  <a:pt x="129" y="131"/>
                </a:cubicBezTo>
                <a:cubicBezTo>
                  <a:pt x="130" y="130"/>
                  <a:pt x="131" y="130"/>
                  <a:pt x="132" y="129"/>
                </a:cubicBezTo>
                <a:cubicBezTo>
                  <a:pt x="133" y="130"/>
                  <a:pt x="135" y="131"/>
                  <a:pt x="136" y="132"/>
                </a:cubicBezTo>
                <a:cubicBezTo>
                  <a:pt x="136" y="132"/>
                  <a:pt x="136" y="132"/>
                  <a:pt x="137" y="132"/>
                </a:cubicBezTo>
                <a:cubicBezTo>
                  <a:pt x="137" y="132"/>
                  <a:pt x="138" y="132"/>
                  <a:pt x="138" y="131"/>
                </a:cubicBezTo>
                <a:cubicBezTo>
                  <a:pt x="138" y="131"/>
                  <a:pt x="138" y="131"/>
                  <a:pt x="138" y="130"/>
                </a:cubicBezTo>
                <a:cubicBezTo>
                  <a:pt x="138" y="130"/>
                  <a:pt x="138" y="130"/>
                  <a:pt x="138" y="129"/>
                </a:cubicBezTo>
                <a:cubicBezTo>
                  <a:pt x="138" y="129"/>
                  <a:pt x="136" y="127"/>
                  <a:pt x="135" y="126"/>
                </a:cubicBezTo>
                <a:cubicBezTo>
                  <a:pt x="135" y="125"/>
                  <a:pt x="136" y="124"/>
                  <a:pt x="137" y="123"/>
                </a:cubicBezTo>
                <a:cubicBezTo>
                  <a:pt x="138" y="124"/>
                  <a:pt x="140" y="125"/>
                  <a:pt x="141" y="126"/>
                </a:cubicBezTo>
                <a:cubicBezTo>
                  <a:pt x="141" y="126"/>
                  <a:pt x="142" y="126"/>
                  <a:pt x="142" y="126"/>
                </a:cubicBezTo>
                <a:cubicBezTo>
                  <a:pt x="142" y="126"/>
                  <a:pt x="143" y="125"/>
                  <a:pt x="143" y="125"/>
                </a:cubicBezTo>
                <a:cubicBezTo>
                  <a:pt x="143" y="125"/>
                  <a:pt x="143" y="124"/>
                  <a:pt x="143" y="124"/>
                </a:cubicBezTo>
                <a:cubicBezTo>
                  <a:pt x="143" y="123"/>
                  <a:pt x="143" y="123"/>
                  <a:pt x="143" y="123"/>
                </a:cubicBezTo>
                <a:cubicBezTo>
                  <a:pt x="142" y="122"/>
                  <a:pt x="141" y="121"/>
                  <a:pt x="139" y="120"/>
                </a:cubicBezTo>
                <a:cubicBezTo>
                  <a:pt x="140" y="119"/>
                  <a:pt x="140" y="118"/>
                  <a:pt x="141" y="117"/>
                </a:cubicBezTo>
                <a:cubicBezTo>
                  <a:pt x="143" y="118"/>
                  <a:pt x="145" y="119"/>
                  <a:pt x="145" y="119"/>
                </a:cubicBezTo>
                <a:cubicBezTo>
                  <a:pt x="146" y="119"/>
                  <a:pt x="146" y="119"/>
                  <a:pt x="147" y="119"/>
                </a:cubicBezTo>
                <a:cubicBezTo>
                  <a:pt x="147" y="119"/>
                  <a:pt x="147" y="118"/>
                  <a:pt x="148" y="118"/>
                </a:cubicBezTo>
                <a:cubicBezTo>
                  <a:pt x="148" y="118"/>
                  <a:pt x="148" y="117"/>
                  <a:pt x="148" y="117"/>
                </a:cubicBezTo>
                <a:cubicBezTo>
                  <a:pt x="148" y="117"/>
                  <a:pt x="147" y="116"/>
                  <a:pt x="147" y="116"/>
                </a:cubicBezTo>
                <a:cubicBezTo>
                  <a:pt x="147" y="116"/>
                  <a:pt x="145" y="114"/>
                  <a:pt x="143" y="113"/>
                </a:cubicBezTo>
                <a:cubicBezTo>
                  <a:pt x="144" y="112"/>
                  <a:pt x="144" y="111"/>
                  <a:pt x="145" y="110"/>
                </a:cubicBezTo>
                <a:cubicBezTo>
                  <a:pt x="147" y="111"/>
                  <a:pt x="149" y="111"/>
                  <a:pt x="149" y="112"/>
                </a:cubicBezTo>
                <a:cubicBezTo>
                  <a:pt x="150" y="112"/>
                  <a:pt x="150" y="112"/>
                  <a:pt x="150" y="112"/>
                </a:cubicBezTo>
                <a:cubicBezTo>
                  <a:pt x="151" y="111"/>
                  <a:pt x="151" y="111"/>
                  <a:pt x="151" y="111"/>
                </a:cubicBezTo>
                <a:cubicBezTo>
                  <a:pt x="151" y="110"/>
                  <a:pt x="152" y="110"/>
                  <a:pt x="151" y="110"/>
                </a:cubicBezTo>
                <a:cubicBezTo>
                  <a:pt x="151" y="109"/>
                  <a:pt x="151" y="109"/>
                  <a:pt x="151" y="109"/>
                </a:cubicBezTo>
                <a:cubicBezTo>
                  <a:pt x="150" y="108"/>
                  <a:pt x="148" y="107"/>
                  <a:pt x="146" y="106"/>
                </a:cubicBezTo>
                <a:cubicBezTo>
                  <a:pt x="147" y="105"/>
                  <a:pt x="147" y="104"/>
                  <a:pt x="148" y="103"/>
                </a:cubicBezTo>
                <a:cubicBezTo>
                  <a:pt x="150" y="104"/>
                  <a:pt x="152" y="104"/>
                  <a:pt x="152" y="104"/>
                </a:cubicBezTo>
                <a:cubicBezTo>
                  <a:pt x="153" y="104"/>
                  <a:pt x="153" y="104"/>
                  <a:pt x="153" y="104"/>
                </a:cubicBezTo>
                <a:cubicBezTo>
                  <a:pt x="154" y="104"/>
                  <a:pt x="154" y="103"/>
                  <a:pt x="154" y="103"/>
                </a:cubicBezTo>
                <a:cubicBezTo>
                  <a:pt x="154" y="103"/>
                  <a:pt x="154" y="102"/>
                  <a:pt x="154" y="102"/>
                </a:cubicBezTo>
                <a:cubicBezTo>
                  <a:pt x="154" y="101"/>
                  <a:pt x="154" y="101"/>
                  <a:pt x="153" y="101"/>
                </a:cubicBezTo>
                <a:cubicBezTo>
                  <a:pt x="153" y="101"/>
                  <a:pt x="151" y="100"/>
                  <a:pt x="149" y="99"/>
                </a:cubicBezTo>
                <a:cubicBezTo>
                  <a:pt x="149" y="98"/>
                  <a:pt x="149" y="97"/>
                  <a:pt x="150" y="96"/>
                </a:cubicBezTo>
                <a:cubicBezTo>
                  <a:pt x="152" y="96"/>
                  <a:pt x="154" y="96"/>
                  <a:pt x="155" y="96"/>
                </a:cubicBezTo>
                <a:cubicBezTo>
                  <a:pt x="155" y="96"/>
                  <a:pt x="155" y="96"/>
                  <a:pt x="156" y="96"/>
                </a:cubicBezTo>
                <a:cubicBezTo>
                  <a:pt x="156" y="96"/>
                  <a:pt x="156" y="95"/>
                  <a:pt x="156" y="95"/>
                </a:cubicBezTo>
                <a:cubicBezTo>
                  <a:pt x="156" y="95"/>
                  <a:pt x="156" y="94"/>
                  <a:pt x="156" y="94"/>
                </a:cubicBezTo>
                <a:cubicBezTo>
                  <a:pt x="156" y="93"/>
                  <a:pt x="156" y="93"/>
                  <a:pt x="155" y="93"/>
                </a:cubicBezTo>
                <a:cubicBezTo>
                  <a:pt x="155" y="93"/>
                  <a:pt x="153" y="92"/>
                  <a:pt x="151" y="92"/>
                </a:cubicBezTo>
                <a:cubicBezTo>
                  <a:pt x="151" y="90"/>
                  <a:pt x="151" y="89"/>
                  <a:pt x="151" y="88"/>
                </a:cubicBezTo>
                <a:cubicBezTo>
                  <a:pt x="153" y="88"/>
                  <a:pt x="156" y="88"/>
                  <a:pt x="156" y="88"/>
                </a:cubicBezTo>
                <a:cubicBezTo>
                  <a:pt x="156" y="88"/>
                  <a:pt x="157" y="88"/>
                  <a:pt x="157" y="88"/>
                </a:cubicBezTo>
                <a:cubicBezTo>
                  <a:pt x="157" y="88"/>
                  <a:pt x="158" y="87"/>
                  <a:pt x="158" y="87"/>
                </a:cubicBezTo>
                <a:cubicBezTo>
                  <a:pt x="158" y="86"/>
                  <a:pt x="158" y="86"/>
                  <a:pt x="157" y="86"/>
                </a:cubicBezTo>
                <a:cubicBezTo>
                  <a:pt x="157" y="85"/>
                  <a:pt x="157" y="85"/>
                  <a:pt x="156" y="85"/>
                </a:cubicBezTo>
                <a:cubicBezTo>
                  <a:pt x="156" y="85"/>
                  <a:pt x="154" y="84"/>
                  <a:pt x="152" y="84"/>
                </a:cubicBezTo>
                <a:cubicBezTo>
                  <a:pt x="152" y="83"/>
                  <a:pt x="152" y="82"/>
                  <a:pt x="152" y="81"/>
                </a:cubicBezTo>
                <a:cubicBezTo>
                  <a:pt x="154" y="81"/>
                  <a:pt x="156" y="80"/>
                  <a:pt x="157" y="80"/>
                </a:cubicBezTo>
                <a:close/>
                <a:moveTo>
                  <a:pt x="79" y="142"/>
                </a:moveTo>
                <a:cubicBezTo>
                  <a:pt x="44" y="142"/>
                  <a:pt x="16" y="113"/>
                  <a:pt x="16" y="79"/>
                </a:cubicBezTo>
                <a:cubicBezTo>
                  <a:pt x="16" y="44"/>
                  <a:pt x="44" y="16"/>
                  <a:pt x="79" y="16"/>
                </a:cubicBezTo>
                <a:cubicBezTo>
                  <a:pt x="114" y="16"/>
                  <a:pt x="142" y="44"/>
                  <a:pt x="142" y="79"/>
                </a:cubicBezTo>
                <a:cubicBezTo>
                  <a:pt x="142" y="113"/>
                  <a:pt x="114" y="142"/>
                  <a:pt x="79" y="142"/>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5" name="Freeform 23"/>
          <p:cNvSpPr>
            <a:spLocks noEditPoints="1"/>
          </p:cNvSpPr>
          <p:nvPr/>
        </p:nvSpPr>
        <p:spPr bwMode="auto">
          <a:xfrm>
            <a:off x="1376210" y="5321775"/>
            <a:ext cx="679244" cy="679241"/>
          </a:xfrm>
          <a:custGeom>
            <a:avLst/>
            <a:gdLst>
              <a:gd name="T0" fmla="*/ 138 w 144"/>
              <a:gd name="T1" fmla="*/ 67 h 144"/>
              <a:gd name="T2" fmla="*/ 137 w 144"/>
              <a:gd name="T3" fmla="*/ 60 h 144"/>
              <a:gd name="T4" fmla="*/ 135 w 144"/>
              <a:gd name="T5" fmla="*/ 53 h 144"/>
              <a:gd name="T6" fmla="*/ 133 w 144"/>
              <a:gd name="T7" fmla="*/ 47 h 144"/>
              <a:gd name="T8" fmla="*/ 130 w 144"/>
              <a:gd name="T9" fmla="*/ 40 h 144"/>
              <a:gd name="T10" fmla="*/ 126 w 144"/>
              <a:gd name="T11" fmla="*/ 34 h 144"/>
              <a:gd name="T12" fmla="*/ 122 w 144"/>
              <a:gd name="T13" fmla="*/ 29 h 144"/>
              <a:gd name="T14" fmla="*/ 117 w 144"/>
              <a:gd name="T15" fmla="*/ 24 h 144"/>
              <a:gd name="T16" fmla="*/ 112 w 144"/>
              <a:gd name="T17" fmla="*/ 19 h 144"/>
              <a:gd name="T18" fmla="*/ 106 w 144"/>
              <a:gd name="T19" fmla="*/ 15 h 144"/>
              <a:gd name="T20" fmla="*/ 100 w 144"/>
              <a:gd name="T21" fmla="*/ 12 h 144"/>
              <a:gd name="T22" fmla="*/ 94 w 144"/>
              <a:gd name="T23" fmla="*/ 9 h 144"/>
              <a:gd name="T24" fmla="*/ 87 w 144"/>
              <a:gd name="T25" fmla="*/ 7 h 144"/>
              <a:gd name="T26" fmla="*/ 81 w 144"/>
              <a:gd name="T27" fmla="*/ 6 h 144"/>
              <a:gd name="T28" fmla="*/ 74 w 144"/>
              <a:gd name="T29" fmla="*/ 6 h 144"/>
              <a:gd name="T30" fmla="*/ 67 w 144"/>
              <a:gd name="T31" fmla="*/ 6 h 144"/>
              <a:gd name="T32" fmla="*/ 60 w 144"/>
              <a:gd name="T33" fmla="*/ 7 h 144"/>
              <a:gd name="T34" fmla="*/ 53 w 144"/>
              <a:gd name="T35" fmla="*/ 8 h 144"/>
              <a:gd name="T36" fmla="*/ 47 w 144"/>
              <a:gd name="T37" fmla="*/ 11 h 144"/>
              <a:gd name="T38" fmla="*/ 40 w 144"/>
              <a:gd name="T39" fmla="*/ 13 h 144"/>
              <a:gd name="T40" fmla="*/ 35 w 144"/>
              <a:gd name="T41" fmla="*/ 17 h 144"/>
              <a:gd name="T42" fmla="*/ 29 w 144"/>
              <a:gd name="T43" fmla="*/ 21 h 144"/>
              <a:gd name="T44" fmla="*/ 24 w 144"/>
              <a:gd name="T45" fmla="*/ 26 h 144"/>
              <a:gd name="T46" fmla="*/ 19 w 144"/>
              <a:gd name="T47" fmla="*/ 31 h 144"/>
              <a:gd name="T48" fmla="*/ 16 w 144"/>
              <a:gd name="T49" fmla="*/ 37 h 144"/>
              <a:gd name="T50" fmla="*/ 12 w 144"/>
              <a:gd name="T51" fmla="*/ 43 h 144"/>
              <a:gd name="T52" fmla="*/ 10 w 144"/>
              <a:gd name="T53" fmla="*/ 49 h 144"/>
              <a:gd name="T54" fmla="*/ 8 w 144"/>
              <a:gd name="T55" fmla="*/ 56 h 144"/>
              <a:gd name="T56" fmla="*/ 6 w 144"/>
              <a:gd name="T57" fmla="*/ 63 h 144"/>
              <a:gd name="T58" fmla="*/ 6 w 144"/>
              <a:gd name="T59" fmla="*/ 70 h 144"/>
              <a:gd name="T60" fmla="*/ 6 w 144"/>
              <a:gd name="T61" fmla="*/ 77 h 144"/>
              <a:gd name="T62" fmla="*/ 7 w 144"/>
              <a:gd name="T63" fmla="*/ 84 h 144"/>
              <a:gd name="T64" fmla="*/ 8 w 144"/>
              <a:gd name="T65" fmla="*/ 90 h 144"/>
              <a:gd name="T66" fmla="*/ 11 w 144"/>
              <a:gd name="T67" fmla="*/ 97 h 144"/>
              <a:gd name="T68" fmla="*/ 14 w 144"/>
              <a:gd name="T69" fmla="*/ 103 h 144"/>
              <a:gd name="T70" fmla="*/ 17 w 144"/>
              <a:gd name="T71" fmla="*/ 109 h 144"/>
              <a:gd name="T72" fmla="*/ 21 w 144"/>
              <a:gd name="T73" fmla="*/ 115 h 144"/>
              <a:gd name="T74" fmla="*/ 26 w 144"/>
              <a:gd name="T75" fmla="*/ 120 h 144"/>
              <a:gd name="T76" fmla="*/ 31 w 144"/>
              <a:gd name="T77" fmla="*/ 124 h 144"/>
              <a:gd name="T78" fmla="*/ 37 w 144"/>
              <a:gd name="T79" fmla="*/ 128 h 144"/>
              <a:gd name="T80" fmla="*/ 43 w 144"/>
              <a:gd name="T81" fmla="*/ 131 h 144"/>
              <a:gd name="T82" fmla="*/ 49 w 144"/>
              <a:gd name="T83" fmla="*/ 134 h 144"/>
              <a:gd name="T84" fmla="*/ 56 w 144"/>
              <a:gd name="T85" fmla="*/ 136 h 144"/>
              <a:gd name="T86" fmla="*/ 63 w 144"/>
              <a:gd name="T87" fmla="*/ 137 h 144"/>
              <a:gd name="T88" fmla="*/ 70 w 144"/>
              <a:gd name="T89" fmla="*/ 138 h 144"/>
              <a:gd name="T90" fmla="*/ 77 w 144"/>
              <a:gd name="T91" fmla="*/ 138 h 144"/>
              <a:gd name="T92" fmla="*/ 83 w 144"/>
              <a:gd name="T93" fmla="*/ 137 h 144"/>
              <a:gd name="T94" fmla="*/ 90 w 144"/>
              <a:gd name="T95" fmla="*/ 135 h 144"/>
              <a:gd name="T96" fmla="*/ 97 w 144"/>
              <a:gd name="T97" fmla="*/ 133 h 144"/>
              <a:gd name="T98" fmla="*/ 103 w 144"/>
              <a:gd name="T99" fmla="*/ 130 h 144"/>
              <a:gd name="T100" fmla="*/ 109 w 144"/>
              <a:gd name="T101" fmla="*/ 126 h 144"/>
              <a:gd name="T102" fmla="*/ 114 w 144"/>
              <a:gd name="T103" fmla="*/ 122 h 144"/>
              <a:gd name="T104" fmla="*/ 120 w 144"/>
              <a:gd name="T105" fmla="*/ 117 h 144"/>
              <a:gd name="T106" fmla="*/ 124 w 144"/>
              <a:gd name="T107" fmla="*/ 112 h 144"/>
              <a:gd name="T108" fmla="*/ 128 w 144"/>
              <a:gd name="T109" fmla="*/ 107 h 144"/>
              <a:gd name="T110" fmla="*/ 131 w 144"/>
              <a:gd name="T111" fmla="*/ 100 h 144"/>
              <a:gd name="T112" fmla="*/ 134 w 144"/>
              <a:gd name="T113" fmla="*/ 94 h 144"/>
              <a:gd name="T114" fmla="*/ 136 w 144"/>
              <a:gd name="T115" fmla="*/ 87 h 144"/>
              <a:gd name="T116" fmla="*/ 137 w 144"/>
              <a:gd name="T117" fmla="*/ 81 h 144"/>
              <a:gd name="T118" fmla="*/ 138 w 144"/>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 h="144">
                <a:moveTo>
                  <a:pt x="142" y="73"/>
                </a:moveTo>
                <a:cubicBezTo>
                  <a:pt x="143" y="73"/>
                  <a:pt x="143" y="73"/>
                  <a:pt x="143" y="73"/>
                </a:cubicBezTo>
                <a:cubicBezTo>
                  <a:pt x="143" y="72"/>
                  <a:pt x="144" y="72"/>
                  <a:pt x="144" y="72"/>
                </a:cubicBezTo>
                <a:cubicBezTo>
                  <a:pt x="144" y="71"/>
                  <a:pt x="143" y="71"/>
                  <a:pt x="143" y="71"/>
                </a:cubicBezTo>
                <a:cubicBezTo>
                  <a:pt x="143" y="70"/>
                  <a:pt x="143" y="70"/>
                  <a:pt x="142" y="70"/>
                </a:cubicBezTo>
                <a:cubicBezTo>
                  <a:pt x="142" y="70"/>
                  <a:pt x="140" y="70"/>
                  <a:pt x="138" y="70"/>
                </a:cubicBezTo>
                <a:cubicBezTo>
                  <a:pt x="138" y="69"/>
                  <a:pt x="138" y="68"/>
                  <a:pt x="138" y="67"/>
                </a:cubicBezTo>
                <a:cubicBezTo>
                  <a:pt x="140" y="66"/>
                  <a:pt x="142" y="66"/>
                  <a:pt x="142" y="66"/>
                </a:cubicBezTo>
                <a:cubicBezTo>
                  <a:pt x="142" y="66"/>
                  <a:pt x="143" y="66"/>
                  <a:pt x="143" y="65"/>
                </a:cubicBezTo>
                <a:cubicBezTo>
                  <a:pt x="143" y="65"/>
                  <a:pt x="143" y="65"/>
                  <a:pt x="143" y="64"/>
                </a:cubicBezTo>
                <a:cubicBezTo>
                  <a:pt x="143" y="64"/>
                  <a:pt x="143" y="63"/>
                  <a:pt x="143" y="63"/>
                </a:cubicBezTo>
                <a:cubicBezTo>
                  <a:pt x="142" y="63"/>
                  <a:pt x="142" y="63"/>
                  <a:pt x="142" y="63"/>
                </a:cubicBezTo>
                <a:cubicBezTo>
                  <a:pt x="141" y="63"/>
                  <a:pt x="139" y="63"/>
                  <a:pt x="137" y="63"/>
                </a:cubicBezTo>
                <a:cubicBezTo>
                  <a:pt x="137" y="62"/>
                  <a:pt x="137" y="61"/>
                  <a:pt x="137" y="60"/>
                </a:cubicBezTo>
                <a:cubicBezTo>
                  <a:pt x="139" y="59"/>
                  <a:pt x="141" y="59"/>
                  <a:pt x="141" y="59"/>
                </a:cubicBezTo>
                <a:cubicBezTo>
                  <a:pt x="141" y="58"/>
                  <a:pt x="142" y="58"/>
                  <a:pt x="142" y="58"/>
                </a:cubicBezTo>
                <a:cubicBezTo>
                  <a:pt x="142" y="58"/>
                  <a:pt x="142" y="57"/>
                  <a:pt x="142" y="57"/>
                </a:cubicBezTo>
                <a:cubicBezTo>
                  <a:pt x="142" y="56"/>
                  <a:pt x="142" y="56"/>
                  <a:pt x="141" y="56"/>
                </a:cubicBezTo>
                <a:cubicBezTo>
                  <a:pt x="141" y="56"/>
                  <a:pt x="141" y="55"/>
                  <a:pt x="140" y="56"/>
                </a:cubicBezTo>
                <a:cubicBezTo>
                  <a:pt x="140" y="56"/>
                  <a:pt x="138" y="56"/>
                  <a:pt x="136" y="56"/>
                </a:cubicBezTo>
                <a:cubicBezTo>
                  <a:pt x="136" y="55"/>
                  <a:pt x="135" y="54"/>
                  <a:pt x="135" y="53"/>
                </a:cubicBezTo>
                <a:cubicBezTo>
                  <a:pt x="137" y="52"/>
                  <a:pt x="139" y="52"/>
                  <a:pt x="139" y="51"/>
                </a:cubicBezTo>
                <a:cubicBezTo>
                  <a:pt x="140" y="51"/>
                  <a:pt x="140" y="51"/>
                  <a:pt x="140" y="51"/>
                </a:cubicBezTo>
                <a:cubicBezTo>
                  <a:pt x="140" y="50"/>
                  <a:pt x="140" y="50"/>
                  <a:pt x="140" y="50"/>
                </a:cubicBezTo>
                <a:cubicBezTo>
                  <a:pt x="140" y="49"/>
                  <a:pt x="140" y="49"/>
                  <a:pt x="139" y="49"/>
                </a:cubicBezTo>
                <a:cubicBezTo>
                  <a:pt x="139" y="48"/>
                  <a:pt x="139" y="48"/>
                  <a:pt x="138" y="48"/>
                </a:cubicBezTo>
                <a:cubicBezTo>
                  <a:pt x="138" y="49"/>
                  <a:pt x="136" y="49"/>
                  <a:pt x="134" y="49"/>
                </a:cubicBezTo>
                <a:cubicBezTo>
                  <a:pt x="134" y="48"/>
                  <a:pt x="133" y="48"/>
                  <a:pt x="133" y="47"/>
                </a:cubicBezTo>
                <a:cubicBezTo>
                  <a:pt x="134" y="46"/>
                  <a:pt x="136" y="45"/>
                  <a:pt x="137" y="44"/>
                </a:cubicBezTo>
                <a:cubicBezTo>
                  <a:pt x="137" y="44"/>
                  <a:pt x="137" y="44"/>
                  <a:pt x="137" y="44"/>
                </a:cubicBezTo>
                <a:cubicBezTo>
                  <a:pt x="137" y="43"/>
                  <a:pt x="137" y="43"/>
                  <a:pt x="137" y="43"/>
                </a:cubicBezTo>
                <a:cubicBezTo>
                  <a:pt x="137" y="42"/>
                  <a:pt x="137" y="42"/>
                  <a:pt x="137" y="42"/>
                </a:cubicBezTo>
                <a:cubicBezTo>
                  <a:pt x="136" y="41"/>
                  <a:pt x="136" y="41"/>
                  <a:pt x="136" y="42"/>
                </a:cubicBezTo>
                <a:cubicBezTo>
                  <a:pt x="135" y="42"/>
                  <a:pt x="133" y="42"/>
                  <a:pt x="131" y="43"/>
                </a:cubicBezTo>
                <a:cubicBezTo>
                  <a:pt x="131" y="42"/>
                  <a:pt x="130" y="41"/>
                  <a:pt x="130" y="40"/>
                </a:cubicBezTo>
                <a:cubicBezTo>
                  <a:pt x="132" y="39"/>
                  <a:pt x="133" y="38"/>
                  <a:pt x="134" y="38"/>
                </a:cubicBezTo>
                <a:cubicBezTo>
                  <a:pt x="134" y="38"/>
                  <a:pt x="134" y="37"/>
                  <a:pt x="134" y="37"/>
                </a:cubicBezTo>
                <a:cubicBezTo>
                  <a:pt x="134" y="36"/>
                  <a:pt x="134" y="36"/>
                  <a:pt x="134" y="36"/>
                </a:cubicBezTo>
                <a:cubicBezTo>
                  <a:pt x="134" y="35"/>
                  <a:pt x="133" y="35"/>
                  <a:pt x="133" y="35"/>
                </a:cubicBezTo>
                <a:cubicBezTo>
                  <a:pt x="133" y="35"/>
                  <a:pt x="132" y="35"/>
                  <a:pt x="132" y="35"/>
                </a:cubicBezTo>
                <a:cubicBezTo>
                  <a:pt x="132" y="35"/>
                  <a:pt x="130" y="36"/>
                  <a:pt x="128" y="37"/>
                </a:cubicBezTo>
                <a:cubicBezTo>
                  <a:pt x="127" y="36"/>
                  <a:pt x="127" y="35"/>
                  <a:pt x="126" y="34"/>
                </a:cubicBezTo>
                <a:cubicBezTo>
                  <a:pt x="128" y="33"/>
                  <a:pt x="129" y="32"/>
                  <a:pt x="130" y="32"/>
                </a:cubicBezTo>
                <a:cubicBezTo>
                  <a:pt x="130" y="31"/>
                  <a:pt x="130" y="31"/>
                  <a:pt x="130" y="31"/>
                </a:cubicBezTo>
                <a:cubicBezTo>
                  <a:pt x="130" y="30"/>
                  <a:pt x="130" y="30"/>
                  <a:pt x="130" y="29"/>
                </a:cubicBezTo>
                <a:cubicBezTo>
                  <a:pt x="130" y="29"/>
                  <a:pt x="129" y="29"/>
                  <a:pt x="129" y="29"/>
                </a:cubicBezTo>
                <a:cubicBezTo>
                  <a:pt x="129" y="29"/>
                  <a:pt x="128" y="29"/>
                  <a:pt x="128" y="29"/>
                </a:cubicBezTo>
                <a:cubicBezTo>
                  <a:pt x="128" y="29"/>
                  <a:pt x="126" y="30"/>
                  <a:pt x="124" y="31"/>
                </a:cubicBezTo>
                <a:cubicBezTo>
                  <a:pt x="123" y="31"/>
                  <a:pt x="123" y="30"/>
                  <a:pt x="122" y="29"/>
                </a:cubicBezTo>
                <a:cubicBezTo>
                  <a:pt x="123" y="28"/>
                  <a:pt x="125" y="26"/>
                  <a:pt x="125" y="26"/>
                </a:cubicBezTo>
                <a:cubicBezTo>
                  <a:pt x="125" y="25"/>
                  <a:pt x="126" y="25"/>
                  <a:pt x="125" y="25"/>
                </a:cubicBezTo>
                <a:cubicBezTo>
                  <a:pt x="125" y="24"/>
                  <a:pt x="125" y="24"/>
                  <a:pt x="125" y="24"/>
                </a:cubicBezTo>
                <a:cubicBezTo>
                  <a:pt x="125" y="23"/>
                  <a:pt x="125" y="23"/>
                  <a:pt x="124" y="23"/>
                </a:cubicBezTo>
                <a:cubicBezTo>
                  <a:pt x="124" y="23"/>
                  <a:pt x="123" y="23"/>
                  <a:pt x="123" y="23"/>
                </a:cubicBezTo>
                <a:cubicBezTo>
                  <a:pt x="123" y="24"/>
                  <a:pt x="121" y="25"/>
                  <a:pt x="120" y="26"/>
                </a:cubicBezTo>
                <a:cubicBezTo>
                  <a:pt x="119" y="25"/>
                  <a:pt x="118" y="25"/>
                  <a:pt x="117" y="24"/>
                </a:cubicBezTo>
                <a:cubicBezTo>
                  <a:pt x="118" y="22"/>
                  <a:pt x="120" y="21"/>
                  <a:pt x="120" y="20"/>
                </a:cubicBezTo>
                <a:cubicBezTo>
                  <a:pt x="120" y="20"/>
                  <a:pt x="120" y="20"/>
                  <a:pt x="120" y="19"/>
                </a:cubicBezTo>
                <a:cubicBezTo>
                  <a:pt x="120" y="19"/>
                  <a:pt x="120" y="19"/>
                  <a:pt x="120" y="18"/>
                </a:cubicBezTo>
                <a:cubicBezTo>
                  <a:pt x="120" y="18"/>
                  <a:pt x="119" y="18"/>
                  <a:pt x="119" y="18"/>
                </a:cubicBezTo>
                <a:cubicBezTo>
                  <a:pt x="118" y="18"/>
                  <a:pt x="118" y="18"/>
                  <a:pt x="118" y="18"/>
                </a:cubicBezTo>
                <a:cubicBezTo>
                  <a:pt x="117" y="19"/>
                  <a:pt x="116" y="20"/>
                  <a:pt x="114" y="21"/>
                </a:cubicBezTo>
                <a:cubicBezTo>
                  <a:pt x="114" y="21"/>
                  <a:pt x="113" y="20"/>
                  <a:pt x="112" y="19"/>
                </a:cubicBezTo>
                <a:cubicBezTo>
                  <a:pt x="113" y="18"/>
                  <a:pt x="114" y="16"/>
                  <a:pt x="114" y="16"/>
                </a:cubicBezTo>
                <a:cubicBezTo>
                  <a:pt x="115" y="15"/>
                  <a:pt x="115" y="15"/>
                  <a:pt x="115" y="14"/>
                </a:cubicBezTo>
                <a:cubicBezTo>
                  <a:pt x="114" y="14"/>
                  <a:pt x="114" y="14"/>
                  <a:pt x="114" y="13"/>
                </a:cubicBezTo>
                <a:cubicBezTo>
                  <a:pt x="114" y="13"/>
                  <a:pt x="113" y="13"/>
                  <a:pt x="113" y="13"/>
                </a:cubicBezTo>
                <a:cubicBezTo>
                  <a:pt x="113" y="13"/>
                  <a:pt x="112" y="13"/>
                  <a:pt x="112" y="14"/>
                </a:cubicBezTo>
                <a:cubicBezTo>
                  <a:pt x="112" y="14"/>
                  <a:pt x="110" y="16"/>
                  <a:pt x="109" y="17"/>
                </a:cubicBezTo>
                <a:cubicBezTo>
                  <a:pt x="108" y="16"/>
                  <a:pt x="107" y="16"/>
                  <a:pt x="106" y="15"/>
                </a:cubicBezTo>
                <a:cubicBezTo>
                  <a:pt x="107" y="14"/>
                  <a:pt x="108" y="12"/>
                  <a:pt x="108" y="11"/>
                </a:cubicBezTo>
                <a:cubicBezTo>
                  <a:pt x="108" y="11"/>
                  <a:pt x="108" y="11"/>
                  <a:pt x="108" y="10"/>
                </a:cubicBezTo>
                <a:cubicBezTo>
                  <a:pt x="108" y="10"/>
                  <a:pt x="108" y="10"/>
                  <a:pt x="108" y="9"/>
                </a:cubicBezTo>
                <a:cubicBezTo>
                  <a:pt x="107" y="9"/>
                  <a:pt x="107" y="9"/>
                  <a:pt x="107" y="9"/>
                </a:cubicBezTo>
                <a:cubicBezTo>
                  <a:pt x="106" y="9"/>
                  <a:pt x="106" y="9"/>
                  <a:pt x="106" y="10"/>
                </a:cubicBezTo>
                <a:cubicBezTo>
                  <a:pt x="105" y="10"/>
                  <a:pt x="104" y="12"/>
                  <a:pt x="103" y="13"/>
                </a:cubicBezTo>
                <a:cubicBezTo>
                  <a:pt x="102" y="13"/>
                  <a:pt x="101" y="13"/>
                  <a:pt x="100" y="12"/>
                </a:cubicBezTo>
                <a:cubicBezTo>
                  <a:pt x="101" y="10"/>
                  <a:pt x="102" y="8"/>
                  <a:pt x="102" y="8"/>
                </a:cubicBezTo>
                <a:cubicBezTo>
                  <a:pt x="102" y="8"/>
                  <a:pt x="102" y="7"/>
                  <a:pt x="102" y="7"/>
                </a:cubicBezTo>
                <a:cubicBezTo>
                  <a:pt x="102" y="6"/>
                  <a:pt x="101" y="6"/>
                  <a:pt x="101" y="6"/>
                </a:cubicBezTo>
                <a:cubicBezTo>
                  <a:pt x="101" y="6"/>
                  <a:pt x="100" y="6"/>
                  <a:pt x="100" y="6"/>
                </a:cubicBezTo>
                <a:cubicBezTo>
                  <a:pt x="100" y="6"/>
                  <a:pt x="99" y="6"/>
                  <a:pt x="99" y="7"/>
                </a:cubicBezTo>
                <a:cubicBezTo>
                  <a:pt x="99" y="7"/>
                  <a:pt x="98" y="9"/>
                  <a:pt x="97" y="11"/>
                </a:cubicBezTo>
                <a:cubicBezTo>
                  <a:pt x="96" y="10"/>
                  <a:pt x="95" y="10"/>
                  <a:pt x="94" y="9"/>
                </a:cubicBezTo>
                <a:cubicBezTo>
                  <a:pt x="94" y="8"/>
                  <a:pt x="95" y="5"/>
                  <a:pt x="95" y="5"/>
                </a:cubicBezTo>
                <a:cubicBezTo>
                  <a:pt x="95" y="5"/>
                  <a:pt x="95" y="4"/>
                  <a:pt x="95" y="4"/>
                </a:cubicBezTo>
                <a:cubicBezTo>
                  <a:pt x="95" y="4"/>
                  <a:pt x="94" y="3"/>
                  <a:pt x="94" y="3"/>
                </a:cubicBezTo>
                <a:cubicBezTo>
                  <a:pt x="94" y="3"/>
                  <a:pt x="93" y="3"/>
                  <a:pt x="93" y="3"/>
                </a:cubicBezTo>
                <a:cubicBezTo>
                  <a:pt x="93" y="4"/>
                  <a:pt x="92" y="4"/>
                  <a:pt x="92" y="4"/>
                </a:cubicBezTo>
                <a:cubicBezTo>
                  <a:pt x="92" y="5"/>
                  <a:pt x="91" y="6"/>
                  <a:pt x="90" y="8"/>
                </a:cubicBezTo>
                <a:cubicBezTo>
                  <a:pt x="89" y="8"/>
                  <a:pt x="88" y="8"/>
                  <a:pt x="87" y="7"/>
                </a:cubicBezTo>
                <a:cubicBezTo>
                  <a:pt x="88" y="5"/>
                  <a:pt x="88" y="3"/>
                  <a:pt x="88" y="3"/>
                </a:cubicBezTo>
                <a:cubicBezTo>
                  <a:pt x="88" y="3"/>
                  <a:pt x="88" y="2"/>
                  <a:pt x="88" y="2"/>
                </a:cubicBezTo>
                <a:cubicBezTo>
                  <a:pt x="87" y="2"/>
                  <a:pt x="87" y="1"/>
                  <a:pt x="87" y="1"/>
                </a:cubicBezTo>
                <a:cubicBezTo>
                  <a:pt x="86" y="1"/>
                  <a:pt x="86" y="1"/>
                  <a:pt x="86" y="1"/>
                </a:cubicBezTo>
                <a:cubicBezTo>
                  <a:pt x="85" y="2"/>
                  <a:pt x="85" y="2"/>
                  <a:pt x="85" y="2"/>
                </a:cubicBezTo>
                <a:cubicBezTo>
                  <a:pt x="85" y="3"/>
                  <a:pt x="84" y="5"/>
                  <a:pt x="83" y="7"/>
                </a:cubicBezTo>
                <a:cubicBezTo>
                  <a:pt x="83" y="6"/>
                  <a:pt x="82" y="6"/>
                  <a:pt x="81" y="6"/>
                </a:cubicBezTo>
                <a:cubicBezTo>
                  <a:pt x="81" y="4"/>
                  <a:pt x="81" y="2"/>
                  <a:pt x="81" y="2"/>
                </a:cubicBezTo>
                <a:cubicBezTo>
                  <a:pt x="81" y="1"/>
                  <a:pt x="81" y="1"/>
                  <a:pt x="80" y="1"/>
                </a:cubicBezTo>
                <a:cubicBezTo>
                  <a:pt x="80" y="0"/>
                  <a:pt x="80" y="0"/>
                  <a:pt x="79" y="0"/>
                </a:cubicBezTo>
                <a:cubicBezTo>
                  <a:pt x="79" y="0"/>
                  <a:pt x="78" y="0"/>
                  <a:pt x="78" y="0"/>
                </a:cubicBezTo>
                <a:cubicBezTo>
                  <a:pt x="78" y="1"/>
                  <a:pt x="78" y="1"/>
                  <a:pt x="78" y="1"/>
                </a:cubicBezTo>
                <a:cubicBezTo>
                  <a:pt x="77" y="2"/>
                  <a:pt x="77" y="4"/>
                  <a:pt x="77" y="6"/>
                </a:cubicBezTo>
                <a:cubicBezTo>
                  <a:pt x="76" y="6"/>
                  <a:pt x="75" y="6"/>
                  <a:pt x="74" y="6"/>
                </a:cubicBezTo>
                <a:cubicBezTo>
                  <a:pt x="74" y="4"/>
                  <a:pt x="73" y="2"/>
                  <a:pt x="73" y="1"/>
                </a:cubicBezTo>
                <a:cubicBezTo>
                  <a:pt x="73" y="1"/>
                  <a:pt x="73" y="0"/>
                  <a:pt x="73" y="0"/>
                </a:cubicBezTo>
                <a:cubicBezTo>
                  <a:pt x="73" y="0"/>
                  <a:pt x="72" y="0"/>
                  <a:pt x="72" y="0"/>
                </a:cubicBezTo>
                <a:cubicBezTo>
                  <a:pt x="71" y="0"/>
                  <a:pt x="71" y="0"/>
                  <a:pt x="71" y="0"/>
                </a:cubicBezTo>
                <a:cubicBezTo>
                  <a:pt x="70" y="0"/>
                  <a:pt x="70" y="1"/>
                  <a:pt x="70" y="1"/>
                </a:cubicBezTo>
                <a:cubicBezTo>
                  <a:pt x="70" y="2"/>
                  <a:pt x="70" y="4"/>
                  <a:pt x="70" y="6"/>
                </a:cubicBezTo>
                <a:cubicBezTo>
                  <a:pt x="69" y="6"/>
                  <a:pt x="68" y="6"/>
                  <a:pt x="67" y="6"/>
                </a:cubicBezTo>
                <a:cubicBezTo>
                  <a:pt x="66" y="4"/>
                  <a:pt x="66" y="2"/>
                  <a:pt x="66" y="1"/>
                </a:cubicBezTo>
                <a:cubicBezTo>
                  <a:pt x="66" y="1"/>
                  <a:pt x="66" y="1"/>
                  <a:pt x="65" y="0"/>
                </a:cubicBezTo>
                <a:cubicBezTo>
                  <a:pt x="65" y="0"/>
                  <a:pt x="65" y="0"/>
                  <a:pt x="64" y="0"/>
                </a:cubicBezTo>
                <a:cubicBezTo>
                  <a:pt x="64" y="0"/>
                  <a:pt x="63" y="0"/>
                  <a:pt x="63" y="1"/>
                </a:cubicBezTo>
                <a:cubicBezTo>
                  <a:pt x="63" y="1"/>
                  <a:pt x="63" y="1"/>
                  <a:pt x="63" y="2"/>
                </a:cubicBezTo>
                <a:cubicBezTo>
                  <a:pt x="63" y="2"/>
                  <a:pt x="63" y="4"/>
                  <a:pt x="63" y="6"/>
                </a:cubicBezTo>
                <a:cubicBezTo>
                  <a:pt x="62" y="6"/>
                  <a:pt x="61" y="6"/>
                  <a:pt x="60" y="7"/>
                </a:cubicBezTo>
                <a:cubicBezTo>
                  <a:pt x="59" y="5"/>
                  <a:pt x="59" y="3"/>
                  <a:pt x="59" y="2"/>
                </a:cubicBezTo>
                <a:cubicBezTo>
                  <a:pt x="58" y="2"/>
                  <a:pt x="58" y="2"/>
                  <a:pt x="58" y="1"/>
                </a:cubicBezTo>
                <a:cubicBezTo>
                  <a:pt x="58" y="1"/>
                  <a:pt x="57" y="1"/>
                  <a:pt x="57" y="1"/>
                </a:cubicBezTo>
                <a:cubicBezTo>
                  <a:pt x="56" y="1"/>
                  <a:pt x="56" y="2"/>
                  <a:pt x="56" y="2"/>
                </a:cubicBezTo>
                <a:cubicBezTo>
                  <a:pt x="56" y="2"/>
                  <a:pt x="55" y="3"/>
                  <a:pt x="56" y="3"/>
                </a:cubicBezTo>
                <a:cubicBezTo>
                  <a:pt x="56" y="3"/>
                  <a:pt x="56" y="5"/>
                  <a:pt x="56" y="7"/>
                </a:cubicBezTo>
                <a:cubicBezTo>
                  <a:pt x="55" y="8"/>
                  <a:pt x="54" y="8"/>
                  <a:pt x="53" y="8"/>
                </a:cubicBezTo>
                <a:cubicBezTo>
                  <a:pt x="52" y="6"/>
                  <a:pt x="52" y="5"/>
                  <a:pt x="51" y="4"/>
                </a:cubicBezTo>
                <a:cubicBezTo>
                  <a:pt x="51" y="4"/>
                  <a:pt x="51" y="4"/>
                  <a:pt x="51" y="3"/>
                </a:cubicBezTo>
                <a:cubicBezTo>
                  <a:pt x="50" y="3"/>
                  <a:pt x="50" y="3"/>
                  <a:pt x="50" y="3"/>
                </a:cubicBezTo>
                <a:cubicBezTo>
                  <a:pt x="49" y="3"/>
                  <a:pt x="49" y="4"/>
                  <a:pt x="49" y="4"/>
                </a:cubicBezTo>
                <a:cubicBezTo>
                  <a:pt x="49" y="4"/>
                  <a:pt x="48" y="5"/>
                  <a:pt x="49" y="5"/>
                </a:cubicBezTo>
                <a:cubicBezTo>
                  <a:pt x="49" y="5"/>
                  <a:pt x="49" y="8"/>
                  <a:pt x="49" y="9"/>
                </a:cubicBezTo>
                <a:cubicBezTo>
                  <a:pt x="49" y="10"/>
                  <a:pt x="48" y="10"/>
                  <a:pt x="47" y="11"/>
                </a:cubicBezTo>
                <a:cubicBezTo>
                  <a:pt x="46" y="9"/>
                  <a:pt x="45" y="7"/>
                  <a:pt x="45" y="7"/>
                </a:cubicBezTo>
                <a:cubicBezTo>
                  <a:pt x="44" y="6"/>
                  <a:pt x="44" y="6"/>
                  <a:pt x="44" y="6"/>
                </a:cubicBezTo>
                <a:cubicBezTo>
                  <a:pt x="43" y="6"/>
                  <a:pt x="43" y="6"/>
                  <a:pt x="43" y="6"/>
                </a:cubicBezTo>
                <a:cubicBezTo>
                  <a:pt x="42" y="6"/>
                  <a:pt x="42" y="6"/>
                  <a:pt x="42" y="7"/>
                </a:cubicBezTo>
                <a:cubicBezTo>
                  <a:pt x="42" y="7"/>
                  <a:pt x="42" y="8"/>
                  <a:pt x="42" y="8"/>
                </a:cubicBezTo>
                <a:cubicBezTo>
                  <a:pt x="42" y="8"/>
                  <a:pt x="42" y="10"/>
                  <a:pt x="43" y="12"/>
                </a:cubicBezTo>
                <a:cubicBezTo>
                  <a:pt x="42" y="13"/>
                  <a:pt x="41" y="13"/>
                  <a:pt x="40" y="13"/>
                </a:cubicBezTo>
                <a:cubicBezTo>
                  <a:pt x="39" y="12"/>
                  <a:pt x="38" y="10"/>
                  <a:pt x="38" y="10"/>
                </a:cubicBezTo>
                <a:cubicBezTo>
                  <a:pt x="38" y="9"/>
                  <a:pt x="37" y="9"/>
                  <a:pt x="37" y="9"/>
                </a:cubicBezTo>
                <a:cubicBezTo>
                  <a:pt x="37" y="9"/>
                  <a:pt x="36" y="9"/>
                  <a:pt x="36" y="9"/>
                </a:cubicBezTo>
                <a:cubicBezTo>
                  <a:pt x="35" y="10"/>
                  <a:pt x="35" y="10"/>
                  <a:pt x="35" y="10"/>
                </a:cubicBezTo>
                <a:cubicBezTo>
                  <a:pt x="35" y="11"/>
                  <a:pt x="35" y="11"/>
                  <a:pt x="35" y="11"/>
                </a:cubicBezTo>
                <a:cubicBezTo>
                  <a:pt x="35" y="12"/>
                  <a:pt x="36" y="14"/>
                  <a:pt x="37" y="15"/>
                </a:cubicBezTo>
                <a:cubicBezTo>
                  <a:pt x="36" y="16"/>
                  <a:pt x="35" y="16"/>
                  <a:pt x="35" y="17"/>
                </a:cubicBezTo>
                <a:cubicBezTo>
                  <a:pt x="33" y="16"/>
                  <a:pt x="32" y="14"/>
                  <a:pt x="32" y="14"/>
                </a:cubicBezTo>
                <a:cubicBezTo>
                  <a:pt x="31" y="13"/>
                  <a:pt x="31" y="13"/>
                  <a:pt x="31" y="13"/>
                </a:cubicBezTo>
                <a:cubicBezTo>
                  <a:pt x="30" y="13"/>
                  <a:pt x="30" y="13"/>
                  <a:pt x="30" y="13"/>
                </a:cubicBezTo>
                <a:cubicBezTo>
                  <a:pt x="29" y="14"/>
                  <a:pt x="29" y="14"/>
                  <a:pt x="29" y="14"/>
                </a:cubicBezTo>
                <a:cubicBezTo>
                  <a:pt x="29" y="15"/>
                  <a:pt x="29" y="15"/>
                  <a:pt x="29" y="16"/>
                </a:cubicBezTo>
                <a:cubicBezTo>
                  <a:pt x="29" y="16"/>
                  <a:pt x="30" y="18"/>
                  <a:pt x="31" y="19"/>
                </a:cubicBezTo>
                <a:cubicBezTo>
                  <a:pt x="31" y="20"/>
                  <a:pt x="30" y="21"/>
                  <a:pt x="29" y="21"/>
                </a:cubicBezTo>
                <a:cubicBezTo>
                  <a:pt x="28" y="20"/>
                  <a:pt x="26" y="19"/>
                  <a:pt x="26" y="18"/>
                </a:cubicBezTo>
                <a:cubicBezTo>
                  <a:pt x="25" y="18"/>
                  <a:pt x="25" y="18"/>
                  <a:pt x="25" y="18"/>
                </a:cubicBezTo>
                <a:cubicBezTo>
                  <a:pt x="24" y="18"/>
                  <a:pt x="24" y="18"/>
                  <a:pt x="24" y="18"/>
                </a:cubicBezTo>
                <a:cubicBezTo>
                  <a:pt x="23" y="19"/>
                  <a:pt x="23" y="19"/>
                  <a:pt x="23" y="19"/>
                </a:cubicBezTo>
                <a:cubicBezTo>
                  <a:pt x="23" y="20"/>
                  <a:pt x="23" y="20"/>
                  <a:pt x="23" y="20"/>
                </a:cubicBezTo>
                <a:cubicBezTo>
                  <a:pt x="24" y="21"/>
                  <a:pt x="25" y="22"/>
                  <a:pt x="26" y="24"/>
                </a:cubicBezTo>
                <a:cubicBezTo>
                  <a:pt x="25" y="25"/>
                  <a:pt x="25" y="25"/>
                  <a:pt x="24" y="26"/>
                </a:cubicBezTo>
                <a:cubicBezTo>
                  <a:pt x="22" y="25"/>
                  <a:pt x="21" y="24"/>
                  <a:pt x="20" y="23"/>
                </a:cubicBezTo>
                <a:cubicBezTo>
                  <a:pt x="20" y="23"/>
                  <a:pt x="20" y="23"/>
                  <a:pt x="19" y="23"/>
                </a:cubicBezTo>
                <a:cubicBezTo>
                  <a:pt x="19" y="23"/>
                  <a:pt x="19" y="23"/>
                  <a:pt x="18" y="24"/>
                </a:cubicBezTo>
                <a:cubicBezTo>
                  <a:pt x="18" y="24"/>
                  <a:pt x="18" y="24"/>
                  <a:pt x="18" y="25"/>
                </a:cubicBezTo>
                <a:cubicBezTo>
                  <a:pt x="18" y="25"/>
                  <a:pt x="18" y="25"/>
                  <a:pt x="18" y="26"/>
                </a:cubicBezTo>
                <a:cubicBezTo>
                  <a:pt x="19" y="26"/>
                  <a:pt x="20" y="28"/>
                  <a:pt x="21" y="29"/>
                </a:cubicBezTo>
                <a:cubicBezTo>
                  <a:pt x="21" y="30"/>
                  <a:pt x="20" y="31"/>
                  <a:pt x="19" y="31"/>
                </a:cubicBezTo>
                <a:cubicBezTo>
                  <a:pt x="18" y="30"/>
                  <a:pt x="16" y="29"/>
                  <a:pt x="16" y="29"/>
                </a:cubicBezTo>
                <a:cubicBezTo>
                  <a:pt x="15" y="29"/>
                  <a:pt x="15" y="29"/>
                  <a:pt x="15" y="29"/>
                </a:cubicBezTo>
                <a:cubicBezTo>
                  <a:pt x="14" y="29"/>
                  <a:pt x="14" y="29"/>
                  <a:pt x="14" y="29"/>
                </a:cubicBezTo>
                <a:cubicBezTo>
                  <a:pt x="13" y="30"/>
                  <a:pt x="13" y="30"/>
                  <a:pt x="13" y="31"/>
                </a:cubicBezTo>
                <a:cubicBezTo>
                  <a:pt x="13" y="31"/>
                  <a:pt x="14" y="31"/>
                  <a:pt x="14" y="32"/>
                </a:cubicBezTo>
                <a:cubicBezTo>
                  <a:pt x="14" y="32"/>
                  <a:pt x="16" y="33"/>
                  <a:pt x="17" y="34"/>
                </a:cubicBezTo>
                <a:cubicBezTo>
                  <a:pt x="17" y="35"/>
                  <a:pt x="16" y="36"/>
                  <a:pt x="16" y="37"/>
                </a:cubicBezTo>
                <a:cubicBezTo>
                  <a:pt x="14" y="36"/>
                  <a:pt x="12" y="35"/>
                  <a:pt x="11" y="35"/>
                </a:cubicBezTo>
                <a:cubicBezTo>
                  <a:pt x="11" y="35"/>
                  <a:pt x="11" y="35"/>
                  <a:pt x="10" y="35"/>
                </a:cubicBezTo>
                <a:cubicBezTo>
                  <a:pt x="10" y="35"/>
                  <a:pt x="10" y="35"/>
                  <a:pt x="10" y="36"/>
                </a:cubicBezTo>
                <a:cubicBezTo>
                  <a:pt x="9" y="36"/>
                  <a:pt x="9" y="36"/>
                  <a:pt x="9" y="37"/>
                </a:cubicBezTo>
                <a:cubicBezTo>
                  <a:pt x="9" y="37"/>
                  <a:pt x="10" y="38"/>
                  <a:pt x="10" y="38"/>
                </a:cubicBezTo>
                <a:cubicBezTo>
                  <a:pt x="10" y="38"/>
                  <a:pt x="12" y="39"/>
                  <a:pt x="14" y="40"/>
                </a:cubicBezTo>
                <a:cubicBezTo>
                  <a:pt x="13" y="41"/>
                  <a:pt x="13" y="42"/>
                  <a:pt x="12" y="43"/>
                </a:cubicBezTo>
                <a:cubicBezTo>
                  <a:pt x="10" y="42"/>
                  <a:pt x="8" y="42"/>
                  <a:pt x="8" y="42"/>
                </a:cubicBezTo>
                <a:cubicBezTo>
                  <a:pt x="8" y="41"/>
                  <a:pt x="7" y="41"/>
                  <a:pt x="7" y="42"/>
                </a:cubicBezTo>
                <a:cubicBezTo>
                  <a:pt x="7" y="42"/>
                  <a:pt x="6" y="42"/>
                  <a:pt x="6" y="43"/>
                </a:cubicBezTo>
                <a:cubicBezTo>
                  <a:pt x="6" y="43"/>
                  <a:pt x="6" y="43"/>
                  <a:pt x="6" y="44"/>
                </a:cubicBezTo>
                <a:cubicBezTo>
                  <a:pt x="6" y="44"/>
                  <a:pt x="6" y="44"/>
                  <a:pt x="7" y="44"/>
                </a:cubicBezTo>
                <a:cubicBezTo>
                  <a:pt x="7" y="45"/>
                  <a:pt x="9" y="46"/>
                  <a:pt x="11" y="47"/>
                </a:cubicBezTo>
                <a:cubicBezTo>
                  <a:pt x="10" y="48"/>
                  <a:pt x="10" y="48"/>
                  <a:pt x="10" y="49"/>
                </a:cubicBezTo>
                <a:cubicBezTo>
                  <a:pt x="8" y="49"/>
                  <a:pt x="6" y="49"/>
                  <a:pt x="5" y="48"/>
                </a:cubicBezTo>
                <a:cubicBezTo>
                  <a:pt x="5" y="48"/>
                  <a:pt x="4" y="48"/>
                  <a:pt x="4" y="49"/>
                </a:cubicBezTo>
                <a:cubicBezTo>
                  <a:pt x="4" y="49"/>
                  <a:pt x="4" y="49"/>
                  <a:pt x="3" y="50"/>
                </a:cubicBezTo>
                <a:cubicBezTo>
                  <a:pt x="3" y="50"/>
                  <a:pt x="3" y="50"/>
                  <a:pt x="3" y="51"/>
                </a:cubicBezTo>
                <a:cubicBezTo>
                  <a:pt x="4" y="51"/>
                  <a:pt x="4" y="51"/>
                  <a:pt x="4" y="51"/>
                </a:cubicBezTo>
                <a:cubicBezTo>
                  <a:pt x="5" y="52"/>
                  <a:pt x="7" y="52"/>
                  <a:pt x="8" y="53"/>
                </a:cubicBezTo>
                <a:cubicBezTo>
                  <a:pt x="8" y="54"/>
                  <a:pt x="8" y="55"/>
                  <a:pt x="8" y="56"/>
                </a:cubicBezTo>
                <a:cubicBezTo>
                  <a:pt x="6" y="56"/>
                  <a:pt x="4" y="56"/>
                  <a:pt x="3" y="56"/>
                </a:cubicBezTo>
                <a:cubicBezTo>
                  <a:pt x="3" y="55"/>
                  <a:pt x="2" y="56"/>
                  <a:pt x="2" y="56"/>
                </a:cubicBezTo>
                <a:cubicBezTo>
                  <a:pt x="2" y="56"/>
                  <a:pt x="2" y="56"/>
                  <a:pt x="2" y="57"/>
                </a:cubicBezTo>
                <a:cubicBezTo>
                  <a:pt x="1" y="57"/>
                  <a:pt x="2" y="58"/>
                  <a:pt x="2" y="58"/>
                </a:cubicBezTo>
                <a:cubicBezTo>
                  <a:pt x="2" y="58"/>
                  <a:pt x="2" y="58"/>
                  <a:pt x="2" y="59"/>
                </a:cubicBezTo>
                <a:cubicBezTo>
                  <a:pt x="3" y="59"/>
                  <a:pt x="5" y="59"/>
                  <a:pt x="7" y="60"/>
                </a:cubicBezTo>
                <a:cubicBezTo>
                  <a:pt x="7" y="61"/>
                  <a:pt x="6" y="62"/>
                  <a:pt x="6" y="63"/>
                </a:cubicBezTo>
                <a:cubicBezTo>
                  <a:pt x="4" y="63"/>
                  <a:pt x="2" y="63"/>
                  <a:pt x="2" y="63"/>
                </a:cubicBezTo>
                <a:cubicBezTo>
                  <a:pt x="1" y="63"/>
                  <a:pt x="1" y="63"/>
                  <a:pt x="1" y="63"/>
                </a:cubicBezTo>
                <a:cubicBezTo>
                  <a:pt x="1" y="63"/>
                  <a:pt x="0" y="64"/>
                  <a:pt x="0" y="64"/>
                </a:cubicBezTo>
                <a:cubicBezTo>
                  <a:pt x="0" y="65"/>
                  <a:pt x="0" y="65"/>
                  <a:pt x="1" y="65"/>
                </a:cubicBezTo>
                <a:cubicBezTo>
                  <a:pt x="1" y="66"/>
                  <a:pt x="1" y="66"/>
                  <a:pt x="2" y="66"/>
                </a:cubicBezTo>
                <a:cubicBezTo>
                  <a:pt x="2" y="66"/>
                  <a:pt x="4" y="66"/>
                  <a:pt x="6" y="67"/>
                </a:cubicBezTo>
                <a:cubicBezTo>
                  <a:pt x="6" y="68"/>
                  <a:pt x="6" y="69"/>
                  <a:pt x="6" y="70"/>
                </a:cubicBezTo>
                <a:cubicBezTo>
                  <a:pt x="4" y="70"/>
                  <a:pt x="2" y="70"/>
                  <a:pt x="1" y="70"/>
                </a:cubicBezTo>
                <a:cubicBezTo>
                  <a:pt x="1" y="70"/>
                  <a:pt x="1" y="70"/>
                  <a:pt x="0" y="71"/>
                </a:cubicBezTo>
                <a:cubicBezTo>
                  <a:pt x="0" y="71"/>
                  <a:pt x="0" y="71"/>
                  <a:pt x="0" y="72"/>
                </a:cubicBezTo>
                <a:cubicBezTo>
                  <a:pt x="0" y="72"/>
                  <a:pt x="0" y="72"/>
                  <a:pt x="0" y="73"/>
                </a:cubicBezTo>
                <a:cubicBezTo>
                  <a:pt x="1" y="73"/>
                  <a:pt x="1" y="73"/>
                  <a:pt x="1" y="73"/>
                </a:cubicBezTo>
                <a:cubicBezTo>
                  <a:pt x="2" y="73"/>
                  <a:pt x="4" y="74"/>
                  <a:pt x="6" y="74"/>
                </a:cubicBezTo>
                <a:cubicBezTo>
                  <a:pt x="6" y="75"/>
                  <a:pt x="6" y="76"/>
                  <a:pt x="6" y="77"/>
                </a:cubicBezTo>
                <a:cubicBezTo>
                  <a:pt x="4" y="77"/>
                  <a:pt x="2" y="78"/>
                  <a:pt x="2" y="78"/>
                </a:cubicBezTo>
                <a:cubicBezTo>
                  <a:pt x="1" y="78"/>
                  <a:pt x="1" y="78"/>
                  <a:pt x="1" y="78"/>
                </a:cubicBezTo>
                <a:cubicBezTo>
                  <a:pt x="0" y="79"/>
                  <a:pt x="0" y="79"/>
                  <a:pt x="0" y="79"/>
                </a:cubicBezTo>
                <a:cubicBezTo>
                  <a:pt x="0" y="80"/>
                  <a:pt x="1" y="80"/>
                  <a:pt x="1" y="80"/>
                </a:cubicBezTo>
                <a:cubicBezTo>
                  <a:pt x="1" y="80"/>
                  <a:pt x="1" y="81"/>
                  <a:pt x="2" y="81"/>
                </a:cubicBezTo>
                <a:cubicBezTo>
                  <a:pt x="2" y="81"/>
                  <a:pt x="4" y="81"/>
                  <a:pt x="6" y="81"/>
                </a:cubicBezTo>
                <a:cubicBezTo>
                  <a:pt x="6" y="82"/>
                  <a:pt x="7" y="83"/>
                  <a:pt x="7" y="84"/>
                </a:cubicBezTo>
                <a:cubicBezTo>
                  <a:pt x="5" y="84"/>
                  <a:pt x="3" y="85"/>
                  <a:pt x="2" y="85"/>
                </a:cubicBezTo>
                <a:cubicBezTo>
                  <a:pt x="2" y="85"/>
                  <a:pt x="2" y="85"/>
                  <a:pt x="2" y="86"/>
                </a:cubicBezTo>
                <a:cubicBezTo>
                  <a:pt x="2" y="86"/>
                  <a:pt x="1" y="86"/>
                  <a:pt x="2" y="87"/>
                </a:cubicBezTo>
                <a:cubicBezTo>
                  <a:pt x="2" y="87"/>
                  <a:pt x="2" y="87"/>
                  <a:pt x="2" y="88"/>
                </a:cubicBezTo>
                <a:cubicBezTo>
                  <a:pt x="2" y="88"/>
                  <a:pt x="3" y="88"/>
                  <a:pt x="3" y="88"/>
                </a:cubicBezTo>
                <a:cubicBezTo>
                  <a:pt x="4" y="88"/>
                  <a:pt x="6" y="88"/>
                  <a:pt x="8" y="87"/>
                </a:cubicBezTo>
                <a:cubicBezTo>
                  <a:pt x="8" y="88"/>
                  <a:pt x="8" y="89"/>
                  <a:pt x="8" y="90"/>
                </a:cubicBezTo>
                <a:cubicBezTo>
                  <a:pt x="7" y="91"/>
                  <a:pt x="5" y="92"/>
                  <a:pt x="4" y="92"/>
                </a:cubicBezTo>
                <a:cubicBezTo>
                  <a:pt x="4" y="92"/>
                  <a:pt x="4" y="92"/>
                  <a:pt x="3" y="93"/>
                </a:cubicBezTo>
                <a:cubicBezTo>
                  <a:pt x="3" y="93"/>
                  <a:pt x="3" y="94"/>
                  <a:pt x="3" y="94"/>
                </a:cubicBezTo>
                <a:cubicBezTo>
                  <a:pt x="4" y="94"/>
                  <a:pt x="4" y="95"/>
                  <a:pt x="4" y="95"/>
                </a:cubicBezTo>
                <a:cubicBezTo>
                  <a:pt x="4" y="95"/>
                  <a:pt x="5" y="95"/>
                  <a:pt x="5" y="95"/>
                </a:cubicBezTo>
                <a:cubicBezTo>
                  <a:pt x="6" y="95"/>
                  <a:pt x="8" y="94"/>
                  <a:pt x="10" y="94"/>
                </a:cubicBezTo>
                <a:cubicBezTo>
                  <a:pt x="10" y="95"/>
                  <a:pt x="10" y="96"/>
                  <a:pt x="11" y="97"/>
                </a:cubicBezTo>
                <a:cubicBezTo>
                  <a:pt x="9" y="98"/>
                  <a:pt x="7" y="99"/>
                  <a:pt x="7" y="99"/>
                </a:cubicBezTo>
                <a:cubicBezTo>
                  <a:pt x="6" y="99"/>
                  <a:pt x="6" y="100"/>
                  <a:pt x="6" y="100"/>
                </a:cubicBezTo>
                <a:cubicBezTo>
                  <a:pt x="6" y="100"/>
                  <a:pt x="6" y="101"/>
                  <a:pt x="6" y="101"/>
                </a:cubicBezTo>
                <a:cubicBezTo>
                  <a:pt x="6" y="101"/>
                  <a:pt x="7" y="102"/>
                  <a:pt x="7" y="102"/>
                </a:cubicBezTo>
                <a:cubicBezTo>
                  <a:pt x="7" y="102"/>
                  <a:pt x="8" y="102"/>
                  <a:pt x="8" y="102"/>
                </a:cubicBezTo>
                <a:cubicBezTo>
                  <a:pt x="8" y="102"/>
                  <a:pt x="10" y="101"/>
                  <a:pt x="12" y="100"/>
                </a:cubicBezTo>
                <a:cubicBezTo>
                  <a:pt x="13" y="101"/>
                  <a:pt x="13" y="102"/>
                  <a:pt x="14" y="103"/>
                </a:cubicBezTo>
                <a:cubicBezTo>
                  <a:pt x="12" y="104"/>
                  <a:pt x="10" y="105"/>
                  <a:pt x="10" y="106"/>
                </a:cubicBezTo>
                <a:cubicBezTo>
                  <a:pt x="10" y="106"/>
                  <a:pt x="9" y="106"/>
                  <a:pt x="9" y="107"/>
                </a:cubicBezTo>
                <a:cubicBezTo>
                  <a:pt x="9" y="107"/>
                  <a:pt x="9" y="107"/>
                  <a:pt x="10" y="108"/>
                </a:cubicBezTo>
                <a:cubicBezTo>
                  <a:pt x="10" y="108"/>
                  <a:pt x="10" y="108"/>
                  <a:pt x="10" y="108"/>
                </a:cubicBezTo>
                <a:cubicBezTo>
                  <a:pt x="11" y="108"/>
                  <a:pt x="11" y="108"/>
                  <a:pt x="11" y="108"/>
                </a:cubicBezTo>
                <a:cubicBezTo>
                  <a:pt x="12" y="108"/>
                  <a:pt x="14" y="107"/>
                  <a:pt x="16" y="107"/>
                </a:cubicBezTo>
                <a:cubicBezTo>
                  <a:pt x="16" y="107"/>
                  <a:pt x="17" y="108"/>
                  <a:pt x="17" y="109"/>
                </a:cubicBezTo>
                <a:cubicBezTo>
                  <a:pt x="16" y="110"/>
                  <a:pt x="14" y="112"/>
                  <a:pt x="14" y="112"/>
                </a:cubicBezTo>
                <a:cubicBezTo>
                  <a:pt x="14" y="112"/>
                  <a:pt x="13" y="113"/>
                  <a:pt x="13" y="113"/>
                </a:cubicBezTo>
                <a:cubicBezTo>
                  <a:pt x="13" y="113"/>
                  <a:pt x="13" y="114"/>
                  <a:pt x="14" y="114"/>
                </a:cubicBezTo>
                <a:cubicBezTo>
                  <a:pt x="14" y="114"/>
                  <a:pt x="14" y="115"/>
                  <a:pt x="15" y="115"/>
                </a:cubicBezTo>
                <a:cubicBezTo>
                  <a:pt x="15" y="115"/>
                  <a:pt x="15" y="115"/>
                  <a:pt x="16" y="114"/>
                </a:cubicBezTo>
                <a:cubicBezTo>
                  <a:pt x="16" y="114"/>
                  <a:pt x="18" y="113"/>
                  <a:pt x="19" y="112"/>
                </a:cubicBezTo>
                <a:cubicBezTo>
                  <a:pt x="20" y="113"/>
                  <a:pt x="21" y="114"/>
                  <a:pt x="21" y="115"/>
                </a:cubicBezTo>
                <a:cubicBezTo>
                  <a:pt x="20" y="116"/>
                  <a:pt x="19" y="118"/>
                  <a:pt x="18" y="118"/>
                </a:cubicBezTo>
                <a:cubicBezTo>
                  <a:pt x="18" y="118"/>
                  <a:pt x="18" y="118"/>
                  <a:pt x="18" y="119"/>
                </a:cubicBezTo>
                <a:cubicBezTo>
                  <a:pt x="18" y="119"/>
                  <a:pt x="18" y="120"/>
                  <a:pt x="18" y="120"/>
                </a:cubicBezTo>
                <a:cubicBezTo>
                  <a:pt x="19" y="120"/>
                  <a:pt x="19" y="120"/>
                  <a:pt x="19" y="120"/>
                </a:cubicBezTo>
                <a:cubicBezTo>
                  <a:pt x="20" y="120"/>
                  <a:pt x="20" y="120"/>
                  <a:pt x="20" y="120"/>
                </a:cubicBezTo>
                <a:cubicBezTo>
                  <a:pt x="21" y="120"/>
                  <a:pt x="22" y="119"/>
                  <a:pt x="24" y="117"/>
                </a:cubicBezTo>
                <a:cubicBezTo>
                  <a:pt x="25" y="118"/>
                  <a:pt x="25" y="119"/>
                  <a:pt x="26" y="120"/>
                </a:cubicBezTo>
                <a:cubicBezTo>
                  <a:pt x="25" y="121"/>
                  <a:pt x="24" y="123"/>
                  <a:pt x="23" y="123"/>
                </a:cubicBezTo>
                <a:cubicBezTo>
                  <a:pt x="23" y="123"/>
                  <a:pt x="23" y="124"/>
                  <a:pt x="23" y="124"/>
                </a:cubicBezTo>
                <a:cubicBezTo>
                  <a:pt x="23" y="125"/>
                  <a:pt x="23" y="125"/>
                  <a:pt x="24" y="125"/>
                </a:cubicBezTo>
                <a:cubicBezTo>
                  <a:pt x="24" y="125"/>
                  <a:pt x="24" y="126"/>
                  <a:pt x="25" y="126"/>
                </a:cubicBezTo>
                <a:cubicBezTo>
                  <a:pt x="25" y="126"/>
                  <a:pt x="25" y="126"/>
                  <a:pt x="26" y="125"/>
                </a:cubicBezTo>
                <a:cubicBezTo>
                  <a:pt x="26" y="125"/>
                  <a:pt x="28" y="123"/>
                  <a:pt x="29" y="122"/>
                </a:cubicBezTo>
                <a:cubicBezTo>
                  <a:pt x="30" y="123"/>
                  <a:pt x="31" y="123"/>
                  <a:pt x="31" y="124"/>
                </a:cubicBezTo>
                <a:cubicBezTo>
                  <a:pt x="30" y="126"/>
                  <a:pt x="29" y="128"/>
                  <a:pt x="29" y="128"/>
                </a:cubicBezTo>
                <a:cubicBezTo>
                  <a:pt x="29" y="128"/>
                  <a:pt x="29" y="129"/>
                  <a:pt x="29" y="129"/>
                </a:cubicBezTo>
                <a:cubicBezTo>
                  <a:pt x="29" y="129"/>
                  <a:pt x="29" y="130"/>
                  <a:pt x="30" y="130"/>
                </a:cubicBezTo>
                <a:cubicBezTo>
                  <a:pt x="30" y="130"/>
                  <a:pt x="30" y="130"/>
                  <a:pt x="31" y="130"/>
                </a:cubicBezTo>
                <a:cubicBezTo>
                  <a:pt x="31" y="130"/>
                  <a:pt x="31" y="130"/>
                  <a:pt x="32" y="130"/>
                </a:cubicBezTo>
                <a:cubicBezTo>
                  <a:pt x="32" y="129"/>
                  <a:pt x="33" y="128"/>
                  <a:pt x="35" y="126"/>
                </a:cubicBezTo>
                <a:cubicBezTo>
                  <a:pt x="35" y="127"/>
                  <a:pt x="36" y="127"/>
                  <a:pt x="37" y="128"/>
                </a:cubicBezTo>
                <a:cubicBezTo>
                  <a:pt x="36" y="130"/>
                  <a:pt x="35" y="132"/>
                  <a:pt x="35" y="132"/>
                </a:cubicBezTo>
                <a:cubicBezTo>
                  <a:pt x="35" y="132"/>
                  <a:pt x="35" y="133"/>
                  <a:pt x="35" y="133"/>
                </a:cubicBezTo>
                <a:cubicBezTo>
                  <a:pt x="35" y="134"/>
                  <a:pt x="35" y="134"/>
                  <a:pt x="36" y="134"/>
                </a:cubicBezTo>
                <a:cubicBezTo>
                  <a:pt x="36" y="134"/>
                  <a:pt x="37" y="134"/>
                  <a:pt x="37" y="134"/>
                </a:cubicBezTo>
                <a:cubicBezTo>
                  <a:pt x="37" y="134"/>
                  <a:pt x="38" y="134"/>
                  <a:pt x="38" y="134"/>
                </a:cubicBezTo>
                <a:cubicBezTo>
                  <a:pt x="38" y="133"/>
                  <a:pt x="39" y="132"/>
                  <a:pt x="40" y="130"/>
                </a:cubicBezTo>
                <a:cubicBezTo>
                  <a:pt x="41" y="130"/>
                  <a:pt x="42" y="131"/>
                  <a:pt x="43" y="131"/>
                </a:cubicBezTo>
                <a:cubicBezTo>
                  <a:pt x="42" y="133"/>
                  <a:pt x="42" y="135"/>
                  <a:pt x="42" y="136"/>
                </a:cubicBezTo>
                <a:cubicBezTo>
                  <a:pt x="42" y="136"/>
                  <a:pt x="42" y="136"/>
                  <a:pt x="42" y="137"/>
                </a:cubicBezTo>
                <a:cubicBezTo>
                  <a:pt x="42" y="137"/>
                  <a:pt x="42" y="137"/>
                  <a:pt x="43" y="137"/>
                </a:cubicBezTo>
                <a:cubicBezTo>
                  <a:pt x="43" y="138"/>
                  <a:pt x="43" y="138"/>
                  <a:pt x="44" y="138"/>
                </a:cubicBezTo>
                <a:cubicBezTo>
                  <a:pt x="44" y="137"/>
                  <a:pt x="44" y="137"/>
                  <a:pt x="45" y="137"/>
                </a:cubicBezTo>
                <a:cubicBezTo>
                  <a:pt x="45" y="136"/>
                  <a:pt x="46" y="135"/>
                  <a:pt x="47" y="133"/>
                </a:cubicBezTo>
                <a:cubicBezTo>
                  <a:pt x="48" y="133"/>
                  <a:pt x="49" y="134"/>
                  <a:pt x="49" y="134"/>
                </a:cubicBezTo>
                <a:cubicBezTo>
                  <a:pt x="49" y="136"/>
                  <a:pt x="49" y="138"/>
                  <a:pt x="49" y="138"/>
                </a:cubicBezTo>
                <a:cubicBezTo>
                  <a:pt x="48" y="139"/>
                  <a:pt x="49" y="139"/>
                  <a:pt x="49" y="139"/>
                </a:cubicBezTo>
                <a:cubicBezTo>
                  <a:pt x="49" y="140"/>
                  <a:pt x="49" y="140"/>
                  <a:pt x="50" y="140"/>
                </a:cubicBezTo>
                <a:cubicBezTo>
                  <a:pt x="50" y="140"/>
                  <a:pt x="50" y="140"/>
                  <a:pt x="51" y="140"/>
                </a:cubicBezTo>
                <a:cubicBezTo>
                  <a:pt x="51" y="140"/>
                  <a:pt x="51" y="140"/>
                  <a:pt x="51" y="139"/>
                </a:cubicBezTo>
                <a:cubicBezTo>
                  <a:pt x="52" y="139"/>
                  <a:pt x="52" y="137"/>
                  <a:pt x="53" y="135"/>
                </a:cubicBezTo>
                <a:cubicBezTo>
                  <a:pt x="54" y="136"/>
                  <a:pt x="55" y="136"/>
                  <a:pt x="56" y="136"/>
                </a:cubicBezTo>
                <a:cubicBezTo>
                  <a:pt x="56" y="138"/>
                  <a:pt x="56" y="140"/>
                  <a:pt x="56" y="140"/>
                </a:cubicBezTo>
                <a:cubicBezTo>
                  <a:pt x="55" y="141"/>
                  <a:pt x="56" y="141"/>
                  <a:pt x="56" y="142"/>
                </a:cubicBezTo>
                <a:cubicBezTo>
                  <a:pt x="56" y="142"/>
                  <a:pt x="56" y="142"/>
                  <a:pt x="57" y="142"/>
                </a:cubicBezTo>
                <a:cubicBezTo>
                  <a:pt x="57" y="142"/>
                  <a:pt x="58" y="142"/>
                  <a:pt x="58" y="142"/>
                </a:cubicBezTo>
                <a:cubicBezTo>
                  <a:pt x="58" y="142"/>
                  <a:pt x="58" y="141"/>
                  <a:pt x="59" y="141"/>
                </a:cubicBezTo>
                <a:cubicBezTo>
                  <a:pt x="59" y="141"/>
                  <a:pt x="59" y="139"/>
                  <a:pt x="60" y="137"/>
                </a:cubicBezTo>
                <a:cubicBezTo>
                  <a:pt x="61" y="137"/>
                  <a:pt x="62" y="137"/>
                  <a:pt x="63" y="137"/>
                </a:cubicBezTo>
                <a:cubicBezTo>
                  <a:pt x="63" y="139"/>
                  <a:pt x="63" y="141"/>
                  <a:pt x="63" y="142"/>
                </a:cubicBezTo>
                <a:cubicBezTo>
                  <a:pt x="63" y="142"/>
                  <a:pt x="63" y="143"/>
                  <a:pt x="63" y="143"/>
                </a:cubicBezTo>
                <a:cubicBezTo>
                  <a:pt x="63" y="143"/>
                  <a:pt x="64" y="143"/>
                  <a:pt x="64" y="143"/>
                </a:cubicBezTo>
                <a:cubicBezTo>
                  <a:pt x="65" y="143"/>
                  <a:pt x="65" y="143"/>
                  <a:pt x="65" y="143"/>
                </a:cubicBezTo>
                <a:cubicBezTo>
                  <a:pt x="66" y="143"/>
                  <a:pt x="66" y="142"/>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3"/>
                  <a:pt x="71" y="144"/>
                  <a:pt x="72" y="144"/>
                </a:cubicBezTo>
                <a:cubicBezTo>
                  <a:pt x="72" y="144"/>
                  <a:pt x="73" y="143"/>
                  <a:pt x="73" y="143"/>
                </a:cubicBezTo>
                <a:cubicBezTo>
                  <a:pt x="73" y="143"/>
                  <a:pt x="73" y="143"/>
                  <a:pt x="73" y="142"/>
                </a:cubicBezTo>
                <a:cubicBezTo>
                  <a:pt x="73" y="142"/>
                  <a:pt x="74" y="140"/>
                  <a:pt x="74" y="138"/>
                </a:cubicBezTo>
                <a:cubicBezTo>
                  <a:pt x="75" y="138"/>
                  <a:pt x="76" y="138"/>
                  <a:pt x="77" y="138"/>
                </a:cubicBezTo>
                <a:cubicBezTo>
                  <a:pt x="77" y="140"/>
                  <a:pt x="77" y="142"/>
                  <a:pt x="78" y="142"/>
                </a:cubicBezTo>
                <a:cubicBezTo>
                  <a:pt x="78" y="142"/>
                  <a:pt x="78" y="143"/>
                  <a:pt x="78" y="143"/>
                </a:cubicBezTo>
                <a:cubicBezTo>
                  <a:pt x="78" y="143"/>
                  <a:pt x="79" y="143"/>
                  <a:pt x="79" y="143"/>
                </a:cubicBezTo>
                <a:cubicBezTo>
                  <a:pt x="80" y="143"/>
                  <a:pt x="80" y="143"/>
                  <a:pt x="80" y="143"/>
                </a:cubicBezTo>
                <a:cubicBezTo>
                  <a:pt x="81" y="143"/>
                  <a:pt x="81" y="142"/>
                  <a:pt x="81" y="142"/>
                </a:cubicBezTo>
                <a:cubicBezTo>
                  <a:pt x="81" y="141"/>
                  <a:pt x="81" y="139"/>
                  <a:pt x="81" y="137"/>
                </a:cubicBezTo>
                <a:cubicBezTo>
                  <a:pt x="82" y="137"/>
                  <a:pt x="83" y="137"/>
                  <a:pt x="83" y="137"/>
                </a:cubicBezTo>
                <a:cubicBezTo>
                  <a:pt x="84" y="139"/>
                  <a:pt x="85" y="141"/>
                  <a:pt x="85" y="141"/>
                </a:cubicBezTo>
                <a:cubicBezTo>
                  <a:pt x="85" y="141"/>
                  <a:pt x="85" y="142"/>
                  <a:pt x="86" y="142"/>
                </a:cubicBezTo>
                <a:cubicBezTo>
                  <a:pt x="86" y="142"/>
                  <a:pt x="86" y="142"/>
                  <a:pt x="87" y="142"/>
                </a:cubicBezTo>
                <a:cubicBezTo>
                  <a:pt x="87" y="142"/>
                  <a:pt x="87" y="142"/>
                  <a:pt x="88" y="142"/>
                </a:cubicBezTo>
                <a:cubicBezTo>
                  <a:pt x="88" y="141"/>
                  <a:pt x="88" y="141"/>
                  <a:pt x="88" y="140"/>
                </a:cubicBezTo>
                <a:cubicBezTo>
                  <a:pt x="88" y="140"/>
                  <a:pt x="88" y="138"/>
                  <a:pt x="87" y="136"/>
                </a:cubicBezTo>
                <a:cubicBezTo>
                  <a:pt x="88" y="136"/>
                  <a:pt x="89" y="136"/>
                  <a:pt x="90" y="135"/>
                </a:cubicBezTo>
                <a:cubicBezTo>
                  <a:pt x="91" y="137"/>
                  <a:pt x="92" y="139"/>
                  <a:pt x="92" y="139"/>
                </a:cubicBezTo>
                <a:cubicBezTo>
                  <a:pt x="92" y="140"/>
                  <a:pt x="93" y="140"/>
                  <a:pt x="93" y="140"/>
                </a:cubicBezTo>
                <a:cubicBezTo>
                  <a:pt x="93" y="140"/>
                  <a:pt x="94" y="140"/>
                  <a:pt x="94" y="140"/>
                </a:cubicBezTo>
                <a:cubicBezTo>
                  <a:pt x="94" y="140"/>
                  <a:pt x="95" y="140"/>
                  <a:pt x="95" y="139"/>
                </a:cubicBezTo>
                <a:cubicBezTo>
                  <a:pt x="95" y="139"/>
                  <a:pt x="95" y="139"/>
                  <a:pt x="95" y="138"/>
                </a:cubicBezTo>
                <a:cubicBezTo>
                  <a:pt x="95" y="138"/>
                  <a:pt x="94" y="136"/>
                  <a:pt x="94" y="134"/>
                </a:cubicBezTo>
                <a:cubicBezTo>
                  <a:pt x="95" y="134"/>
                  <a:pt x="96" y="133"/>
                  <a:pt x="97" y="133"/>
                </a:cubicBezTo>
                <a:cubicBezTo>
                  <a:pt x="98" y="135"/>
                  <a:pt x="99" y="136"/>
                  <a:pt x="99" y="137"/>
                </a:cubicBezTo>
                <a:cubicBezTo>
                  <a:pt x="99" y="137"/>
                  <a:pt x="100" y="137"/>
                  <a:pt x="100" y="138"/>
                </a:cubicBezTo>
                <a:cubicBezTo>
                  <a:pt x="100" y="138"/>
                  <a:pt x="101" y="138"/>
                  <a:pt x="101" y="137"/>
                </a:cubicBezTo>
                <a:cubicBezTo>
                  <a:pt x="101" y="137"/>
                  <a:pt x="102" y="137"/>
                  <a:pt x="102" y="137"/>
                </a:cubicBezTo>
                <a:cubicBezTo>
                  <a:pt x="102" y="136"/>
                  <a:pt x="102" y="136"/>
                  <a:pt x="102" y="136"/>
                </a:cubicBezTo>
                <a:cubicBezTo>
                  <a:pt x="102" y="135"/>
                  <a:pt x="101" y="133"/>
                  <a:pt x="100" y="131"/>
                </a:cubicBezTo>
                <a:cubicBezTo>
                  <a:pt x="101" y="131"/>
                  <a:pt x="102" y="130"/>
                  <a:pt x="103" y="130"/>
                </a:cubicBezTo>
                <a:cubicBezTo>
                  <a:pt x="104" y="132"/>
                  <a:pt x="105" y="133"/>
                  <a:pt x="106" y="134"/>
                </a:cubicBezTo>
                <a:cubicBezTo>
                  <a:pt x="106" y="134"/>
                  <a:pt x="106" y="134"/>
                  <a:pt x="107" y="134"/>
                </a:cubicBezTo>
                <a:cubicBezTo>
                  <a:pt x="107" y="134"/>
                  <a:pt x="107" y="134"/>
                  <a:pt x="108" y="134"/>
                </a:cubicBezTo>
                <a:cubicBezTo>
                  <a:pt x="108" y="134"/>
                  <a:pt x="108" y="134"/>
                  <a:pt x="108" y="133"/>
                </a:cubicBezTo>
                <a:cubicBezTo>
                  <a:pt x="108" y="133"/>
                  <a:pt x="108" y="132"/>
                  <a:pt x="108" y="132"/>
                </a:cubicBezTo>
                <a:cubicBezTo>
                  <a:pt x="108" y="132"/>
                  <a:pt x="107" y="130"/>
                  <a:pt x="106" y="128"/>
                </a:cubicBezTo>
                <a:cubicBezTo>
                  <a:pt x="107" y="127"/>
                  <a:pt x="108" y="127"/>
                  <a:pt x="109" y="126"/>
                </a:cubicBezTo>
                <a:cubicBezTo>
                  <a:pt x="110" y="128"/>
                  <a:pt x="112" y="129"/>
                  <a:pt x="112" y="130"/>
                </a:cubicBezTo>
                <a:cubicBezTo>
                  <a:pt x="112" y="130"/>
                  <a:pt x="113" y="130"/>
                  <a:pt x="113" y="130"/>
                </a:cubicBezTo>
                <a:cubicBezTo>
                  <a:pt x="113" y="130"/>
                  <a:pt x="114" y="130"/>
                  <a:pt x="114" y="130"/>
                </a:cubicBezTo>
                <a:cubicBezTo>
                  <a:pt x="114" y="130"/>
                  <a:pt x="114" y="129"/>
                  <a:pt x="115" y="129"/>
                </a:cubicBezTo>
                <a:cubicBezTo>
                  <a:pt x="115" y="129"/>
                  <a:pt x="115" y="128"/>
                  <a:pt x="114" y="128"/>
                </a:cubicBezTo>
                <a:cubicBezTo>
                  <a:pt x="114" y="128"/>
                  <a:pt x="113" y="126"/>
                  <a:pt x="112" y="124"/>
                </a:cubicBezTo>
                <a:cubicBezTo>
                  <a:pt x="113" y="123"/>
                  <a:pt x="114" y="123"/>
                  <a:pt x="114" y="122"/>
                </a:cubicBezTo>
                <a:cubicBezTo>
                  <a:pt x="116" y="123"/>
                  <a:pt x="117" y="125"/>
                  <a:pt x="118" y="125"/>
                </a:cubicBezTo>
                <a:cubicBezTo>
                  <a:pt x="118" y="126"/>
                  <a:pt x="118" y="126"/>
                  <a:pt x="119" y="126"/>
                </a:cubicBezTo>
                <a:cubicBezTo>
                  <a:pt x="119" y="126"/>
                  <a:pt x="120" y="125"/>
                  <a:pt x="120" y="125"/>
                </a:cubicBezTo>
                <a:cubicBezTo>
                  <a:pt x="120" y="125"/>
                  <a:pt x="120" y="125"/>
                  <a:pt x="120" y="124"/>
                </a:cubicBezTo>
                <a:cubicBezTo>
                  <a:pt x="120" y="124"/>
                  <a:pt x="120" y="123"/>
                  <a:pt x="120" y="123"/>
                </a:cubicBezTo>
                <a:cubicBezTo>
                  <a:pt x="120" y="123"/>
                  <a:pt x="118" y="121"/>
                  <a:pt x="117" y="120"/>
                </a:cubicBezTo>
                <a:cubicBezTo>
                  <a:pt x="118" y="119"/>
                  <a:pt x="119" y="118"/>
                  <a:pt x="120" y="117"/>
                </a:cubicBezTo>
                <a:cubicBezTo>
                  <a:pt x="121" y="119"/>
                  <a:pt x="123" y="120"/>
                  <a:pt x="123" y="120"/>
                </a:cubicBezTo>
                <a:cubicBezTo>
                  <a:pt x="123" y="120"/>
                  <a:pt x="124" y="120"/>
                  <a:pt x="124" y="120"/>
                </a:cubicBezTo>
                <a:cubicBezTo>
                  <a:pt x="125" y="120"/>
                  <a:pt x="125" y="120"/>
                  <a:pt x="125" y="120"/>
                </a:cubicBezTo>
                <a:cubicBezTo>
                  <a:pt x="125" y="120"/>
                  <a:pt x="125" y="119"/>
                  <a:pt x="125" y="119"/>
                </a:cubicBezTo>
                <a:cubicBezTo>
                  <a:pt x="126" y="118"/>
                  <a:pt x="125" y="118"/>
                  <a:pt x="125" y="118"/>
                </a:cubicBezTo>
                <a:cubicBezTo>
                  <a:pt x="125" y="118"/>
                  <a:pt x="123" y="116"/>
                  <a:pt x="122" y="115"/>
                </a:cubicBezTo>
                <a:cubicBezTo>
                  <a:pt x="123" y="114"/>
                  <a:pt x="123" y="113"/>
                  <a:pt x="124" y="112"/>
                </a:cubicBezTo>
                <a:cubicBezTo>
                  <a:pt x="126" y="113"/>
                  <a:pt x="128" y="114"/>
                  <a:pt x="128" y="114"/>
                </a:cubicBezTo>
                <a:cubicBezTo>
                  <a:pt x="128" y="115"/>
                  <a:pt x="129" y="115"/>
                  <a:pt x="129" y="115"/>
                </a:cubicBezTo>
                <a:cubicBezTo>
                  <a:pt x="129" y="115"/>
                  <a:pt x="130" y="114"/>
                  <a:pt x="130" y="114"/>
                </a:cubicBezTo>
                <a:cubicBezTo>
                  <a:pt x="130" y="114"/>
                  <a:pt x="130" y="113"/>
                  <a:pt x="130" y="113"/>
                </a:cubicBezTo>
                <a:cubicBezTo>
                  <a:pt x="130" y="113"/>
                  <a:pt x="130" y="112"/>
                  <a:pt x="130" y="112"/>
                </a:cubicBezTo>
                <a:cubicBezTo>
                  <a:pt x="129" y="112"/>
                  <a:pt x="128" y="110"/>
                  <a:pt x="126" y="109"/>
                </a:cubicBezTo>
                <a:cubicBezTo>
                  <a:pt x="127" y="108"/>
                  <a:pt x="127" y="107"/>
                  <a:pt x="128" y="107"/>
                </a:cubicBezTo>
                <a:cubicBezTo>
                  <a:pt x="130" y="107"/>
                  <a:pt x="132" y="108"/>
                  <a:pt x="132" y="108"/>
                </a:cubicBezTo>
                <a:cubicBezTo>
                  <a:pt x="132" y="108"/>
                  <a:pt x="133" y="108"/>
                  <a:pt x="133" y="108"/>
                </a:cubicBezTo>
                <a:cubicBezTo>
                  <a:pt x="133" y="108"/>
                  <a:pt x="134" y="108"/>
                  <a:pt x="134" y="108"/>
                </a:cubicBezTo>
                <a:cubicBezTo>
                  <a:pt x="134" y="107"/>
                  <a:pt x="134" y="107"/>
                  <a:pt x="134" y="107"/>
                </a:cubicBezTo>
                <a:cubicBezTo>
                  <a:pt x="134" y="106"/>
                  <a:pt x="134" y="106"/>
                  <a:pt x="134" y="106"/>
                </a:cubicBezTo>
                <a:cubicBezTo>
                  <a:pt x="133" y="105"/>
                  <a:pt x="132" y="104"/>
                  <a:pt x="130" y="103"/>
                </a:cubicBezTo>
                <a:cubicBezTo>
                  <a:pt x="130" y="102"/>
                  <a:pt x="131" y="101"/>
                  <a:pt x="131" y="100"/>
                </a:cubicBezTo>
                <a:cubicBezTo>
                  <a:pt x="133" y="101"/>
                  <a:pt x="135" y="102"/>
                  <a:pt x="136" y="102"/>
                </a:cubicBezTo>
                <a:cubicBezTo>
                  <a:pt x="136" y="102"/>
                  <a:pt x="136" y="102"/>
                  <a:pt x="137" y="102"/>
                </a:cubicBezTo>
                <a:cubicBezTo>
                  <a:pt x="137" y="102"/>
                  <a:pt x="137" y="101"/>
                  <a:pt x="137" y="101"/>
                </a:cubicBezTo>
                <a:cubicBezTo>
                  <a:pt x="137" y="101"/>
                  <a:pt x="137" y="100"/>
                  <a:pt x="137" y="100"/>
                </a:cubicBezTo>
                <a:cubicBezTo>
                  <a:pt x="137" y="100"/>
                  <a:pt x="137" y="99"/>
                  <a:pt x="137" y="99"/>
                </a:cubicBezTo>
                <a:cubicBezTo>
                  <a:pt x="136" y="99"/>
                  <a:pt x="134" y="98"/>
                  <a:pt x="133" y="97"/>
                </a:cubicBezTo>
                <a:cubicBezTo>
                  <a:pt x="133" y="96"/>
                  <a:pt x="134" y="95"/>
                  <a:pt x="134" y="94"/>
                </a:cubicBezTo>
                <a:cubicBezTo>
                  <a:pt x="136" y="94"/>
                  <a:pt x="138" y="95"/>
                  <a:pt x="138" y="95"/>
                </a:cubicBezTo>
                <a:cubicBezTo>
                  <a:pt x="139" y="95"/>
                  <a:pt x="139" y="95"/>
                  <a:pt x="139" y="95"/>
                </a:cubicBezTo>
                <a:cubicBezTo>
                  <a:pt x="140" y="95"/>
                  <a:pt x="140" y="94"/>
                  <a:pt x="140" y="94"/>
                </a:cubicBezTo>
                <a:cubicBezTo>
                  <a:pt x="140" y="94"/>
                  <a:pt x="140" y="93"/>
                  <a:pt x="140" y="93"/>
                </a:cubicBezTo>
                <a:cubicBezTo>
                  <a:pt x="140" y="92"/>
                  <a:pt x="140" y="92"/>
                  <a:pt x="139" y="92"/>
                </a:cubicBezTo>
                <a:cubicBezTo>
                  <a:pt x="139" y="92"/>
                  <a:pt x="137" y="91"/>
                  <a:pt x="135" y="90"/>
                </a:cubicBezTo>
                <a:cubicBezTo>
                  <a:pt x="135" y="89"/>
                  <a:pt x="136" y="88"/>
                  <a:pt x="136" y="87"/>
                </a:cubicBezTo>
                <a:cubicBezTo>
                  <a:pt x="138" y="88"/>
                  <a:pt x="140" y="88"/>
                  <a:pt x="140" y="88"/>
                </a:cubicBezTo>
                <a:cubicBezTo>
                  <a:pt x="141" y="88"/>
                  <a:pt x="141" y="88"/>
                  <a:pt x="141" y="88"/>
                </a:cubicBezTo>
                <a:cubicBezTo>
                  <a:pt x="142" y="87"/>
                  <a:pt x="142" y="87"/>
                  <a:pt x="142" y="87"/>
                </a:cubicBezTo>
                <a:cubicBezTo>
                  <a:pt x="142" y="86"/>
                  <a:pt x="142" y="86"/>
                  <a:pt x="142" y="86"/>
                </a:cubicBezTo>
                <a:cubicBezTo>
                  <a:pt x="142" y="85"/>
                  <a:pt x="141" y="85"/>
                  <a:pt x="141" y="85"/>
                </a:cubicBezTo>
                <a:cubicBezTo>
                  <a:pt x="141" y="85"/>
                  <a:pt x="139" y="84"/>
                  <a:pt x="137" y="84"/>
                </a:cubicBezTo>
                <a:cubicBezTo>
                  <a:pt x="137" y="83"/>
                  <a:pt x="137" y="82"/>
                  <a:pt x="137" y="81"/>
                </a:cubicBezTo>
                <a:cubicBezTo>
                  <a:pt x="139" y="81"/>
                  <a:pt x="141" y="81"/>
                  <a:pt x="142" y="81"/>
                </a:cubicBezTo>
                <a:cubicBezTo>
                  <a:pt x="142" y="81"/>
                  <a:pt x="142" y="80"/>
                  <a:pt x="143" y="80"/>
                </a:cubicBezTo>
                <a:cubicBezTo>
                  <a:pt x="143" y="80"/>
                  <a:pt x="143" y="80"/>
                  <a:pt x="143" y="79"/>
                </a:cubicBezTo>
                <a:cubicBezTo>
                  <a:pt x="143" y="79"/>
                  <a:pt x="143" y="79"/>
                  <a:pt x="143" y="78"/>
                </a:cubicBezTo>
                <a:cubicBezTo>
                  <a:pt x="143" y="78"/>
                  <a:pt x="142" y="78"/>
                  <a:pt x="142" y="78"/>
                </a:cubicBezTo>
                <a:cubicBezTo>
                  <a:pt x="142" y="78"/>
                  <a:pt x="140" y="77"/>
                  <a:pt x="138" y="77"/>
                </a:cubicBezTo>
                <a:cubicBezTo>
                  <a:pt x="138" y="76"/>
                  <a:pt x="138" y="75"/>
                  <a:pt x="138" y="74"/>
                </a:cubicBezTo>
                <a:cubicBezTo>
                  <a:pt x="140" y="74"/>
                  <a:pt x="142" y="73"/>
                  <a:pt x="142" y="73"/>
                </a:cubicBezTo>
                <a:close/>
                <a:moveTo>
                  <a:pt x="72" y="129"/>
                </a:moveTo>
                <a:cubicBezTo>
                  <a:pt x="40" y="129"/>
                  <a:pt x="15" y="103"/>
                  <a:pt x="15" y="72"/>
                </a:cubicBezTo>
                <a:cubicBezTo>
                  <a:pt x="15" y="40"/>
                  <a:pt x="40" y="14"/>
                  <a:pt x="72" y="14"/>
                </a:cubicBezTo>
                <a:cubicBezTo>
                  <a:pt x="103" y="14"/>
                  <a:pt x="129" y="40"/>
                  <a:pt x="129" y="72"/>
                </a:cubicBezTo>
                <a:cubicBezTo>
                  <a:pt x="129" y="103"/>
                  <a:pt x="103" y="129"/>
                  <a:pt x="72" y="12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6" name="Freeform 6"/>
          <p:cNvSpPr>
            <a:spLocks noEditPoints="1"/>
          </p:cNvSpPr>
          <p:nvPr/>
        </p:nvSpPr>
        <p:spPr bwMode="auto">
          <a:xfrm>
            <a:off x="3275381" y="2693686"/>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7" name="Freeform 6"/>
          <p:cNvSpPr>
            <a:spLocks noEditPoints="1"/>
          </p:cNvSpPr>
          <p:nvPr/>
        </p:nvSpPr>
        <p:spPr bwMode="auto">
          <a:xfrm>
            <a:off x="1376211" y="2702150"/>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8" name="Freeform 6"/>
          <p:cNvSpPr>
            <a:spLocks noEditPoints="1"/>
          </p:cNvSpPr>
          <p:nvPr/>
        </p:nvSpPr>
        <p:spPr bwMode="auto">
          <a:xfrm>
            <a:off x="737925" y="14025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9" name="Freeform 6"/>
          <p:cNvSpPr>
            <a:spLocks noEditPoints="1"/>
          </p:cNvSpPr>
          <p:nvPr/>
        </p:nvSpPr>
        <p:spPr bwMode="auto">
          <a:xfrm>
            <a:off x="2704054" y="475256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0" name="Freeform 6"/>
          <p:cNvSpPr>
            <a:spLocks noEditPoints="1"/>
          </p:cNvSpPr>
          <p:nvPr/>
        </p:nvSpPr>
        <p:spPr bwMode="auto">
          <a:xfrm>
            <a:off x="1074716" y="5308859"/>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1" name="Freeform 6"/>
          <p:cNvSpPr>
            <a:spLocks noEditPoints="1"/>
          </p:cNvSpPr>
          <p:nvPr/>
        </p:nvSpPr>
        <p:spPr bwMode="auto">
          <a:xfrm>
            <a:off x="2711423" y="16526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2" name="Freeform 6"/>
          <p:cNvSpPr>
            <a:spLocks noEditPoints="1"/>
          </p:cNvSpPr>
          <p:nvPr/>
        </p:nvSpPr>
        <p:spPr bwMode="auto">
          <a:xfrm>
            <a:off x="3805406" y="3886060"/>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43" name="Freeform 6"/>
          <p:cNvSpPr>
            <a:spLocks noEditPoints="1"/>
          </p:cNvSpPr>
          <p:nvPr/>
        </p:nvSpPr>
        <p:spPr bwMode="auto">
          <a:xfrm>
            <a:off x="201857" y="518211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44" name="Freeform 6"/>
          <p:cNvSpPr>
            <a:spLocks noEditPoints="1"/>
          </p:cNvSpPr>
          <p:nvPr/>
        </p:nvSpPr>
        <p:spPr bwMode="auto">
          <a:xfrm>
            <a:off x="8834" y="204132"/>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5" name="Freeform 6"/>
          <p:cNvSpPr>
            <a:spLocks noEditPoints="1"/>
          </p:cNvSpPr>
          <p:nvPr/>
        </p:nvSpPr>
        <p:spPr bwMode="auto">
          <a:xfrm>
            <a:off x="1671435" y="1206129"/>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6" name="Freeform 6"/>
          <p:cNvSpPr>
            <a:spLocks noEditPoints="1"/>
          </p:cNvSpPr>
          <p:nvPr/>
        </p:nvSpPr>
        <p:spPr bwMode="auto">
          <a:xfrm>
            <a:off x="2080337" y="5661395"/>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7" name="Freeform 6"/>
          <p:cNvSpPr>
            <a:spLocks noEditPoints="1"/>
          </p:cNvSpPr>
          <p:nvPr/>
        </p:nvSpPr>
        <p:spPr bwMode="auto">
          <a:xfrm>
            <a:off x="1485735" y="61322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8" name="Freeform 6"/>
          <p:cNvSpPr>
            <a:spLocks noEditPoints="1"/>
          </p:cNvSpPr>
          <p:nvPr/>
        </p:nvSpPr>
        <p:spPr bwMode="auto">
          <a:xfrm>
            <a:off x="201856" y="2981463"/>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grpSp>
        <p:nvGrpSpPr>
          <p:cNvPr id="149" name="Group 37"/>
          <p:cNvGrpSpPr/>
          <p:nvPr/>
        </p:nvGrpSpPr>
        <p:grpSpPr>
          <a:xfrm>
            <a:off x="677923" y="2267238"/>
            <a:ext cx="358075" cy="327691"/>
            <a:chOff x="6726389" y="1486674"/>
            <a:chExt cx="411805" cy="376863"/>
          </a:xfrm>
          <a:solidFill>
            <a:schemeClr val="accent1"/>
          </a:solidFill>
        </p:grpSpPr>
        <p:sp>
          <p:nvSpPr>
            <p:cNvPr id="150"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1"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2"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153" name="Freeform 55"/>
          <p:cNvSpPr>
            <a:spLocks noEditPoints="1"/>
          </p:cNvSpPr>
          <p:nvPr/>
        </p:nvSpPr>
        <p:spPr bwMode="auto">
          <a:xfrm>
            <a:off x="1237598" y="1417547"/>
            <a:ext cx="234902" cy="24582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54" name="Freeform 61"/>
          <p:cNvSpPr/>
          <p:nvPr/>
        </p:nvSpPr>
        <p:spPr bwMode="auto">
          <a:xfrm>
            <a:off x="3554658" y="3253112"/>
            <a:ext cx="426370" cy="442769"/>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grpSp>
        <p:nvGrpSpPr>
          <p:cNvPr id="155" name="Group 45"/>
          <p:cNvGrpSpPr/>
          <p:nvPr/>
        </p:nvGrpSpPr>
        <p:grpSpPr>
          <a:xfrm>
            <a:off x="641340" y="3846912"/>
            <a:ext cx="882656" cy="655022"/>
            <a:chOff x="5129089" y="3156352"/>
            <a:chExt cx="474198" cy="351905"/>
          </a:xfrm>
          <a:solidFill>
            <a:schemeClr val="tx2"/>
          </a:solidFill>
        </p:grpSpPr>
        <p:sp>
          <p:nvSpPr>
            <p:cNvPr id="156"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7"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158" name="Group 48"/>
          <p:cNvGrpSpPr/>
          <p:nvPr/>
        </p:nvGrpSpPr>
        <p:grpSpPr>
          <a:xfrm>
            <a:off x="2229471" y="5019181"/>
            <a:ext cx="291965" cy="366076"/>
            <a:chOff x="5106627" y="2260366"/>
            <a:chExt cx="324452" cy="406813"/>
          </a:xfrm>
          <a:solidFill>
            <a:schemeClr val="bg1"/>
          </a:solidFill>
        </p:grpSpPr>
        <p:sp>
          <p:nvSpPr>
            <p:cNvPr id="15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69" name="Group 59"/>
          <p:cNvGrpSpPr/>
          <p:nvPr/>
        </p:nvGrpSpPr>
        <p:grpSpPr>
          <a:xfrm>
            <a:off x="231691" y="1412752"/>
            <a:ext cx="275494" cy="298451"/>
            <a:chOff x="6941027" y="4788593"/>
            <a:chExt cx="359392" cy="389342"/>
          </a:xfrm>
          <a:solidFill>
            <a:schemeClr val="tx2"/>
          </a:solidFill>
        </p:grpSpPr>
        <p:sp>
          <p:nvSpPr>
            <p:cNvPr id="170"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1"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2"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73" name="Group 63"/>
          <p:cNvGrpSpPr/>
          <p:nvPr/>
        </p:nvGrpSpPr>
        <p:grpSpPr>
          <a:xfrm>
            <a:off x="2502218" y="3123671"/>
            <a:ext cx="311493" cy="351336"/>
            <a:chOff x="5513440" y="1766202"/>
            <a:chExt cx="429274" cy="484183"/>
          </a:xfrm>
          <a:solidFill>
            <a:schemeClr val="accent1"/>
          </a:solidFill>
        </p:grpSpPr>
        <p:sp>
          <p:nvSpPr>
            <p:cNvPr id="174"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7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76"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177" name="Group 67"/>
          <p:cNvGrpSpPr/>
          <p:nvPr/>
        </p:nvGrpSpPr>
        <p:grpSpPr>
          <a:xfrm>
            <a:off x="3237745" y="3984475"/>
            <a:ext cx="314303" cy="408591"/>
            <a:chOff x="6421904" y="4798576"/>
            <a:chExt cx="299494" cy="389342"/>
          </a:xfrm>
          <a:solidFill>
            <a:schemeClr val="bg1"/>
          </a:solidFill>
        </p:grpSpPr>
        <p:sp>
          <p:nvSpPr>
            <p:cNvPr id="178"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9"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80" name="Group 70"/>
          <p:cNvGrpSpPr/>
          <p:nvPr/>
        </p:nvGrpSpPr>
        <p:grpSpPr>
          <a:xfrm>
            <a:off x="53414" y="727822"/>
            <a:ext cx="385310" cy="313537"/>
            <a:chOff x="1550139" y="1314466"/>
            <a:chExt cx="509139" cy="414300"/>
          </a:xfrm>
          <a:solidFill>
            <a:schemeClr val="tx2"/>
          </a:solidFill>
        </p:grpSpPr>
        <p:sp>
          <p:nvSpPr>
            <p:cNvPr id="18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8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8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84" name="Group 74"/>
          <p:cNvGrpSpPr/>
          <p:nvPr/>
        </p:nvGrpSpPr>
        <p:grpSpPr>
          <a:xfrm>
            <a:off x="1576351" y="5467290"/>
            <a:ext cx="353586" cy="351551"/>
            <a:chOff x="2306360" y="1306978"/>
            <a:chExt cx="434268" cy="431771"/>
          </a:xfrm>
          <a:solidFill>
            <a:schemeClr val="accent1"/>
          </a:solidFill>
        </p:grpSpPr>
        <p:sp>
          <p:nvSpPr>
            <p:cNvPr id="185" name="Freeform 8"/>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6" name="Freeform 9"/>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7" name="Freeform 10"/>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8" name="Freeform 11"/>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196" name="Freeform 45"/>
          <p:cNvSpPr>
            <a:spLocks noEditPoints="1"/>
          </p:cNvSpPr>
          <p:nvPr/>
        </p:nvSpPr>
        <p:spPr bwMode="auto">
          <a:xfrm>
            <a:off x="556450" y="5918244"/>
            <a:ext cx="331817" cy="427928"/>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grpSp>
        <p:nvGrpSpPr>
          <p:cNvPr id="197" name="Group 87"/>
          <p:cNvGrpSpPr/>
          <p:nvPr/>
        </p:nvGrpSpPr>
        <p:grpSpPr>
          <a:xfrm>
            <a:off x="2408111" y="4211925"/>
            <a:ext cx="405601" cy="399162"/>
            <a:chOff x="1587575" y="2265358"/>
            <a:chExt cx="314468" cy="309477"/>
          </a:xfrm>
          <a:solidFill>
            <a:schemeClr val="accent1"/>
          </a:solidFill>
        </p:grpSpPr>
        <p:sp>
          <p:nvSpPr>
            <p:cNvPr id="19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9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200" name="Group 90"/>
          <p:cNvGrpSpPr/>
          <p:nvPr/>
        </p:nvGrpSpPr>
        <p:grpSpPr>
          <a:xfrm>
            <a:off x="2978487" y="2113429"/>
            <a:ext cx="357102" cy="406359"/>
            <a:chOff x="2927811" y="2108124"/>
            <a:chExt cx="361887" cy="411804"/>
          </a:xfrm>
          <a:solidFill>
            <a:schemeClr val="tx2"/>
          </a:solidFill>
        </p:grpSpPr>
        <p:sp>
          <p:nvSpPr>
            <p:cNvPr id="20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205" name="Group 95"/>
          <p:cNvGrpSpPr/>
          <p:nvPr/>
        </p:nvGrpSpPr>
        <p:grpSpPr>
          <a:xfrm>
            <a:off x="1888395" y="1866711"/>
            <a:ext cx="491613" cy="363121"/>
            <a:chOff x="2563427" y="3717902"/>
            <a:chExt cx="439257" cy="324452"/>
          </a:xfrm>
          <a:solidFill>
            <a:schemeClr val="tx2"/>
          </a:solidFill>
        </p:grpSpPr>
        <p:sp>
          <p:nvSpPr>
            <p:cNvPr id="206"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7"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8"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209" name="Group 103"/>
          <p:cNvGrpSpPr/>
          <p:nvPr/>
        </p:nvGrpSpPr>
        <p:grpSpPr>
          <a:xfrm>
            <a:off x="848331" y="1015257"/>
            <a:ext cx="245323" cy="241428"/>
            <a:chOff x="1587575" y="2265358"/>
            <a:chExt cx="314468" cy="309477"/>
          </a:xfrm>
          <a:solidFill>
            <a:schemeClr val="tx2"/>
          </a:solidFill>
        </p:grpSpPr>
        <p:sp>
          <p:nvSpPr>
            <p:cNvPr id="21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21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212" name="Rounded Rectangle 106"/>
          <p:cNvSpPr/>
          <p:nvPr/>
        </p:nvSpPr>
        <p:spPr>
          <a:xfrm>
            <a:off x="4368268" y="2615393"/>
            <a:ext cx="7414547" cy="1954958"/>
          </a:xfrm>
          <a:prstGeom prst="roundRect">
            <a:avLst>
              <a:gd name="adj" fmla="val 5186"/>
            </a:avLst>
          </a:prstGeom>
          <a:noFill/>
          <a:ln w="9525" cap="flat" cmpd="sng" algn="ctr">
            <a:solidFill>
              <a:schemeClr val="tx2"/>
            </a:solidFill>
            <a:prstDash val="solid"/>
            <a:miter lim="800000"/>
          </a:ln>
          <a:effectLst/>
        </p:spPr>
        <p:txBody>
          <a:bodyPr lIns="121880" tIns="60940" rIns="121880" bIns="60940" rtlCol="0" anchor="ctr"/>
          <a:lstStyle/>
          <a:p>
            <a:pPr algn="ctr" defTabSz="1218565">
              <a:defRPr/>
            </a:pPr>
            <a:endParaRPr lang="en-US" sz="2400" kern="0">
              <a:solidFill>
                <a:srgbClr val="FFFFFF"/>
              </a:solidFill>
              <a:latin typeface="+mn-ea"/>
              <a:cs typeface="+mn-ea"/>
            </a:endParaRPr>
          </a:p>
        </p:txBody>
      </p:sp>
      <p:sp>
        <p:nvSpPr>
          <p:cNvPr id="213" name="Text Box 10"/>
          <p:cNvSpPr txBox="1">
            <a:spLocks noChangeArrowheads="1"/>
          </p:cNvSpPr>
          <p:nvPr/>
        </p:nvSpPr>
        <p:spPr bwMode="auto">
          <a:xfrm>
            <a:off x="4571406" y="2804940"/>
            <a:ext cx="6906701" cy="1870704"/>
          </a:xfrm>
          <a:prstGeom prst="rect">
            <a:avLst/>
          </a:prstGeom>
          <a:noFill/>
          <a:ln w="9525">
            <a:noFill/>
            <a:miter lim="800000"/>
          </a:ln>
        </p:spPr>
        <p:txBody>
          <a:bodyPr wrap="square" lIns="60940" tIns="30470" rIns="60940" bIns="30470">
            <a:spAutoFit/>
          </a:bodyPr>
          <a:lstStyle/>
          <a:p>
            <a:pPr defTabSz="1218565">
              <a:lnSpc>
                <a:spcPct val="120000"/>
              </a:lnSpc>
              <a:defRPr/>
            </a:pPr>
            <a:r>
              <a:rPr lang="zh-CN" altLang="en-US" sz="1400" kern="0" dirty="0">
                <a:solidFill>
                  <a:srgbClr val="7F7F7F"/>
                </a:solidFill>
                <a:latin typeface="+mn-ea"/>
                <a:cs typeface="+mn-ea"/>
                <a:sym typeface="方正兰亭黑_GBK" panose="02000000000000000000"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lang="zh-CN" altLang="en-US" sz="1400" kern="0" dirty="0">
              <a:solidFill>
                <a:srgbClr val="7F7F7F"/>
              </a:solidFill>
              <a:cs typeface="+mn-ea"/>
            </a:endParaRPr>
          </a:p>
          <a:p>
            <a:pPr defTabSz="1218565">
              <a:lnSpc>
                <a:spcPct val="120000"/>
              </a:lnSpc>
              <a:defRPr/>
            </a:pPr>
            <a:r>
              <a:rPr lang="zh-CN" altLang="en-US" sz="1400" kern="0" dirty="0">
                <a:solidFill>
                  <a:srgbClr val="7F7F7F"/>
                </a:solidFill>
                <a:latin typeface="+mn-ea"/>
                <a:cs typeface="+mn-ea"/>
                <a:sym typeface="方正兰亭黑_GBK" panose="02000000000000000000" pitchFamily="2" charset="-122"/>
              </a:rPr>
              <a:t>在此录入上述图片的综合分析说明，在此录入上述图片的综合分析说明，在此录入上述图片的综合分析说明。</a:t>
            </a:r>
            <a:endParaRPr lang="zh-CN" altLang="en-US" sz="1400" kern="0" dirty="0">
              <a:solidFill>
                <a:srgbClr val="7F7F7F"/>
              </a:solidFill>
              <a:cs typeface="+mn-ea"/>
            </a:endParaRPr>
          </a:p>
          <a:p>
            <a:pPr defTabSz="1218565">
              <a:lnSpc>
                <a:spcPct val="120000"/>
              </a:lnSpc>
              <a:defRPr/>
            </a:pPr>
            <a:endParaRPr lang="zh-CN" altLang="en-US" sz="1400" kern="0" dirty="0">
              <a:solidFill>
                <a:srgbClr val="7F7F7F"/>
              </a:solidFill>
              <a:cs typeface="+mn-ea"/>
            </a:endParaRPr>
          </a:p>
        </p:txBody>
      </p:sp>
      <p:sp>
        <p:nvSpPr>
          <p:cNvPr id="214" name="Text Box 10"/>
          <p:cNvSpPr txBox="1">
            <a:spLocks noChangeArrowheads="1"/>
          </p:cNvSpPr>
          <p:nvPr/>
        </p:nvSpPr>
        <p:spPr bwMode="auto">
          <a:xfrm>
            <a:off x="4572463" y="4670854"/>
            <a:ext cx="7109840" cy="938698"/>
          </a:xfrm>
          <a:prstGeom prst="rect">
            <a:avLst/>
          </a:prstGeom>
          <a:noFill/>
          <a:ln w="9525">
            <a:noFill/>
            <a:miter lim="800000"/>
          </a:ln>
        </p:spPr>
        <p:txBody>
          <a:bodyPr wrap="square" lIns="60940" tIns="30470" rIns="60940" bIns="30470">
            <a:spAutoFit/>
          </a:bodyPr>
          <a:lstStyle/>
          <a:p>
            <a:pPr defTabSz="1450340">
              <a:lnSpc>
                <a:spcPct val="150000"/>
              </a:lnSpc>
              <a:defRPr/>
            </a:pPr>
            <a:r>
              <a:rPr lang="zh-CN" altLang="en-US" sz="1600" kern="0" dirty="0">
                <a:solidFill>
                  <a:srgbClr val="7F7F7F"/>
                </a:solidFill>
                <a:latin typeface="+mn-ea"/>
                <a:cs typeface="+mn-ea"/>
              </a:rPr>
              <a:t>文字标题内容</a:t>
            </a:r>
            <a:endParaRPr lang="en-US" altLang="zh-CN" sz="1600" kern="0" dirty="0">
              <a:solidFill>
                <a:srgbClr val="7F7F7F"/>
              </a:solidFill>
              <a:latin typeface="+mn-ea"/>
              <a:cs typeface="+mn-ea"/>
            </a:endParaRPr>
          </a:p>
          <a:p>
            <a:pPr defTabSz="1450340">
              <a:lnSpc>
                <a:spcPct val="150000"/>
              </a:lnSpc>
              <a:defRPr/>
            </a:pPr>
            <a:r>
              <a:rPr lang="zh-CN" altLang="en-US" sz="1100" kern="0" dirty="0">
                <a:solidFill>
                  <a:srgbClr val="7F7F7F"/>
                </a:solidFill>
                <a:latin typeface="+mn-ea"/>
                <a:cs typeface="+mn-ea"/>
                <a:sym typeface="方正兰亭黑_GBK" panose="02000000000000000000"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lang="en-US" sz="1100" kern="0" dirty="0">
              <a:solidFill>
                <a:srgbClr val="7F7F7F"/>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100" fill="hold"/>
                                        <p:tgtEl>
                                          <p:spTgt spid="119"/>
                                        </p:tgtEl>
                                        <p:attrNameLst>
                                          <p:attrName>ppt_x</p:attrName>
                                        </p:attrNameLst>
                                      </p:cBhvr>
                                      <p:tavLst>
                                        <p:tav tm="0">
                                          <p:val>
                                            <p:strVal val="1+#ppt_w/2"/>
                                          </p:val>
                                        </p:tav>
                                        <p:tav tm="100000">
                                          <p:val>
                                            <p:strVal val="#ppt_x"/>
                                          </p:val>
                                        </p:tav>
                                      </p:tavLst>
                                    </p:anim>
                                    <p:anim calcmode="lin" valueType="num">
                                      <p:cBhvr additive="base">
                                        <p:cTn id="8" dur="100" fill="hold"/>
                                        <p:tgtEl>
                                          <p:spTgt spid="1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100" fill="hold"/>
                                        <p:tgtEl>
                                          <p:spTgt spid="120"/>
                                        </p:tgtEl>
                                        <p:attrNameLst>
                                          <p:attrName>ppt_x</p:attrName>
                                        </p:attrNameLst>
                                      </p:cBhvr>
                                      <p:tavLst>
                                        <p:tav tm="0">
                                          <p:val>
                                            <p:strVal val="1+#ppt_w/2"/>
                                          </p:val>
                                        </p:tav>
                                        <p:tav tm="100000">
                                          <p:val>
                                            <p:strVal val="#ppt_x"/>
                                          </p:val>
                                        </p:tav>
                                      </p:tavLst>
                                    </p:anim>
                                    <p:anim calcmode="lin" valueType="num">
                                      <p:cBhvr additive="base">
                                        <p:cTn id="13" dur="100" fill="hold"/>
                                        <p:tgtEl>
                                          <p:spTgt spid="1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 calcmode="lin" valueType="num">
                                      <p:cBhvr additive="base">
                                        <p:cTn id="17" dur="100" fill="hold"/>
                                        <p:tgtEl>
                                          <p:spTgt spid="121"/>
                                        </p:tgtEl>
                                        <p:attrNameLst>
                                          <p:attrName>ppt_x</p:attrName>
                                        </p:attrNameLst>
                                      </p:cBhvr>
                                      <p:tavLst>
                                        <p:tav tm="0">
                                          <p:val>
                                            <p:strVal val="1+#ppt_w/2"/>
                                          </p:val>
                                        </p:tav>
                                        <p:tav tm="100000">
                                          <p:val>
                                            <p:strVal val="#ppt_x"/>
                                          </p:val>
                                        </p:tav>
                                      </p:tavLst>
                                    </p:anim>
                                    <p:anim calcmode="lin" valueType="num">
                                      <p:cBhvr additive="base">
                                        <p:cTn id="18" dur="100" fill="hold"/>
                                        <p:tgtEl>
                                          <p:spTgt spid="1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9" fill="hold" grpId="0" nodeType="afterEffect">
                                  <p:stCondLst>
                                    <p:cond delay="0"/>
                                  </p:stCondLst>
                                  <p:childTnLst>
                                    <p:set>
                                      <p:cBhvr>
                                        <p:cTn id="21" dur="1" fill="hold">
                                          <p:stCondLst>
                                            <p:cond delay="0"/>
                                          </p:stCondLst>
                                        </p:cTn>
                                        <p:tgtEl>
                                          <p:spTgt spid="122"/>
                                        </p:tgtEl>
                                        <p:attrNameLst>
                                          <p:attrName>style.visibility</p:attrName>
                                        </p:attrNameLst>
                                      </p:cBhvr>
                                      <p:to>
                                        <p:strVal val="visible"/>
                                      </p:to>
                                    </p:set>
                                    <p:anim calcmode="lin" valueType="num">
                                      <p:cBhvr additive="base">
                                        <p:cTn id="22" dur="100" fill="hold"/>
                                        <p:tgtEl>
                                          <p:spTgt spid="122"/>
                                        </p:tgtEl>
                                        <p:attrNameLst>
                                          <p:attrName>ppt_x</p:attrName>
                                        </p:attrNameLst>
                                      </p:cBhvr>
                                      <p:tavLst>
                                        <p:tav tm="0">
                                          <p:val>
                                            <p:strVal val="0-#ppt_w/2"/>
                                          </p:val>
                                        </p:tav>
                                        <p:tav tm="100000">
                                          <p:val>
                                            <p:strVal val="#ppt_x"/>
                                          </p:val>
                                        </p:tav>
                                      </p:tavLst>
                                    </p:anim>
                                    <p:anim calcmode="lin" valueType="num">
                                      <p:cBhvr additive="base">
                                        <p:cTn id="23" dur="100" fill="hold"/>
                                        <p:tgtEl>
                                          <p:spTgt spid="1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 calcmode="lin" valueType="num">
                                      <p:cBhvr additive="base">
                                        <p:cTn id="27" dur="100" fill="hold"/>
                                        <p:tgtEl>
                                          <p:spTgt spid="123"/>
                                        </p:tgtEl>
                                        <p:attrNameLst>
                                          <p:attrName>ppt_x</p:attrName>
                                        </p:attrNameLst>
                                      </p:cBhvr>
                                      <p:tavLst>
                                        <p:tav tm="0">
                                          <p:val>
                                            <p:strVal val="0-#ppt_w/2"/>
                                          </p:val>
                                        </p:tav>
                                        <p:tav tm="100000">
                                          <p:val>
                                            <p:strVal val="#ppt_x"/>
                                          </p:val>
                                        </p:tav>
                                      </p:tavLst>
                                    </p:anim>
                                    <p:anim calcmode="lin" valueType="num">
                                      <p:cBhvr additive="base">
                                        <p:cTn id="28" dur="100" fill="hold"/>
                                        <p:tgtEl>
                                          <p:spTgt spid="12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24"/>
                                        </p:tgtEl>
                                        <p:attrNameLst>
                                          <p:attrName>style.visibility</p:attrName>
                                        </p:attrNameLst>
                                      </p:cBhvr>
                                      <p:to>
                                        <p:strVal val="visible"/>
                                      </p:to>
                                    </p:set>
                                    <p:anim calcmode="lin" valueType="num">
                                      <p:cBhvr additive="base">
                                        <p:cTn id="32" dur="100" fill="hold"/>
                                        <p:tgtEl>
                                          <p:spTgt spid="124"/>
                                        </p:tgtEl>
                                        <p:attrNameLst>
                                          <p:attrName>ppt_x</p:attrName>
                                        </p:attrNameLst>
                                      </p:cBhvr>
                                      <p:tavLst>
                                        <p:tav tm="0">
                                          <p:val>
                                            <p:strVal val="#ppt_x"/>
                                          </p:val>
                                        </p:tav>
                                        <p:tav tm="100000">
                                          <p:val>
                                            <p:strVal val="#ppt_x"/>
                                          </p:val>
                                        </p:tav>
                                      </p:tavLst>
                                    </p:anim>
                                    <p:anim calcmode="lin" valueType="num">
                                      <p:cBhvr additive="base">
                                        <p:cTn id="33" dur="100" fill="hold"/>
                                        <p:tgtEl>
                                          <p:spTgt spid="1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100" fill="hold"/>
                                        <p:tgtEl>
                                          <p:spTgt spid="126"/>
                                        </p:tgtEl>
                                        <p:attrNameLst>
                                          <p:attrName>ppt_x</p:attrName>
                                        </p:attrNameLst>
                                      </p:cBhvr>
                                      <p:tavLst>
                                        <p:tav tm="0">
                                          <p:val>
                                            <p:strVal val="#ppt_x"/>
                                          </p:val>
                                        </p:tav>
                                        <p:tav tm="100000">
                                          <p:val>
                                            <p:strVal val="#ppt_x"/>
                                          </p:val>
                                        </p:tav>
                                      </p:tavLst>
                                    </p:anim>
                                    <p:anim calcmode="lin" valueType="num">
                                      <p:cBhvr additive="base">
                                        <p:cTn id="38" dur="100" fill="hold"/>
                                        <p:tgtEl>
                                          <p:spTgt spid="1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9" fill="hold" grpId="0" nodeType="afterEffect">
                                  <p:stCondLst>
                                    <p:cond delay="0"/>
                                  </p:stCondLst>
                                  <p:childTnLst>
                                    <p:set>
                                      <p:cBhvr>
                                        <p:cTn id="41" dur="1" fill="hold">
                                          <p:stCondLst>
                                            <p:cond delay="0"/>
                                          </p:stCondLst>
                                        </p:cTn>
                                        <p:tgtEl>
                                          <p:spTgt spid="127"/>
                                        </p:tgtEl>
                                        <p:attrNameLst>
                                          <p:attrName>style.visibility</p:attrName>
                                        </p:attrNameLst>
                                      </p:cBhvr>
                                      <p:to>
                                        <p:strVal val="visible"/>
                                      </p:to>
                                    </p:set>
                                    <p:anim calcmode="lin" valueType="num">
                                      <p:cBhvr additive="base">
                                        <p:cTn id="42" dur="100" fill="hold"/>
                                        <p:tgtEl>
                                          <p:spTgt spid="127"/>
                                        </p:tgtEl>
                                        <p:attrNameLst>
                                          <p:attrName>ppt_x</p:attrName>
                                        </p:attrNameLst>
                                      </p:cBhvr>
                                      <p:tavLst>
                                        <p:tav tm="0">
                                          <p:val>
                                            <p:strVal val="0-#ppt_w/2"/>
                                          </p:val>
                                        </p:tav>
                                        <p:tav tm="100000">
                                          <p:val>
                                            <p:strVal val="#ppt_x"/>
                                          </p:val>
                                        </p:tav>
                                      </p:tavLst>
                                    </p:anim>
                                    <p:anim calcmode="lin" valueType="num">
                                      <p:cBhvr additive="base">
                                        <p:cTn id="43" dur="100" fill="hold"/>
                                        <p:tgtEl>
                                          <p:spTgt spid="127"/>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28"/>
                                        </p:tgtEl>
                                        <p:attrNameLst>
                                          <p:attrName>style.visibility</p:attrName>
                                        </p:attrNameLst>
                                      </p:cBhvr>
                                      <p:to>
                                        <p:strVal val="visible"/>
                                      </p:to>
                                    </p:set>
                                    <p:anim calcmode="lin" valueType="num">
                                      <p:cBhvr additive="base">
                                        <p:cTn id="47" dur="100" fill="hold"/>
                                        <p:tgtEl>
                                          <p:spTgt spid="128"/>
                                        </p:tgtEl>
                                        <p:attrNameLst>
                                          <p:attrName>ppt_x</p:attrName>
                                        </p:attrNameLst>
                                      </p:cBhvr>
                                      <p:tavLst>
                                        <p:tav tm="0">
                                          <p:val>
                                            <p:strVal val="1+#ppt_w/2"/>
                                          </p:val>
                                        </p:tav>
                                        <p:tav tm="100000">
                                          <p:val>
                                            <p:strVal val="#ppt_x"/>
                                          </p:val>
                                        </p:tav>
                                      </p:tavLst>
                                    </p:anim>
                                    <p:anim calcmode="lin" valueType="num">
                                      <p:cBhvr additive="base">
                                        <p:cTn id="48" dur="100" fill="hold"/>
                                        <p:tgtEl>
                                          <p:spTgt spid="12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30"/>
                                        </p:tgtEl>
                                        <p:attrNameLst>
                                          <p:attrName>style.visibility</p:attrName>
                                        </p:attrNameLst>
                                      </p:cBhvr>
                                      <p:to>
                                        <p:strVal val="visible"/>
                                      </p:to>
                                    </p:set>
                                    <p:anim calcmode="lin" valueType="num">
                                      <p:cBhvr additive="base">
                                        <p:cTn id="52" dur="100" fill="hold"/>
                                        <p:tgtEl>
                                          <p:spTgt spid="130"/>
                                        </p:tgtEl>
                                        <p:attrNameLst>
                                          <p:attrName>ppt_x</p:attrName>
                                        </p:attrNameLst>
                                      </p:cBhvr>
                                      <p:tavLst>
                                        <p:tav tm="0">
                                          <p:val>
                                            <p:strVal val="#ppt_x"/>
                                          </p:val>
                                        </p:tav>
                                        <p:tav tm="100000">
                                          <p:val>
                                            <p:strVal val="#ppt_x"/>
                                          </p:val>
                                        </p:tav>
                                      </p:tavLst>
                                    </p:anim>
                                    <p:anim calcmode="lin" valueType="num">
                                      <p:cBhvr additive="base">
                                        <p:cTn id="53" dur="100" fill="hold"/>
                                        <p:tgtEl>
                                          <p:spTgt spid="130"/>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131"/>
                                        </p:tgtEl>
                                        <p:attrNameLst>
                                          <p:attrName>style.visibility</p:attrName>
                                        </p:attrNameLst>
                                      </p:cBhvr>
                                      <p:to>
                                        <p:strVal val="visible"/>
                                      </p:to>
                                    </p:set>
                                    <p:anim calcmode="lin" valueType="num">
                                      <p:cBhvr additive="base">
                                        <p:cTn id="57" dur="100" fill="hold"/>
                                        <p:tgtEl>
                                          <p:spTgt spid="131"/>
                                        </p:tgtEl>
                                        <p:attrNameLst>
                                          <p:attrName>ppt_x</p:attrName>
                                        </p:attrNameLst>
                                      </p:cBhvr>
                                      <p:tavLst>
                                        <p:tav tm="0">
                                          <p:val>
                                            <p:strVal val="0-#ppt_w/2"/>
                                          </p:val>
                                        </p:tav>
                                        <p:tav tm="100000">
                                          <p:val>
                                            <p:strVal val="#ppt_x"/>
                                          </p:val>
                                        </p:tav>
                                      </p:tavLst>
                                    </p:anim>
                                    <p:anim calcmode="lin" valueType="num">
                                      <p:cBhvr additive="base">
                                        <p:cTn id="58" dur="100" fill="hold"/>
                                        <p:tgtEl>
                                          <p:spTgt spid="13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32"/>
                                        </p:tgtEl>
                                        <p:attrNameLst>
                                          <p:attrName>style.visibility</p:attrName>
                                        </p:attrNameLst>
                                      </p:cBhvr>
                                      <p:to>
                                        <p:strVal val="visible"/>
                                      </p:to>
                                    </p:set>
                                    <p:anim calcmode="lin" valueType="num">
                                      <p:cBhvr additive="base">
                                        <p:cTn id="62" dur="100" fill="hold"/>
                                        <p:tgtEl>
                                          <p:spTgt spid="132"/>
                                        </p:tgtEl>
                                        <p:attrNameLst>
                                          <p:attrName>ppt_x</p:attrName>
                                        </p:attrNameLst>
                                      </p:cBhvr>
                                      <p:tavLst>
                                        <p:tav tm="0">
                                          <p:val>
                                            <p:strVal val="#ppt_x"/>
                                          </p:val>
                                        </p:tav>
                                        <p:tav tm="100000">
                                          <p:val>
                                            <p:strVal val="#ppt_x"/>
                                          </p:val>
                                        </p:tav>
                                      </p:tavLst>
                                    </p:anim>
                                    <p:anim calcmode="lin" valueType="num">
                                      <p:cBhvr additive="base">
                                        <p:cTn id="63" dur="100" fill="hold"/>
                                        <p:tgtEl>
                                          <p:spTgt spid="132"/>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9" fill="hold" grpId="0" nodeType="afterEffect">
                                  <p:stCondLst>
                                    <p:cond delay="0"/>
                                  </p:stCondLst>
                                  <p:childTnLst>
                                    <p:set>
                                      <p:cBhvr>
                                        <p:cTn id="66" dur="1" fill="hold">
                                          <p:stCondLst>
                                            <p:cond delay="0"/>
                                          </p:stCondLst>
                                        </p:cTn>
                                        <p:tgtEl>
                                          <p:spTgt spid="133"/>
                                        </p:tgtEl>
                                        <p:attrNameLst>
                                          <p:attrName>style.visibility</p:attrName>
                                        </p:attrNameLst>
                                      </p:cBhvr>
                                      <p:to>
                                        <p:strVal val="visible"/>
                                      </p:to>
                                    </p:set>
                                    <p:anim calcmode="lin" valueType="num">
                                      <p:cBhvr additive="base">
                                        <p:cTn id="67" dur="100" fill="hold"/>
                                        <p:tgtEl>
                                          <p:spTgt spid="133"/>
                                        </p:tgtEl>
                                        <p:attrNameLst>
                                          <p:attrName>ppt_x</p:attrName>
                                        </p:attrNameLst>
                                      </p:cBhvr>
                                      <p:tavLst>
                                        <p:tav tm="0">
                                          <p:val>
                                            <p:strVal val="0-#ppt_w/2"/>
                                          </p:val>
                                        </p:tav>
                                        <p:tav tm="100000">
                                          <p:val>
                                            <p:strVal val="#ppt_x"/>
                                          </p:val>
                                        </p:tav>
                                      </p:tavLst>
                                    </p:anim>
                                    <p:anim calcmode="lin" valueType="num">
                                      <p:cBhvr additive="base">
                                        <p:cTn id="68" dur="100" fill="hold"/>
                                        <p:tgtEl>
                                          <p:spTgt spid="133"/>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4"/>
                                        </p:tgtEl>
                                        <p:attrNameLst>
                                          <p:attrName>style.visibility</p:attrName>
                                        </p:attrNameLst>
                                      </p:cBhvr>
                                      <p:to>
                                        <p:strVal val="visible"/>
                                      </p:to>
                                    </p:set>
                                    <p:anim calcmode="lin" valueType="num">
                                      <p:cBhvr additive="base">
                                        <p:cTn id="72" dur="100" fill="hold"/>
                                        <p:tgtEl>
                                          <p:spTgt spid="134"/>
                                        </p:tgtEl>
                                        <p:attrNameLst>
                                          <p:attrName>ppt_x</p:attrName>
                                        </p:attrNameLst>
                                      </p:cBhvr>
                                      <p:tavLst>
                                        <p:tav tm="0">
                                          <p:val>
                                            <p:strVal val="#ppt_x"/>
                                          </p:val>
                                        </p:tav>
                                        <p:tav tm="100000">
                                          <p:val>
                                            <p:strVal val="#ppt_x"/>
                                          </p:val>
                                        </p:tav>
                                      </p:tavLst>
                                    </p:anim>
                                    <p:anim calcmode="lin" valueType="num">
                                      <p:cBhvr additive="base">
                                        <p:cTn id="73" dur="100" fill="hold"/>
                                        <p:tgtEl>
                                          <p:spTgt spid="13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35"/>
                                        </p:tgtEl>
                                        <p:attrNameLst>
                                          <p:attrName>style.visibility</p:attrName>
                                        </p:attrNameLst>
                                      </p:cBhvr>
                                      <p:to>
                                        <p:strVal val="visible"/>
                                      </p:to>
                                    </p:set>
                                    <p:anim calcmode="lin" valueType="num">
                                      <p:cBhvr additive="base">
                                        <p:cTn id="77" dur="100" fill="hold"/>
                                        <p:tgtEl>
                                          <p:spTgt spid="135"/>
                                        </p:tgtEl>
                                        <p:attrNameLst>
                                          <p:attrName>ppt_x</p:attrName>
                                        </p:attrNameLst>
                                      </p:cBhvr>
                                      <p:tavLst>
                                        <p:tav tm="0">
                                          <p:val>
                                            <p:strVal val="#ppt_x"/>
                                          </p:val>
                                        </p:tav>
                                        <p:tav tm="100000">
                                          <p:val>
                                            <p:strVal val="#ppt_x"/>
                                          </p:val>
                                        </p:tav>
                                      </p:tavLst>
                                    </p:anim>
                                    <p:anim calcmode="lin" valueType="num">
                                      <p:cBhvr additive="base">
                                        <p:cTn id="78" dur="100" fill="hold"/>
                                        <p:tgtEl>
                                          <p:spTgt spid="135"/>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100" fill="hold"/>
                                        <p:tgtEl>
                                          <p:spTgt spid="136"/>
                                        </p:tgtEl>
                                        <p:attrNameLst>
                                          <p:attrName>ppt_x</p:attrName>
                                        </p:attrNameLst>
                                      </p:cBhvr>
                                      <p:tavLst>
                                        <p:tav tm="0">
                                          <p:val>
                                            <p:strVal val="#ppt_x"/>
                                          </p:val>
                                        </p:tav>
                                        <p:tav tm="100000">
                                          <p:val>
                                            <p:strVal val="#ppt_x"/>
                                          </p:val>
                                        </p:tav>
                                      </p:tavLst>
                                    </p:anim>
                                    <p:anim calcmode="lin" valueType="num">
                                      <p:cBhvr additive="base">
                                        <p:cTn id="83" dur="100" fill="hold"/>
                                        <p:tgtEl>
                                          <p:spTgt spid="136"/>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6" fill="hold" grpId="0" nodeType="afterEffect">
                                  <p:stCondLst>
                                    <p:cond delay="0"/>
                                  </p:stCondLst>
                                  <p:childTnLst>
                                    <p:set>
                                      <p:cBhvr>
                                        <p:cTn id="86" dur="1" fill="hold">
                                          <p:stCondLst>
                                            <p:cond delay="0"/>
                                          </p:stCondLst>
                                        </p:cTn>
                                        <p:tgtEl>
                                          <p:spTgt spid="137"/>
                                        </p:tgtEl>
                                        <p:attrNameLst>
                                          <p:attrName>style.visibility</p:attrName>
                                        </p:attrNameLst>
                                      </p:cBhvr>
                                      <p:to>
                                        <p:strVal val="visible"/>
                                      </p:to>
                                    </p:set>
                                    <p:anim calcmode="lin" valueType="num">
                                      <p:cBhvr additive="base">
                                        <p:cTn id="87" dur="100" fill="hold"/>
                                        <p:tgtEl>
                                          <p:spTgt spid="137"/>
                                        </p:tgtEl>
                                        <p:attrNameLst>
                                          <p:attrName>ppt_x</p:attrName>
                                        </p:attrNameLst>
                                      </p:cBhvr>
                                      <p:tavLst>
                                        <p:tav tm="0">
                                          <p:val>
                                            <p:strVal val="1+#ppt_w/2"/>
                                          </p:val>
                                        </p:tav>
                                        <p:tav tm="100000">
                                          <p:val>
                                            <p:strVal val="#ppt_x"/>
                                          </p:val>
                                        </p:tav>
                                      </p:tavLst>
                                    </p:anim>
                                    <p:anim calcmode="lin" valueType="num">
                                      <p:cBhvr additive="base">
                                        <p:cTn id="88" dur="100" fill="hold"/>
                                        <p:tgtEl>
                                          <p:spTgt spid="13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100" fill="hold"/>
                                        <p:tgtEl>
                                          <p:spTgt spid="138"/>
                                        </p:tgtEl>
                                        <p:attrNameLst>
                                          <p:attrName>ppt_x</p:attrName>
                                        </p:attrNameLst>
                                      </p:cBhvr>
                                      <p:tavLst>
                                        <p:tav tm="0">
                                          <p:val>
                                            <p:strVal val="#ppt_x"/>
                                          </p:val>
                                        </p:tav>
                                        <p:tav tm="100000">
                                          <p:val>
                                            <p:strVal val="#ppt_x"/>
                                          </p:val>
                                        </p:tav>
                                      </p:tavLst>
                                    </p:anim>
                                    <p:anim calcmode="lin" valueType="num">
                                      <p:cBhvr additive="base">
                                        <p:cTn id="93" dur="100" fill="hold"/>
                                        <p:tgtEl>
                                          <p:spTgt spid="138"/>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39"/>
                                        </p:tgtEl>
                                        <p:attrNameLst>
                                          <p:attrName>style.visibility</p:attrName>
                                        </p:attrNameLst>
                                      </p:cBhvr>
                                      <p:to>
                                        <p:strVal val="visible"/>
                                      </p:to>
                                    </p:set>
                                    <p:anim calcmode="lin" valueType="num">
                                      <p:cBhvr additive="base">
                                        <p:cTn id="97" dur="100" fill="hold"/>
                                        <p:tgtEl>
                                          <p:spTgt spid="139"/>
                                        </p:tgtEl>
                                        <p:attrNameLst>
                                          <p:attrName>ppt_x</p:attrName>
                                        </p:attrNameLst>
                                      </p:cBhvr>
                                      <p:tavLst>
                                        <p:tav tm="0">
                                          <p:val>
                                            <p:strVal val="#ppt_x"/>
                                          </p:val>
                                        </p:tav>
                                        <p:tav tm="100000">
                                          <p:val>
                                            <p:strVal val="#ppt_x"/>
                                          </p:val>
                                        </p:tav>
                                      </p:tavLst>
                                    </p:anim>
                                    <p:anim calcmode="lin" valueType="num">
                                      <p:cBhvr additive="base">
                                        <p:cTn id="98" dur="100" fill="hold"/>
                                        <p:tgtEl>
                                          <p:spTgt spid="139"/>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40"/>
                                        </p:tgtEl>
                                        <p:attrNameLst>
                                          <p:attrName>style.visibility</p:attrName>
                                        </p:attrNameLst>
                                      </p:cBhvr>
                                      <p:to>
                                        <p:strVal val="visible"/>
                                      </p:to>
                                    </p:set>
                                    <p:anim calcmode="lin" valueType="num">
                                      <p:cBhvr additive="base">
                                        <p:cTn id="102" dur="100" fill="hold"/>
                                        <p:tgtEl>
                                          <p:spTgt spid="140"/>
                                        </p:tgtEl>
                                        <p:attrNameLst>
                                          <p:attrName>ppt_x</p:attrName>
                                        </p:attrNameLst>
                                      </p:cBhvr>
                                      <p:tavLst>
                                        <p:tav tm="0">
                                          <p:val>
                                            <p:strVal val="#ppt_x"/>
                                          </p:val>
                                        </p:tav>
                                        <p:tav tm="100000">
                                          <p:val>
                                            <p:strVal val="#ppt_x"/>
                                          </p:val>
                                        </p:tav>
                                      </p:tavLst>
                                    </p:anim>
                                    <p:anim calcmode="lin" valueType="num">
                                      <p:cBhvr additive="base">
                                        <p:cTn id="103" dur="100" fill="hold"/>
                                        <p:tgtEl>
                                          <p:spTgt spid="140"/>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141"/>
                                        </p:tgtEl>
                                        <p:attrNameLst>
                                          <p:attrName>style.visibility</p:attrName>
                                        </p:attrNameLst>
                                      </p:cBhvr>
                                      <p:to>
                                        <p:strVal val="visible"/>
                                      </p:to>
                                    </p:set>
                                    <p:anim calcmode="lin" valueType="num">
                                      <p:cBhvr additive="base">
                                        <p:cTn id="107" dur="100" fill="hold"/>
                                        <p:tgtEl>
                                          <p:spTgt spid="141"/>
                                        </p:tgtEl>
                                        <p:attrNameLst>
                                          <p:attrName>ppt_x</p:attrName>
                                        </p:attrNameLst>
                                      </p:cBhvr>
                                      <p:tavLst>
                                        <p:tav tm="0">
                                          <p:val>
                                            <p:strVal val="#ppt_x"/>
                                          </p:val>
                                        </p:tav>
                                        <p:tav tm="100000">
                                          <p:val>
                                            <p:strVal val="#ppt_x"/>
                                          </p:val>
                                        </p:tav>
                                      </p:tavLst>
                                    </p:anim>
                                    <p:anim calcmode="lin" valueType="num">
                                      <p:cBhvr additive="base">
                                        <p:cTn id="108" dur="100" fill="hold"/>
                                        <p:tgtEl>
                                          <p:spTgt spid="141"/>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142"/>
                                        </p:tgtEl>
                                        <p:attrNameLst>
                                          <p:attrName>style.visibility</p:attrName>
                                        </p:attrNameLst>
                                      </p:cBhvr>
                                      <p:to>
                                        <p:strVal val="visible"/>
                                      </p:to>
                                    </p:set>
                                    <p:anim calcmode="lin" valueType="num">
                                      <p:cBhvr additive="base">
                                        <p:cTn id="112" dur="100" fill="hold"/>
                                        <p:tgtEl>
                                          <p:spTgt spid="142"/>
                                        </p:tgtEl>
                                        <p:attrNameLst>
                                          <p:attrName>ppt_x</p:attrName>
                                        </p:attrNameLst>
                                      </p:cBhvr>
                                      <p:tavLst>
                                        <p:tav tm="0">
                                          <p:val>
                                            <p:strVal val="#ppt_x"/>
                                          </p:val>
                                        </p:tav>
                                        <p:tav tm="100000">
                                          <p:val>
                                            <p:strVal val="#ppt_x"/>
                                          </p:val>
                                        </p:tav>
                                      </p:tavLst>
                                    </p:anim>
                                    <p:anim calcmode="lin" valueType="num">
                                      <p:cBhvr additive="base">
                                        <p:cTn id="113" dur="100" fill="hold"/>
                                        <p:tgtEl>
                                          <p:spTgt spid="142"/>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143"/>
                                        </p:tgtEl>
                                        <p:attrNameLst>
                                          <p:attrName>style.visibility</p:attrName>
                                        </p:attrNameLst>
                                      </p:cBhvr>
                                      <p:to>
                                        <p:strVal val="visible"/>
                                      </p:to>
                                    </p:set>
                                    <p:anim calcmode="lin" valueType="num">
                                      <p:cBhvr additive="base">
                                        <p:cTn id="117" dur="100" fill="hold"/>
                                        <p:tgtEl>
                                          <p:spTgt spid="143"/>
                                        </p:tgtEl>
                                        <p:attrNameLst>
                                          <p:attrName>ppt_x</p:attrName>
                                        </p:attrNameLst>
                                      </p:cBhvr>
                                      <p:tavLst>
                                        <p:tav tm="0">
                                          <p:val>
                                            <p:strVal val="#ppt_x"/>
                                          </p:val>
                                        </p:tav>
                                        <p:tav tm="100000">
                                          <p:val>
                                            <p:strVal val="#ppt_x"/>
                                          </p:val>
                                        </p:tav>
                                      </p:tavLst>
                                    </p:anim>
                                    <p:anim calcmode="lin" valueType="num">
                                      <p:cBhvr additive="base">
                                        <p:cTn id="118" dur="100" fill="hold"/>
                                        <p:tgtEl>
                                          <p:spTgt spid="143"/>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 fill="hold"/>
                                        <p:tgtEl>
                                          <p:spTgt spid="144"/>
                                        </p:tgtEl>
                                        <p:attrNameLst>
                                          <p:attrName>ppt_x</p:attrName>
                                        </p:attrNameLst>
                                      </p:cBhvr>
                                      <p:tavLst>
                                        <p:tav tm="0">
                                          <p:val>
                                            <p:strVal val="#ppt_x"/>
                                          </p:val>
                                        </p:tav>
                                        <p:tav tm="100000">
                                          <p:val>
                                            <p:strVal val="#ppt_x"/>
                                          </p:val>
                                        </p:tav>
                                      </p:tavLst>
                                    </p:anim>
                                    <p:anim calcmode="lin" valueType="num">
                                      <p:cBhvr additive="base">
                                        <p:cTn id="123" dur="100" fill="hold"/>
                                        <p:tgtEl>
                                          <p:spTgt spid="144"/>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145"/>
                                        </p:tgtEl>
                                        <p:attrNameLst>
                                          <p:attrName>style.visibility</p:attrName>
                                        </p:attrNameLst>
                                      </p:cBhvr>
                                      <p:to>
                                        <p:strVal val="visible"/>
                                      </p:to>
                                    </p:set>
                                    <p:anim calcmode="lin" valueType="num">
                                      <p:cBhvr additive="base">
                                        <p:cTn id="127" dur="100" fill="hold"/>
                                        <p:tgtEl>
                                          <p:spTgt spid="145"/>
                                        </p:tgtEl>
                                        <p:attrNameLst>
                                          <p:attrName>ppt_x</p:attrName>
                                        </p:attrNameLst>
                                      </p:cBhvr>
                                      <p:tavLst>
                                        <p:tav tm="0">
                                          <p:val>
                                            <p:strVal val="#ppt_x"/>
                                          </p:val>
                                        </p:tav>
                                        <p:tav tm="100000">
                                          <p:val>
                                            <p:strVal val="#ppt_x"/>
                                          </p:val>
                                        </p:tav>
                                      </p:tavLst>
                                    </p:anim>
                                    <p:anim calcmode="lin" valueType="num">
                                      <p:cBhvr additive="base">
                                        <p:cTn id="128" dur="100" fill="hold"/>
                                        <p:tgtEl>
                                          <p:spTgt spid="145"/>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146"/>
                                        </p:tgtEl>
                                        <p:attrNameLst>
                                          <p:attrName>style.visibility</p:attrName>
                                        </p:attrNameLst>
                                      </p:cBhvr>
                                      <p:to>
                                        <p:strVal val="visible"/>
                                      </p:to>
                                    </p:set>
                                    <p:anim calcmode="lin" valueType="num">
                                      <p:cBhvr additive="base">
                                        <p:cTn id="132" dur="100" fill="hold"/>
                                        <p:tgtEl>
                                          <p:spTgt spid="146"/>
                                        </p:tgtEl>
                                        <p:attrNameLst>
                                          <p:attrName>ppt_x</p:attrName>
                                        </p:attrNameLst>
                                      </p:cBhvr>
                                      <p:tavLst>
                                        <p:tav tm="0">
                                          <p:val>
                                            <p:strVal val="#ppt_x"/>
                                          </p:val>
                                        </p:tav>
                                        <p:tav tm="100000">
                                          <p:val>
                                            <p:strVal val="#ppt_x"/>
                                          </p:val>
                                        </p:tav>
                                      </p:tavLst>
                                    </p:anim>
                                    <p:anim calcmode="lin" valueType="num">
                                      <p:cBhvr additive="base">
                                        <p:cTn id="133" dur="100" fill="hold"/>
                                        <p:tgtEl>
                                          <p:spTgt spid="146"/>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147"/>
                                        </p:tgtEl>
                                        <p:attrNameLst>
                                          <p:attrName>style.visibility</p:attrName>
                                        </p:attrNameLst>
                                      </p:cBhvr>
                                      <p:to>
                                        <p:strVal val="visible"/>
                                      </p:to>
                                    </p:set>
                                    <p:anim calcmode="lin" valueType="num">
                                      <p:cBhvr additive="base">
                                        <p:cTn id="137" dur="100" fill="hold"/>
                                        <p:tgtEl>
                                          <p:spTgt spid="147"/>
                                        </p:tgtEl>
                                        <p:attrNameLst>
                                          <p:attrName>ppt_x</p:attrName>
                                        </p:attrNameLst>
                                      </p:cBhvr>
                                      <p:tavLst>
                                        <p:tav tm="0">
                                          <p:val>
                                            <p:strVal val="#ppt_x"/>
                                          </p:val>
                                        </p:tav>
                                        <p:tav tm="100000">
                                          <p:val>
                                            <p:strVal val="#ppt_x"/>
                                          </p:val>
                                        </p:tav>
                                      </p:tavLst>
                                    </p:anim>
                                    <p:anim calcmode="lin" valueType="num">
                                      <p:cBhvr additive="base">
                                        <p:cTn id="138" dur="100" fill="hold"/>
                                        <p:tgtEl>
                                          <p:spTgt spid="147"/>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6" fill="hold" grpId="0" nodeType="afterEffect">
                                  <p:stCondLst>
                                    <p:cond delay="0"/>
                                  </p:stCondLst>
                                  <p:childTnLst>
                                    <p:set>
                                      <p:cBhvr>
                                        <p:cTn id="141" dur="1" fill="hold">
                                          <p:stCondLst>
                                            <p:cond delay="0"/>
                                          </p:stCondLst>
                                        </p:cTn>
                                        <p:tgtEl>
                                          <p:spTgt spid="148"/>
                                        </p:tgtEl>
                                        <p:attrNameLst>
                                          <p:attrName>style.visibility</p:attrName>
                                        </p:attrNameLst>
                                      </p:cBhvr>
                                      <p:to>
                                        <p:strVal val="visible"/>
                                      </p:to>
                                    </p:set>
                                    <p:anim calcmode="lin" valueType="num">
                                      <p:cBhvr additive="base">
                                        <p:cTn id="142" dur="100" fill="hold"/>
                                        <p:tgtEl>
                                          <p:spTgt spid="148"/>
                                        </p:tgtEl>
                                        <p:attrNameLst>
                                          <p:attrName>ppt_x</p:attrName>
                                        </p:attrNameLst>
                                      </p:cBhvr>
                                      <p:tavLst>
                                        <p:tav tm="0">
                                          <p:val>
                                            <p:strVal val="1+#ppt_w/2"/>
                                          </p:val>
                                        </p:tav>
                                        <p:tav tm="100000">
                                          <p:val>
                                            <p:strVal val="#ppt_x"/>
                                          </p:val>
                                        </p:tav>
                                      </p:tavLst>
                                    </p:anim>
                                    <p:anim calcmode="lin" valueType="num">
                                      <p:cBhvr additive="base">
                                        <p:cTn id="143" dur="100" fill="hold"/>
                                        <p:tgtEl>
                                          <p:spTgt spid="148"/>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nodeType="afterEffect">
                                  <p:stCondLst>
                                    <p:cond delay="0"/>
                                  </p:stCondLst>
                                  <p:childTnLst>
                                    <p:set>
                                      <p:cBhvr>
                                        <p:cTn id="146" dur="1" fill="hold">
                                          <p:stCondLst>
                                            <p:cond delay="0"/>
                                          </p:stCondLst>
                                        </p:cTn>
                                        <p:tgtEl>
                                          <p:spTgt spid="149"/>
                                        </p:tgtEl>
                                        <p:attrNameLst>
                                          <p:attrName>style.visibility</p:attrName>
                                        </p:attrNameLst>
                                      </p:cBhvr>
                                      <p:to>
                                        <p:strVal val="visible"/>
                                      </p:to>
                                    </p:set>
                                    <p:anim calcmode="lin" valueType="num">
                                      <p:cBhvr additive="base">
                                        <p:cTn id="147" dur="100" fill="hold"/>
                                        <p:tgtEl>
                                          <p:spTgt spid="149"/>
                                        </p:tgtEl>
                                        <p:attrNameLst>
                                          <p:attrName>ppt_x</p:attrName>
                                        </p:attrNameLst>
                                      </p:cBhvr>
                                      <p:tavLst>
                                        <p:tav tm="0">
                                          <p:val>
                                            <p:strVal val="#ppt_x"/>
                                          </p:val>
                                        </p:tav>
                                        <p:tav tm="100000">
                                          <p:val>
                                            <p:strVal val="#ppt_x"/>
                                          </p:val>
                                        </p:tav>
                                      </p:tavLst>
                                    </p:anim>
                                    <p:anim calcmode="lin" valueType="num">
                                      <p:cBhvr additive="base">
                                        <p:cTn id="148" dur="100" fill="hold"/>
                                        <p:tgtEl>
                                          <p:spTgt spid="149"/>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153"/>
                                        </p:tgtEl>
                                        <p:attrNameLst>
                                          <p:attrName>style.visibility</p:attrName>
                                        </p:attrNameLst>
                                      </p:cBhvr>
                                      <p:to>
                                        <p:strVal val="visible"/>
                                      </p:to>
                                    </p:set>
                                    <p:anim calcmode="lin" valueType="num">
                                      <p:cBhvr additive="base">
                                        <p:cTn id="152" dur="100" fill="hold"/>
                                        <p:tgtEl>
                                          <p:spTgt spid="153"/>
                                        </p:tgtEl>
                                        <p:attrNameLst>
                                          <p:attrName>ppt_x</p:attrName>
                                        </p:attrNameLst>
                                      </p:cBhvr>
                                      <p:tavLst>
                                        <p:tav tm="0">
                                          <p:val>
                                            <p:strVal val="#ppt_x"/>
                                          </p:val>
                                        </p:tav>
                                        <p:tav tm="100000">
                                          <p:val>
                                            <p:strVal val="#ppt_x"/>
                                          </p:val>
                                        </p:tav>
                                      </p:tavLst>
                                    </p:anim>
                                    <p:anim calcmode="lin" valueType="num">
                                      <p:cBhvr additive="base">
                                        <p:cTn id="153" dur="100" fill="hold"/>
                                        <p:tgtEl>
                                          <p:spTgt spid="153"/>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154"/>
                                        </p:tgtEl>
                                        <p:attrNameLst>
                                          <p:attrName>style.visibility</p:attrName>
                                        </p:attrNameLst>
                                      </p:cBhvr>
                                      <p:to>
                                        <p:strVal val="visible"/>
                                      </p:to>
                                    </p:set>
                                    <p:anim calcmode="lin" valueType="num">
                                      <p:cBhvr additive="base">
                                        <p:cTn id="157" dur="100" fill="hold"/>
                                        <p:tgtEl>
                                          <p:spTgt spid="154"/>
                                        </p:tgtEl>
                                        <p:attrNameLst>
                                          <p:attrName>ppt_x</p:attrName>
                                        </p:attrNameLst>
                                      </p:cBhvr>
                                      <p:tavLst>
                                        <p:tav tm="0">
                                          <p:val>
                                            <p:strVal val="#ppt_x"/>
                                          </p:val>
                                        </p:tav>
                                        <p:tav tm="100000">
                                          <p:val>
                                            <p:strVal val="#ppt_x"/>
                                          </p:val>
                                        </p:tav>
                                      </p:tavLst>
                                    </p:anim>
                                    <p:anim calcmode="lin" valueType="num">
                                      <p:cBhvr additive="base">
                                        <p:cTn id="158" dur="100" fill="hold"/>
                                        <p:tgtEl>
                                          <p:spTgt spid="154"/>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nodeType="afterEffect">
                                  <p:stCondLst>
                                    <p:cond delay="0"/>
                                  </p:stCondLst>
                                  <p:childTnLst>
                                    <p:set>
                                      <p:cBhvr>
                                        <p:cTn id="161" dur="1" fill="hold">
                                          <p:stCondLst>
                                            <p:cond delay="0"/>
                                          </p:stCondLst>
                                        </p:cTn>
                                        <p:tgtEl>
                                          <p:spTgt spid="155"/>
                                        </p:tgtEl>
                                        <p:attrNameLst>
                                          <p:attrName>style.visibility</p:attrName>
                                        </p:attrNameLst>
                                      </p:cBhvr>
                                      <p:to>
                                        <p:strVal val="visible"/>
                                      </p:to>
                                    </p:set>
                                    <p:anim calcmode="lin" valueType="num">
                                      <p:cBhvr additive="base">
                                        <p:cTn id="162" dur="100" fill="hold"/>
                                        <p:tgtEl>
                                          <p:spTgt spid="155"/>
                                        </p:tgtEl>
                                        <p:attrNameLst>
                                          <p:attrName>ppt_x</p:attrName>
                                        </p:attrNameLst>
                                      </p:cBhvr>
                                      <p:tavLst>
                                        <p:tav tm="0">
                                          <p:val>
                                            <p:strVal val="#ppt_x"/>
                                          </p:val>
                                        </p:tav>
                                        <p:tav tm="100000">
                                          <p:val>
                                            <p:strVal val="#ppt_x"/>
                                          </p:val>
                                        </p:tav>
                                      </p:tavLst>
                                    </p:anim>
                                    <p:anim calcmode="lin" valueType="num">
                                      <p:cBhvr additive="base">
                                        <p:cTn id="163" dur="100" fill="hold"/>
                                        <p:tgtEl>
                                          <p:spTgt spid="155"/>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nodeType="afterEffect">
                                  <p:stCondLst>
                                    <p:cond delay="0"/>
                                  </p:stCondLst>
                                  <p:childTnLst>
                                    <p:set>
                                      <p:cBhvr>
                                        <p:cTn id="166" dur="1" fill="hold">
                                          <p:stCondLst>
                                            <p:cond delay="0"/>
                                          </p:stCondLst>
                                        </p:cTn>
                                        <p:tgtEl>
                                          <p:spTgt spid="158"/>
                                        </p:tgtEl>
                                        <p:attrNameLst>
                                          <p:attrName>style.visibility</p:attrName>
                                        </p:attrNameLst>
                                      </p:cBhvr>
                                      <p:to>
                                        <p:strVal val="visible"/>
                                      </p:to>
                                    </p:set>
                                    <p:anim calcmode="lin" valueType="num">
                                      <p:cBhvr additive="base">
                                        <p:cTn id="167" dur="100" fill="hold"/>
                                        <p:tgtEl>
                                          <p:spTgt spid="158"/>
                                        </p:tgtEl>
                                        <p:attrNameLst>
                                          <p:attrName>ppt_x</p:attrName>
                                        </p:attrNameLst>
                                      </p:cBhvr>
                                      <p:tavLst>
                                        <p:tav tm="0">
                                          <p:val>
                                            <p:strVal val="#ppt_x"/>
                                          </p:val>
                                        </p:tav>
                                        <p:tav tm="100000">
                                          <p:val>
                                            <p:strVal val="#ppt_x"/>
                                          </p:val>
                                        </p:tav>
                                      </p:tavLst>
                                    </p:anim>
                                    <p:anim calcmode="lin" valueType="num">
                                      <p:cBhvr additive="base">
                                        <p:cTn id="168" dur="100" fill="hold"/>
                                        <p:tgtEl>
                                          <p:spTgt spid="158"/>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nodeType="afterEffect">
                                  <p:stCondLst>
                                    <p:cond delay="0"/>
                                  </p:stCondLst>
                                  <p:childTnLst>
                                    <p:set>
                                      <p:cBhvr>
                                        <p:cTn id="171" dur="1" fill="hold">
                                          <p:stCondLst>
                                            <p:cond delay="0"/>
                                          </p:stCondLst>
                                        </p:cTn>
                                        <p:tgtEl>
                                          <p:spTgt spid="169"/>
                                        </p:tgtEl>
                                        <p:attrNameLst>
                                          <p:attrName>style.visibility</p:attrName>
                                        </p:attrNameLst>
                                      </p:cBhvr>
                                      <p:to>
                                        <p:strVal val="visible"/>
                                      </p:to>
                                    </p:set>
                                    <p:anim calcmode="lin" valueType="num">
                                      <p:cBhvr additive="base">
                                        <p:cTn id="172" dur="100" fill="hold"/>
                                        <p:tgtEl>
                                          <p:spTgt spid="169"/>
                                        </p:tgtEl>
                                        <p:attrNameLst>
                                          <p:attrName>ppt_x</p:attrName>
                                        </p:attrNameLst>
                                      </p:cBhvr>
                                      <p:tavLst>
                                        <p:tav tm="0">
                                          <p:val>
                                            <p:strVal val="#ppt_x"/>
                                          </p:val>
                                        </p:tav>
                                        <p:tav tm="100000">
                                          <p:val>
                                            <p:strVal val="#ppt_x"/>
                                          </p:val>
                                        </p:tav>
                                      </p:tavLst>
                                    </p:anim>
                                    <p:anim calcmode="lin" valueType="num">
                                      <p:cBhvr additive="base">
                                        <p:cTn id="173" dur="100" fill="hold"/>
                                        <p:tgtEl>
                                          <p:spTgt spid="169"/>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nodeType="afterEffect">
                                  <p:stCondLst>
                                    <p:cond delay="0"/>
                                  </p:stCondLst>
                                  <p:childTnLst>
                                    <p:set>
                                      <p:cBhvr>
                                        <p:cTn id="176" dur="1" fill="hold">
                                          <p:stCondLst>
                                            <p:cond delay="0"/>
                                          </p:stCondLst>
                                        </p:cTn>
                                        <p:tgtEl>
                                          <p:spTgt spid="173"/>
                                        </p:tgtEl>
                                        <p:attrNameLst>
                                          <p:attrName>style.visibility</p:attrName>
                                        </p:attrNameLst>
                                      </p:cBhvr>
                                      <p:to>
                                        <p:strVal val="visible"/>
                                      </p:to>
                                    </p:set>
                                    <p:anim calcmode="lin" valueType="num">
                                      <p:cBhvr additive="base">
                                        <p:cTn id="177" dur="100" fill="hold"/>
                                        <p:tgtEl>
                                          <p:spTgt spid="173"/>
                                        </p:tgtEl>
                                        <p:attrNameLst>
                                          <p:attrName>ppt_x</p:attrName>
                                        </p:attrNameLst>
                                      </p:cBhvr>
                                      <p:tavLst>
                                        <p:tav tm="0">
                                          <p:val>
                                            <p:strVal val="#ppt_x"/>
                                          </p:val>
                                        </p:tav>
                                        <p:tav tm="100000">
                                          <p:val>
                                            <p:strVal val="#ppt_x"/>
                                          </p:val>
                                        </p:tav>
                                      </p:tavLst>
                                    </p:anim>
                                    <p:anim calcmode="lin" valueType="num">
                                      <p:cBhvr additive="base">
                                        <p:cTn id="178" dur="100" fill="hold"/>
                                        <p:tgtEl>
                                          <p:spTgt spid="173"/>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nodeType="afterEffect">
                                  <p:stCondLst>
                                    <p:cond delay="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100" fill="hold"/>
                                        <p:tgtEl>
                                          <p:spTgt spid="177"/>
                                        </p:tgtEl>
                                        <p:attrNameLst>
                                          <p:attrName>ppt_x</p:attrName>
                                        </p:attrNameLst>
                                      </p:cBhvr>
                                      <p:tavLst>
                                        <p:tav tm="0">
                                          <p:val>
                                            <p:strVal val="#ppt_x"/>
                                          </p:val>
                                        </p:tav>
                                        <p:tav tm="100000">
                                          <p:val>
                                            <p:strVal val="#ppt_x"/>
                                          </p:val>
                                        </p:tav>
                                      </p:tavLst>
                                    </p:anim>
                                    <p:anim calcmode="lin" valueType="num">
                                      <p:cBhvr additive="base">
                                        <p:cTn id="183" dur="100" fill="hold"/>
                                        <p:tgtEl>
                                          <p:spTgt spid="177"/>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nodeType="afterEffect">
                                  <p:stCondLst>
                                    <p:cond delay="0"/>
                                  </p:stCondLst>
                                  <p:childTnLst>
                                    <p:set>
                                      <p:cBhvr>
                                        <p:cTn id="186" dur="1" fill="hold">
                                          <p:stCondLst>
                                            <p:cond delay="0"/>
                                          </p:stCondLst>
                                        </p:cTn>
                                        <p:tgtEl>
                                          <p:spTgt spid="180"/>
                                        </p:tgtEl>
                                        <p:attrNameLst>
                                          <p:attrName>style.visibility</p:attrName>
                                        </p:attrNameLst>
                                      </p:cBhvr>
                                      <p:to>
                                        <p:strVal val="visible"/>
                                      </p:to>
                                    </p:set>
                                    <p:anim calcmode="lin" valueType="num">
                                      <p:cBhvr additive="base">
                                        <p:cTn id="187" dur="100" fill="hold"/>
                                        <p:tgtEl>
                                          <p:spTgt spid="180"/>
                                        </p:tgtEl>
                                        <p:attrNameLst>
                                          <p:attrName>ppt_x</p:attrName>
                                        </p:attrNameLst>
                                      </p:cBhvr>
                                      <p:tavLst>
                                        <p:tav tm="0">
                                          <p:val>
                                            <p:strVal val="#ppt_x"/>
                                          </p:val>
                                        </p:tav>
                                        <p:tav tm="100000">
                                          <p:val>
                                            <p:strVal val="#ppt_x"/>
                                          </p:val>
                                        </p:tav>
                                      </p:tavLst>
                                    </p:anim>
                                    <p:anim calcmode="lin" valueType="num">
                                      <p:cBhvr additive="base">
                                        <p:cTn id="188" dur="100" fill="hold"/>
                                        <p:tgtEl>
                                          <p:spTgt spid="180"/>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nodeType="afterEffect">
                                  <p:stCondLst>
                                    <p:cond delay="0"/>
                                  </p:stCondLst>
                                  <p:childTnLst>
                                    <p:set>
                                      <p:cBhvr>
                                        <p:cTn id="191" dur="1" fill="hold">
                                          <p:stCondLst>
                                            <p:cond delay="0"/>
                                          </p:stCondLst>
                                        </p:cTn>
                                        <p:tgtEl>
                                          <p:spTgt spid="184"/>
                                        </p:tgtEl>
                                        <p:attrNameLst>
                                          <p:attrName>style.visibility</p:attrName>
                                        </p:attrNameLst>
                                      </p:cBhvr>
                                      <p:to>
                                        <p:strVal val="visible"/>
                                      </p:to>
                                    </p:set>
                                    <p:anim calcmode="lin" valueType="num">
                                      <p:cBhvr additive="base">
                                        <p:cTn id="192" dur="100" fill="hold"/>
                                        <p:tgtEl>
                                          <p:spTgt spid="184"/>
                                        </p:tgtEl>
                                        <p:attrNameLst>
                                          <p:attrName>ppt_x</p:attrName>
                                        </p:attrNameLst>
                                      </p:cBhvr>
                                      <p:tavLst>
                                        <p:tav tm="0">
                                          <p:val>
                                            <p:strVal val="#ppt_x"/>
                                          </p:val>
                                        </p:tav>
                                        <p:tav tm="100000">
                                          <p:val>
                                            <p:strVal val="#ppt_x"/>
                                          </p:val>
                                        </p:tav>
                                      </p:tavLst>
                                    </p:anim>
                                    <p:anim calcmode="lin" valueType="num">
                                      <p:cBhvr additive="base">
                                        <p:cTn id="193" dur="100" fill="hold"/>
                                        <p:tgtEl>
                                          <p:spTgt spid="184"/>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196"/>
                                        </p:tgtEl>
                                        <p:attrNameLst>
                                          <p:attrName>style.visibility</p:attrName>
                                        </p:attrNameLst>
                                      </p:cBhvr>
                                      <p:to>
                                        <p:strVal val="visible"/>
                                      </p:to>
                                    </p:set>
                                    <p:anim calcmode="lin" valueType="num">
                                      <p:cBhvr additive="base">
                                        <p:cTn id="197" dur="100" fill="hold"/>
                                        <p:tgtEl>
                                          <p:spTgt spid="196"/>
                                        </p:tgtEl>
                                        <p:attrNameLst>
                                          <p:attrName>ppt_x</p:attrName>
                                        </p:attrNameLst>
                                      </p:cBhvr>
                                      <p:tavLst>
                                        <p:tav tm="0">
                                          <p:val>
                                            <p:strVal val="#ppt_x"/>
                                          </p:val>
                                        </p:tav>
                                        <p:tav tm="100000">
                                          <p:val>
                                            <p:strVal val="#ppt_x"/>
                                          </p:val>
                                        </p:tav>
                                      </p:tavLst>
                                    </p:anim>
                                    <p:anim calcmode="lin" valueType="num">
                                      <p:cBhvr additive="base">
                                        <p:cTn id="198" dur="100" fill="hold"/>
                                        <p:tgtEl>
                                          <p:spTgt spid="196"/>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nodeType="afterEffect">
                                  <p:stCondLst>
                                    <p:cond delay="0"/>
                                  </p:stCondLst>
                                  <p:childTnLst>
                                    <p:set>
                                      <p:cBhvr>
                                        <p:cTn id="201" dur="1" fill="hold">
                                          <p:stCondLst>
                                            <p:cond delay="0"/>
                                          </p:stCondLst>
                                        </p:cTn>
                                        <p:tgtEl>
                                          <p:spTgt spid="197"/>
                                        </p:tgtEl>
                                        <p:attrNameLst>
                                          <p:attrName>style.visibility</p:attrName>
                                        </p:attrNameLst>
                                      </p:cBhvr>
                                      <p:to>
                                        <p:strVal val="visible"/>
                                      </p:to>
                                    </p:set>
                                    <p:anim calcmode="lin" valueType="num">
                                      <p:cBhvr additive="base">
                                        <p:cTn id="202" dur="100" fill="hold"/>
                                        <p:tgtEl>
                                          <p:spTgt spid="197"/>
                                        </p:tgtEl>
                                        <p:attrNameLst>
                                          <p:attrName>ppt_x</p:attrName>
                                        </p:attrNameLst>
                                      </p:cBhvr>
                                      <p:tavLst>
                                        <p:tav tm="0">
                                          <p:val>
                                            <p:strVal val="#ppt_x"/>
                                          </p:val>
                                        </p:tav>
                                        <p:tav tm="100000">
                                          <p:val>
                                            <p:strVal val="#ppt_x"/>
                                          </p:val>
                                        </p:tav>
                                      </p:tavLst>
                                    </p:anim>
                                    <p:anim calcmode="lin" valueType="num">
                                      <p:cBhvr additive="base">
                                        <p:cTn id="203" dur="100" fill="hold"/>
                                        <p:tgtEl>
                                          <p:spTgt spid="197"/>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nodeType="afterEffect">
                                  <p:stCondLst>
                                    <p:cond delay="0"/>
                                  </p:stCondLst>
                                  <p:childTnLst>
                                    <p:set>
                                      <p:cBhvr>
                                        <p:cTn id="206" dur="1" fill="hold">
                                          <p:stCondLst>
                                            <p:cond delay="0"/>
                                          </p:stCondLst>
                                        </p:cTn>
                                        <p:tgtEl>
                                          <p:spTgt spid="200"/>
                                        </p:tgtEl>
                                        <p:attrNameLst>
                                          <p:attrName>style.visibility</p:attrName>
                                        </p:attrNameLst>
                                      </p:cBhvr>
                                      <p:to>
                                        <p:strVal val="visible"/>
                                      </p:to>
                                    </p:set>
                                    <p:anim calcmode="lin" valueType="num">
                                      <p:cBhvr additive="base">
                                        <p:cTn id="207" dur="100" fill="hold"/>
                                        <p:tgtEl>
                                          <p:spTgt spid="200"/>
                                        </p:tgtEl>
                                        <p:attrNameLst>
                                          <p:attrName>ppt_x</p:attrName>
                                        </p:attrNameLst>
                                      </p:cBhvr>
                                      <p:tavLst>
                                        <p:tav tm="0">
                                          <p:val>
                                            <p:strVal val="#ppt_x"/>
                                          </p:val>
                                        </p:tav>
                                        <p:tav tm="100000">
                                          <p:val>
                                            <p:strVal val="#ppt_x"/>
                                          </p:val>
                                        </p:tav>
                                      </p:tavLst>
                                    </p:anim>
                                    <p:anim calcmode="lin" valueType="num">
                                      <p:cBhvr additive="base">
                                        <p:cTn id="208" dur="100" fill="hold"/>
                                        <p:tgtEl>
                                          <p:spTgt spid="20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nodeType="afterEffect">
                                  <p:stCondLst>
                                    <p:cond delay="0"/>
                                  </p:stCondLst>
                                  <p:childTnLst>
                                    <p:set>
                                      <p:cBhvr>
                                        <p:cTn id="211" dur="1" fill="hold">
                                          <p:stCondLst>
                                            <p:cond delay="0"/>
                                          </p:stCondLst>
                                        </p:cTn>
                                        <p:tgtEl>
                                          <p:spTgt spid="205"/>
                                        </p:tgtEl>
                                        <p:attrNameLst>
                                          <p:attrName>style.visibility</p:attrName>
                                        </p:attrNameLst>
                                      </p:cBhvr>
                                      <p:to>
                                        <p:strVal val="visible"/>
                                      </p:to>
                                    </p:set>
                                    <p:anim calcmode="lin" valueType="num">
                                      <p:cBhvr additive="base">
                                        <p:cTn id="212" dur="100" fill="hold"/>
                                        <p:tgtEl>
                                          <p:spTgt spid="205"/>
                                        </p:tgtEl>
                                        <p:attrNameLst>
                                          <p:attrName>ppt_x</p:attrName>
                                        </p:attrNameLst>
                                      </p:cBhvr>
                                      <p:tavLst>
                                        <p:tav tm="0">
                                          <p:val>
                                            <p:strVal val="#ppt_x"/>
                                          </p:val>
                                        </p:tav>
                                        <p:tav tm="100000">
                                          <p:val>
                                            <p:strVal val="#ppt_x"/>
                                          </p:val>
                                        </p:tav>
                                      </p:tavLst>
                                    </p:anim>
                                    <p:anim calcmode="lin" valueType="num">
                                      <p:cBhvr additive="base">
                                        <p:cTn id="213" dur="100" fill="hold"/>
                                        <p:tgtEl>
                                          <p:spTgt spid="205"/>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nodeType="afterEffect">
                                  <p:stCondLst>
                                    <p:cond delay="0"/>
                                  </p:stCondLst>
                                  <p:childTnLst>
                                    <p:set>
                                      <p:cBhvr>
                                        <p:cTn id="216" dur="1" fill="hold">
                                          <p:stCondLst>
                                            <p:cond delay="0"/>
                                          </p:stCondLst>
                                        </p:cTn>
                                        <p:tgtEl>
                                          <p:spTgt spid="209"/>
                                        </p:tgtEl>
                                        <p:attrNameLst>
                                          <p:attrName>style.visibility</p:attrName>
                                        </p:attrNameLst>
                                      </p:cBhvr>
                                      <p:to>
                                        <p:strVal val="visible"/>
                                      </p:to>
                                    </p:set>
                                    <p:anim calcmode="lin" valueType="num">
                                      <p:cBhvr additive="base">
                                        <p:cTn id="217" dur="100" fill="hold"/>
                                        <p:tgtEl>
                                          <p:spTgt spid="209"/>
                                        </p:tgtEl>
                                        <p:attrNameLst>
                                          <p:attrName>ppt_x</p:attrName>
                                        </p:attrNameLst>
                                      </p:cBhvr>
                                      <p:tavLst>
                                        <p:tav tm="0">
                                          <p:val>
                                            <p:strVal val="#ppt_x"/>
                                          </p:val>
                                        </p:tav>
                                        <p:tav tm="100000">
                                          <p:val>
                                            <p:strVal val="#ppt_x"/>
                                          </p:val>
                                        </p:tav>
                                      </p:tavLst>
                                    </p:anim>
                                    <p:anim calcmode="lin" valueType="num">
                                      <p:cBhvr additive="base">
                                        <p:cTn id="218" dur="100" fill="hold"/>
                                        <p:tgtEl>
                                          <p:spTgt spid="209"/>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118"/>
                                        </p:tgtEl>
                                        <p:attrNameLst>
                                          <p:attrName>style.visibility</p:attrName>
                                        </p:attrNameLst>
                                      </p:cBhvr>
                                      <p:to>
                                        <p:strVal val="visible"/>
                                      </p:to>
                                    </p:set>
                                    <p:anim calcmode="lin" valueType="num">
                                      <p:cBhvr additive="base">
                                        <p:cTn id="222" dur="250" fill="hold"/>
                                        <p:tgtEl>
                                          <p:spTgt spid="118"/>
                                        </p:tgtEl>
                                        <p:attrNameLst>
                                          <p:attrName>ppt_x</p:attrName>
                                        </p:attrNameLst>
                                      </p:cBhvr>
                                      <p:tavLst>
                                        <p:tav tm="0">
                                          <p:val>
                                            <p:strVal val="#ppt_x"/>
                                          </p:val>
                                        </p:tav>
                                        <p:tav tm="100000">
                                          <p:val>
                                            <p:strVal val="#ppt_x"/>
                                          </p:val>
                                        </p:tav>
                                      </p:tavLst>
                                    </p:anim>
                                    <p:anim calcmode="lin" valueType="num">
                                      <p:cBhvr additive="base">
                                        <p:cTn id="223" dur="250" fill="hold"/>
                                        <p:tgtEl>
                                          <p:spTgt spid="118"/>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212"/>
                                        </p:tgtEl>
                                        <p:attrNameLst>
                                          <p:attrName>style.visibility</p:attrName>
                                        </p:attrNameLst>
                                      </p:cBhvr>
                                      <p:to>
                                        <p:strVal val="visible"/>
                                      </p:to>
                                    </p:set>
                                    <p:anim calcmode="lin" valueType="num">
                                      <p:cBhvr additive="base">
                                        <p:cTn id="227" dur="250" fill="hold"/>
                                        <p:tgtEl>
                                          <p:spTgt spid="212"/>
                                        </p:tgtEl>
                                        <p:attrNameLst>
                                          <p:attrName>ppt_x</p:attrName>
                                        </p:attrNameLst>
                                      </p:cBhvr>
                                      <p:tavLst>
                                        <p:tav tm="0">
                                          <p:val>
                                            <p:strVal val="#ppt_x"/>
                                          </p:val>
                                        </p:tav>
                                        <p:tav tm="100000">
                                          <p:val>
                                            <p:strVal val="#ppt_x"/>
                                          </p:val>
                                        </p:tav>
                                      </p:tavLst>
                                    </p:anim>
                                    <p:anim calcmode="lin" valueType="num">
                                      <p:cBhvr additive="base">
                                        <p:cTn id="228" dur="250" fill="hold"/>
                                        <p:tgtEl>
                                          <p:spTgt spid="212"/>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213"/>
                                        </p:tgtEl>
                                        <p:attrNameLst>
                                          <p:attrName>style.visibility</p:attrName>
                                        </p:attrNameLst>
                                      </p:cBhvr>
                                      <p:to>
                                        <p:strVal val="visible"/>
                                      </p:to>
                                    </p:set>
                                    <p:anim calcmode="lin" valueType="num">
                                      <p:cBhvr additive="base">
                                        <p:cTn id="232" dur="250" fill="hold"/>
                                        <p:tgtEl>
                                          <p:spTgt spid="213"/>
                                        </p:tgtEl>
                                        <p:attrNameLst>
                                          <p:attrName>ppt_x</p:attrName>
                                        </p:attrNameLst>
                                      </p:cBhvr>
                                      <p:tavLst>
                                        <p:tav tm="0">
                                          <p:val>
                                            <p:strVal val="#ppt_x"/>
                                          </p:val>
                                        </p:tav>
                                        <p:tav tm="100000">
                                          <p:val>
                                            <p:strVal val="#ppt_x"/>
                                          </p:val>
                                        </p:tav>
                                      </p:tavLst>
                                    </p:anim>
                                    <p:anim calcmode="lin" valueType="num">
                                      <p:cBhvr additive="base">
                                        <p:cTn id="233" dur="250" fill="hold"/>
                                        <p:tgtEl>
                                          <p:spTgt spid="213"/>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214"/>
                                        </p:tgtEl>
                                        <p:attrNameLst>
                                          <p:attrName>style.visibility</p:attrName>
                                        </p:attrNameLst>
                                      </p:cBhvr>
                                      <p:to>
                                        <p:strVal val="visible"/>
                                      </p:to>
                                    </p:set>
                                    <p:anim calcmode="lin" valueType="num">
                                      <p:cBhvr additive="base">
                                        <p:cTn id="237" dur="250" fill="hold"/>
                                        <p:tgtEl>
                                          <p:spTgt spid="214"/>
                                        </p:tgtEl>
                                        <p:attrNameLst>
                                          <p:attrName>ppt_x</p:attrName>
                                        </p:attrNameLst>
                                      </p:cBhvr>
                                      <p:tavLst>
                                        <p:tav tm="0">
                                          <p:val>
                                            <p:strVal val="#ppt_x"/>
                                          </p:val>
                                        </p:tav>
                                        <p:tav tm="100000">
                                          <p:val>
                                            <p:strVal val="#ppt_x"/>
                                          </p:val>
                                        </p:tav>
                                      </p:tavLst>
                                    </p:anim>
                                    <p:anim calcmode="lin" valueType="num">
                                      <p:cBhvr additive="base">
                                        <p:cTn id="238" dur="250" fill="hold"/>
                                        <p:tgtEl>
                                          <p:spTgt spid="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animBg="1"/>
      <p:bldP spid="120" grpId="0" animBg="1"/>
      <p:bldP spid="121"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53" grpId="0" animBg="1"/>
      <p:bldP spid="154" grpId="0" animBg="1"/>
      <p:bldP spid="196" grpId="0" animBg="1"/>
      <p:bldP spid="212" grpId="0" animBg="1"/>
      <p:bldP spid="213" grpId="0"/>
      <p:bldP spid="2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36"/>
          <p:cNvCxnSpPr>
            <a:cxnSpLocks noChangeShapeType="1"/>
          </p:cNvCxnSpPr>
          <p:nvPr/>
        </p:nvCxnSpPr>
        <p:spPr bwMode="auto">
          <a:xfrm rot="5400000" flipH="1" flipV="1">
            <a:off x="3378205"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6785491"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10061726"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5080483"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8356719"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671833" y="2453712"/>
            <a:ext cx="707118" cy="5461"/>
          </a:xfrm>
          <a:prstGeom prst="line">
            <a:avLst/>
          </a:prstGeom>
          <a:noFill/>
          <a:ln w="25400">
            <a:solidFill>
              <a:schemeClr val="tx2"/>
            </a:solidFill>
            <a:rou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911471" y="2547901"/>
            <a:ext cx="2227840" cy="2227830"/>
          </a:xfrm>
          <a:prstGeom prst="ellipse">
            <a:avLst/>
          </a:pr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7" name="任意多边形 26"/>
          <p:cNvSpPr>
            <a:spLocks noChangeArrowheads="1"/>
          </p:cNvSpPr>
          <p:nvPr/>
        </p:nvSpPr>
        <p:spPr bwMode="auto">
          <a:xfrm>
            <a:off x="2970041"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8" name="任意多边形 27"/>
          <p:cNvSpPr>
            <a:spLocks noChangeArrowheads="1"/>
          </p:cNvSpPr>
          <p:nvPr/>
        </p:nvSpPr>
        <p:spPr bwMode="auto">
          <a:xfrm>
            <a:off x="4673685"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9" name="任意多边形 28"/>
          <p:cNvSpPr>
            <a:spLocks noChangeArrowheads="1"/>
          </p:cNvSpPr>
          <p:nvPr/>
        </p:nvSpPr>
        <p:spPr bwMode="auto">
          <a:xfrm>
            <a:off x="6377327"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0" name="任意多边形 29"/>
          <p:cNvSpPr>
            <a:spLocks noChangeArrowheads="1"/>
          </p:cNvSpPr>
          <p:nvPr/>
        </p:nvSpPr>
        <p:spPr bwMode="auto">
          <a:xfrm>
            <a:off x="8029096" y="2547901"/>
            <a:ext cx="1793738" cy="222783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1" name="任意多边形 30"/>
          <p:cNvSpPr>
            <a:spLocks noChangeArrowheads="1"/>
          </p:cNvSpPr>
          <p:nvPr/>
        </p:nvSpPr>
        <p:spPr bwMode="auto">
          <a:xfrm>
            <a:off x="9653562"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grpSp>
        <p:nvGrpSpPr>
          <p:cNvPr id="3" name="组合 2"/>
          <p:cNvGrpSpPr/>
          <p:nvPr/>
        </p:nvGrpSpPr>
        <p:grpSpPr>
          <a:xfrm>
            <a:off x="1332891" y="3327432"/>
            <a:ext cx="1390464" cy="790399"/>
            <a:chOff x="999376" y="2496344"/>
            <a:chExt cx="1043165" cy="592982"/>
          </a:xfrm>
        </p:grpSpPr>
        <p:sp>
          <p:nvSpPr>
            <p:cNvPr id="4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sz="2000" dirty="0">
                <a:solidFill>
                  <a:schemeClr val="bg1"/>
                </a:solidFill>
                <a:latin typeface="+mn-ea"/>
                <a:cs typeface="+mn-ea"/>
              </a:endParaRPr>
            </a:p>
          </p:txBody>
        </p:sp>
        <p:sp>
          <p:nvSpPr>
            <p:cNvPr id="5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3" name="组合 52"/>
          <p:cNvGrpSpPr/>
          <p:nvPr/>
        </p:nvGrpSpPr>
        <p:grpSpPr>
          <a:xfrm>
            <a:off x="3288097" y="3327432"/>
            <a:ext cx="1390464" cy="790399"/>
            <a:chOff x="999376" y="2496344"/>
            <a:chExt cx="1043165" cy="592982"/>
          </a:xfrm>
        </p:grpSpPr>
        <p:sp>
          <p:nvSpPr>
            <p:cNvPr id="5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5"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6" name="组合 55"/>
          <p:cNvGrpSpPr/>
          <p:nvPr/>
        </p:nvGrpSpPr>
        <p:grpSpPr>
          <a:xfrm>
            <a:off x="5014772" y="3327432"/>
            <a:ext cx="1390464" cy="790399"/>
            <a:chOff x="999376" y="2496344"/>
            <a:chExt cx="1043165" cy="592982"/>
          </a:xfrm>
        </p:grpSpPr>
        <p:sp>
          <p:nvSpPr>
            <p:cNvPr id="57"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8"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9" name="组合 58"/>
          <p:cNvGrpSpPr/>
          <p:nvPr/>
        </p:nvGrpSpPr>
        <p:grpSpPr>
          <a:xfrm>
            <a:off x="6716055" y="3327432"/>
            <a:ext cx="1390464" cy="790399"/>
            <a:chOff x="999376" y="2496344"/>
            <a:chExt cx="1043165" cy="592982"/>
          </a:xfrm>
        </p:grpSpPr>
        <p:sp>
          <p:nvSpPr>
            <p:cNvPr id="60"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2" name="组合 61"/>
          <p:cNvGrpSpPr/>
          <p:nvPr/>
        </p:nvGrpSpPr>
        <p:grpSpPr>
          <a:xfrm>
            <a:off x="8341162" y="3327432"/>
            <a:ext cx="1390464" cy="790399"/>
            <a:chOff x="999376" y="2496344"/>
            <a:chExt cx="1043165" cy="592982"/>
          </a:xfrm>
        </p:grpSpPr>
        <p:sp>
          <p:nvSpPr>
            <p:cNvPr id="63"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4"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5" name="组合 64"/>
          <p:cNvGrpSpPr/>
          <p:nvPr/>
        </p:nvGrpSpPr>
        <p:grpSpPr>
          <a:xfrm>
            <a:off x="9987132" y="3327432"/>
            <a:ext cx="1390464" cy="790399"/>
            <a:chOff x="999376" y="2496344"/>
            <a:chExt cx="1043165" cy="592982"/>
          </a:xfrm>
        </p:grpSpPr>
        <p:sp>
          <p:nvSpPr>
            <p:cNvPr id="66"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7"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sp>
        <p:nvSpPr>
          <p:cNvPr id="73" name="矩形 72"/>
          <p:cNvSpPr/>
          <p:nvPr/>
        </p:nvSpPr>
        <p:spPr>
          <a:xfrm>
            <a:off x="1005301"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4" name="矩形 73"/>
          <p:cNvSpPr/>
          <p:nvPr/>
        </p:nvSpPr>
        <p:spPr>
          <a:xfrm>
            <a:off x="43672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5" name="矩形 74"/>
          <p:cNvSpPr/>
          <p:nvPr/>
        </p:nvSpPr>
        <p:spPr>
          <a:xfrm>
            <a:off x="75497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6" name="矩形 75"/>
          <p:cNvSpPr/>
          <p:nvPr/>
        </p:nvSpPr>
        <p:spPr>
          <a:xfrm>
            <a:off x="9244644"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7" name="矩形 76"/>
          <p:cNvSpPr/>
          <p:nvPr/>
        </p:nvSpPr>
        <p:spPr>
          <a:xfrm>
            <a:off x="6096001"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8" name="矩形 77"/>
          <p:cNvSpPr/>
          <p:nvPr/>
        </p:nvSpPr>
        <p:spPr>
          <a:xfrm>
            <a:off x="2591865"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000"/>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2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par>
                                <p:cTn id="54" presetID="22" presetClass="entr" presetSubtype="1"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1500"/>
                            </p:stCondLst>
                            <p:childTnLst>
                              <p:par>
                                <p:cTn id="61" presetID="53" presetClass="entr" presetSubtype="16"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53" presetClass="entr" presetSubtype="16" fill="hold"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p:cTn id="78" dur="500" fill="hold"/>
                                        <p:tgtEl>
                                          <p:spTgt spid="59"/>
                                        </p:tgtEl>
                                        <p:attrNameLst>
                                          <p:attrName>ppt_w</p:attrName>
                                        </p:attrNameLst>
                                      </p:cBhvr>
                                      <p:tavLst>
                                        <p:tav tm="0">
                                          <p:val>
                                            <p:fltVal val="0"/>
                                          </p:val>
                                        </p:tav>
                                        <p:tav tm="100000">
                                          <p:val>
                                            <p:strVal val="#ppt_w"/>
                                          </p:val>
                                        </p:tav>
                                      </p:tavLst>
                                    </p:anim>
                                    <p:anim calcmode="lin" valueType="num">
                                      <p:cBhvr>
                                        <p:cTn id="79" dur="500" fill="hold"/>
                                        <p:tgtEl>
                                          <p:spTgt spid="59"/>
                                        </p:tgtEl>
                                        <p:attrNameLst>
                                          <p:attrName>ppt_h</p:attrName>
                                        </p:attrNameLst>
                                      </p:cBhvr>
                                      <p:tavLst>
                                        <p:tav tm="0">
                                          <p:val>
                                            <p:fltVal val="0"/>
                                          </p:val>
                                        </p:tav>
                                        <p:tav tm="100000">
                                          <p:val>
                                            <p:strVal val="#ppt_h"/>
                                          </p:val>
                                        </p:tav>
                                      </p:tavLst>
                                    </p:anim>
                                    <p:animEffect transition="in" filter="fade">
                                      <p:cBhvr>
                                        <p:cTn id="80" dur="500"/>
                                        <p:tgtEl>
                                          <p:spTgt spid="59"/>
                                        </p:tgtEl>
                                      </p:cBhvr>
                                    </p:animEffect>
                                  </p:childTnLst>
                                </p:cTn>
                              </p:par>
                              <p:par>
                                <p:cTn id="81" presetID="53" presetClass="entr" presetSubtype="16"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par>
                                <p:cTn id="86" presetID="53" presetClass="entr" presetSubtype="16"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500" fill="hold"/>
                                        <p:tgtEl>
                                          <p:spTgt spid="65"/>
                                        </p:tgtEl>
                                        <p:attrNameLst>
                                          <p:attrName>ppt_w</p:attrName>
                                        </p:attrNameLst>
                                      </p:cBhvr>
                                      <p:tavLst>
                                        <p:tav tm="0">
                                          <p:val>
                                            <p:fltVal val="0"/>
                                          </p:val>
                                        </p:tav>
                                        <p:tav tm="100000">
                                          <p:val>
                                            <p:strVal val="#ppt_w"/>
                                          </p:val>
                                        </p:tav>
                                      </p:tavLst>
                                    </p:anim>
                                    <p:anim calcmode="lin" valueType="num">
                                      <p:cBhvr>
                                        <p:cTn id="89" dur="500" fill="hold"/>
                                        <p:tgtEl>
                                          <p:spTgt spid="65"/>
                                        </p:tgtEl>
                                        <p:attrNameLst>
                                          <p:attrName>ppt_h</p:attrName>
                                        </p:attrNameLst>
                                      </p:cBhvr>
                                      <p:tavLst>
                                        <p:tav tm="0">
                                          <p:val>
                                            <p:fltVal val="0"/>
                                          </p:val>
                                        </p:tav>
                                        <p:tav tm="100000">
                                          <p:val>
                                            <p:strVal val="#ppt_h"/>
                                          </p:val>
                                        </p:tav>
                                      </p:tavLst>
                                    </p:anim>
                                    <p:animEffect transition="in" filter="fade">
                                      <p:cBhvr>
                                        <p:cTn id="90" dur="500"/>
                                        <p:tgtEl>
                                          <p:spTgt spid="65"/>
                                        </p:tgtEl>
                                      </p:cBhvr>
                                    </p:animEffec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inVertical)">
                                      <p:cBhvr>
                                        <p:cTn id="97" dur="500"/>
                                        <p:tgtEl>
                                          <p:spTgt spid="74"/>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barn(inVertical)">
                                      <p:cBhvr>
                                        <p:cTn id="100" dur="500"/>
                                        <p:tgtEl>
                                          <p:spTgt spid="75"/>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barn(inVertical)">
                                      <p:cBhvr>
                                        <p:cTn id="103" dur="500"/>
                                        <p:tgtEl>
                                          <p:spTgt spid="7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barn(inVertical)">
                                      <p:cBhvr>
                                        <p:cTn id="106" dur="500"/>
                                        <p:tgtEl>
                                          <p:spTgt spid="7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arn(inVertical)">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3" grpId="0"/>
      <p:bldP spid="74" grpId="0"/>
      <p:bldP spid="75" grpId="0"/>
      <p:bldP spid="76" grpId="0"/>
      <p:bldP spid="77" grpId="0"/>
      <p:bldP spid="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3"/>
          <p:cNvSpPr/>
          <p:nvPr/>
        </p:nvSpPr>
        <p:spPr>
          <a:xfrm>
            <a:off x="1942503" y="1971739"/>
            <a:ext cx="3015216" cy="4532673"/>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3" name="Oval 99"/>
          <p:cNvSpPr/>
          <p:nvPr/>
        </p:nvSpPr>
        <p:spPr>
          <a:xfrm>
            <a:off x="4851823" y="1904274"/>
            <a:ext cx="192697"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4" name="Oval 87"/>
          <p:cNvSpPr/>
          <p:nvPr/>
        </p:nvSpPr>
        <p:spPr>
          <a:xfrm>
            <a:off x="1846154" y="6445660"/>
            <a:ext cx="192697" cy="192723"/>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5" name="Oval 91"/>
          <p:cNvSpPr/>
          <p:nvPr/>
        </p:nvSpPr>
        <p:spPr>
          <a:xfrm>
            <a:off x="3525641" y="5140784"/>
            <a:ext cx="192697" cy="192723"/>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6" name="Oval 95"/>
          <p:cNvSpPr/>
          <p:nvPr/>
        </p:nvSpPr>
        <p:spPr>
          <a:xfrm>
            <a:off x="2610435" y="2994904"/>
            <a:ext cx="192697" cy="1927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grpSp>
        <p:nvGrpSpPr>
          <p:cNvPr id="7" name="Group 279"/>
          <p:cNvGrpSpPr/>
          <p:nvPr/>
        </p:nvGrpSpPr>
        <p:grpSpPr>
          <a:xfrm>
            <a:off x="4579078" y="991353"/>
            <a:ext cx="774074" cy="774174"/>
            <a:chOff x="846989" y="1390124"/>
            <a:chExt cx="877416" cy="877416"/>
          </a:xfrm>
        </p:grpSpPr>
        <p:sp>
          <p:nvSpPr>
            <p:cNvPr id="8" name="Teardrop 97"/>
            <p:cNvSpPr/>
            <p:nvPr/>
          </p:nvSpPr>
          <p:spPr>
            <a:xfrm rot="8100000">
              <a:off x="846989" y="1390124"/>
              <a:ext cx="877416" cy="877416"/>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dirty="0">
                <a:solidFill>
                  <a:schemeClr val="tx1">
                    <a:lumMod val="50000"/>
                    <a:lumOff val="50000"/>
                  </a:schemeClr>
                </a:solidFill>
                <a:cs typeface="+mn-ea"/>
              </a:endParaRPr>
            </a:p>
          </p:txBody>
        </p:sp>
      </p:grpSp>
      <p:grpSp>
        <p:nvGrpSpPr>
          <p:cNvPr id="10" name="Group 279"/>
          <p:cNvGrpSpPr/>
          <p:nvPr/>
        </p:nvGrpSpPr>
        <p:grpSpPr>
          <a:xfrm>
            <a:off x="2169185" y="1722582"/>
            <a:ext cx="1080854" cy="1080994"/>
            <a:chOff x="846989" y="1428508"/>
            <a:chExt cx="877416" cy="877416"/>
          </a:xfrm>
        </p:grpSpPr>
        <p:sp>
          <p:nvSpPr>
            <p:cNvPr id="11" name="Teardrop 93"/>
            <p:cNvSpPr/>
            <p:nvPr/>
          </p:nvSpPr>
          <p:spPr>
            <a:xfrm rot="8100000">
              <a:off x="846989" y="1428508"/>
              <a:ext cx="877416" cy="87741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2"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3" name="Group 279"/>
          <p:cNvGrpSpPr/>
          <p:nvPr/>
        </p:nvGrpSpPr>
        <p:grpSpPr>
          <a:xfrm>
            <a:off x="3084391" y="3851528"/>
            <a:ext cx="1080854" cy="1080994"/>
            <a:chOff x="846989" y="1414764"/>
            <a:chExt cx="877416" cy="877416"/>
          </a:xfrm>
        </p:grpSpPr>
        <p:sp>
          <p:nvSpPr>
            <p:cNvPr id="14" name="Teardrop 89"/>
            <p:cNvSpPr/>
            <p:nvPr/>
          </p:nvSpPr>
          <p:spPr>
            <a:xfrm rot="8100000">
              <a:off x="846989" y="1414764"/>
              <a:ext cx="877416" cy="87741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5"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6" name="Group 279"/>
          <p:cNvGrpSpPr/>
          <p:nvPr/>
        </p:nvGrpSpPr>
        <p:grpSpPr>
          <a:xfrm>
            <a:off x="1404908" y="5139472"/>
            <a:ext cx="1080854" cy="1080994"/>
            <a:chOff x="846989" y="1401020"/>
            <a:chExt cx="877416" cy="877416"/>
          </a:xfrm>
        </p:grpSpPr>
        <p:sp>
          <p:nvSpPr>
            <p:cNvPr id="17" name="Teardrop 85"/>
            <p:cNvSpPr/>
            <p:nvPr/>
          </p:nvSpPr>
          <p:spPr>
            <a:xfrm rot="8100000">
              <a:off x="846989" y="1401020"/>
              <a:ext cx="877416" cy="87741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8" name="Oval 86"/>
            <p:cNvSpPr/>
            <p:nvPr/>
          </p:nvSpPr>
          <p:spPr>
            <a:xfrm>
              <a:off x="981458" y="1537516"/>
              <a:ext cx="608478" cy="6084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9" name="Group 81"/>
          <p:cNvGrpSpPr/>
          <p:nvPr/>
        </p:nvGrpSpPr>
        <p:grpSpPr>
          <a:xfrm>
            <a:off x="3723524" y="1764412"/>
            <a:ext cx="476191" cy="553844"/>
            <a:chOff x="5198847" y="3107146"/>
            <a:chExt cx="565150" cy="657225"/>
          </a:xfrm>
          <a:solidFill>
            <a:schemeClr val="accent1"/>
          </a:solidFill>
        </p:grpSpPr>
        <p:sp>
          <p:nvSpPr>
            <p:cNvPr id="20" name="Rectangle 6"/>
            <p:cNvSpPr>
              <a:spLocks noChangeArrowheads="1"/>
            </p:cNvSpPr>
            <p:nvPr/>
          </p:nvSpPr>
          <p:spPr bwMode="auto">
            <a:xfrm>
              <a:off x="5451259" y="3251609"/>
              <a:ext cx="50800" cy="512762"/>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1" name="Oval 7"/>
            <p:cNvSpPr>
              <a:spLocks noChangeArrowheads="1"/>
            </p:cNvSpPr>
            <p:nvPr/>
          </p:nvSpPr>
          <p:spPr bwMode="auto">
            <a:xfrm>
              <a:off x="5198847" y="3107146"/>
              <a:ext cx="565150" cy="566737"/>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2" name="Group 78"/>
          <p:cNvGrpSpPr/>
          <p:nvPr/>
        </p:nvGrpSpPr>
        <p:grpSpPr>
          <a:xfrm>
            <a:off x="4136284" y="3187626"/>
            <a:ext cx="247458" cy="802674"/>
            <a:chOff x="2122272" y="2811871"/>
            <a:chExt cx="293688" cy="952500"/>
          </a:xfrm>
          <a:solidFill>
            <a:schemeClr val="accent3"/>
          </a:solidFill>
        </p:grpSpPr>
        <p:sp>
          <p:nvSpPr>
            <p:cNvPr id="23" name="Rectangle 10"/>
            <p:cNvSpPr>
              <a:spLocks noChangeArrowheads="1"/>
            </p:cNvSpPr>
            <p:nvPr/>
          </p:nvSpPr>
          <p:spPr bwMode="auto">
            <a:xfrm>
              <a:off x="2242922" y="3610384"/>
              <a:ext cx="50800" cy="153987"/>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4" name="Oval 20"/>
            <p:cNvSpPr>
              <a:spLocks noChangeArrowheads="1"/>
            </p:cNvSpPr>
            <p:nvPr/>
          </p:nvSpPr>
          <p:spPr bwMode="auto">
            <a:xfrm>
              <a:off x="2122272" y="2811871"/>
              <a:ext cx="293688" cy="830262"/>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5" name="Group 77"/>
          <p:cNvGrpSpPr/>
          <p:nvPr/>
        </p:nvGrpSpPr>
        <p:grpSpPr>
          <a:xfrm>
            <a:off x="2826431" y="5164920"/>
            <a:ext cx="345104" cy="553845"/>
            <a:chOff x="1271372" y="3107146"/>
            <a:chExt cx="409575" cy="657225"/>
          </a:xfrm>
          <a:solidFill>
            <a:schemeClr val="accent5"/>
          </a:solidFill>
        </p:grpSpPr>
        <p:sp>
          <p:nvSpPr>
            <p:cNvPr id="26" name="Rectangle 9"/>
            <p:cNvSpPr>
              <a:spLocks noChangeArrowheads="1"/>
            </p:cNvSpPr>
            <p:nvPr/>
          </p:nvSpPr>
          <p:spPr bwMode="auto">
            <a:xfrm>
              <a:off x="1450759" y="3418296"/>
              <a:ext cx="38100" cy="346075"/>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7" name="Oval 29"/>
            <p:cNvSpPr>
              <a:spLocks noChangeArrowheads="1"/>
            </p:cNvSpPr>
            <p:nvPr/>
          </p:nvSpPr>
          <p:spPr bwMode="auto">
            <a:xfrm>
              <a:off x="1271372" y="3107146"/>
              <a:ext cx="409575" cy="409575"/>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sp>
        <p:nvSpPr>
          <p:cNvPr id="28" name="矩形 27"/>
          <p:cNvSpPr/>
          <p:nvPr/>
        </p:nvSpPr>
        <p:spPr>
          <a:xfrm>
            <a:off x="2577734" y="6114840"/>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29" name="Content Placeholder 2"/>
          <p:cNvSpPr txBox="1"/>
          <p:nvPr/>
        </p:nvSpPr>
        <p:spPr>
          <a:xfrm>
            <a:off x="2667272" y="5915390"/>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sz="1600" dirty="0">
              <a:solidFill>
                <a:schemeClr val="tx1">
                  <a:lumMod val="50000"/>
                  <a:lumOff val="50000"/>
                </a:schemeClr>
              </a:solidFill>
              <a:latin typeface="+mn-ea"/>
              <a:cs typeface="+mn-ea"/>
            </a:endParaRPr>
          </a:p>
        </p:txBody>
      </p:sp>
      <p:sp>
        <p:nvSpPr>
          <p:cNvPr id="30" name="矩形 29"/>
          <p:cNvSpPr/>
          <p:nvPr/>
        </p:nvSpPr>
        <p:spPr>
          <a:xfrm>
            <a:off x="4280746" y="4786714"/>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1" name="Content Placeholder 2"/>
          <p:cNvSpPr txBox="1"/>
          <p:nvPr/>
        </p:nvSpPr>
        <p:spPr>
          <a:xfrm>
            <a:off x="4370284" y="4587264"/>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2" name="矩形 31"/>
          <p:cNvSpPr/>
          <p:nvPr/>
        </p:nvSpPr>
        <p:spPr>
          <a:xfrm>
            <a:off x="785784" y="2971586"/>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3" name="Content Placeholder 2"/>
          <p:cNvSpPr txBox="1"/>
          <p:nvPr/>
        </p:nvSpPr>
        <p:spPr>
          <a:xfrm>
            <a:off x="875322" y="2772136"/>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4" name="矩形 33"/>
          <p:cNvSpPr/>
          <p:nvPr/>
        </p:nvSpPr>
        <p:spPr>
          <a:xfrm>
            <a:off x="5135876" y="2204011"/>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5" name="Content Placeholder 2"/>
          <p:cNvSpPr txBox="1"/>
          <p:nvPr/>
        </p:nvSpPr>
        <p:spPr>
          <a:xfrm>
            <a:off x="5225414" y="200456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6" name="直接连接符 31"/>
          <p:cNvSpPr>
            <a:spLocks noChangeShapeType="1"/>
          </p:cNvSpPr>
          <p:nvPr/>
        </p:nvSpPr>
        <p:spPr bwMode="auto">
          <a:xfrm rot="5400000">
            <a:off x="5377474" y="3760999"/>
            <a:ext cx="4248150" cy="1586"/>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7" name="直接连接符 9"/>
          <p:cNvSpPr>
            <a:spLocks noChangeShapeType="1"/>
          </p:cNvSpPr>
          <p:nvPr/>
        </p:nvSpPr>
        <p:spPr bwMode="auto">
          <a:xfrm>
            <a:off x="7842024" y="2566404"/>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8" name="直接连接符 20"/>
          <p:cNvSpPr>
            <a:spLocks noChangeShapeType="1"/>
          </p:cNvSpPr>
          <p:nvPr/>
        </p:nvSpPr>
        <p:spPr bwMode="auto">
          <a:xfrm>
            <a:off x="7842024" y="38840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9" name="直接连接符 42"/>
          <p:cNvSpPr>
            <a:spLocks noChangeShapeType="1"/>
          </p:cNvSpPr>
          <p:nvPr/>
        </p:nvSpPr>
        <p:spPr bwMode="auto">
          <a:xfrm>
            <a:off x="7842024" y="49635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40" name="矩形 43"/>
          <p:cNvSpPr>
            <a:spLocks noChangeArrowheads="1"/>
          </p:cNvSpPr>
          <p:nvPr/>
        </p:nvSpPr>
        <p:spPr bwMode="auto">
          <a:xfrm>
            <a:off x="7778016" y="16043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重要工作一</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1" name="矩形 47"/>
          <p:cNvSpPr>
            <a:spLocks noChangeArrowheads="1"/>
          </p:cNvSpPr>
          <p:nvPr/>
        </p:nvSpPr>
        <p:spPr bwMode="auto">
          <a:xfrm>
            <a:off x="7788057" y="1929817"/>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2" name="矩形 45"/>
          <p:cNvSpPr>
            <a:spLocks noChangeArrowheads="1"/>
          </p:cNvSpPr>
          <p:nvPr/>
        </p:nvSpPr>
        <p:spPr bwMode="auto">
          <a:xfrm>
            <a:off x="7778016" y="50810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重要工作四</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3" name="矩形 47"/>
          <p:cNvSpPr>
            <a:spLocks noChangeArrowheads="1"/>
          </p:cNvSpPr>
          <p:nvPr/>
        </p:nvSpPr>
        <p:spPr bwMode="auto">
          <a:xfrm>
            <a:off x="7788057" y="5408030"/>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4" name="矩形 47"/>
          <p:cNvSpPr>
            <a:spLocks noChangeArrowheads="1"/>
          </p:cNvSpPr>
          <p:nvPr/>
        </p:nvSpPr>
        <p:spPr bwMode="auto">
          <a:xfrm>
            <a:off x="7778016" y="26838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重要工作二</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5" name="矩形 47"/>
          <p:cNvSpPr>
            <a:spLocks noChangeArrowheads="1"/>
          </p:cNvSpPr>
          <p:nvPr/>
        </p:nvSpPr>
        <p:spPr bwMode="auto">
          <a:xfrm>
            <a:off x="7788057" y="3010904"/>
            <a:ext cx="3152365" cy="7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6" name="矩形 51"/>
          <p:cNvSpPr>
            <a:spLocks noChangeArrowheads="1"/>
          </p:cNvSpPr>
          <p:nvPr/>
        </p:nvSpPr>
        <p:spPr bwMode="auto">
          <a:xfrm>
            <a:off x="7778016" y="40015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重要工作三</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7" name="矩形 47"/>
          <p:cNvSpPr>
            <a:spLocks noChangeArrowheads="1"/>
          </p:cNvSpPr>
          <p:nvPr/>
        </p:nvSpPr>
        <p:spPr bwMode="auto">
          <a:xfrm>
            <a:off x="7788057" y="4326942"/>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8" name="标题 47"/>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lide(fromBottom)">
                                      <p:cBhvr>
                                        <p:cTn id="29" dur="500"/>
                                        <p:tgtEl>
                                          <p:spTgt spid="25"/>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Bottom)">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arn(inVertical)">
                                      <p:cBhvr>
                                        <p:cTn id="47" dur="500"/>
                                        <p:tgtEl>
                                          <p:spTgt spid="30"/>
                                        </p:tgtEl>
                                      </p:cBhvr>
                                    </p:animEffect>
                                  </p:childTnLst>
                                </p:cTn>
                              </p:par>
                            </p:childTnLst>
                          </p:cTn>
                        </p:par>
                        <p:par>
                          <p:cTn id="48" fill="hold">
                            <p:stCondLst>
                              <p:cond delay="4000"/>
                            </p:stCondLst>
                            <p:childTnLst>
                              <p:par>
                                <p:cTn id="49" presetID="12" presetClass="entr" presetSubtype="4"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lide(fromBottom)">
                                      <p:cBhvr>
                                        <p:cTn id="51" dur="500"/>
                                        <p:tgtEl>
                                          <p:spTgt spid="22"/>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12" presetClass="entr" presetSubtype="4"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lide(fromBottom)">
                                      <p:cBhvr>
                                        <p:cTn id="60" dur="500"/>
                                        <p:tgtEl>
                                          <p:spTgt spid="10"/>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childTnLst>
                          </p:cTn>
                        </p:par>
                        <p:par>
                          <p:cTn id="70" fill="hold">
                            <p:stCondLst>
                              <p:cond delay="6000"/>
                            </p:stCondLst>
                            <p:childTnLst>
                              <p:par>
                                <p:cTn id="71" presetID="1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lide(fromBottom)">
                                      <p:cBhvr>
                                        <p:cTn id="73" dur="500"/>
                                        <p:tgtEl>
                                          <p:spTgt spid="19"/>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slide(fromBottom)">
                                      <p:cBhvr>
                                        <p:cTn id="82" dur="500"/>
                                        <p:tgtEl>
                                          <p:spTgt spid="7"/>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par>
                          <p:cTn id="92" fill="hold">
                            <p:stCondLst>
                              <p:cond delay="8000"/>
                            </p:stCondLst>
                            <p:childTnLst>
                              <p:par>
                                <p:cTn id="93" presetID="16" presetClass="entr" presetSubtype="4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p:cBhvr>
                                        <p:cTn id="95" dur="400"/>
                                        <p:tgtEl>
                                          <p:spTgt spid="36"/>
                                        </p:tgtEl>
                                      </p:cBhvr>
                                    </p:animEffect>
                                  </p:childTnLst>
                                </p:cTn>
                              </p:par>
                            </p:childTnLst>
                          </p:cTn>
                        </p:par>
                        <p:par>
                          <p:cTn id="96" fill="hold">
                            <p:stCondLst>
                              <p:cond delay="8500"/>
                            </p:stCondLst>
                            <p:childTnLst>
                              <p:par>
                                <p:cTn id="97" presetID="14" presetClass="entr" presetSubtype="1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p:cBhvr>
                                        <p:cTn id="99" dur="400"/>
                                        <p:tgtEl>
                                          <p:spTgt spid="40"/>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p:cBhvr>
                                        <p:cTn id="102" dur="400"/>
                                        <p:tgtEl>
                                          <p:spTgt spid="41"/>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p:cBhvr>
                                        <p:cTn id="105" dur="400"/>
                                        <p:tgtEl>
                                          <p:spTgt spid="42"/>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p:cBhvr>
                                        <p:cTn id="108" dur="400"/>
                                        <p:tgtEl>
                                          <p:spTgt spid="43"/>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p:cBhvr>
                                        <p:cTn id="111" dur="400"/>
                                        <p:tgtEl>
                                          <p:spTgt spid="44"/>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p:cBhvr>
                                        <p:cTn id="114" dur="400"/>
                                        <p:tgtEl>
                                          <p:spTgt spid="45"/>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p:cBhvr>
                                        <p:cTn id="117" dur="400"/>
                                        <p:tgtEl>
                                          <p:spTgt spid="46"/>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p:cBhvr>
                                        <p:cTn id="120" dur="400"/>
                                        <p:tgtEl>
                                          <p:spTgt spid="47"/>
                                        </p:tgtEl>
                                      </p:cBhvr>
                                    </p:animEffect>
                                  </p:childTnLst>
                                </p:cTn>
                              </p:par>
                            </p:childTnLst>
                          </p:cTn>
                        </p:par>
                        <p:par>
                          <p:cTn id="121" fill="hold">
                            <p:stCondLst>
                              <p:cond delay="9000"/>
                            </p:stCondLst>
                            <p:childTnLst>
                              <p:par>
                                <p:cTn id="122" presetID="16" presetClass="entr" presetSubtype="37" fill="hold" grpId="0"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p:cBhvr>
                                        <p:cTn id="124" dur="500"/>
                                        <p:tgtEl>
                                          <p:spTgt spid="37"/>
                                        </p:tgtEl>
                                      </p:cBhvr>
                                    </p:animEffect>
                                  </p:childTnLst>
                                </p:cTn>
                              </p:par>
                              <p:par>
                                <p:cTn id="125" presetID="16" presetClass="entr" presetSubtype="37"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p:cBhvr>
                                        <p:cTn id="127" dur="500"/>
                                        <p:tgtEl>
                                          <p:spTgt spid="38"/>
                                        </p:tgtEl>
                                      </p:cBhvr>
                                    </p:animEffect>
                                  </p:childTnLst>
                                </p:cTn>
                              </p:par>
                              <p:par>
                                <p:cTn id="128" presetID="16" presetClass="entr" presetSubtype="37"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p:cBhvr>
                                        <p:cTn id="1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1113" y="2613624"/>
            <a:ext cx="10058400" cy="4107180"/>
          </a:xfrm>
          <a:prstGeom prst="rect">
            <a:avLst/>
          </a:prstGeom>
        </p:spPr>
      </p:pic>
      <p:grpSp>
        <p:nvGrpSpPr>
          <p:cNvPr id="3" name="组合 2"/>
          <p:cNvGrpSpPr/>
          <p:nvPr/>
        </p:nvGrpSpPr>
        <p:grpSpPr>
          <a:xfrm>
            <a:off x="4656029" y="689663"/>
            <a:ext cx="2879945" cy="636151"/>
            <a:chOff x="3131840" y="987574"/>
            <a:chExt cx="2880320" cy="648072"/>
          </a:xfrm>
        </p:grpSpPr>
        <p:sp>
          <p:nvSpPr>
            <p:cNvPr id="4" name="圆角矩形 3"/>
            <p:cNvSpPr/>
            <p:nvPr/>
          </p:nvSpPr>
          <p:spPr>
            <a:xfrm>
              <a:off x="3131840" y="987574"/>
              <a:ext cx="2880320" cy="648072"/>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5"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tx2"/>
                  </a:solidFill>
                  <a:latin typeface="微软雅黑" panose="020B0503020204020204" pitchFamily="34" charset="-122"/>
                  <a:ea typeface="微软雅黑" panose="020B0503020204020204" pitchFamily="34" charset="-122"/>
                </a:rPr>
                <a:t>第三部分</a:t>
              </a:r>
              <a:endParaRPr lang="zh-CN" altLang="en-US" sz="2700" dirty="0">
                <a:solidFill>
                  <a:schemeClr val="tx2"/>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flipH="1">
            <a:off x="3151902" y="1882869"/>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151902" y="3227330"/>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16"/>
          <p:cNvSpPr txBox="1"/>
          <p:nvPr/>
        </p:nvSpPr>
        <p:spPr>
          <a:xfrm>
            <a:off x="3792045" y="2170969"/>
            <a:ext cx="4622888" cy="779881"/>
          </a:xfrm>
          <a:prstGeom prst="rect">
            <a:avLst/>
          </a:prstGeom>
          <a:noFill/>
        </p:spPr>
        <p:txBody>
          <a:bodyPr wrap="none" lIns="121917" tIns="60958" rIns="121917" bIns="60958" rtlCol="0">
            <a:spAutoFit/>
          </a:bodyPr>
          <a:lstStyle/>
          <a:p>
            <a:pPr algn="ctr"/>
            <a:r>
              <a:rPr lang="zh-CN" altLang="en-US" sz="43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3408052" y="3419397"/>
            <a:ext cx="5544614" cy="582295"/>
          </a:xfrm>
          <a:prstGeom prst="rect">
            <a:avLst/>
          </a:prstGeom>
        </p:spPr>
        <p:txBody>
          <a:bodyPr wrap="square" lIns="121917" tIns="60958" rIns="121917" bIns="60958">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 </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6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par>
                          <p:cTn id="29" fill="hold">
                            <p:stCondLst>
                              <p:cond delay="135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33"/>
          <p:cNvSpPr/>
          <p:nvPr/>
        </p:nvSpPr>
        <p:spPr bwMode="auto">
          <a:xfrm rot="20192702" flipH="1">
            <a:off x="7850453" y="1009303"/>
            <a:ext cx="915334"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3" name="Freeform 36"/>
          <p:cNvSpPr/>
          <p:nvPr/>
        </p:nvSpPr>
        <p:spPr bwMode="auto">
          <a:xfrm rot="1695130">
            <a:off x="9425608" y="1850371"/>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4" name="Freeform 30"/>
          <p:cNvSpPr/>
          <p:nvPr/>
        </p:nvSpPr>
        <p:spPr bwMode="auto">
          <a:xfrm rot="19798984">
            <a:off x="7958018" y="1228020"/>
            <a:ext cx="1582301"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5" name="Freeform 36"/>
          <p:cNvSpPr/>
          <p:nvPr/>
        </p:nvSpPr>
        <p:spPr bwMode="auto">
          <a:xfrm rot="20742510">
            <a:off x="7573962" y="1847116"/>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6" name="Freeform 30"/>
          <p:cNvSpPr/>
          <p:nvPr/>
        </p:nvSpPr>
        <p:spPr bwMode="auto">
          <a:xfrm rot="1801016" flipH="1">
            <a:off x="7199193" y="3578134"/>
            <a:ext cx="1029214"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tx2"/>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7" name="Freeform 29"/>
          <p:cNvSpPr/>
          <p:nvPr/>
        </p:nvSpPr>
        <p:spPr bwMode="auto">
          <a:xfrm>
            <a:off x="8092440" y="2782259"/>
            <a:ext cx="1622756" cy="1105193"/>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8" name="Freeform 31"/>
          <p:cNvSpPr/>
          <p:nvPr/>
        </p:nvSpPr>
        <p:spPr bwMode="auto">
          <a:xfrm>
            <a:off x="7256841" y="1740651"/>
            <a:ext cx="151377"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9" name="Freeform 24"/>
          <p:cNvSpPr/>
          <p:nvPr/>
        </p:nvSpPr>
        <p:spPr bwMode="auto">
          <a:xfrm>
            <a:off x="6796656" y="3593742"/>
            <a:ext cx="214955"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0" name="Freeform 25"/>
          <p:cNvSpPr/>
          <p:nvPr/>
        </p:nvSpPr>
        <p:spPr bwMode="auto">
          <a:xfrm>
            <a:off x="8401248" y="4002511"/>
            <a:ext cx="184679" cy="1722889"/>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1" name="Freeform 26"/>
          <p:cNvSpPr/>
          <p:nvPr/>
        </p:nvSpPr>
        <p:spPr bwMode="auto">
          <a:xfrm>
            <a:off x="8047026" y="3521072"/>
            <a:ext cx="145321"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2" name="Freeform 27"/>
          <p:cNvSpPr>
            <a:spLocks noEditPoints="1"/>
          </p:cNvSpPr>
          <p:nvPr/>
        </p:nvSpPr>
        <p:spPr bwMode="auto">
          <a:xfrm>
            <a:off x="6890510" y="5280296"/>
            <a:ext cx="1625783" cy="139890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3" name="Freeform 28"/>
          <p:cNvSpPr/>
          <p:nvPr/>
        </p:nvSpPr>
        <p:spPr bwMode="auto">
          <a:xfrm>
            <a:off x="5295098" y="2127272"/>
            <a:ext cx="1810367" cy="1666314"/>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4" name="Freeform 30"/>
          <p:cNvSpPr/>
          <p:nvPr/>
        </p:nvSpPr>
        <p:spPr bwMode="auto">
          <a:xfrm>
            <a:off x="8313450" y="2170616"/>
            <a:ext cx="1768077" cy="132926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5" name="Freeform 32"/>
          <p:cNvSpPr/>
          <p:nvPr/>
        </p:nvSpPr>
        <p:spPr bwMode="auto">
          <a:xfrm>
            <a:off x="7241703" y="3254614"/>
            <a:ext cx="108991" cy="2152857"/>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6" name="Freeform 33"/>
          <p:cNvSpPr/>
          <p:nvPr/>
        </p:nvSpPr>
        <p:spPr bwMode="auto">
          <a:xfrm>
            <a:off x="7204843" y="2624342"/>
            <a:ext cx="1087411"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7" name="Freeform 34"/>
          <p:cNvSpPr/>
          <p:nvPr/>
        </p:nvSpPr>
        <p:spPr bwMode="auto">
          <a:xfrm>
            <a:off x="6401922" y="1829054"/>
            <a:ext cx="560092"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8" name="Freeform 35"/>
          <p:cNvSpPr/>
          <p:nvPr/>
        </p:nvSpPr>
        <p:spPr bwMode="auto">
          <a:xfrm>
            <a:off x="8422441" y="3772390"/>
            <a:ext cx="669083"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9" name="Freeform 36"/>
          <p:cNvSpPr/>
          <p:nvPr/>
        </p:nvSpPr>
        <p:spPr bwMode="auto">
          <a:xfrm>
            <a:off x="8056110" y="1898103"/>
            <a:ext cx="566147"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0" name="Freeform 37"/>
          <p:cNvSpPr/>
          <p:nvPr/>
        </p:nvSpPr>
        <p:spPr bwMode="auto">
          <a:xfrm>
            <a:off x="6905650" y="1086619"/>
            <a:ext cx="796239"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1" name="Freeform 33"/>
          <p:cNvSpPr/>
          <p:nvPr/>
        </p:nvSpPr>
        <p:spPr bwMode="auto">
          <a:xfrm>
            <a:off x="5553726" y="1680460"/>
            <a:ext cx="801487" cy="66540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2" name="TextBox 91"/>
          <p:cNvSpPr txBox="1"/>
          <p:nvPr/>
        </p:nvSpPr>
        <p:spPr>
          <a:xfrm>
            <a:off x="8793072" y="2776294"/>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3" name="TextBox 92"/>
          <p:cNvSpPr txBox="1"/>
          <p:nvPr/>
        </p:nvSpPr>
        <p:spPr>
          <a:xfrm rot="1515468">
            <a:off x="5664836" y="2701376"/>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4" name="TextBox 93"/>
          <p:cNvSpPr txBox="1"/>
          <p:nvPr/>
        </p:nvSpPr>
        <p:spPr>
          <a:xfrm>
            <a:off x="7211239" y="5587758"/>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cxnSp>
        <p:nvCxnSpPr>
          <p:cNvPr id="97" name="Straight Connector 66"/>
          <p:cNvCxnSpPr/>
          <p:nvPr/>
        </p:nvCxnSpPr>
        <p:spPr>
          <a:xfrm>
            <a:off x="8192346" y="6116428"/>
            <a:ext cx="2064810" cy="0"/>
          </a:xfrm>
          <a:prstGeom prst="line">
            <a:avLst/>
          </a:prstGeom>
          <a:noFill/>
          <a:ln w="19050" cap="flat" cmpd="sng" algn="ctr">
            <a:solidFill>
              <a:sysClr val="window" lastClr="FFFFFF">
                <a:lumMod val="75000"/>
              </a:sysClr>
            </a:solidFill>
            <a:prstDash val="sysDot"/>
            <a:miter lim="800000"/>
            <a:tailEnd type="oval"/>
          </a:ln>
          <a:effectLst/>
        </p:spPr>
      </p:cxnSp>
      <p:cxnSp>
        <p:nvCxnSpPr>
          <p:cNvPr id="98" name="Straight Connector 67"/>
          <p:cNvCxnSpPr/>
          <p:nvPr/>
        </p:nvCxnSpPr>
        <p:spPr>
          <a:xfrm flipH="1">
            <a:off x="4775603" y="4833698"/>
            <a:ext cx="1690357" cy="0"/>
          </a:xfrm>
          <a:prstGeom prst="line">
            <a:avLst/>
          </a:prstGeom>
          <a:noFill/>
          <a:ln w="19050" cap="flat" cmpd="sng" algn="ctr">
            <a:solidFill>
              <a:sysClr val="window" lastClr="FFFFFF">
                <a:lumMod val="75000"/>
              </a:sysClr>
            </a:solidFill>
            <a:prstDash val="sysDot"/>
            <a:miter lim="800000"/>
            <a:tailEnd type="oval"/>
          </a:ln>
          <a:effectLst/>
        </p:spPr>
      </p:cxnSp>
      <p:cxnSp>
        <p:nvCxnSpPr>
          <p:cNvPr id="101" name="Straight Connector 70"/>
          <p:cNvCxnSpPr/>
          <p:nvPr/>
        </p:nvCxnSpPr>
        <p:spPr>
          <a:xfrm flipV="1">
            <a:off x="6465959" y="3668530"/>
            <a:ext cx="0" cy="1162980"/>
          </a:xfrm>
          <a:prstGeom prst="line">
            <a:avLst/>
          </a:prstGeom>
          <a:noFill/>
          <a:ln w="19050" cap="flat" cmpd="sng" algn="ctr">
            <a:solidFill>
              <a:sysClr val="window" lastClr="FFFFFF">
                <a:lumMod val="75000"/>
              </a:sysClr>
            </a:solidFill>
            <a:prstDash val="sysDot"/>
            <a:miter lim="800000"/>
            <a:tailEnd type="oval"/>
          </a:ln>
          <a:effectLst/>
        </p:spPr>
      </p:cxnSp>
      <p:cxnSp>
        <p:nvCxnSpPr>
          <p:cNvPr id="104" name="Straight Connector 73"/>
          <p:cNvCxnSpPr/>
          <p:nvPr/>
        </p:nvCxnSpPr>
        <p:spPr>
          <a:xfrm>
            <a:off x="9532428" y="3452898"/>
            <a:ext cx="2064810" cy="0"/>
          </a:xfrm>
          <a:prstGeom prst="line">
            <a:avLst/>
          </a:prstGeom>
          <a:noFill/>
          <a:ln w="19050" cap="flat" cmpd="sng" algn="ctr">
            <a:solidFill>
              <a:sysClr val="window" lastClr="FFFFFF">
                <a:lumMod val="75000"/>
              </a:sysClr>
            </a:solidFill>
            <a:prstDash val="sysDot"/>
            <a:miter lim="800000"/>
            <a:tailEnd type="oval"/>
          </a:ln>
          <a:effectLst/>
        </p:spPr>
      </p:cxnSp>
      <p:sp>
        <p:nvSpPr>
          <p:cNvPr id="114" name="矩形 113"/>
          <p:cNvSpPr/>
          <p:nvPr/>
        </p:nvSpPr>
        <p:spPr>
          <a:xfrm>
            <a:off x="4470895" y="3797586"/>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1100" kern="0" dirty="0">
              <a:solidFill>
                <a:srgbClr val="7F7F7F"/>
              </a:solidFill>
              <a:latin typeface="+mn-ea"/>
              <a:cs typeface="+mn-ea"/>
              <a:sym typeface="方正兰亭黑_GBK" panose="02000000000000000000" pitchFamily="2" charset="-122"/>
            </a:endParaRPr>
          </a:p>
        </p:txBody>
      </p:sp>
      <p:sp>
        <p:nvSpPr>
          <p:cNvPr id="116" name="矩形 115"/>
          <p:cNvSpPr/>
          <p:nvPr/>
        </p:nvSpPr>
        <p:spPr>
          <a:xfrm>
            <a:off x="8749168" y="5066429"/>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1100" kern="0" dirty="0">
              <a:solidFill>
                <a:srgbClr val="7F7F7F"/>
              </a:solidFill>
              <a:latin typeface="+mn-ea"/>
              <a:cs typeface="+mn-ea"/>
              <a:sym typeface="方正兰亭黑_GBK" panose="02000000000000000000" pitchFamily="2" charset="-122"/>
            </a:endParaRPr>
          </a:p>
        </p:txBody>
      </p:sp>
      <p:sp>
        <p:nvSpPr>
          <p:cNvPr id="117" name="矩形 116"/>
          <p:cNvSpPr/>
          <p:nvPr/>
        </p:nvSpPr>
        <p:spPr>
          <a:xfrm>
            <a:off x="10158766" y="2518263"/>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1100" kern="0" dirty="0">
              <a:solidFill>
                <a:srgbClr val="7F7F7F"/>
              </a:solidFill>
              <a:latin typeface="+mn-ea"/>
              <a:cs typeface="+mn-ea"/>
              <a:sym typeface="方正兰亭黑_GBK" panose="02000000000000000000" pitchFamily="2" charset="-122"/>
            </a:endParaRPr>
          </a:p>
        </p:txBody>
      </p:sp>
      <p:sp>
        <p:nvSpPr>
          <p:cNvPr id="118" name="矩形 117"/>
          <p:cNvSpPr/>
          <p:nvPr/>
        </p:nvSpPr>
        <p:spPr>
          <a:xfrm>
            <a:off x="537083" y="2472549"/>
            <a:ext cx="3349030" cy="3199888"/>
          </a:xfrm>
          <a:prstGeom prst="rect">
            <a:avLst/>
          </a:prstGeom>
        </p:spPr>
        <p:txBody>
          <a:bodyPr wrap="square" lIns="121880" tIns="60940" rIns="121880" bIns="60940">
            <a:spAutoFit/>
          </a:bodyPr>
          <a:lstStyle/>
          <a:p>
            <a:pPr>
              <a:lnSpc>
                <a:spcPct val="150000"/>
              </a:lnSpc>
              <a:defRPr/>
            </a:pPr>
            <a:r>
              <a:rPr lang="zh-CN" altLang="en-US" sz="13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300" kern="0" dirty="0">
              <a:solidFill>
                <a:srgbClr val="7F7F7F"/>
              </a:solidFill>
              <a:latin typeface="+mn-ea"/>
              <a:cs typeface="+mn-ea"/>
              <a:sym typeface="方正兰亭黑_GBK" panose="02000000000000000000" pitchFamily="2" charset="-122"/>
            </a:endParaRPr>
          </a:p>
          <a:p>
            <a:pPr>
              <a:lnSpc>
                <a:spcPct val="150000"/>
              </a:lnSpc>
              <a:defRPr/>
            </a:pPr>
            <a:endParaRPr lang="zh-CN" altLang="en-US" sz="1300" kern="0" dirty="0">
              <a:solidFill>
                <a:srgbClr val="7F7F7F"/>
              </a:solidFill>
              <a:latin typeface="+mn-ea"/>
              <a:cs typeface="+mn-ea"/>
              <a:sym typeface="方正兰亭黑_GBK" panose="02000000000000000000" pitchFamily="2" charset="-122"/>
            </a:endParaRPr>
          </a:p>
          <a:p>
            <a:pPr>
              <a:lnSpc>
                <a:spcPct val="150000"/>
              </a:lnSpc>
              <a:defRPr/>
            </a:pPr>
            <a:endParaRPr lang="zh-CN" altLang="en-US" sz="1300" kern="0" dirty="0">
              <a:solidFill>
                <a:srgbClr val="7F7F7F"/>
              </a:solidFill>
              <a:latin typeface="+mn-ea"/>
              <a:cs typeface="+mn-ea"/>
              <a:sym typeface="方正兰亭黑_GBK" panose="02000000000000000000" pitchFamily="2" charset="-122"/>
            </a:endParaRPr>
          </a:p>
        </p:txBody>
      </p:sp>
      <p:sp>
        <p:nvSpPr>
          <p:cNvPr id="119" name="Content Placeholder 2"/>
          <p:cNvSpPr txBox="1"/>
          <p:nvPr/>
        </p:nvSpPr>
        <p:spPr>
          <a:xfrm>
            <a:off x="621868" y="2005963"/>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rgbClr val="7F7F7F"/>
                </a:solidFill>
                <a:latin typeface="+mn-ea"/>
                <a:cs typeface="+mn-ea"/>
              </a:rPr>
              <a:t>经验总结：</a:t>
            </a:r>
            <a:endParaRPr lang="en-US" sz="2400" dirty="0">
              <a:solidFill>
                <a:srgbClr val="7F7F7F"/>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500"/>
                                        <p:tgtEl>
                                          <p:spTgt spid="7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down)">
                                      <p:cBhvr>
                                        <p:cTn id="21" dur="500"/>
                                        <p:tgtEl>
                                          <p:spTgt spid="81"/>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down)">
                                      <p:cBhvr>
                                        <p:cTn id="29" dur="500"/>
                                        <p:tgtEl>
                                          <p:spTgt spid="8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fade">
                                      <p:cBhvr>
                                        <p:cTn id="41" dur="500"/>
                                        <p:tgtEl>
                                          <p:spTgt spid="8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down)">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p:cTn id="77" dur="500" fill="hold"/>
                                        <p:tgtEl>
                                          <p:spTgt spid="94"/>
                                        </p:tgtEl>
                                        <p:attrNameLst>
                                          <p:attrName>ppt_w</p:attrName>
                                        </p:attrNameLst>
                                      </p:cBhvr>
                                      <p:tavLst>
                                        <p:tav tm="0">
                                          <p:val>
                                            <p:fltVal val="0"/>
                                          </p:val>
                                        </p:tav>
                                        <p:tav tm="100000">
                                          <p:val>
                                            <p:strVal val="#ppt_w"/>
                                          </p:val>
                                        </p:tav>
                                      </p:tavLst>
                                    </p:anim>
                                    <p:anim calcmode="lin" valueType="num">
                                      <p:cBhvr>
                                        <p:cTn id="78" dur="500" fill="hold"/>
                                        <p:tgtEl>
                                          <p:spTgt spid="94"/>
                                        </p:tgtEl>
                                        <p:attrNameLst>
                                          <p:attrName>ppt_h</p:attrName>
                                        </p:attrNameLst>
                                      </p:cBhvr>
                                      <p:tavLst>
                                        <p:tav tm="0">
                                          <p:val>
                                            <p:fltVal val="0"/>
                                          </p:val>
                                        </p:tav>
                                        <p:tav tm="100000">
                                          <p:val>
                                            <p:strVal val="#ppt_h"/>
                                          </p:val>
                                        </p:tav>
                                      </p:tavLst>
                                    </p:anim>
                                    <p:animEffect transition="in" filter="fade">
                                      <p:cBhvr>
                                        <p:cTn id="79" dur="500"/>
                                        <p:tgtEl>
                                          <p:spTgt spid="9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p:cTn id="82" dur="500" fill="hold"/>
                                        <p:tgtEl>
                                          <p:spTgt spid="92"/>
                                        </p:tgtEl>
                                        <p:attrNameLst>
                                          <p:attrName>ppt_w</p:attrName>
                                        </p:attrNameLst>
                                      </p:cBhvr>
                                      <p:tavLst>
                                        <p:tav tm="0">
                                          <p:val>
                                            <p:fltVal val="0"/>
                                          </p:val>
                                        </p:tav>
                                        <p:tav tm="100000">
                                          <p:val>
                                            <p:strVal val="#ppt_w"/>
                                          </p:val>
                                        </p:tav>
                                      </p:tavLst>
                                    </p:anim>
                                    <p:anim calcmode="lin" valueType="num">
                                      <p:cBhvr>
                                        <p:cTn id="83" dur="500" fill="hold"/>
                                        <p:tgtEl>
                                          <p:spTgt spid="92"/>
                                        </p:tgtEl>
                                        <p:attrNameLst>
                                          <p:attrName>ppt_h</p:attrName>
                                        </p:attrNameLst>
                                      </p:cBhvr>
                                      <p:tavLst>
                                        <p:tav tm="0">
                                          <p:val>
                                            <p:fltVal val="0"/>
                                          </p:val>
                                        </p:tav>
                                        <p:tav tm="100000">
                                          <p:val>
                                            <p:strVal val="#ppt_h"/>
                                          </p:val>
                                        </p:tav>
                                      </p:tavLst>
                                    </p:anim>
                                    <p:animEffect transition="in" filter="fade">
                                      <p:cBhvr>
                                        <p:cTn id="84" dur="500"/>
                                        <p:tgtEl>
                                          <p:spTgt spid="92"/>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p:cTn id="87" dur="500" fill="hold"/>
                                        <p:tgtEl>
                                          <p:spTgt spid="93"/>
                                        </p:tgtEl>
                                        <p:attrNameLst>
                                          <p:attrName>ppt_w</p:attrName>
                                        </p:attrNameLst>
                                      </p:cBhvr>
                                      <p:tavLst>
                                        <p:tav tm="0">
                                          <p:val>
                                            <p:fltVal val="0"/>
                                          </p:val>
                                        </p:tav>
                                        <p:tav tm="100000">
                                          <p:val>
                                            <p:strVal val="#ppt_w"/>
                                          </p:val>
                                        </p:tav>
                                      </p:tavLst>
                                    </p:anim>
                                    <p:anim calcmode="lin" valueType="num">
                                      <p:cBhvr>
                                        <p:cTn id="88" dur="500" fill="hold"/>
                                        <p:tgtEl>
                                          <p:spTgt spid="93"/>
                                        </p:tgtEl>
                                        <p:attrNameLst>
                                          <p:attrName>ppt_h</p:attrName>
                                        </p:attrNameLst>
                                      </p:cBhvr>
                                      <p:tavLst>
                                        <p:tav tm="0">
                                          <p:val>
                                            <p:fltVal val="0"/>
                                          </p:val>
                                        </p:tav>
                                        <p:tav tm="100000">
                                          <p:val>
                                            <p:strVal val="#ppt_h"/>
                                          </p:val>
                                        </p:tav>
                                      </p:tavLst>
                                    </p:anim>
                                    <p:animEffect transition="in" filter="fade">
                                      <p:cBhvr>
                                        <p:cTn id="89" dur="500"/>
                                        <p:tgtEl>
                                          <p:spTgt spid="93"/>
                                        </p:tgtEl>
                                      </p:cBhvr>
                                    </p:animEffect>
                                  </p:childTnLst>
                                </p:cTn>
                              </p:par>
                            </p:childTnLst>
                          </p:cTn>
                        </p:par>
                        <p:par>
                          <p:cTn id="90" fill="hold">
                            <p:stCondLst>
                              <p:cond delay="4500"/>
                            </p:stCondLst>
                            <p:childTnLst>
                              <p:par>
                                <p:cTn id="91" presetID="22" presetClass="entr" presetSubtype="8" fill="hold" nodeType="afterEffect">
                                  <p:stCondLst>
                                    <p:cond delay="0"/>
                                  </p:stCondLst>
                                  <p:childTnLst>
                                    <p:set>
                                      <p:cBhvr>
                                        <p:cTn id="92" dur="1" fill="hold">
                                          <p:stCondLst>
                                            <p:cond delay="0"/>
                                          </p:stCondLst>
                                        </p:cTn>
                                        <p:tgtEl>
                                          <p:spTgt spid="97"/>
                                        </p:tgtEl>
                                        <p:attrNameLst>
                                          <p:attrName>style.visibility</p:attrName>
                                        </p:attrNameLst>
                                      </p:cBhvr>
                                      <p:to>
                                        <p:strVal val="visible"/>
                                      </p:to>
                                    </p:set>
                                    <p:animEffect transition="in" filter="wipe(left)">
                                      <p:cBhvr>
                                        <p:cTn id="93" dur="500"/>
                                        <p:tgtEl>
                                          <p:spTgt spid="97"/>
                                        </p:tgtEl>
                                      </p:cBhvr>
                                    </p:animEffect>
                                  </p:childTnLst>
                                </p:cTn>
                              </p:par>
                            </p:childTnLst>
                          </p:cTn>
                        </p:par>
                        <p:par>
                          <p:cTn id="94" fill="hold">
                            <p:stCondLst>
                              <p:cond delay="5000"/>
                            </p:stCondLst>
                            <p:childTnLst>
                              <p:par>
                                <p:cTn id="95" presetID="22" presetClass="entr" presetSubtype="8" fill="hold"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childTnLst>
                          </p:cTn>
                        </p:par>
                        <p:par>
                          <p:cTn id="98" fill="hold">
                            <p:stCondLst>
                              <p:cond delay="5500"/>
                            </p:stCondLst>
                            <p:childTnLst>
                              <p:par>
                                <p:cTn id="99" presetID="22" presetClass="entr" presetSubtype="1" fill="hold"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ipe(up)">
                                      <p:cBhvr>
                                        <p:cTn id="101" dur="500"/>
                                        <p:tgtEl>
                                          <p:spTgt spid="101"/>
                                        </p:tgtEl>
                                      </p:cBhvr>
                                    </p:animEffect>
                                  </p:childTnLst>
                                </p:cTn>
                              </p:par>
                            </p:childTnLst>
                          </p:cTn>
                        </p:par>
                        <p:par>
                          <p:cTn id="102" fill="hold">
                            <p:stCondLst>
                              <p:cond delay="6000"/>
                            </p:stCondLst>
                            <p:childTnLst>
                              <p:par>
                                <p:cTn id="103" presetID="22" presetClass="entr" presetSubtype="2" fill="hold" nodeType="afterEffect">
                                  <p:stCondLst>
                                    <p:cond delay="0"/>
                                  </p:stCondLst>
                                  <p:childTnLst>
                                    <p:set>
                                      <p:cBhvr>
                                        <p:cTn id="104" dur="1" fill="hold">
                                          <p:stCondLst>
                                            <p:cond delay="0"/>
                                          </p:stCondLst>
                                        </p:cTn>
                                        <p:tgtEl>
                                          <p:spTgt spid="98"/>
                                        </p:tgtEl>
                                        <p:attrNameLst>
                                          <p:attrName>style.visibility</p:attrName>
                                        </p:attrNameLst>
                                      </p:cBhvr>
                                      <p:to>
                                        <p:strVal val="visible"/>
                                      </p:to>
                                    </p:set>
                                    <p:animEffect transition="in" filter="wipe(right)">
                                      <p:cBhvr>
                                        <p:cTn id="105" dur="500"/>
                                        <p:tgtEl>
                                          <p:spTgt spid="9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114"/>
                                        </p:tgtEl>
                                        <p:attrNameLst>
                                          <p:attrName>style.visibility</p:attrName>
                                        </p:attrNameLst>
                                      </p:cBhvr>
                                      <p:to>
                                        <p:strVal val="visible"/>
                                      </p:to>
                                    </p:set>
                                    <p:animEffect transition="in" filter="barn(inVertical)">
                                      <p:cBhvr>
                                        <p:cTn id="108" dur="500"/>
                                        <p:tgtEl>
                                          <p:spTgt spid="114"/>
                                        </p:tgtEl>
                                      </p:cBhvr>
                                    </p:animEffect>
                                  </p:childTnLst>
                                </p:cTn>
                              </p:par>
                              <p:par>
                                <p:cTn id="109" presetID="16" presetClass="entr" presetSubtype="21"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barn(inVertical)">
                                      <p:cBhvr>
                                        <p:cTn id="111" dur="500"/>
                                        <p:tgtEl>
                                          <p:spTgt spid="116"/>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Effect transition="in" filter="barn(inVertical)">
                                      <p:cBhvr>
                                        <p:cTn id="114" dur="500"/>
                                        <p:tgtEl>
                                          <p:spTgt spid="117"/>
                                        </p:tgtEl>
                                      </p:cBhvr>
                                    </p:animEffect>
                                  </p:childTnLst>
                                </p:cTn>
                              </p:par>
                            </p:childTnLst>
                          </p:cTn>
                        </p:par>
                        <p:par>
                          <p:cTn id="115" fill="hold">
                            <p:stCondLst>
                              <p:cond delay="6500"/>
                            </p:stCondLst>
                            <p:childTnLst>
                              <p:par>
                                <p:cTn id="116" presetID="22" presetClass="entr" presetSubtype="8" fill="hold" grpId="0" nodeType="afterEffect">
                                  <p:stCondLst>
                                    <p:cond delay="0"/>
                                  </p:stCondLst>
                                  <p:childTnLst>
                                    <p:set>
                                      <p:cBhvr>
                                        <p:cTn id="117" dur="1" fill="hold">
                                          <p:stCondLst>
                                            <p:cond delay="0"/>
                                          </p:stCondLst>
                                        </p:cTn>
                                        <p:tgtEl>
                                          <p:spTgt spid="119"/>
                                        </p:tgtEl>
                                        <p:attrNameLst>
                                          <p:attrName>style.visibility</p:attrName>
                                        </p:attrNameLst>
                                      </p:cBhvr>
                                      <p:to>
                                        <p:strVal val="visible"/>
                                      </p:to>
                                    </p:set>
                                    <p:animEffect transition="in" filter="wipe(left)">
                                      <p:cBhvr>
                                        <p:cTn id="118" dur="750"/>
                                        <p:tgtEl>
                                          <p:spTgt spid="119"/>
                                        </p:tgtEl>
                                      </p:cBhvr>
                                    </p:animEffect>
                                  </p:childTnLst>
                                </p:cTn>
                              </p:par>
                            </p:childTnLst>
                          </p:cTn>
                        </p:par>
                        <p:par>
                          <p:cTn id="119" fill="hold">
                            <p:stCondLst>
                              <p:cond delay="7500"/>
                            </p:stCondLst>
                            <p:childTnLst>
                              <p:par>
                                <p:cTn id="120" presetID="16" presetClass="entr" presetSubtype="21" fill="hold" grpId="0" nodeType="afterEffect">
                                  <p:stCondLst>
                                    <p:cond delay="0"/>
                                  </p:stCondLst>
                                  <p:childTnLst>
                                    <p:set>
                                      <p:cBhvr>
                                        <p:cTn id="121" dur="1" fill="hold">
                                          <p:stCondLst>
                                            <p:cond delay="0"/>
                                          </p:stCondLst>
                                        </p:cTn>
                                        <p:tgtEl>
                                          <p:spTgt spid="118"/>
                                        </p:tgtEl>
                                        <p:attrNameLst>
                                          <p:attrName>style.visibility</p:attrName>
                                        </p:attrNameLst>
                                      </p:cBhvr>
                                      <p:to>
                                        <p:strVal val="visible"/>
                                      </p:to>
                                    </p:set>
                                    <p:animEffect transition="in" filter="barn(inVertical)">
                                      <p:cBhvr>
                                        <p:cTn id="12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p:bldP spid="93" grpId="0"/>
      <p:bldP spid="94" grpId="0"/>
      <p:bldP spid="114" grpId="0"/>
      <p:bldP spid="116" grpId="0"/>
      <p:bldP spid="117" grpId="0"/>
      <p:bldP spid="118" grpId="0"/>
      <p:bldP spid="1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76199" y="2150311"/>
            <a:ext cx="3408703" cy="4543832"/>
            <a:chOff x="5232234" y="1612733"/>
            <a:chExt cx="2556860" cy="3407874"/>
          </a:xfrm>
        </p:grpSpPr>
        <p:sp>
          <p:nvSpPr>
            <p:cNvPr id="7" name="Freeform 5"/>
            <p:cNvSpPr>
              <a:spLocks noEditPoints="1"/>
            </p:cNvSpPr>
            <p:nvPr/>
          </p:nvSpPr>
          <p:spPr bwMode="auto">
            <a:xfrm rot="18947363">
              <a:off x="5658669" y="1612733"/>
              <a:ext cx="2130425" cy="3407874"/>
            </a:xfrm>
            <a:custGeom>
              <a:avLst/>
              <a:gdLst>
                <a:gd name="T0" fmla="*/ 282 w 564"/>
                <a:gd name="T1" fmla="*/ 0 h 904"/>
                <a:gd name="T2" fmla="*/ 564 w 564"/>
                <a:gd name="T3" fmla="*/ 282 h 904"/>
                <a:gd name="T4" fmla="*/ 323 w 564"/>
                <a:gd name="T5" fmla="*/ 560 h 904"/>
                <a:gd name="T6" fmla="*/ 323 w 564"/>
                <a:gd name="T7" fmla="*/ 627 h 904"/>
                <a:gd name="T8" fmla="*/ 333 w 564"/>
                <a:gd name="T9" fmla="*/ 627 h 904"/>
                <a:gd name="T10" fmla="*/ 333 w 564"/>
                <a:gd name="T11" fmla="*/ 904 h 904"/>
                <a:gd name="T12" fmla="*/ 234 w 564"/>
                <a:gd name="T13" fmla="*/ 904 h 904"/>
                <a:gd name="T14" fmla="*/ 234 w 564"/>
                <a:gd name="T15" fmla="*/ 627 h 904"/>
                <a:gd name="T16" fmla="*/ 245 w 564"/>
                <a:gd name="T17" fmla="*/ 627 h 904"/>
                <a:gd name="T18" fmla="*/ 245 w 564"/>
                <a:gd name="T19" fmla="*/ 561 h 904"/>
                <a:gd name="T20" fmla="*/ 0 w 564"/>
                <a:gd name="T21" fmla="*/ 282 h 904"/>
                <a:gd name="T22" fmla="*/ 282 w 564"/>
                <a:gd name="T23" fmla="*/ 0 h 904"/>
                <a:gd name="T24" fmla="*/ 282 w 564"/>
                <a:gd name="T25" fmla="*/ 41 h 904"/>
                <a:gd name="T26" fmla="*/ 523 w 564"/>
                <a:gd name="T27" fmla="*/ 282 h 904"/>
                <a:gd name="T28" fmla="*/ 282 w 564"/>
                <a:gd name="T29" fmla="*/ 522 h 904"/>
                <a:gd name="T30" fmla="*/ 41 w 564"/>
                <a:gd name="T31" fmla="*/ 282 h 904"/>
                <a:gd name="T32" fmla="*/ 282 w 564"/>
                <a:gd name="T33" fmla="*/ 4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4" h="904">
                  <a:moveTo>
                    <a:pt x="282" y="0"/>
                  </a:moveTo>
                  <a:cubicBezTo>
                    <a:pt x="438" y="0"/>
                    <a:pt x="564" y="126"/>
                    <a:pt x="564" y="282"/>
                  </a:cubicBezTo>
                  <a:cubicBezTo>
                    <a:pt x="564" y="423"/>
                    <a:pt x="459" y="541"/>
                    <a:pt x="323" y="560"/>
                  </a:cubicBezTo>
                  <a:cubicBezTo>
                    <a:pt x="323" y="627"/>
                    <a:pt x="323" y="627"/>
                    <a:pt x="323" y="627"/>
                  </a:cubicBezTo>
                  <a:cubicBezTo>
                    <a:pt x="333" y="627"/>
                    <a:pt x="333" y="627"/>
                    <a:pt x="333" y="627"/>
                  </a:cubicBezTo>
                  <a:cubicBezTo>
                    <a:pt x="333" y="904"/>
                    <a:pt x="333" y="904"/>
                    <a:pt x="333" y="904"/>
                  </a:cubicBezTo>
                  <a:cubicBezTo>
                    <a:pt x="234" y="904"/>
                    <a:pt x="234" y="904"/>
                    <a:pt x="234" y="904"/>
                  </a:cubicBezTo>
                  <a:cubicBezTo>
                    <a:pt x="234" y="627"/>
                    <a:pt x="234" y="627"/>
                    <a:pt x="234" y="627"/>
                  </a:cubicBezTo>
                  <a:cubicBezTo>
                    <a:pt x="245" y="627"/>
                    <a:pt x="245" y="627"/>
                    <a:pt x="245" y="627"/>
                  </a:cubicBezTo>
                  <a:cubicBezTo>
                    <a:pt x="245" y="561"/>
                    <a:pt x="245" y="561"/>
                    <a:pt x="245" y="561"/>
                  </a:cubicBezTo>
                  <a:cubicBezTo>
                    <a:pt x="107" y="543"/>
                    <a:pt x="0" y="425"/>
                    <a:pt x="0" y="282"/>
                  </a:cubicBezTo>
                  <a:cubicBezTo>
                    <a:pt x="0" y="126"/>
                    <a:pt x="126" y="0"/>
                    <a:pt x="282" y="0"/>
                  </a:cubicBezTo>
                  <a:close/>
                  <a:moveTo>
                    <a:pt x="282" y="41"/>
                  </a:moveTo>
                  <a:cubicBezTo>
                    <a:pt x="415" y="41"/>
                    <a:pt x="523" y="149"/>
                    <a:pt x="523" y="282"/>
                  </a:cubicBezTo>
                  <a:cubicBezTo>
                    <a:pt x="523" y="415"/>
                    <a:pt x="415" y="522"/>
                    <a:pt x="282" y="522"/>
                  </a:cubicBezTo>
                  <a:cubicBezTo>
                    <a:pt x="149" y="522"/>
                    <a:pt x="41" y="415"/>
                    <a:pt x="41" y="282"/>
                  </a:cubicBezTo>
                  <a:cubicBezTo>
                    <a:pt x="41" y="149"/>
                    <a:pt x="149" y="41"/>
                    <a:pt x="282" y="41"/>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8" name="Freeform 6"/>
            <p:cNvSpPr/>
            <p:nvPr/>
          </p:nvSpPr>
          <p:spPr bwMode="auto">
            <a:xfrm rot="18947363">
              <a:off x="5232234" y="2418160"/>
              <a:ext cx="865045" cy="863034"/>
            </a:xfrm>
            <a:custGeom>
              <a:avLst/>
              <a:gdLst>
                <a:gd name="T0" fmla="*/ 222 w 229"/>
                <a:gd name="T1" fmla="*/ 0 h 229"/>
                <a:gd name="T2" fmla="*/ 229 w 229"/>
                <a:gd name="T3" fmla="*/ 0 h 229"/>
                <a:gd name="T4" fmla="*/ 229 w 229"/>
                <a:gd name="T5" fmla="*/ 229 h 229"/>
                <a:gd name="T6" fmla="*/ 0 w 229"/>
                <a:gd name="T7" fmla="*/ 229 h 229"/>
                <a:gd name="T8" fmla="*/ 0 w 229"/>
                <a:gd name="T9" fmla="*/ 227 h 229"/>
                <a:gd name="T10" fmla="*/ 222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222" y="0"/>
                  </a:moveTo>
                  <a:cubicBezTo>
                    <a:pt x="224" y="0"/>
                    <a:pt x="227" y="0"/>
                    <a:pt x="229" y="0"/>
                  </a:cubicBezTo>
                  <a:cubicBezTo>
                    <a:pt x="229" y="229"/>
                    <a:pt x="229" y="229"/>
                    <a:pt x="229" y="229"/>
                  </a:cubicBezTo>
                  <a:cubicBezTo>
                    <a:pt x="0" y="229"/>
                    <a:pt x="0" y="229"/>
                    <a:pt x="0" y="229"/>
                  </a:cubicBezTo>
                  <a:cubicBezTo>
                    <a:pt x="0" y="228"/>
                    <a:pt x="0" y="228"/>
                    <a:pt x="0" y="227"/>
                  </a:cubicBezTo>
                  <a:cubicBezTo>
                    <a:pt x="0" y="102"/>
                    <a:pt x="99" y="0"/>
                    <a:pt x="222" y="0"/>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sp>
          <p:nvSpPr>
            <p:cNvPr id="9" name="Freeform 7"/>
            <p:cNvSpPr/>
            <p:nvPr/>
          </p:nvSpPr>
          <p:spPr bwMode="auto">
            <a:xfrm rot="18947363">
              <a:off x="5833323" y="3037050"/>
              <a:ext cx="865045" cy="861021"/>
            </a:xfrm>
            <a:custGeom>
              <a:avLst/>
              <a:gdLst>
                <a:gd name="T0" fmla="*/ 222 w 229"/>
                <a:gd name="T1" fmla="*/ 228 h 228"/>
                <a:gd name="T2" fmla="*/ 229 w 229"/>
                <a:gd name="T3" fmla="*/ 228 h 228"/>
                <a:gd name="T4" fmla="*/ 229 w 229"/>
                <a:gd name="T5" fmla="*/ 0 h 228"/>
                <a:gd name="T6" fmla="*/ 0 w 229"/>
                <a:gd name="T7" fmla="*/ 0 h 228"/>
                <a:gd name="T8" fmla="*/ 0 w 229"/>
                <a:gd name="T9" fmla="*/ 1 h 228"/>
                <a:gd name="T10" fmla="*/ 222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222" y="228"/>
                  </a:moveTo>
                  <a:cubicBezTo>
                    <a:pt x="224" y="228"/>
                    <a:pt x="227" y="228"/>
                    <a:pt x="229" y="228"/>
                  </a:cubicBezTo>
                  <a:cubicBezTo>
                    <a:pt x="229" y="0"/>
                    <a:pt x="229" y="0"/>
                    <a:pt x="229" y="0"/>
                  </a:cubicBezTo>
                  <a:cubicBezTo>
                    <a:pt x="0" y="0"/>
                    <a:pt x="0" y="0"/>
                    <a:pt x="0" y="0"/>
                  </a:cubicBezTo>
                  <a:cubicBezTo>
                    <a:pt x="0" y="0"/>
                    <a:pt x="0" y="1"/>
                    <a:pt x="0" y="1"/>
                  </a:cubicBezTo>
                  <a:cubicBezTo>
                    <a:pt x="0" y="126"/>
                    <a:pt x="99" y="228"/>
                    <a:pt x="222" y="228"/>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0" name="Freeform 8"/>
            <p:cNvSpPr/>
            <p:nvPr/>
          </p:nvSpPr>
          <p:spPr bwMode="auto">
            <a:xfrm rot="18947363">
              <a:off x="5851997" y="1814264"/>
              <a:ext cx="867057" cy="863034"/>
            </a:xfrm>
            <a:custGeom>
              <a:avLst/>
              <a:gdLst>
                <a:gd name="T0" fmla="*/ 7 w 229"/>
                <a:gd name="T1" fmla="*/ 0 h 229"/>
                <a:gd name="T2" fmla="*/ 0 w 229"/>
                <a:gd name="T3" fmla="*/ 0 h 229"/>
                <a:gd name="T4" fmla="*/ 0 w 229"/>
                <a:gd name="T5" fmla="*/ 229 h 229"/>
                <a:gd name="T6" fmla="*/ 229 w 229"/>
                <a:gd name="T7" fmla="*/ 229 h 229"/>
                <a:gd name="T8" fmla="*/ 229 w 229"/>
                <a:gd name="T9" fmla="*/ 227 h 229"/>
                <a:gd name="T10" fmla="*/ 7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7" y="0"/>
                  </a:moveTo>
                  <a:cubicBezTo>
                    <a:pt x="5" y="0"/>
                    <a:pt x="2" y="0"/>
                    <a:pt x="0" y="0"/>
                  </a:cubicBezTo>
                  <a:cubicBezTo>
                    <a:pt x="0" y="229"/>
                    <a:pt x="0" y="229"/>
                    <a:pt x="0" y="229"/>
                  </a:cubicBezTo>
                  <a:cubicBezTo>
                    <a:pt x="229" y="229"/>
                    <a:pt x="229" y="229"/>
                    <a:pt x="229" y="229"/>
                  </a:cubicBezTo>
                  <a:cubicBezTo>
                    <a:pt x="229" y="228"/>
                    <a:pt x="229" y="228"/>
                    <a:pt x="229" y="227"/>
                  </a:cubicBezTo>
                  <a:cubicBezTo>
                    <a:pt x="229" y="102"/>
                    <a:pt x="129" y="0"/>
                    <a:pt x="7" y="0"/>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1" name="Freeform 9"/>
            <p:cNvSpPr/>
            <p:nvPr/>
          </p:nvSpPr>
          <p:spPr bwMode="auto">
            <a:xfrm rot="18947363">
              <a:off x="6453086" y="2433155"/>
              <a:ext cx="867057" cy="861021"/>
            </a:xfrm>
            <a:custGeom>
              <a:avLst/>
              <a:gdLst>
                <a:gd name="T0" fmla="*/ 7 w 229"/>
                <a:gd name="T1" fmla="*/ 228 h 228"/>
                <a:gd name="T2" fmla="*/ 0 w 229"/>
                <a:gd name="T3" fmla="*/ 228 h 228"/>
                <a:gd name="T4" fmla="*/ 0 w 229"/>
                <a:gd name="T5" fmla="*/ 0 h 228"/>
                <a:gd name="T6" fmla="*/ 229 w 229"/>
                <a:gd name="T7" fmla="*/ 0 h 228"/>
                <a:gd name="T8" fmla="*/ 229 w 229"/>
                <a:gd name="T9" fmla="*/ 1 h 228"/>
                <a:gd name="T10" fmla="*/ 7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7" y="228"/>
                  </a:moveTo>
                  <a:cubicBezTo>
                    <a:pt x="5" y="228"/>
                    <a:pt x="2" y="228"/>
                    <a:pt x="0" y="228"/>
                  </a:cubicBezTo>
                  <a:cubicBezTo>
                    <a:pt x="0" y="0"/>
                    <a:pt x="0" y="0"/>
                    <a:pt x="0" y="0"/>
                  </a:cubicBezTo>
                  <a:cubicBezTo>
                    <a:pt x="229" y="0"/>
                    <a:pt x="229" y="0"/>
                    <a:pt x="229" y="0"/>
                  </a:cubicBezTo>
                  <a:cubicBezTo>
                    <a:pt x="229" y="0"/>
                    <a:pt x="229" y="1"/>
                    <a:pt x="229" y="1"/>
                  </a:cubicBezTo>
                  <a:cubicBezTo>
                    <a:pt x="229" y="126"/>
                    <a:pt x="129" y="228"/>
                    <a:pt x="7" y="228"/>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grpSp>
          <p:nvGrpSpPr>
            <p:cNvPr id="21" name="Group 20"/>
            <p:cNvGrpSpPr/>
            <p:nvPr/>
          </p:nvGrpSpPr>
          <p:grpSpPr>
            <a:xfrm>
              <a:off x="6529089" y="2754774"/>
              <a:ext cx="389584" cy="212213"/>
              <a:chOff x="6750050" y="3321051"/>
              <a:chExt cx="195263" cy="106363"/>
            </a:xfrm>
            <a:solidFill>
              <a:schemeClr val="bg1"/>
            </a:solidFill>
          </p:grpSpPr>
          <p:sp>
            <p:nvSpPr>
              <p:cNvPr id="22"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23"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24"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nvGrpSpPr>
            <p:cNvPr id="25" name="Group 24"/>
            <p:cNvGrpSpPr/>
            <p:nvPr/>
          </p:nvGrpSpPr>
          <p:grpSpPr>
            <a:xfrm>
              <a:off x="5673884" y="2722845"/>
              <a:ext cx="225311" cy="281639"/>
              <a:chOff x="6751638" y="2265363"/>
              <a:chExt cx="158750" cy="198438"/>
            </a:xfrm>
            <a:solidFill>
              <a:schemeClr val="bg1"/>
            </a:solidFill>
          </p:grpSpPr>
          <p:sp>
            <p:nvSpPr>
              <p:cNvPr id="26"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0" name="Group 29"/>
            <p:cNvGrpSpPr/>
            <p:nvPr/>
          </p:nvGrpSpPr>
          <p:grpSpPr>
            <a:xfrm>
              <a:off x="6075365" y="2231786"/>
              <a:ext cx="380960" cy="260776"/>
              <a:chOff x="2324100" y="1814513"/>
              <a:chExt cx="266700" cy="182563"/>
            </a:xfrm>
            <a:solidFill>
              <a:schemeClr val="bg1"/>
            </a:solidFill>
          </p:grpSpPr>
          <p:sp>
            <p:nvSpPr>
              <p:cNvPr id="3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3" name="Freeform 32"/>
            <p:cNvSpPr/>
            <p:nvPr/>
          </p:nvSpPr>
          <p:spPr bwMode="auto">
            <a:xfrm>
              <a:off x="6065527" y="3228909"/>
              <a:ext cx="327304" cy="289151"/>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35" name="AutoShape 14"/>
          <p:cNvSpPr/>
          <p:nvPr/>
        </p:nvSpPr>
        <p:spPr bwMode="auto">
          <a:xfrm>
            <a:off x="2122939" y="2480761"/>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6" name="TextBox 35"/>
          <p:cNvSpPr txBox="1"/>
          <p:nvPr/>
        </p:nvSpPr>
        <p:spPr>
          <a:xfrm>
            <a:off x="2343411" y="2380586"/>
            <a:ext cx="1097613" cy="328295"/>
          </a:xfrm>
          <a:prstGeom prst="rect">
            <a:avLst/>
          </a:prstGeom>
          <a:noFill/>
        </p:spPr>
        <p:txBody>
          <a:bodyPr wrap="square" lIns="121908" tIns="60954" rIns="121908" bIns="60954" rtlCol="0">
            <a:spAutoFit/>
          </a:bodyPr>
          <a:lstStyle/>
          <a:p>
            <a:r>
              <a:rPr lang="zh-CN" altLang="en-US" sz="1300" b="1" dirty="0">
                <a:solidFill>
                  <a:schemeClr val="accent1"/>
                </a:solidFill>
                <a:latin typeface="微软雅黑" panose="020B0503020204020204" pitchFamily="34" charset="-122"/>
                <a:ea typeface="微软雅黑" panose="020B0503020204020204" pitchFamily="34" charset="-122"/>
              </a:rPr>
              <a:t>添加标题</a:t>
            </a:r>
            <a:endParaRPr lang="zh-CN" altLang="en-US" sz="1300" b="1" dirty="0">
              <a:solidFill>
                <a:schemeClr val="accent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2353893" y="2665624"/>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8" name="AutoShape 14"/>
          <p:cNvSpPr/>
          <p:nvPr/>
        </p:nvSpPr>
        <p:spPr bwMode="auto">
          <a:xfrm>
            <a:off x="2170989" y="3414028"/>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9" name="TextBox 38"/>
          <p:cNvSpPr txBox="1"/>
          <p:nvPr/>
        </p:nvSpPr>
        <p:spPr>
          <a:xfrm>
            <a:off x="2343411" y="3336103"/>
            <a:ext cx="1097613" cy="328295"/>
          </a:xfrm>
          <a:prstGeom prst="rect">
            <a:avLst/>
          </a:prstGeom>
          <a:noFill/>
        </p:spPr>
        <p:txBody>
          <a:bodyPr wrap="square" lIns="121908" tIns="60954" rIns="121908" bIns="60954" rtlCol="0">
            <a:spAutoFit/>
          </a:bodyPr>
          <a:lstStyle/>
          <a:p>
            <a:r>
              <a:rPr lang="zh-CN" altLang="en-US" sz="1300" b="1" dirty="0">
                <a:solidFill>
                  <a:schemeClr val="accent2"/>
                </a:solidFill>
                <a:latin typeface="微软雅黑" panose="020B0503020204020204" pitchFamily="34" charset="-122"/>
                <a:ea typeface="微软雅黑" panose="020B0503020204020204" pitchFamily="34" charset="-122"/>
              </a:rPr>
              <a:t>添加标题</a:t>
            </a:r>
            <a:endParaRPr lang="zh-CN" altLang="en-US" sz="1300" b="1" dirty="0">
              <a:solidFill>
                <a:schemeClr val="accent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353893" y="3618124"/>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41" name="AutoShape 14"/>
          <p:cNvSpPr/>
          <p:nvPr/>
        </p:nvSpPr>
        <p:spPr bwMode="auto">
          <a:xfrm>
            <a:off x="2122939" y="4345662"/>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2" name="TextBox 41"/>
          <p:cNvSpPr txBox="1"/>
          <p:nvPr/>
        </p:nvSpPr>
        <p:spPr>
          <a:xfrm>
            <a:off x="2343411" y="4226998"/>
            <a:ext cx="1097613" cy="328295"/>
          </a:xfrm>
          <a:prstGeom prst="rect">
            <a:avLst/>
          </a:prstGeom>
          <a:noFill/>
        </p:spPr>
        <p:txBody>
          <a:bodyPr wrap="square" lIns="121908" tIns="60954" rIns="121908" bIns="60954" rtlCol="0">
            <a:spAutoFit/>
          </a:bodyPr>
          <a:lstStyle/>
          <a:p>
            <a:r>
              <a:rPr lang="zh-CN" altLang="en-US" sz="1300" b="1" dirty="0">
                <a:solidFill>
                  <a:schemeClr val="accent1"/>
                </a:solidFill>
                <a:latin typeface="微软雅黑" panose="020B0503020204020204" pitchFamily="34" charset="-122"/>
                <a:ea typeface="微软雅黑" panose="020B0503020204020204" pitchFamily="34" charset="-122"/>
              </a:rPr>
              <a:t>添加标题</a:t>
            </a:r>
            <a:endParaRPr lang="zh-CN" altLang="en-US" sz="13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353893" y="4534286"/>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44" name="AutoShape 14"/>
          <p:cNvSpPr/>
          <p:nvPr/>
        </p:nvSpPr>
        <p:spPr bwMode="auto">
          <a:xfrm>
            <a:off x="2122939" y="5256808"/>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5" name="TextBox 44"/>
          <p:cNvSpPr txBox="1"/>
          <p:nvPr/>
        </p:nvSpPr>
        <p:spPr>
          <a:xfrm>
            <a:off x="2343411" y="5157194"/>
            <a:ext cx="1097613" cy="328295"/>
          </a:xfrm>
          <a:prstGeom prst="rect">
            <a:avLst/>
          </a:prstGeom>
          <a:noFill/>
        </p:spPr>
        <p:txBody>
          <a:bodyPr wrap="square" lIns="121908" tIns="60954" rIns="121908" bIns="60954" rtlCol="0">
            <a:spAutoFit/>
          </a:bodyPr>
          <a:lstStyle/>
          <a:p>
            <a:r>
              <a:rPr lang="zh-CN" altLang="en-US" sz="1300" b="1" dirty="0">
                <a:solidFill>
                  <a:schemeClr val="accent2"/>
                </a:solidFill>
                <a:latin typeface="微软雅黑" panose="020B0503020204020204" pitchFamily="34" charset="-122"/>
                <a:ea typeface="微软雅黑" panose="020B0503020204020204" pitchFamily="34" charset="-122"/>
              </a:rPr>
              <a:t>添加标题</a:t>
            </a:r>
            <a:endParaRPr lang="zh-CN" altLang="en-US" sz="1300" b="1" dirty="0">
              <a:solidFill>
                <a:schemeClr val="accent2"/>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353893" y="5464482"/>
            <a:ext cx="3253455" cy="427990"/>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r>
              <a:rPr lang="id-ID" sz="1100" dirty="0">
                <a:solidFill>
                  <a:schemeClr val="bg1">
                    <a:lumMod val="50000"/>
                  </a:schemeClr>
                </a:solidFill>
                <a:latin typeface="+mn-ea"/>
              </a:rPr>
              <a:t> </a:t>
            </a:r>
            <a:endParaRPr lang="id-ID" sz="1100" dirty="0">
              <a:solidFill>
                <a:schemeClr val="bg1">
                  <a:lumMod val="50000"/>
                </a:schemeClr>
              </a:solidFill>
              <a:latin typeface="+mn-ea"/>
            </a:endParaRPr>
          </a:p>
        </p:txBody>
      </p:sp>
      <p:sp>
        <p:nvSpPr>
          <p:cNvPr id="47" name="TextBox 46"/>
          <p:cNvSpPr txBox="1"/>
          <p:nvPr/>
        </p:nvSpPr>
        <p:spPr>
          <a:xfrm>
            <a:off x="2064078" y="1579388"/>
            <a:ext cx="268794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填写你的标题内容</a:t>
            </a:r>
            <a:endParaRPr lang="zh-CN" altLang="en-US" sz="1900" b="1" dirty="0">
              <a:solidFill>
                <a:schemeClr val="accent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122940" y="1978713"/>
            <a:ext cx="3602011" cy="307776"/>
          </a:xfrm>
          <a:prstGeom prst="rect">
            <a:avLst/>
          </a:prstGeom>
          <a:noFill/>
        </p:spPr>
        <p:txBody>
          <a:bodyPr wrap="square" lIns="121908" tIns="60954" rIns="121908" bIns="60954" rtlCol="0">
            <a:spAutoFit/>
          </a:bodyPr>
          <a:lstStyle/>
          <a:p>
            <a:r>
              <a:rPr lang="en-US" altLang="zh-CN" sz="1200" spc="13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Replacement Names Became Post</a:t>
            </a:r>
            <a:endParaRPr lang="zh-CN" altLang="en-US" sz="1200" spc="133" dirty="0">
              <a:solidFill>
                <a:schemeClr val="bg1">
                  <a:lumMod val="50000"/>
                </a:schemeClr>
              </a:solidFill>
              <a:latin typeface="Tahoma" panose="020B0604030504040204" pitchFamily="34" charset="0"/>
              <a:ea typeface="微软雅黑" panose="020B0503020204020204" pitchFamily="34" charset="-122"/>
              <a:cs typeface="Tahoma" panose="020B0604030504040204" pitchFamily="34" charset="0"/>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7"/>
                                        </p:tgtEl>
                                        <p:attrNameLst>
                                          <p:attrName>ppt_y</p:attrName>
                                        </p:attrNameLst>
                                      </p:cBhvr>
                                      <p:tavLst>
                                        <p:tav tm="0">
                                          <p:val>
                                            <p:strVal val="#ppt_y"/>
                                          </p:val>
                                        </p:tav>
                                        <p:tav tm="100000">
                                          <p:val>
                                            <p:strVal val="#ppt_y"/>
                                          </p:val>
                                        </p:tav>
                                      </p:tavLst>
                                    </p:anim>
                                    <p:anim calcmode="lin" valueType="num">
                                      <p:cBhvr>
                                        <p:cTn id="26"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7"/>
                                        </p:tgtEl>
                                      </p:cBhvr>
                                    </p:animEffect>
                                  </p:childTnLst>
                                </p:cTn>
                              </p:par>
                            </p:childTnLst>
                          </p:cTn>
                        </p:par>
                        <p:par>
                          <p:cTn id="29" fill="hold">
                            <p:stCondLst>
                              <p:cond delay="2849"/>
                            </p:stCondLst>
                            <p:childTnLst>
                              <p:par>
                                <p:cTn id="30" presetID="22" presetClass="entr" presetSubtype="8"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3349"/>
                            </p:stCondLst>
                            <p:childTnLst>
                              <p:par>
                                <p:cTn id="34" presetID="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300" fill="hold"/>
                                        <p:tgtEl>
                                          <p:spTgt spid="35"/>
                                        </p:tgtEl>
                                        <p:attrNameLst>
                                          <p:attrName>ppt_x</p:attrName>
                                        </p:attrNameLst>
                                      </p:cBhvr>
                                      <p:tavLst>
                                        <p:tav tm="0">
                                          <p:val>
                                            <p:strVal val="0-#ppt_w/2"/>
                                          </p:val>
                                        </p:tav>
                                        <p:tav tm="100000">
                                          <p:val>
                                            <p:strVal val="#ppt_x"/>
                                          </p:val>
                                        </p:tav>
                                      </p:tavLst>
                                    </p:anim>
                                    <p:anim calcmode="lin" valueType="num">
                                      <p:cBhvr additive="base">
                                        <p:cTn id="37" dur="300" fill="hold"/>
                                        <p:tgtEl>
                                          <p:spTgt spid="35"/>
                                        </p:tgtEl>
                                        <p:attrNameLst>
                                          <p:attrName>ppt_y</p:attrName>
                                        </p:attrNameLst>
                                      </p:cBhvr>
                                      <p:tavLst>
                                        <p:tav tm="0">
                                          <p:val>
                                            <p:strVal val="#ppt_y"/>
                                          </p:val>
                                        </p:tav>
                                        <p:tav tm="100000">
                                          <p:val>
                                            <p:strVal val="#ppt_y"/>
                                          </p:val>
                                        </p:tav>
                                      </p:tavLst>
                                    </p:anim>
                                  </p:childTnLst>
                                </p:cTn>
                              </p:par>
                            </p:childTnLst>
                          </p:cTn>
                        </p:par>
                        <p:par>
                          <p:cTn id="38" fill="hold">
                            <p:stCondLst>
                              <p:cond delay="3849"/>
                            </p:stCondLst>
                            <p:childTnLst>
                              <p:par>
                                <p:cTn id="39" presetID="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300" fill="hold"/>
                                        <p:tgtEl>
                                          <p:spTgt spid="38"/>
                                        </p:tgtEl>
                                        <p:attrNameLst>
                                          <p:attrName>ppt_x</p:attrName>
                                        </p:attrNameLst>
                                      </p:cBhvr>
                                      <p:tavLst>
                                        <p:tav tm="0">
                                          <p:val>
                                            <p:strVal val="0-#ppt_w/2"/>
                                          </p:val>
                                        </p:tav>
                                        <p:tav tm="100000">
                                          <p:val>
                                            <p:strVal val="#ppt_x"/>
                                          </p:val>
                                        </p:tav>
                                      </p:tavLst>
                                    </p:anim>
                                    <p:anim calcmode="lin" valueType="num">
                                      <p:cBhvr additive="base">
                                        <p:cTn id="42" dur="3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349"/>
                            </p:stCondLst>
                            <p:childTnLst>
                              <p:par>
                                <p:cTn id="44" presetID="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300" fill="hold"/>
                                        <p:tgtEl>
                                          <p:spTgt spid="41"/>
                                        </p:tgtEl>
                                        <p:attrNameLst>
                                          <p:attrName>ppt_x</p:attrName>
                                        </p:attrNameLst>
                                      </p:cBhvr>
                                      <p:tavLst>
                                        <p:tav tm="0">
                                          <p:val>
                                            <p:strVal val="0-#ppt_w/2"/>
                                          </p:val>
                                        </p:tav>
                                        <p:tav tm="100000">
                                          <p:val>
                                            <p:strVal val="#ppt_x"/>
                                          </p:val>
                                        </p:tav>
                                      </p:tavLst>
                                    </p:anim>
                                    <p:anim calcmode="lin" valueType="num">
                                      <p:cBhvr additive="base">
                                        <p:cTn id="47" dur="300" fill="hold"/>
                                        <p:tgtEl>
                                          <p:spTgt spid="41"/>
                                        </p:tgtEl>
                                        <p:attrNameLst>
                                          <p:attrName>ppt_y</p:attrName>
                                        </p:attrNameLst>
                                      </p:cBhvr>
                                      <p:tavLst>
                                        <p:tav tm="0">
                                          <p:val>
                                            <p:strVal val="#ppt_y"/>
                                          </p:val>
                                        </p:tav>
                                        <p:tav tm="100000">
                                          <p:val>
                                            <p:strVal val="#ppt_y"/>
                                          </p:val>
                                        </p:tav>
                                      </p:tavLst>
                                    </p:anim>
                                  </p:childTnLst>
                                </p:cTn>
                              </p:par>
                            </p:childTnLst>
                          </p:cTn>
                        </p:par>
                        <p:par>
                          <p:cTn id="48" fill="hold">
                            <p:stCondLst>
                              <p:cond delay="4849"/>
                            </p:stCondLst>
                            <p:childTnLst>
                              <p:par>
                                <p:cTn id="49" presetID="2" presetClass="entr" presetSubtype="8"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300" fill="hold"/>
                                        <p:tgtEl>
                                          <p:spTgt spid="44"/>
                                        </p:tgtEl>
                                        <p:attrNameLst>
                                          <p:attrName>ppt_x</p:attrName>
                                        </p:attrNameLst>
                                      </p:cBhvr>
                                      <p:tavLst>
                                        <p:tav tm="0">
                                          <p:val>
                                            <p:strVal val="0-#ppt_w/2"/>
                                          </p:val>
                                        </p:tav>
                                        <p:tav tm="100000">
                                          <p:val>
                                            <p:strVal val="#ppt_x"/>
                                          </p:val>
                                        </p:tav>
                                      </p:tavLst>
                                    </p:anim>
                                    <p:anim calcmode="lin" valueType="num">
                                      <p:cBhvr additive="base">
                                        <p:cTn id="52" dur="3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5349"/>
                            </p:stCondLst>
                            <p:childTnLst>
                              <p:par>
                                <p:cTn id="54" presetID="31"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 calcmode="lin" valueType="num">
                                      <p:cBhvr>
                                        <p:cTn id="58" dur="500" fill="hold"/>
                                        <p:tgtEl>
                                          <p:spTgt spid="36"/>
                                        </p:tgtEl>
                                        <p:attrNameLst>
                                          <p:attrName>style.rotation</p:attrName>
                                        </p:attrNameLst>
                                      </p:cBhvr>
                                      <p:tavLst>
                                        <p:tav tm="0">
                                          <p:val>
                                            <p:fltVal val="90"/>
                                          </p:val>
                                        </p:tav>
                                        <p:tav tm="100000">
                                          <p:val>
                                            <p:fltVal val="0"/>
                                          </p:val>
                                        </p:tav>
                                      </p:tavLst>
                                    </p:anim>
                                    <p:animEffect transition="in" filter="fade">
                                      <p:cBhvr>
                                        <p:cTn id="59" dur="500"/>
                                        <p:tgtEl>
                                          <p:spTgt spid="36"/>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 calcmode="lin" valueType="num">
                                      <p:cBhvr>
                                        <p:cTn id="64" dur="500" fill="hold"/>
                                        <p:tgtEl>
                                          <p:spTgt spid="39"/>
                                        </p:tgtEl>
                                        <p:attrNameLst>
                                          <p:attrName>style.rotation</p:attrName>
                                        </p:attrNameLst>
                                      </p:cBhvr>
                                      <p:tavLst>
                                        <p:tav tm="0">
                                          <p:val>
                                            <p:fltVal val="90"/>
                                          </p:val>
                                        </p:tav>
                                        <p:tav tm="100000">
                                          <p:val>
                                            <p:fltVal val="0"/>
                                          </p:val>
                                        </p:tav>
                                      </p:tavLst>
                                    </p:anim>
                                    <p:animEffect transition="in" filter="fade">
                                      <p:cBhvr>
                                        <p:cTn id="65" dur="500"/>
                                        <p:tgtEl>
                                          <p:spTgt spid="3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 calcmode="lin" valueType="num">
                                      <p:cBhvr>
                                        <p:cTn id="70" dur="500" fill="hold"/>
                                        <p:tgtEl>
                                          <p:spTgt spid="42"/>
                                        </p:tgtEl>
                                        <p:attrNameLst>
                                          <p:attrName>style.rotation</p:attrName>
                                        </p:attrNameLst>
                                      </p:cBhvr>
                                      <p:tavLst>
                                        <p:tav tm="0">
                                          <p:val>
                                            <p:fltVal val="90"/>
                                          </p:val>
                                        </p:tav>
                                        <p:tav tm="100000">
                                          <p:val>
                                            <p:fltVal val="0"/>
                                          </p:val>
                                        </p:tav>
                                      </p:tavLst>
                                    </p:anim>
                                    <p:animEffect transition="in" filter="fade">
                                      <p:cBhvr>
                                        <p:cTn id="71" dur="500"/>
                                        <p:tgtEl>
                                          <p:spTgt spid="4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 calcmode="lin" valueType="num">
                                      <p:cBhvr>
                                        <p:cTn id="76" dur="500" fill="hold"/>
                                        <p:tgtEl>
                                          <p:spTgt spid="45"/>
                                        </p:tgtEl>
                                        <p:attrNameLst>
                                          <p:attrName>style.rotation</p:attrName>
                                        </p:attrNameLst>
                                      </p:cBhvr>
                                      <p:tavLst>
                                        <p:tav tm="0">
                                          <p:val>
                                            <p:fltVal val="90"/>
                                          </p:val>
                                        </p:tav>
                                        <p:tav tm="100000">
                                          <p:val>
                                            <p:fltVal val="0"/>
                                          </p:val>
                                        </p:tav>
                                      </p:tavLst>
                                    </p:anim>
                                    <p:animEffect transition="in" filter="fade">
                                      <p:cBhvr>
                                        <p:cTn id="77" dur="500"/>
                                        <p:tgtEl>
                                          <p:spTgt spid="45"/>
                                        </p:tgtEl>
                                      </p:cBhvr>
                                    </p:animEffect>
                                  </p:childTnLst>
                                </p:cTn>
                              </p:par>
                            </p:childTnLst>
                          </p:cTn>
                        </p:par>
                        <p:par>
                          <p:cTn id="78" fill="hold">
                            <p:stCondLst>
                              <p:cond delay="5849"/>
                            </p:stCondLst>
                            <p:childTnLst>
                              <p:par>
                                <p:cTn id="79" presetID="42"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strVal val="#ppt_x"/>
                                          </p:val>
                                        </p:tav>
                                        <p:tav tm="100000">
                                          <p:val>
                                            <p:strVal val="#ppt_x"/>
                                          </p:val>
                                        </p:tav>
                                      </p:tavLst>
                                    </p:anim>
                                    <p:anim calcmode="lin" valueType="num">
                                      <p:cBhvr>
                                        <p:cTn id="83" dur="500" fill="hold"/>
                                        <p:tgtEl>
                                          <p:spTgt spid="3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anim calcmode="lin" valueType="num">
                                      <p:cBhvr>
                                        <p:cTn id="87" dur="500" fill="hold"/>
                                        <p:tgtEl>
                                          <p:spTgt spid="40"/>
                                        </p:tgtEl>
                                        <p:attrNameLst>
                                          <p:attrName>ppt_x</p:attrName>
                                        </p:attrNameLst>
                                      </p:cBhvr>
                                      <p:tavLst>
                                        <p:tav tm="0">
                                          <p:val>
                                            <p:strVal val="#ppt_x"/>
                                          </p:val>
                                        </p:tav>
                                        <p:tav tm="100000">
                                          <p:val>
                                            <p:strVal val="#ppt_x"/>
                                          </p:val>
                                        </p:tav>
                                      </p:tavLst>
                                    </p:anim>
                                    <p:anim calcmode="lin" valueType="num">
                                      <p:cBhvr>
                                        <p:cTn id="88" dur="500" fill="hold"/>
                                        <p:tgtEl>
                                          <p:spTgt spid="4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anim calcmode="lin" valueType="num">
                                      <p:cBhvr>
                                        <p:cTn id="92" dur="500" fill="hold"/>
                                        <p:tgtEl>
                                          <p:spTgt spid="43"/>
                                        </p:tgtEl>
                                        <p:attrNameLst>
                                          <p:attrName>ppt_x</p:attrName>
                                        </p:attrNameLst>
                                      </p:cBhvr>
                                      <p:tavLst>
                                        <p:tav tm="0">
                                          <p:val>
                                            <p:strVal val="#ppt_x"/>
                                          </p:val>
                                        </p:tav>
                                        <p:tav tm="100000">
                                          <p:val>
                                            <p:strVal val="#ppt_x"/>
                                          </p:val>
                                        </p:tav>
                                      </p:tavLst>
                                    </p:anim>
                                    <p:anim calcmode="lin" valueType="num">
                                      <p:cBhvr>
                                        <p:cTn id="93" dur="500" fill="hold"/>
                                        <p:tgtEl>
                                          <p:spTgt spid="4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anim calcmode="lin" valueType="num">
                                      <p:cBhvr>
                                        <p:cTn id="97" dur="500" fill="hold"/>
                                        <p:tgtEl>
                                          <p:spTgt spid="46"/>
                                        </p:tgtEl>
                                        <p:attrNameLst>
                                          <p:attrName>ppt_x</p:attrName>
                                        </p:attrNameLst>
                                      </p:cBhvr>
                                      <p:tavLst>
                                        <p:tav tm="0">
                                          <p:val>
                                            <p:strVal val="#ppt_x"/>
                                          </p:val>
                                        </p:tav>
                                        <p:tav tm="100000">
                                          <p:val>
                                            <p:strVal val="#ppt_x"/>
                                          </p:val>
                                        </p:tav>
                                      </p:tavLst>
                                    </p:anim>
                                    <p:anim calcmode="lin" valueType="num">
                                      <p:cBhvr>
                                        <p:cTn id="98"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P spid="42" grpId="0"/>
      <p:bldP spid="43" grpId="0"/>
      <p:bldP spid="45"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911424" y="4580068"/>
            <a:ext cx="10369152" cy="1835847"/>
          </a:xfrm>
          <a:prstGeom prst="rect">
            <a:avLst/>
          </a:prstGeom>
        </p:spPr>
        <p:txBody>
          <a:bodyPr wrap="square">
            <a:spAutoFit/>
          </a:bodyPr>
          <a:lstStyle/>
          <a:p>
            <a:pPr indent="267970">
              <a:lnSpc>
                <a:spcPct val="123000"/>
              </a:lnSpc>
              <a:spcAft>
                <a:spcPts val="420"/>
              </a:spcAft>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①含义：</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在总公司下按产品或地区设立独立核算，自主经营的多个事业部或分公司。</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indent="267970">
              <a:lnSpc>
                <a:spcPct val="123000"/>
              </a:lnSpc>
              <a:spcAft>
                <a:spcPts val="420"/>
              </a:spcAft>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②优点：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有利于发挥事业部积极性，更好地适应市场；公司高层精力得到解放，能够集中思考战略问题；事业部经理负责领导一个独立经营的部门，有利于培养全面的管理人才。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indent="267970">
              <a:lnSpc>
                <a:spcPct val="123000"/>
              </a:lnSpc>
              <a:spcAft>
                <a:spcPts val="420"/>
              </a:spcAft>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③缺点：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机构设置重叠，一些资源不能充分共享，造成了人员和设备的浪费；各事业部考虑问题往往从本部门出发，忽略整个组织的利益，彼此之间会引起激烈的竞争，甚至发生内耗。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indent="267970">
              <a:lnSpc>
                <a:spcPct val="123000"/>
              </a:lnSpc>
              <a:spcAft>
                <a:spcPts val="420"/>
              </a:spcAft>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④适应：</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规模较大、业务多样化、市场环境复杂的企业采用。</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8" name="画布 27"/>
          <p:cNvGrpSpPr/>
          <p:nvPr/>
        </p:nvGrpSpPr>
        <p:grpSpPr>
          <a:xfrm>
            <a:off x="2507401" y="1269261"/>
            <a:ext cx="7195794" cy="3044044"/>
            <a:chOff x="275250" y="202930"/>
            <a:chExt cx="5328592" cy="2683974"/>
          </a:xfrm>
        </p:grpSpPr>
        <p:sp>
          <p:nvSpPr>
            <p:cNvPr id="29" name="文本框 1"/>
            <p:cNvSpPr txBox="1"/>
            <p:nvPr/>
          </p:nvSpPr>
          <p:spPr>
            <a:xfrm>
              <a:off x="486685" y="1015611"/>
              <a:ext cx="1228725" cy="316276"/>
            </a:xfrm>
            <a:prstGeom prst="rect">
              <a:avLst/>
            </a:prstGeom>
            <a:solidFill>
              <a:schemeClr val="accent1"/>
            </a:solidFill>
            <a:ln>
              <a:noFill/>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总部职能部门</a:t>
              </a:r>
              <a:endParaRPr lang="zh-CN" altLang="en-US" sz="16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矩形 29"/>
            <p:cNvSpPr/>
            <p:nvPr/>
          </p:nvSpPr>
          <p:spPr>
            <a:xfrm>
              <a:off x="2398744" y="1539231"/>
              <a:ext cx="1066800" cy="28575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endPar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文本框 9"/>
            <p:cNvSpPr txBox="1"/>
            <p:nvPr/>
          </p:nvSpPr>
          <p:spPr>
            <a:xfrm>
              <a:off x="2147562"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2" name="文本框 9"/>
            <p:cNvSpPr txBox="1"/>
            <p:nvPr/>
          </p:nvSpPr>
          <p:spPr>
            <a:xfrm>
              <a:off x="3011634"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3" name="肘形连接符 32"/>
            <p:cNvCxnSpPr>
              <a:stCxn id="30" idx="2"/>
              <a:endCxn id="31" idx="0"/>
            </p:cNvCxnSpPr>
            <p:nvPr/>
          </p:nvCxnSpPr>
          <p:spPr>
            <a:xfrm rot="5400000">
              <a:off x="2584995"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30" idx="2"/>
              <a:endCxn id="32" idx="0"/>
            </p:cNvCxnSpPr>
            <p:nvPr/>
          </p:nvCxnSpPr>
          <p:spPr>
            <a:xfrm rot="16200000" flipH="1">
              <a:off x="3017030"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6" name="文本框 9"/>
            <p:cNvSpPr txBox="1"/>
            <p:nvPr/>
          </p:nvSpPr>
          <p:spPr>
            <a:xfrm>
              <a:off x="2147458"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just"/>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7" name="文本框 9"/>
            <p:cNvSpPr txBox="1"/>
            <p:nvPr/>
          </p:nvSpPr>
          <p:spPr>
            <a:xfrm>
              <a:off x="2698144"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8" name="文本框 9"/>
            <p:cNvSpPr txBox="1"/>
            <p:nvPr/>
          </p:nvSpPr>
          <p:spPr>
            <a:xfrm>
              <a:off x="3263634"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just"/>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9" name="肘形连接符 38"/>
            <p:cNvCxnSpPr>
              <a:stCxn id="30" idx="2"/>
              <a:endCxn id="37" idx="0"/>
            </p:cNvCxnSpPr>
            <p:nvPr/>
          </p:nvCxnSpPr>
          <p:spPr>
            <a:xfrm rot="16200000" flipH="1">
              <a:off x="2543383"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0" name="肘形连接符 39"/>
            <p:cNvCxnSpPr>
              <a:stCxn id="30" idx="2"/>
              <a:endCxn id="36" idx="0"/>
            </p:cNvCxnSpPr>
            <p:nvPr/>
          </p:nvCxnSpPr>
          <p:spPr>
            <a:xfrm rot="5400000">
              <a:off x="2268040" y="1938400"/>
              <a:ext cx="777523" cy="550685"/>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cxnSp>
          <p:nvCxnSpPr>
            <p:cNvPr id="41" name="肘形连接符 40"/>
            <p:cNvCxnSpPr>
              <a:stCxn id="30" idx="2"/>
              <a:endCxn id="38" idx="0"/>
            </p:cNvCxnSpPr>
            <p:nvPr/>
          </p:nvCxnSpPr>
          <p:spPr>
            <a:xfrm rot="16200000" flipH="1">
              <a:off x="2826127" y="1930997"/>
              <a:ext cx="777523" cy="565490"/>
            </a:xfrm>
            <a:prstGeom prst="bentConnector3">
              <a:avLst>
                <a:gd name="adj1" fmla="val 83942"/>
              </a:avLst>
            </a:prstGeom>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4270952" y="1539231"/>
              <a:ext cx="1066800" cy="28575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endPar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3" name="文本框 9"/>
            <p:cNvSpPr txBox="1"/>
            <p:nvPr/>
          </p:nvSpPr>
          <p:spPr>
            <a:xfrm>
              <a:off x="4019770"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4" name="文本框 9"/>
            <p:cNvSpPr txBox="1"/>
            <p:nvPr/>
          </p:nvSpPr>
          <p:spPr>
            <a:xfrm>
              <a:off x="4883842"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45" name="肘形连接符 44"/>
            <p:cNvCxnSpPr>
              <a:stCxn id="42" idx="2"/>
              <a:endCxn id="43" idx="0"/>
            </p:cNvCxnSpPr>
            <p:nvPr/>
          </p:nvCxnSpPr>
          <p:spPr>
            <a:xfrm rot="5400000">
              <a:off x="4457203"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42" idx="2"/>
              <a:endCxn id="44" idx="0"/>
            </p:cNvCxnSpPr>
            <p:nvPr/>
          </p:nvCxnSpPr>
          <p:spPr>
            <a:xfrm rot="16200000" flipH="1">
              <a:off x="4889238"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47" name="文本框 9"/>
            <p:cNvSpPr txBox="1"/>
            <p:nvPr/>
          </p:nvSpPr>
          <p:spPr>
            <a:xfrm>
              <a:off x="4019666"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just"/>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文本框 9"/>
            <p:cNvSpPr txBox="1"/>
            <p:nvPr/>
          </p:nvSpPr>
          <p:spPr>
            <a:xfrm>
              <a:off x="4570352"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9" name="文本框 9"/>
            <p:cNvSpPr txBox="1"/>
            <p:nvPr/>
          </p:nvSpPr>
          <p:spPr>
            <a:xfrm>
              <a:off x="5135842"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just"/>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50" name="肘形连接符 49"/>
            <p:cNvCxnSpPr>
              <a:stCxn id="42" idx="2"/>
              <a:endCxn id="48" idx="0"/>
            </p:cNvCxnSpPr>
            <p:nvPr/>
          </p:nvCxnSpPr>
          <p:spPr>
            <a:xfrm rot="16200000" flipH="1">
              <a:off x="4415591"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1" name="肘形连接符 50"/>
            <p:cNvCxnSpPr>
              <a:stCxn id="42" idx="2"/>
              <a:endCxn id="47" idx="0"/>
            </p:cNvCxnSpPr>
            <p:nvPr/>
          </p:nvCxnSpPr>
          <p:spPr>
            <a:xfrm rot="5400000">
              <a:off x="4140248" y="1938400"/>
              <a:ext cx="777523" cy="550685"/>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cxnSp>
          <p:nvCxnSpPr>
            <p:cNvPr id="52" name="肘形连接符 51"/>
            <p:cNvCxnSpPr>
              <a:stCxn id="42" idx="2"/>
              <a:endCxn id="49" idx="0"/>
            </p:cNvCxnSpPr>
            <p:nvPr/>
          </p:nvCxnSpPr>
          <p:spPr>
            <a:xfrm rot="16200000" flipH="1">
              <a:off x="4698335" y="1930997"/>
              <a:ext cx="777523" cy="565490"/>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526536" y="1539231"/>
              <a:ext cx="1066800" cy="28575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endPar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4" name="文本框 9"/>
            <p:cNvSpPr txBox="1"/>
            <p:nvPr/>
          </p:nvSpPr>
          <p:spPr>
            <a:xfrm>
              <a:off x="275354"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5" name="文本框 9"/>
            <p:cNvSpPr txBox="1"/>
            <p:nvPr/>
          </p:nvSpPr>
          <p:spPr>
            <a:xfrm>
              <a:off x="1139426" y="2094698"/>
              <a:ext cx="720000" cy="284400"/>
            </a:xfrm>
            <a:prstGeom prst="rect">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56" name="肘形连接符 55"/>
            <p:cNvCxnSpPr>
              <a:stCxn id="53" idx="2"/>
              <a:endCxn id="54" idx="0"/>
            </p:cNvCxnSpPr>
            <p:nvPr/>
          </p:nvCxnSpPr>
          <p:spPr>
            <a:xfrm rot="5400000">
              <a:off x="712787"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7" name="肘形连接符 56"/>
            <p:cNvCxnSpPr>
              <a:stCxn id="53" idx="2"/>
              <a:endCxn id="55" idx="0"/>
            </p:cNvCxnSpPr>
            <p:nvPr/>
          </p:nvCxnSpPr>
          <p:spPr>
            <a:xfrm rot="16200000" flipH="1">
              <a:off x="1144822"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8" name="文本框 9"/>
            <p:cNvSpPr txBox="1"/>
            <p:nvPr/>
          </p:nvSpPr>
          <p:spPr>
            <a:xfrm>
              <a:off x="275250"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9" name="文本框 9"/>
            <p:cNvSpPr txBox="1"/>
            <p:nvPr/>
          </p:nvSpPr>
          <p:spPr>
            <a:xfrm>
              <a:off x="825936"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0" name="文本框 9"/>
            <p:cNvSpPr txBox="1"/>
            <p:nvPr/>
          </p:nvSpPr>
          <p:spPr>
            <a:xfrm>
              <a:off x="1391426" y="2602504"/>
              <a:ext cx="468000" cy="284400"/>
            </a:xfrm>
            <a:prstGeom prst="rect">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just"/>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endPar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61" name="肘形连接符 60"/>
            <p:cNvCxnSpPr>
              <a:stCxn id="53" idx="2"/>
              <a:endCxn id="59" idx="0"/>
            </p:cNvCxnSpPr>
            <p:nvPr/>
          </p:nvCxnSpPr>
          <p:spPr>
            <a:xfrm rot="16200000" flipH="1">
              <a:off x="671174"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2" name="肘形连接符 61"/>
            <p:cNvCxnSpPr>
              <a:stCxn id="53" idx="2"/>
              <a:endCxn id="58" idx="0"/>
            </p:cNvCxnSpPr>
            <p:nvPr/>
          </p:nvCxnSpPr>
          <p:spPr>
            <a:xfrm rot="5400000">
              <a:off x="395832" y="1938400"/>
              <a:ext cx="777523" cy="550685"/>
            </a:xfrm>
            <a:prstGeom prst="bentConnector3">
              <a:avLst>
                <a:gd name="adj1" fmla="val 82123"/>
              </a:avLst>
            </a:prstGeom>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53" idx="2"/>
              <a:endCxn id="60" idx="0"/>
            </p:cNvCxnSpPr>
            <p:nvPr/>
          </p:nvCxnSpPr>
          <p:spPr>
            <a:xfrm rot="16200000" flipH="1">
              <a:off x="953919" y="1930997"/>
              <a:ext cx="777523" cy="565490"/>
            </a:xfrm>
            <a:prstGeom prst="bentConnector3">
              <a:avLst>
                <a:gd name="adj1" fmla="val 82482"/>
              </a:avLst>
            </a:prstGeom>
          </p:spPr>
          <p:style>
            <a:lnRef idx="1">
              <a:schemeClr val="accent1"/>
            </a:lnRef>
            <a:fillRef idx="0">
              <a:schemeClr val="accent1"/>
            </a:fillRef>
            <a:effectRef idx="0">
              <a:schemeClr val="accent1"/>
            </a:effectRef>
            <a:fontRef idx="minor">
              <a:schemeClr val="tx1"/>
            </a:fontRef>
          </p:style>
        </p:cxnSp>
        <p:sp>
          <p:nvSpPr>
            <p:cNvPr id="64" name="文本框 1"/>
            <p:cNvSpPr txBox="1"/>
            <p:nvPr/>
          </p:nvSpPr>
          <p:spPr>
            <a:xfrm>
              <a:off x="4163682" y="1015611"/>
              <a:ext cx="1228725" cy="316276"/>
            </a:xfrm>
            <a:prstGeom prst="rect">
              <a:avLst/>
            </a:prstGeom>
            <a:solidFill>
              <a:schemeClr val="accent1"/>
            </a:solidFill>
            <a:ln>
              <a:noFill/>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总部职能部门</a:t>
              </a:r>
              <a:endPar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5" name="文本框 1"/>
            <p:cNvSpPr txBox="1"/>
            <p:nvPr/>
          </p:nvSpPr>
          <p:spPr>
            <a:xfrm>
              <a:off x="2317781" y="202930"/>
              <a:ext cx="1228725" cy="495302"/>
            </a:xfrm>
            <a:prstGeom prst="rect">
              <a:avLst/>
            </a:prstGeom>
            <a:solidFill>
              <a:schemeClr val="tx2"/>
            </a:solidFill>
            <a:ln>
              <a:noFill/>
            </a:ln>
          </p:spPr>
          <p:style>
            <a:lnRef idx="1">
              <a:schemeClr val="accent6"/>
            </a:lnRef>
            <a:fillRef idx="3">
              <a:schemeClr val="accent6"/>
            </a:fillRef>
            <a:effectRef idx="2">
              <a:schemeClr val="accent6"/>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r>
                <a:rPr lang="zh-CN" altLang="en-US" b="1" dirty="0">
                  <a:solidFill>
                    <a:srgbClr val="FFFFFF"/>
                  </a:solidFill>
                  <a:latin typeface="宋体" panose="02010600030101010101" pitchFamily="2" charset="-122"/>
                  <a:ea typeface="微软雅黑" panose="020B0503020204020204" pitchFamily="34" charset="-122"/>
                  <a:cs typeface="宋体" panose="02010600030101010101" pitchFamily="2" charset="-122"/>
                </a:rPr>
                <a:t>公司总部</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p:txBody>
        </p:sp>
        <p:cxnSp>
          <p:nvCxnSpPr>
            <p:cNvPr id="66" name="肘形连接符 65"/>
            <p:cNvCxnSpPr>
              <a:stCxn id="65" idx="2"/>
              <a:endCxn id="29" idx="0"/>
            </p:cNvCxnSpPr>
            <p:nvPr/>
          </p:nvCxnSpPr>
          <p:spPr>
            <a:xfrm rot="5400000">
              <a:off x="1857907" y="-58627"/>
              <a:ext cx="317379" cy="1831096"/>
            </a:xfrm>
            <a:prstGeom prst="bentConnector3">
              <a:avLst/>
            </a:prstGeom>
            <a:effectLst/>
          </p:spPr>
          <p:style>
            <a:lnRef idx="2">
              <a:schemeClr val="accent6"/>
            </a:lnRef>
            <a:fillRef idx="0">
              <a:schemeClr val="accent6"/>
            </a:fillRef>
            <a:effectRef idx="1">
              <a:schemeClr val="accent6"/>
            </a:effectRef>
            <a:fontRef idx="minor">
              <a:schemeClr val="tx1"/>
            </a:fontRef>
          </p:style>
        </p:cxnSp>
        <p:cxnSp>
          <p:nvCxnSpPr>
            <p:cNvPr id="67" name="肘形连接符 66"/>
            <p:cNvCxnSpPr>
              <a:stCxn id="65" idx="2"/>
              <a:endCxn id="64" idx="0"/>
            </p:cNvCxnSpPr>
            <p:nvPr/>
          </p:nvCxnSpPr>
          <p:spPr>
            <a:xfrm rot="16200000" flipH="1">
              <a:off x="3696405" y="-66030"/>
              <a:ext cx="317379" cy="1845901"/>
            </a:xfrm>
            <a:prstGeom prst="bentConnector3">
              <a:avLst/>
            </a:prstGeom>
            <a:effectLst/>
          </p:spPr>
          <p:style>
            <a:lnRef idx="2">
              <a:schemeClr val="accent6"/>
            </a:lnRef>
            <a:fillRef idx="0">
              <a:schemeClr val="accent6"/>
            </a:fillRef>
            <a:effectRef idx="1">
              <a:schemeClr val="accent6"/>
            </a:effectRef>
            <a:fontRef idx="minor">
              <a:schemeClr val="tx1"/>
            </a:fontRef>
          </p:style>
        </p:cxnSp>
        <p:cxnSp>
          <p:nvCxnSpPr>
            <p:cNvPr id="68" name="肘形连接符 67"/>
            <p:cNvCxnSpPr/>
            <p:nvPr/>
          </p:nvCxnSpPr>
          <p:spPr>
            <a:xfrm rot="5400000">
              <a:off x="1575541" y="182627"/>
              <a:ext cx="840999" cy="1872208"/>
            </a:xfrm>
            <a:prstGeom prst="bentConnector3">
              <a:avLst>
                <a:gd name="adj1" fmla="val 86448"/>
              </a:avLst>
            </a:prstGeom>
            <a:ln>
              <a:solidFill>
                <a:schemeClr val="accent6"/>
              </a:solidFill>
            </a:ln>
          </p:spPr>
          <p:style>
            <a:lnRef idx="1">
              <a:schemeClr val="accent6"/>
            </a:lnRef>
            <a:fillRef idx="0">
              <a:schemeClr val="accent6"/>
            </a:fillRef>
            <a:effectRef idx="0">
              <a:schemeClr val="accent6"/>
            </a:effectRef>
            <a:fontRef idx="minor">
              <a:schemeClr val="tx1"/>
            </a:fontRef>
          </p:style>
        </p:cxnSp>
        <p:cxnSp>
          <p:nvCxnSpPr>
            <p:cNvPr id="69" name="肘形连接符 68"/>
            <p:cNvCxnSpPr>
              <a:stCxn id="65" idx="2"/>
              <a:endCxn id="30" idx="0"/>
            </p:cNvCxnSpPr>
            <p:nvPr/>
          </p:nvCxnSpPr>
          <p:spPr>
            <a:xfrm>
              <a:off x="2932144" y="698232"/>
              <a:ext cx="1" cy="840998"/>
            </a:xfrm>
            <a:prstGeom prst="straightConnector1">
              <a:avLst/>
            </a:prstGeom>
            <a:ln>
              <a:solidFill>
                <a:schemeClr val="accent6"/>
              </a:solidFill>
            </a:ln>
          </p:spPr>
          <p:style>
            <a:lnRef idx="1">
              <a:schemeClr val="accent2"/>
            </a:lnRef>
            <a:fillRef idx="0">
              <a:schemeClr val="accent2"/>
            </a:fillRef>
            <a:effectRef idx="0">
              <a:schemeClr val="accent2"/>
            </a:effectRef>
            <a:fontRef idx="minor">
              <a:schemeClr val="tx1"/>
            </a:fontRef>
          </p:style>
        </p:cxnSp>
        <p:cxnSp>
          <p:nvCxnSpPr>
            <p:cNvPr id="70" name="肘形连接符 69"/>
            <p:cNvCxnSpPr/>
            <p:nvPr/>
          </p:nvCxnSpPr>
          <p:spPr>
            <a:xfrm rot="16200000" flipH="1">
              <a:off x="3447749" y="182627"/>
              <a:ext cx="840999" cy="1872208"/>
            </a:xfrm>
            <a:prstGeom prst="bentConnector3">
              <a:avLst>
                <a:gd name="adj1" fmla="val 86116"/>
              </a:avLst>
            </a:prstGeom>
            <a:ln>
              <a:solidFill>
                <a:schemeClr val="accent6"/>
              </a:solidFill>
            </a:ln>
          </p:spPr>
          <p:style>
            <a:lnRef idx="1">
              <a:schemeClr val="accent6"/>
            </a:lnRef>
            <a:fillRef idx="0">
              <a:schemeClr val="accent6"/>
            </a:fillRef>
            <a:effectRef idx="0">
              <a:schemeClr val="accent6"/>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2000"/>
                                        <p:tgtEl>
                                          <p:spTgt spid="28"/>
                                        </p:tgtEl>
                                      </p:cBhvr>
                                    </p:animEffect>
                                  </p:childTnLst>
                                </p:cTn>
                              </p:par>
                            </p:childTnLst>
                          </p:cTn>
                        </p:par>
                        <p:par>
                          <p:cTn id="8" fill="hold">
                            <p:stCondLst>
                              <p:cond delay="2000"/>
                            </p:stCondLst>
                            <p:childTnLst>
                              <p:par>
                                <p:cTn id="9" presetID="2" presetClass="entr" presetSubtype="2" decel="10000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795" y="1484785"/>
            <a:ext cx="12190413" cy="4704523"/>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5" name="组合 34"/>
          <p:cNvGrpSpPr/>
          <p:nvPr/>
        </p:nvGrpSpPr>
        <p:grpSpPr>
          <a:xfrm>
            <a:off x="787883" y="4103560"/>
            <a:ext cx="2995662" cy="1701705"/>
            <a:chOff x="596769" y="1923678"/>
            <a:chExt cx="2751095" cy="1562574"/>
          </a:xfrm>
        </p:grpSpPr>
        <p:sp>
          <p:nvSpPr>
            <p:cNvPr id="36" name="右箭头 35"/>
            <p:cNvSpPr/>
            <p:nvPr/>
          </p:nvSpPr>
          <p:spPr>
            <a:xfrm>
              <a:off x="1115616" y="1923678"/>
              <a:ext cx="2232248" cy="1562574"/>
            </a:xfrm>
            <a:prstGeom prst="rightArrow">
              <a:avLst>
                <a:gd name="adj1" fmla="val 69867"/>
                <a:gd name="adj2" fmla="val 387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96769" y="2236913"/>
              <a:ext cx="936104" cy="936104"/>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t>1</a:t>
              </a:r>
              <a:endParaRPr lang="zh-CN" altLang="en-US" sz="4800" dirty="0"/>
            </a:p>
          </p:txBody>
        </p:sp>
      </p:grpSp>
      <p:grpSp>
        <p:nvGrpSpPr>
          <p:cNvPr id="38" name="组合 37"/>
          <p:cNvGrpSpPr/>
          <p:nvPr/>
        </p:nvGrpSpPr>
        <p:grpSpPr>
          <a:xfrm>
            <a:off x="3940262" y="4103560"/>
            <a:ext cx="2995662" cy="1701705"/>
            <a:chOff x="596769" y="1923678"/>
            <a:chExt cx="2751095" cy="1562574"/>
          </a:xfrm>
        </p:grpSpPr>
        <p:sp>
          <p:nvSpPr>
            <p:cNvPr id="39" name="右箭头 38"/>
            <p:cNvSpPr/>
            <p:nvPr/>
          </p:nvSpPr>
          <p:spPr>
            <a:xfrm>
              <a:off x="1115616" y="1923678"/>
              <a:ext cx="2232248" cy="1562574"/>
            </a:xfrm>
            <a:prstGeom prst="rightArrow">
              <a:avLst>
                <a:gd name="adj1" fmla="val 69867"/>
                <a:gd name="adj2" fmla="val 387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6769" y="2236913"/>
              <a:ext cx="936104" cy="93610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t>2</a:t>
              </a:r>
              <a:endParaRPr lang="zh-CN" altLang="en-US" sz="4800" dirty="0"/>
            </a:p>
          </p:txBody>
        </p:sp>
      </p:grpSp>
      <p:grpSp>
        <p:nvGrpSpPr>
          <p:cNvPr id="41" name="组合 40"/>
          <p:cNvGrpSpPr/>
          <p:nvPr/>
        </p:nvGrpSpPr>
        <p:grpSpPr>
          <a:xfrm>
            <a:off x="7092641" y="4103560"/>
            <a:ext cx="2995662" cy="1701705"/>
            <a:chOff x="5319577" y="2807639"/>
            <a:chExt cx="2247039" cy="1276279"/>
          </a:xfrm>
        </p:grpSpPr>
        <p:sp>
          <p:nvSpPr>
            <p:cNvPr id="42" name="右箭头 41"/>
            <p:cNvSpPr/>
            <p:nvPr/>
          </p:nvSpPr>
          <p:spPr>
            <a:xfrm>
              <a:off x="5743361" y="2807639"/>
              <a:ext cx="1823255" cy="1276279"/>
            </a:xfrm>
            <a:prstGeom prst="rightArrow">
              <a:avLst>
                <a:gd name="adj1" fmla="val 69867"/>
                <a:gd name="adj2" fmla="val 387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19577" y="3063483"/>
              <a:ext cx="764591" cy="764591"/>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t>3</a:t>
              </a:r>
              <a:endParaRPr lang="zh-CN" altLang="en-US" sz="4800" dirty="0"/>
            </a:p>
          </p:txBody>
        </p:sp>
      </p:grpSp>
      <p:sp>
        <p:nvSpPr>
          <p:cNvPr id="44" name="椭圆 43"/>
          <p:cNvSpPr/>
          <p:nvPr/>
        </p:nvSpPr>
        <p:spPr>
          <a:xfrm>
            <a:off x="10260580" y="4444685"/>
            <a:ext cx="1019322" cy="1019455"/>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800" dirty="0"/>
              <a:t>4</a:t>
            </a:r>
            <a:endParaRPr lang="zh-CN" altLang="en-US" sz="4800" dirty="0"/>
          </a:p>
        </p:txBody>
      </p:sp>
      <p:pic>
        <p:nvPicPr>
          <p:cNvPr id="45" name="Picture 7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868721" y="4609417"/>
            <a:ext cx="507934" cy="548947"/>
          </a:xfrm>
          <a:prstGeom prst="rect">
            <a:avLst/>
          </a:prstGeom>
          <a:noFill/>
        </p:spPr>
      </p:pic>
      <p:pic>
        <p:nvPicPr>
          <p:cNvPr id="46" name="Picture 10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5286" y="4653694"/>
            <a:ext cx="616904" cy="575507"/>
          </a:xfrm>
          <a:prstGeom prst="rect">
            <a:avLst/>
          </a:prstGeom>
          <a:noFill/>
        </p:spPr>
      </p:pic>
      <p:pic>
        <p:nvPicPr>
          <p:cNvPr id="47" name="Picture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9098" y="4653694"/>
            <a:ext cx="546228" cy="575507"/>
          </a:xfrm>
          <a:prstGeom prst="rect">
            <a:avLst/>
          </a:prstGeom>
          <a:noFill/>
        </p:spPr>
      </p:pic>
      <p:sp>
        <p:nvSpPr>
          <p:cNvPr id="48" name="TextBox 47"/>
          <p:cNvSpPr txBox="1"/>
          <p:nvPr/>
        </p:nvSpPr>
        <p:spPr>
          <a:xfrm>
            <a:off x="1841022" y="4601073"/>
            <a:ext cx="1055980" cy="670269"/>
          </a:xfrm>
          <a:prstGeom prst="rect">
            <a:avLst/>
          </a:prstGeom>
          <a:noFill/>
        </p:spPr>
        <p:txBody>
          <a:bodyPr wrap="square" lIns="121908" tIns="60954" rIns="121908" bIns="60954" rtlCol="0" anchor="t">
            <a:spAutoFit/>
          </a:bodyPr>
          <a:lstStyle/>
          <a:p>
            <a:pPr algn="ctr">
              <a:lnSpc>
                <a:spcPts val="2135"/>
              </a:lnSpc>
            </a:pPr>
            <a:r>
              <a:rPr lang="zh-CN" altLang="en-US" sz="1900" dirty="0">
                <a:solidFill>
                  <a:prstClr val="white"/>
                </a:solidFill>
                <a:latin typeface="微软雅黑" panose="020B0503020204020204" pitchFamily="34" charset="-122"/>
                <a:ea typeface="微软雅黑" panose="020B0503020204020204" pitchFamily="34" charset="-122"/>
              </a:rPr>
              <a:t>这里填写标题</a:t>
            </a:r>
            <a:endParaRPr lang="zh-CN" altLang="en-US" sz="1900" dirty="0">
              <a:solidFill>
                <a:prstClr val="white"/>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37856" y="4601073"/>
            <a:ext cx="1055980" cy="670269"/>
          </a:xfrm>
          <a:prstGeom prst="rect">
            <a:avLst/>
          </a:prstGeom>
          <a:noFill/>
        </p:spPr>
        <p:txBody>
          <a:bodyPr wrap="square" lIns="121908" tIns="60954" rIns="121908" bIns="60954" rtlCol="0" anchor="t">
            <a:spAutoFit/>
          </a:bodyPr>
          <a:lstStyle/>
          <a:p>
            <a:pPr algn="ctr">
              <a:lnSpc>
                <a:spcPts val="2135"/>
              </a:lnSpc>
            </a:pPr>
            <a:r>
              <a:rPr lang="zh-CN" altLang="en-US" sz="1900" dirty="0">
                <a:solidFill>
                  <a:prstClr val="white"/>
                </a:solidFill>
                <a:latin typeface="微软雅黑" panose="020B0503020204020204" pitchFamily="34" charset="-122"/>
                <a:ea typeface="微软雅黑" panose="020B0503020204020204" pitchFamily="34" charset="-122"/>
              </a:rPr>
              <a:t>这里填写标题</a:t>
            </a:r>
            <a:endParaRPr lang="zh-CN" altLang="en-US" sz="1900" dirty="0">
              <a:solidFill>
                <a:prstClr val="white"/>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8213559" y="4601073"/>
            <a:ext cx="1055980" cy="670269"/>
          </a:xfrm>
          <a:prstGeom prst="rect">
            <a:avLst/>
          </a:prstGeom>
          <a:noFill/>
        </p:spPr>
        <p:txBody>
          <a:bodyPr wrap="square" lIns="121908" tIns="60954" rIns="121908" bIns="60954" rtlCol="0" anchor="t">
            <a:spAutoFit/>
          </a:bodyPr>
          <a:lstStyle/>
          <a:p>
            <a:pPr algn="ctr">
              <a:lnSpc>
                <a:spcPts val="2135"/>
              </a:lnSpc>
            </a:pPr>
            <a:r>
              <a:rPr lang="zh-CN" altLang="en-US" sz="1900" dirty="0">
                <a:solidFill>
                  <a:prstClr val="white"/>
                </a:solidFill>
                <a:latin typeface="微软雅黑" panose="020B0503020204020204" pitchFamily="34" charset="-122"/>
                <a:ea typeface="微软雅黑" panose="020B0503020204020204" pitchFamily="34" charset="-122"/>
              </a:rPr>
              <a:t>这里填写标题</a:t>
            </a:r>
            <a:endParaRPr lang="zh-CN" altLang="en-US" sz="1900" dirty="0">
              <a:solidFill>
                <a:prstClr val="white"/>
              </a:solidFill>
              <a:latin typeface="微软雅黑" panose="020B0503020204020204" pitchFamily="34" charset="-122"/>
              <a:ea typeface="微软雅黑" panose="020B0503020204020204" pitchFamily="34" charset="-122"/>
            </a:endParaRPr>
          </a:p>
        </p:txBody>
      </p:sp>
      <p:sp>
        <p:nvSpPr>
          <p:cNvPr id="51" name="矩形 50"/>
          <p:cNvSpPr/>
          <p:nvPr/>
        </p:nvSpPr>
        <p:spPr>
          <a:xfrm>
            <a:off x="1183676" y="2585081"/>
            <a:ext cx="9824650" cy="1107949"/>
          </a:xfrm>
          <a:prstGeom prst="rect">
            <a:avLst/>
          </a:prstGeom>
        </p:spPr>
        <p:txBody>
          <a:bodyPr wrap="square" lIns="121866" tIns="60931" rIns="121866" bIns="60931">
            <a:spAutoFit/>
          </a:bodyPr>
          <a:lstStyle/>
          <a:p>
            <a:pPr algn="just" defTabSz="12185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者不仅要掌握传统的设计工具，如画笔，绘图笔和相应的度量工具等，更 要掌握电脑和绘图软件等现代化的设计工具及相关的印刷技术工艺知识，因为这种非常高效、高质量、便利的工具将被广泛地应用。</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993340" y="1964837"/>
            <a:ext cx="5779269" cy="533480"/>
          </a:xfrm>
          <a:prstGeom prst="rect">
            <a:avLst/>
          </a:prstGeom>
          <a:noFill/>
        </p:spPr>
        <p:txBody>
          <a:bodyPr wrap="square" lIns="121908" tIns="60954" rIns="121908" bIns="60954" rtlCol="0">
            <a:spAutoFit/>
          </a:bodyPr>
          <a:lstStyle/>
          <a:p>
            <a:pPr algn="ctr"/>
            <a:r>
              <a:rPr lang="zh-CN" altLang="en-US" sz="2700" b="1" dirty="0">
                <a:solidFill>
                  <a:schemeClr val="tx2"/>
                </a:solidFill>
                <a:latin typeface="微软雅黑" panose="020B0503020204020204" pitchFamily="34" charset="-122"/>
                <a:ea typeface="微软雅黑" panose="020B0503020204020204" pitchFamily="34" charset="-122"/>
              </a:rPr>
              <a:t>在这里填写项目的大标题</a:t>
            </a:r>
            <a:endParaRPr lang="zh-CN" altLang="en-US" sz="2700" b="1" dirty="0">
              <a:solidFill>
                <a:schemeClr val="tx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300"/>
                                        <p:tgtEl>
                                          <p:spTgt spid="52"/>
                                        </p:tgtEl>
                                        <p:attrNameLst>
                                          <p:attrName>ppt_y</p:attrName>
                                        </p:attrNameLst>
                                      </p:cBhvr>
                                      <p:tavLst>
                                        <p:tav tm="0">
                                          <p:val>
                                            <p:strVal val="#ppt_y-#ppt_h*1.125000"/>
                                          </p:val>
                                        </p:tav>
                                        <p:tav tm="100000">
                                          <p:val>
                                            <p:strVal val="#ppt_y"/>
                                          </p:val>
                                        </p:tav>
                                      </p:tavLst>
                                    </p:anim>
                                    <p:animEffect transition="in" filter="wipe(down)">
                                      <p:cBhvr>
                                        <p:cTn id="8" dur="300"/>
                                        <p:tgtEl>
                                          <p:spTgt spid="52"/>
                                        </p:tgtEl>
                                      </p:cBhvr>
                                    </p:animEffect>
                                  </p:childTnLst>
                                </p:cTn>
                              </p:par>
                            </p:childTnLst>
                          </p:cTn>
                        </p:par>
                        <p:par>
                          <p:cTn id="9" fill="hold">
                            <p:stCondLst>
                              <p:cond delay="500"/>
                            </p:stCondLst>
                            <p:childTnLst>
                              <p:par>
                                <p:cTn id="10" presetID="2" presetClass="entr" presetSubtype="4" decel="7330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300" fill="hold"/>
                                        <p:tgtEl>
                                          <p:spTgt spid="51"/>
                                        </p:tgtEl>
                                        <p:attrNameLst>
                                          <p:attrName>ppt_x</p:attrName>
                                        </p:attrNameLst>
                                      </p:cBhvr>
                                      <p:tavLst>
                                        <p:tav tm="0">
                                          <p:val>
                                            <p:strVal val="#ppt_x"/>
                                          </p:val>
                                        </p:tav>
                                        <p:tav tm="100000">
                                          <p:val>
                                            <p:strVal val="#ppt_x"/>
                                          </p:val>
                                        </p:tav>
                                      </p:tavLst>
                                    </p:anim>
                                    <p:anim calcmode="lin" valueType="num">
                                      <p:cBhvr additive="base">
                                        <p:cTn id="13" dur="3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decel="6330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300" fill="hold"/>
                                        <p:tgtEl>
                                          <p:spTgt spid="35"/>
                                        </p:tgtEl>
                                        <p:attrNameLst>
                                          <p:attrName>ppt_x</p:attrName>
                                        </p:attrNameLst>
                                      </p:cBhvr>
                                      <p:tavLst>
                                        <p:tav tm="0">
                                          <p:val>
                                            <p:strVal val="0-#ppt_w/2"/>
                                          </p:val>
                                        </p:tav>
                                        <p:tav tm="100000">
                                          <p:val>
                                            <p:strVal val="#ppt_x"/>
                                          </p:val>
                                        </p:tav>
                                      </p:tavLst>
                                    </p:anim>
                                    <p:anim calcmode="lin" valueType="num">
                                      <p:cBhvr additive="base">
                                        <p:cTn id="18" dur="3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decel="6330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300" fill="hold"/>
                                        <p:tgtEl>
                                          <p:spTgt spid="38"/>
                                        </p:tgtEl>
                                        <p:attrNameLst>
                                          <p:attrName>ppt_x</p:attrName>
                                        </p:attrNameLst>
                                      </p:cBhvr>
                                      <p:tavLst>
                                        <p:tav tm="0">
                                          <p:val>
                                            <p:strVal val="0-#ppt_w/2"/>
                                          </p:val>
                                        </p:tav>
                                        <p:tav tm="100000">
                                          <p:val>
                                            <p:strVal val="#ppt_x"/>
                                          </p:val>
                                        </p:tav>
                                      </p:tavLst>
                                    </p:anim>
                                    <p:anim calcmode="lin" valueType="num">
                                      <p:cBhvr additive="base">
                                        <p:cTn id="23" dur="3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decel="63300"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300" fill="hold"/>
                                        <p:tgtEl>
                                          <p:spTgt spid="41"/>
                                        </p:tgtEl>
                                        <p:attrNameLst>
                                          <p:attrName>ppt_x</p:attrName>
                                        </p:attrNameLst>
                                      </p:cBhvr>
                                      <p:tavLst>
                                        <p:tav tm="0">
                                          <p:val>
                                            <p:strVal val="0-#ppt_w/2"/>
                                          </p:val>
                                        </p:tav>
                                        <p:tav tm="100000">
                                          <p:val>
                                            <p:strVal val="#ppt_x"/>
                                          </p:val>
                                        </p:tav>
                                      </p:tavLst>
                                    </p:anim>
                                    <p:anim calcmode="lin" valueType="num">
                                      <p:cBhvr additive="base">
                                        <p:cTn id="28" dur="300" fill="hold"/>
                                        <p:tgtEl>
                                          <p:spTgt spid="4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decel="6330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300" fill="hold"/>
                                        <p:tgtEl>
                                          <p:spTgt spid="44"/>
                                        </p:tgtEl>
                                        <p:attrNameLst>
                                          <p:attrName>ppt_x</p:attrName>
                                        </p:attrNameLst>
                                      </p:cBhvr>
                                      <p:tavLst>
                                        <p:tav tm="0">
                                          <p:val>
                                            <p:strVal val="0-#ppt_w/2"/>
                                          </p:val>
                                        </p:tav>
                                        <p:tav tm="100000">
                                          <p:val>
                                            <p:strVal val="#ppt_x"/>
                                          </p:val>
                                        </p:tav>
                                      </p:tavLst>
                                    </p:anim>
                                    <p:anim calcmode="lin" valueType="num">
                                      <p:cBhvr additive="base">
                                        <p:cTn id="33" dur="300" fill="hold"/>
                                        <p:tgtEl>
                                          <p:spTgt spid="4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Effect transition="in" filter="fade">
                                      <p:cBhvr>
                                        <p:cTn id="54" dur="50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p:cTn id="57" dur="500" fill="hold"/>
                                        <p:tgtEl>
                                          <p:spTgt spid="50"/>
                                        </p:tgtEl>
                                        <p:attrNameLst>
                                          <p:attrName>ppt_w</p:attrName>
                                        </p:attrNameLst>
                                      </p:cBhvr>
                                      <p:tavLst>
                                        <p:tav tm="0">
                                          <p:val>
                                            <p:fltVal val="0"/>
                                          </p:val>
                                        </p:tav>
                                        <p:tav tm="100000">
                                          <p:val>
                                            <p:strVal val="#ppt_w"/>
                                          </p:val>
                                        </p:tav>
                                      </p:tavLst>
                                    </p:anim>
                                    <p:anim calcmode="lin" valueType="num">
                                      <p:cBhvr>
                                        <p:cTn id="58" dur="500" fill="hold"/>
                                        <p:tgtEl>
                                          <p:spTgt spid="50"/>
                                        </p:tgtEl>
                                        <p:attrNameLst>
                                          <p:attrName>ppt_h</p:attrName>
                                        </p:attrNameLst>
                                      </p:cBhvr>
                                      <p:tavLst>
                                        <p:tav tm="0">
                                          <p:val>
                                            <p:fltVal val="0"/>
                                          </p:val>
                                        </p:tav>
                                        <p:tav tm="100000">
                                          <p:val>
                                            <p:strVal val="#ppt_h"/>
                                          </p:val>
                                        </p:tav>
                                      </p:tavLst>
                                    </p:anim>
                                    <p:animEffect transition="in" filter="fade">
                                      <p:cBhvr>
                                        <p:cTn id="59" dur="500"/>
                                        <p:tgtEl>
                                          <p:spTgt spid="50"/>
                                        </p:tgtEl>
                                      </p:cBhvr>
                                    </p:animEffect>
                                  </p:childTnLst>
                                </p:cTn>
                              </p:par>
                              <p:par>
                                <p:cTn id="60" presetID="53" presetClass="entr" presetSubtype="16" fill="hold" nodeType="with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4701024" y="4202307"/>
            <a:ext cx="3082867" cy="816624"/>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8" name="组合 7"/>
          <p:cNvGrpSpPr/>
          <p:nvPr/>
        </p:nvGrpSpPr>
        <p:grpSpPr>
          <a:xfrm>
            <a:off x="5163098" y="2564805"/>
            <a:ext cx="2158719" cy="2045814"/>
            <a:chOff x="7410825" y="2727325"/>
            <a:chExt cx="7237414" cy="6858001"/>
          </a:xfrm>
          <a:solidFill>
            <a:schemeClr val="accent2"/>
          </a:solidFill>
        </p:grpSpPr>
        <p:sp>
          <p:nvSpPr>
            <p:cNvPr id="9"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1690795" y="1687685"/>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新闻广告</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18" name="矩形 17"/>
          <p:cNvSpPr/>
          <p:nvPr/>
        </p:nvSpPr>
        <p:spPr>
          <a:xfrm>
            <a:off x="1690795" y="3305426"/>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促销推广</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19" name="矩形 18"/>
          <p:cNvSpPr/>
          <p:nvPr/>
        </p:nvSpPr>
        <p:spPr>
          <a:xfrm>
            <a:off x="1690795" y="4923166"/>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项目启动</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0" name="矩形 19"/>
          <p:cNvSpPr/>
          <p:nvPr/>
        </p:nvSpPr>
        <p:spPr>
          <a:xfrm>
            <a:off x="8000074" y="1687685"/>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社交网络</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1" name="矩形 20"/>
          <p:cNvSpPr/>
          <p:nvPr/>
        </p:nvSpPr>
        <p:spPr>
          <a:xfrm>
            <a:off x="8000074" y="3305426"/>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市场调研</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2" name="矩形 21"/>
          <p:cNvSpPr/>
          <p:nvPr/>
        </p:nvSpPr>
        <p:spPr>
          <a:xfrm>
            <a:off x="8000074" y="4923166"/>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网络托管</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grpSp>
        <p:nvGrpSpPr>
          <p:cNvPr id="48" name="组合 47"/>
          <p:cNvGrpSpPr/>
          <p:nvPr/>
        </p:nvGrpSpPr>
        <p:grpSpPr>
          <a:xfrm>
            <a:off x="916306" y="1801983"/>
            <a:ext cx="647916" cy="648000"/>
            <a:chOff x="769156" y="1878864"/>
            <a:chExt cx="648000" cy="648000"/>
          </a:xfrm>
        </p:grpSpPr>
        <p:sp>
          <p:nvSpPr>
            <p:cNvPr id="26" name="椭圆 25"/>
            <p:cNvSpPr/>
            <p:nvPr/>
          </p:nvSpPr>
          <p:spPr>
            <a:xfrm>
              <a:off x="769156" y="1878864"/>
              <a:ext cx="648000" cy="6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Freeform 70"/>
            <p:cNvSpPr>
              <a:spLocks noEditPoints="1"/>
            </p:cNvSpPr>
            <p:nvPr/>
          </p:nvSpPr>
          <p:spPr bwMode="auto">
            <a:xfrm>
              <a:off x="931231" y="2040939"/>
              <a:ext cx="323850" cy="323850"/>
            </a:xfrm>
            <a:custGeom>
              <a:avLst/>
              <a:gdLst>
                <a:gd name="T0" fmla="*/ 255 w 1019"/>
                <a:gd name="T1" fmla="*/ 21 h 1018"/>
                <a:gd name="T2" fmla="*/ 224 w 1019"/>
                <a:gd name="T3" fmla="*/ 748 h 1018"/>
                <a:gd name="T4" fmla="*/ 201 w 1019"/>
                <a:gd name="T5" fmla="*/ 763 h 1018"/>
                <a:gd name="T6" fmla="*/ 182 w 1019"/>
                <a:gd name="T7" fmla="*/ 264 h 1018"/>
                <a:gd name="T8" fmla="*/ 63 w 1019"/>
                <a:gd name="T9" fmla="*/ 260 h 1018"/>
                <a:gd name="T10" fmla="*/ 5 w 1019"/>
                <a:gd name="T11" fmla="*/ 320 h 1018"/>
                <a:gd name="T12" fmla="*/ 20 w 1019"/>
                <a:gd name="T13" fmla="*/ 934 h 1018"/>
                <a:gd name="T14" fmla="*/ 143 w 1019"/>
                <a:gd name="T15" fmla="*/ 1017 h 1018"/>
                <a:gd name="T16" fmla="*/ 907 w 1019"/>
                <a:gd name="T17" fmla="*/ 1011 h 1018"/>
                <a:gd name="T18" fmla="*/ 1011 w 1019"/>
                <a:gd name="T19" fmla="*/ 907 h 1018"/>
                <a:gd name="T20" fmla="*/ 1008 w 1019"/>
                <a:gd name="T21" fmla="*/ 48 h 1018"/>
                <a:gd name="T22" fmla="*/ 940 w 1019"/>
                <a:gd name="T23" fmla="*/ 1 h 1018"/>
                <a:gd name="T24" fmla="*/ 938 w 1019"/>
                <a:gd name="T25" fmla="*/ 913 h 1018"/>
                <a:gd name="T26" fmla="*/ 860 w 1019"/>
                <a:gd name="T27" fmla="*/ 955 h 1018"/>
                <a:gd name="T28" fmla="*/ 99 w 1019"/>
                <a:gd name="T29" fmla="*/ 932 h 1018"/>
                <a:gd name="T30" fmla="*/ 65 w 1019"/>
                <a:gd name="T31" fmla="*/ 346 h 1018"/>
                <a:gd name="T32" fmla="*/ 128 w 1019"/>
                <a:gd name="T33" fmla="*/ 319 h 1018"/>
                <a:gd name="T34" fmla="*/ 152 w 1019"/>
                <a:gd name="T35" fmla="*/ 804 h 1018"/>
                <a:gd name="T36" fmla="*/ 215 w 1019"/>
                <a:gd name="T37" fmla="*/ 827 h 1018"/>
                <a:gd name="T38" fmla="*/ 277 w 1019"/>
                <a:gd name="T39" fmla="*/ 785 h 1018"/>
                <a:gd name="T40" fmla="*/ 291 w 1019"/>
                <a:gd name="T41" fmla="*/ 76 h 1018"/>
                <a:gd name="T42" fmla="*/ 945 w 1019"/>
                <a:gd name="T43" fmla="*/ 69 h 1018"/>
                <a:gd name="T44" fmla="*/ 394 w 1019"/>
                <a:gd name="T45" fmla="*/ 443 h 1018"/>
                <a:gd name="T46" fmla="*/ 518 w 1019"/>
                <a:gd name="T47" fmla="*/ 436 h 1018"/>
                <a:gd name="T48" fmla="*/ 541 w 1019"/>
                <a:gd name="T49" fmla="*/ 445 h 1018"/>
                <a:gd name="T50" fmla="*/ 555 w 1019"/>
                <a:gd name="T51" fmla="*/ 442 h 1018"/>
                <a:gd name="T52" fmla="*/ 571 w 1019"/>
                <a:gd name="T53" fmla="*/ 424 h 1018"/>
                <a:gd name="T54" fmla="*/ 559 w 1019"/>
                <a:gd name="T55" fmla="*/ 133 h 1018"/>
                <a:gd name="T56" fmla="*/ 512 w 1019"/>
                <a:gd name="T57" fmla="*/ 147 h 1018"/>
                <a:gd name="T58" fmla="*/ 397 w 1019"/>
                <a:gd name="T59" fmla="*/ 132 h 1018"/>
                <a:gd name="T60" fmla="*/ 374 w 1019"/>
                <a:gd name="T61" fmla="*/ 130 h 1018"/>
                <a:gd name="T62" fmla="*/ 354 w 1019"/>
                <a:gd name="T63" fmla="*/ 145 h 1018"/>
                <a:gd name="T64" fmla="*/ 353 w 1019"/>
                <a:gd name="T65" fmla="*/ 426 h 1018"/>
                <a:gd name="T66" fmla="*/ 891 w 1019"/>
                <a:gd name="T67" fmla="*/ 668 h 1018"/>
                <a:gd name="T68" fmla="*/ 642 w 1019"/>
                <a:gd name="T69" fmla="*/ 142 h 1018"/>
                <a:gd name="T70" fmla="*/ 656 w 1019"/>
                <a:gd name="T71" fmla="*/ 189 h 1018"/>
                <a:gd name="T72" fmla="*/ 889 w 1019"/>
                <a:gd name="T73" fmla="*/ 172 h 1018"/>
                <a:gd name="T74" fmla="*/ 866 w 1019"/>
                <a:gd name="T75" fmla="*/ 129 h 1018"/>
                <a:gd name="T76" fmla="*/ 642 w 1019"/>
                <a:gd name="T77" fmla="*/ 269 h 1018"/>
                <a:gd name="T78" fmla="*/ 656 w 1019"/>
                <a:gd name="T79" fmla="*/ 316 h 1018"/>
                <a:gd name="T80" fmla="*/ 889 w 1019"/>
                <a:gd name="T81" fmla="*/ 299 h 1018"/>
                <a:gd name="T82" fmla="*/ 866 w 1019"/>
                <a:gd name="T83" fmla="*/ 255 h 1018"/>
                <a:gd name="T84" fmla="*/ 642 w 1019"/>
                <a:gd name="T85" fmla="*/ 396 h 1018"/>
                <a:gd name="T86" fmla="*/ 656 w 1019"/>
                <a:gd name="T87" fmla="*/ 443 h 1018"/>
                <a:gd name="T88" fmla="*/ 889 w 1019"/>
                <a:gd name="T89" fmla="*/ 426 h 1018"/>
                <a:gd name="T90" fmla="*/ 866 w 1019"/>
                <a:gd name="T91" fmla="*/ 383 h 1018"/>
                <a:gd name="T92" fmla="*/ 356 w 1019"/>
                <a:gd name="T93" fmla="*/ 682 h 1018"/>
                <a:gd name="T94" fmla="*/ 369 w 1019"/>
                <a:gd name="T95" fmla="*/ 729 h 1018"/>
                <a:gd name="T96" fmla="*/ 570 w 1019"/>
                <a:gd name="T97" fmla="*/ 712 h 1018"/>
                <a:gd name="T98" fmla="*/ 548 w 1019"/>
                <a:gd name="T99" fmla="*/ 669 h 1018"/>
                <a:gd name="T100" fmla="*/ 356 w 1019"/>
                <a:gd name="T101" fmla="*/ 810 h 1018"/>
                <a:gd name="T102" fmla="*/ 369 w 1019"/>
                <a:gd name="T103" fmla="*/ 857 h 1018"/>
                <a:gd name="T104" fmla="*/ 570 w 1019"/>
                <a:gd name="T105" fmla="*/ 840 h 1018"/>
                <a:gd name="T106" fmla="*/ 548 w 1019"/>
                <a:gd name="T107" fmla="*/ 796 h 1018"/>
                <a:gd name="T108" fmla="*/ 356 w 1019"/>
                <a:gd name="T109" fmla="*/ 523 h 1018"/>
                <a:gd name="T110" fmla="*/ 364 w 1019"/>
                <a:gd name="T111" fmla="*/ 600 h 1018"/>
                <a:gd name="T112" fmla="*/ 886 w 1019"/>
                <a:gd name="T113" fmla="*/ 591 h 1018"/>
                <a:gd name="T114" fmla="*/ 877 w 1019"/>
                <a:gd name="T115" fmla="*/ 515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9" h="1018">
                  <a:moveTo>
                    <a:pt x="931" y="0"/>
                  </a:moveTo>
                  <a:lnTo>
                    <a:pt x="310" y="0"/>
                  </a:lnTo>
                  <a:lnTo>
                    <a:pt x="310" y="0"/>
                  </a:lnTo>
                  <a:lnTo>
                    <a:pt x="302" y="1"/>
                  </a:lnTo>
                  <a:lnTo>
                    <a:pt x="293" y="2"/>
                  </a:lnTo>
                  <a:lnTo>
                    <a:pt x="285" y="4"/>
                  </a:lnTo>
                  <a:lnTo>
                    <a:pt x="277" y="7"/>
                  </a:lnTo>
                  <a:lnTo>
                    <a:pt x="269" y="12"/>
                  </a:lnTo>
                  <a:lnTo>
                    <a:pt x="262" y="16"/>
                  </a:lnTo>
                  <a:lnTo>
                    <a:pt x="255" y="21"/>
                  </a:lnTo>
                  <a:lnTo>
                    <a:pt x="249" y="27"/>
                  </a:lnTo>
                  <a:lnTo>
                    <a:pt x="243" y="34"/>
                  </a:lnTo>
                  <a:lnTo>
                    <a:pt x="239" y="41"/>
                  </a:lnTo>
                  <a:lnTo>
                    <a:pt x="234" y="48"/>
                  </a:lnTo>
                  <a:lnTo>
                    <a:pt x="230" y="57"/>
                  </a:lnTo>
                  <a:lnTo>
                    <a:pt x="227" y="64"/>
                  </a:lnTo>
                  <a:lnTo>
                    <a:pt x="225" y="74"/>
                  </a:lnTo>
                  <a:lnTo>
                    <a:pt x="224" y="83"/>
                  </a:lnTo>
                  <a:lnTo>
                    <a:pt x="224" y="92"/>
                  </a:lnTo>
                  <a:lnTo>
                    <a:pt x="224" y="748"/>
                  </a:lnTo>
                  <a:lnTo>
                    <a:pt x="224" y="748"/>
                  </a:lnTo>
                  <a:lnTo>
                    <a:pt x="222" y="751"/>
                  </a:lnTo>
                  <a:lnTo>
                    <a:pt x="222" y="754"/>
                  </a:lnTo>
                  <a:lnTo>
                    <a:pt x="218" y="760"/>
                  </a:lnTo>
                  <a:lnTo>
                    <a:pt x="214" y="763"/>
                  </a:lnTo>
                  <a:lnTo>
                    <a:pt x="211" y="764"/>
                  </a:lnTo>
                  <a:lnTo>
                    <a:pt x="207" y="764"/>
                  </a:lnTo>
                  <a:lnTo>
                    <a:pt x="207" y="764"/>
                  </a:lnTo>
                  <a:lnTo>
                    <a:pt x="204" y="764"/>
                  </a:lnTo>
                  <a:lnTo>
                    <a:pt x="201" y="763"/>
                  </a:lnTo>
                  <a:lnTo>
                    <a:pt x="196" y="760"/>
                  </a:lnTo>
                  <a:lnTo>
                    <a:pt x="192" y="754"/>
                  </a:lnTo>
                  <a:lnTo>
                    <a:pt x="191" y="751"/>
                  </a:lnTo>
                  <a:lnTo>
                    <a:pt x="191" y="748"/>
                  </a:lnTo>
                  <a:lnTo>
                    <a:pt x="191" y="286"/>
                  </a:lnTo>
                  <a:lnTo>
                    <a:pt x="191" y="286"/>
                  </a:lnTo>
                  <a:lnTo>
                    <a:pt x="190" y="280"/>
                  </a:lnTo>
                  <a:lnTo>
                    <a:pt x="189" y="275"/>
                  </a:lnTo>
                  <a:lnTo>
                    <a:pt x="186" y="268"/>
                  </a:lnTo>
                  <a:lnTo>
                    <a:pt x="182" y="264"/>
                  </a:lnTo>
                  <a:lnTo>
                    <a:pt x="177" y="260"/>
                  </a:lnTo>
                  <a:lnTo>
                    <a:pt x="172" y="257"/>
                  </a:lnTo>
                  <a:lnTo>
                    <a:pt x="166" y="255"/>
                  </a:lnTo>
                  <a:lnTo>
                    <a:pt x="159" y="255"/>
                  </a:lnTo>
                  <a:lnTo>
                    <a:pt x="159" y="255"/>
                  </a:lnTo>
                  <a:lnTo>
                    <a:pt x="88" y="255"/>
                  </a:lnTo>
                  <a:lnTo>
                    <a:pt x="88" y="255"/>
                  </a:lnTo>
                  <a:lnTo>
                    <a:pt x="79" y="255"/>
                  </a:lnTo>
                  <a:lnTo>
                    <a:pt x="70" y="256"/>
                  </a:lnTo>
                  <a:lnTo>
                    <a:pt x="63" y="260"/>
                  </a:lnTo>
                  <a:lnTo>
                    <a:pt x="54" y="262"/>
                  </a:lnTo>
                  <a:lnTo>
                    <a:pt x="47" y="266"/>
                  </a:lnTo>
                  <a:lnTo>
                    <a:pt x="39" y="270"/>
                  </a:lnTo>
                  <a:lnTo>
                    <a:pt x="33" y="276"/>
                  </a:lnTo>
                  <a:lnTo>
                    <a:pt x="26" y="282"/>
                  </a:lnTo>
                  <a:lnTo>
                    <a:pt x="21" y="289"/>
                  </a:lnTo>
                  <a:lnTo>
                    <a:pt x="15" y="295"/>
                  </a:lnTo>
                  <a:lnTo>
                    <a:pt x="11" y="302"/>
                  </a:lnTo>
                  <a:lnTo>
                    <a:pt x="8" y="311"/>
                  </a:lnTo>
                  <a:lnTo>
                    <a:pt x="5" y="320"/>
                  </a:lnTo>
                  <a:lnTo>
                    <a:pt x="3" y="328"/>
                  </a:lnTo>
                  <a:lnTo>
                    <a:pt x="1" y="337"/>
                  </a:lnTo>
                  <a:lnTo>
                    <a:pt x="0" y="346"/>
                  </a:lnTo>
                  <a:lnTo>
                    <a:pt x="0" y="859"/>
                  </a:lnTo>
                  <a:lnTo>
                    <a:pt x="0" y="859"/>
                  </a:lnTo>
                  <a:lnTo>
                    <a:pt x="1" y="875"/>
                  </a:lnTo>
                  <a:lnTo>
                    <a:pt x="4" y="891"/>
                  </a:lnTo>
                  <a:lnTo>
                    <a:pt x="8" y="907"/>
                  </a:lnTo>
                  <a:lnTo>
                    <a:pt x="13" y="920"/>
                  </a:lnTo>
                  <a:lnTo>
                    <a:pt x="20" y="934"/>
                  </a:lnTo>
                  <a:lnTo>
                    <a:pt x="28" y="948"/>
                  </a:lnTo>
                  <a:lnTo>
                    <a:pt x="37" y="960"/>
                  </a:lnTo>
                  <a:lnTo>
                    <a:pt x="48" y="972"/>
                  </a:lnTo>
                  <a:lnTo>
                    <a:pt x="58" y="982"/>
                  </a:lnTo>
                  <a:lnTo>
                    <a:pt x="71" y="991"/>
                  </a:lnTo>
                  <a:lnTo>
                    <a:pt x="84" y="999"/>
                  </a:lnTo>
                  <a:lnTo>
                    <a:pt x="98" y="1005"/>
                  </a:lnTo>
                  <a:lnTo>
                    <a:pt x="112" y="1011"/>
                  </a:lnTo>
                  <a:lnTo>
                    <a:pt x="128" y="1015"/>
                  </a:lnTo>
                  <a:lnTo>
                    <a:pt x="143" y="1017"/>
                  </a:lnTo>
                  <a:lnTo>
                    <a:pt x="159" y="1018"/>
                  </a:lnTo>
                  <a:lnTo>
                    <a:pt x="159" y="1017"/>
                  </a:lnTo>
                  <a:lnTo>
                    <a:pt x="159" y="1017"/>
                  </a:lnTo>
                  <a:lnTo>
                    <a:pt x="174" y="1018"/>
                  </a:lnTo>
                  <a:lnTo>
                    <a:pt x="189" y="1018"/>
                  </a:lnTo>
                  <a:lnTo>
                    <a:pt x="860" y="1018"/>
                  </a:lnTo>
                  <a:lnTo>
                    <a:pt x="860" y="1018"/>
                  </a:lnTo>
                  <a:lnTo>
                    <a:pt x="876" y="1017"/>
                  </a:lnTo>
                  <a:lnTo>
                    <a:pt x="891" y="1015"/>
                  </a:lnTo>
                  <a:lnTo>
                    <a:pt x="907" y="1011"/>
                  </a:lnTo>
                  <a:lnTo>
                    <a:pt x="921" y="1005"/>
                  </a:lnTo>
                  <a:lnTo>
                    <a:pt x="935" y="999"/>
                  </a:lnTo>
                  <a:lnTo>
                    <a:pt x="948" y="991"/>
                  </a:lnTo>
                  <a:lnTo>
                    <a:pt x="961" y="982"/>
                  </a:lnTo>
                  <a:lnTo>
                    <a:pt x="971" y="972"/>
                  </a:lnTo>
                  <a:lnTo>
                    <a:pt x="982" y="960"/>
                  </a:lnTo>
                  <a:lnTo>
                    <a:pt x="991" y="948"/>
                  </a:lnTo>
                  <a:lnTo>
                    <a:pt x="999" y="934"/>
                  </a:lnTo>
                  <a:lnTo>
                    <a:pt x="1006" y="920"/>
                  </a:lnTo>
                  <a:lnTo>
                    <a:pt x="1011" y="907"/>
                  </a:lnTo>
                  <a:lnTo>
                    <a:pt x="1015" y="891"/>
                  </a:lnTo>
                  <a:lnTo>
                    <a:pt x="1018" y="875"/>
                  </a:lnTo>
                  <a:lnTo>
                    <a:pt x="1019" y="859"/>
                  </a:lnTo>
                  <a:lnTo>
                    <a:pt x="1019" y="92"/>
                  </a:lnTo>
                  <a:lnTo>
                    <a:pt x="1019" y="92"/>
                  </a:lnTo>
                  <a:lnTo>
                    <a:pt x="1018" y="83"/>
                  </a:lnTo>
                  <a:lnTo>
                    <a:pt x="1016" y="74"/>
                  </a:lnTo>
                  <a:lnTo>
                    <a:pt x="1014" y="64"/>
                  </a:lnTo>
                  <a:lnTo>
                    <a:pt x="1011" y="57"/>
                  </a:lnTo>
                  <a:lnTo>
                    <a:pt x="1008" y="48"/>
                  </a:lnTo>
                  <a:lnTo>
                    <a:pt x="1004" y="41"/>
                  </a:lnTo>
                  <a:lnTo>
                    <a:pt x="998" y="34"/>
                  </a:lnTo>
                  <a:lnTo>
                    <a:pt x="993" y="27"/>
                  </a:lnTo>
                  <a:lnTo>
                    <a:pt x="986" y="21"/>
                  </a:lnTo>
                  <a:lnTo>
                    <a:pt x="980" y="16"/>
                  </a:lnTo>
                  <a:lnTo>
                    <a:pt x="972" y="12"/>
                  </a:lnTo>
                  <a:lnTo>
                    <a:pt x="965" y="7"/>
                  </a:lnTo>
                  <a:lnTo>
                    <a:pt x="956" y="4"/>
                  </a:lnTo>
                  <a:lnTo>
                    <a:pt x="949" y="2"/>
                  </a:lnTo>
                  <a:lnTo>
                    <a:pt x="940" y="1"/>
                  </a:lnTo>
                  <a:lnTo>
                    <a:pt x="931" y="0"/>
                  </a:lnTo>
                  <a:lnTo>
                    <a:pt x="931" y="0"/>
                  </a:lnTo>
                  <a:close/>
                  <a:moveTo>
                    <a:pt x="955" y="859"/>
                  </a:moveTo>
                  <a:lnTo>
                    <a:pt x="955" y="859"/>
                  </a:lnTo>
                  <a:lnTo>
                    <a:pt x="954" y="869"/>
                  </a:lnTo>
                  <a:lnTo>
                    <a:pt x="953" y="879"/>
                  </a:lnTo>
                  <a:lnTo>
                    <a:pt x="951" y="887"/>
                  </a:lnTo>
                  <a:lnTo>
                    <a:pt x="948" y="896"/>
                  </a:lnTo>
                  <a:lnTo>
                    <a:pt x="944" y="904"/>
                  </a:lnTo>
                  <a:lnTo>
                    <a:pt x="938" y="913"/>
                  </a:lnTo>
                  <a:lnTo>
                    <a:pt x="933" y="919"/>
                  </a:lnTo>
                  <a:lnTo>
                    <a:pt x="926" y="927"/>
                  </a:lnTo>
                  <a:lnTo>
                    <a:pt x="920" y="932"/>
                  </a:lnTo>
                  <a:lnTo>
                    <a:pt x="912" y="939"/>
                  </a:lnTo>
                  <a:lnTo>
                    <a:pt x="905" y="943"/>
                  </a:lnTo>
                  <a:lnTo>
                    <a:pt x="896" y="947"/>
                  </a:lnTo>
                  <a:lnTo>
                    <a:pt x="888" y="951"/>
                  </a:lnTo>
                  <a:lnTo>
                    <a:pt x="878" y="953"/>
                  </a:lnTo>
                  <a:lnTo>
                    <a:pt x="869" y="954"/>
                  </a:lnTo>
                  <a:lnTo>
                    <a:pt x="860" y="955"/>
                  </a:lnTo>
                  <a:lnTo>
                    <a:pt x="860" y="955"/>
                  </a:lnTo>
                  <a:lnTo>
                    <a:pt x="159" y="955"/>
                  </a:lnTo>
                  <a:lnTo>
                    <a:pt x="159" y="955"/>
                  </a:lnTo>
                  <a:lnTo>
                    <a:pt x="150" y="954"/>
                  </a:lnTo>
                  <a:lnTo>
                    <a:pt x="141" y="953"/>
                  </a:lnTo>
                  <a:lnTo>
                    <a:pt x="131" y="951"/>
                  </a:lnTo>
                  <a:lnTo>
                    <a:pt x="123" y="947"/>
                  </a:lnTo>
                  <a:lnTo>
                    <a:pt x="114" y="943"/>
                  </a:lnTo>
                  <a:lnTo>
                    <a:pt x="107" y="939"/>
                  </a:lnTo>
                  <a:lnTo>
                    <a:pt x="99" y="932"/>
                  </a:lnTo>
                  <a:lnTo>
                    <a:pt x="93" y="927"/>
                  </a:lnTo>
                  <a:lnTo>
                    <a:pt x="86" y="919"/>
                  </a:lnTo>
                  <a:lnTo>
                    <a:pt x="81" y="913"/>
                  </a:lnTo>
                  <a:lnTo>
                    <a:pt x="75" y="904"/>
                  </a:lnTo>
                  <a:lnTo>
                    <a:pt x="72" y="896"/>
                  </a:lnTo>
                  <a:lnTo>
                    <a:pt x="69" y="887"/>
                  </a:lnTo>
                  <a:lnTo>
                    <a:pt x="66" y="879"/>
                  </a:lnTo>
                  <a:lnTo>
                    <a:pt x="65" y="869"/>
                  </a:lnTo>
                  <a:lnTo>
                    <a:pt x="65" y="859"/>
                  </a:lnTo>
                  <a:lnTo>
                    <a:pt x="65" y="346"/>
                  </a:lnTo>
                  <a:lnTo>
                    <a:pt x="65" y="346"/>
                  </a:lnTo>
                  <a:lnTo>
                    <a:pt x="65" y="341"/>
                  </a:lnTo>
                  <a:lnTo>
                    <a:pt x="66" y="336"/>
                  </a:lnTo>
                  <a:lnTo>
                    <a:pt x="68" y="330"/>
                  </a:lnTo>
                  <a:lnTo>
                    <a:pt x="71" y="327"/>
                  </a:lnTo>
                  <a:lnTo>
                    <a:pt x="74" y="323"/>
                  </a:lnTo>
                  <a:lnTo>
                    <a:pt x="79" y="321"/>
                  </a:lnTo>
                  <a:lnTo>
                    <a:pt x="83" y="320"/>
                  </a:lnTo>
                  <a:lnTo>
                    <a:pt x="88" y="319"/>
                  </a:lnTo>
                  <a:lnTo>
                    <a:pt x="128" y="319"/>
                  </a:lnTo>
                  <a:lnTo>
                    <a:pt x="128" y="748"/>
                  </a:lnTo>
                  <a:lnTo>
                    <a:pt x="128" y="748"/>
                  </a:lnTo>
                  <a:lnTo>
                    <a:pt x="128" y="756"/>
                  </a:lnTo>
                  <a:lnTo>
                    <a:pt x="129" y="764"/>
                  </a:lnTo>
                  <a:lnTo>
                    <a:pt x="131" y="771"/>
                  </a:lnTo>
                  <a:lnTo>
                    <a:pt x="135" y="779"/>
                  </a:lnTo>
                  <a:lnTo>
                    <a:pt x="138" y="785"/>
                  </a:lnTo>
                  <a:lnTo>
                    <a:pt x="141" y="792"/>
                  </a:lnTo>
                  <a:lnTo>
                    <a:pt x="146" y="798"/>
                  </a:lnTo>
                  <a:lnTo>
                    <a:pt x="152" y="804"/>
                  </a:lnTo>
                  <a:lnTo>
                    <a:pt x="157" y="809"/>
                  </a:lnTo>
                  <a:lnTo>
                    <a:pt x="162" y="814"/>
                  </a:lnTo>
                  <a:lnTo>
                    <a:pt x="170" y="817"/>
                  </a:lnTo>
                  <a:lnTo>
                    <a:pt x="176" y="821"/>
                  </a:lnTo>
                  <a:lnTo>
                    <a:pt x="184" y="824"/>
                  </a:lnTo>
                  <a:lnTo>
                    <a:pt x="191" y="826"/>
                  </a:lnTo>
                  <a:lnTo>
                    <a:pt x="199" y="827"/>
                  </a:lnTo>
                  <a:lnTo>
                    <a:pt x="207" y="827"/>
                  </a:lnTo>
                  <a:lnTo>
                    <a:pt x="207" y="827"/>
                  </a:lnTo>
                  <a:lnTo>
                    <a:pt x="215" y="827"/>
                  </a:lnTo>
                  <a:lnTo>
                    <a:pt x="224" y="826"/>
                  </a:lnTo>
                  <a:lnTo>
                    <a:pt x="231" y="824"/>
                  </a:lnTo>
                  <a:lnTo>
                    <a:pt x="239" y="821"/>
                  </a:lnTo>
                  <a:lnTo>
                    <a:pt x="245" y="817"/>
                  </a:lnTo>
                  <a:lnTo>
                    <a:pt x="251" y="814"/>
                  </a:lnTo>
                  <a:lnTo>
                    <a:pt x="258" y="809"/>
                  </a:lnTo>
                  <a:lnTo>
                    <a:pt x="263" y="804"/>
                  </a:lnTo>
                  <a:lnTo>
                    <a:pt x="269" y="798"/>
                  </a:lnTo>
                  <a:lnTo>
                    <a:pt x="273" y="792"/>
                  </a:lnTo>
                  <a:lnTo>
                    <a:pt x="277" y="785"/>
                  </a:lnTo>
                  <a:lnTo>
                    <a:pt x="280" y="779"/>
                  </a:lnTo>
                  <a:lnTo>
                    <a:pt x="284" y="771"/>
                  </a:lnTo>
                  <a:lnTo>
                    <a:pt x="286" y="764"/>
                  </a:lnTo>
                  <a:lnTo>
                    <a:pt x="287" y="756"/>
                  </a:lnTo>
                  <a:lnTo>
                    <a:pt x="287" y="748"/>
                  </a:lnTo>
                  <a:lnTo>
                    <a:pt x="287" y="92"/>
                  </a:lnTo>
                  <a:lnTo>
                    <a:pt x="287" y="92"/>
                  </a:lnTo>
                  <a:lnTo>
                    <a:pt x="287" y="86"/>
                  </a:lnTo>
                  <a:lnTo>
                    <a:pt x="289" y="81"/>
                  </a:lnTo>
                  <a:lnTo>
                    <a:pt x="291" y="76"/>
                  </a:lnTo>
                  <a:lnTo>
                    <a:pt x="294" y="72"/>
                  </a:lnTo>
                  <a:lnTo>
                    <a:pt x="298" y="69"/>
                  </a:lnTo>
                  <a:lnTo>
                    <a:pt x="302" y="66"/>
                  </a:lnTo>
                  <a:lnTo>
                    <a:pt x="306" y="64"/>
                  </a:lnTo>
                  <a:lnTo>
                    <a:pt x="310" y="64"/>
                  </a:lnTo>
                  <a:lnTo>
                    <a:pt x="931" y="64"/>
                  </a:lnTo>
                  <a:lnTo>
                    <a:pt x="931" y="64"/>
                  </a:lnTo>
                  <a:lnTo>
                    <a:pt x="936" y="64"/>
                  </a:lnTo>
                  <a:lnTo>
                    <a:pt x="940" y="66"/>
                  </a:lnTo>
                  <a:lnTo>
                    <a:pt x="945" y="69"/>
                  </a:lnTo>
                  <a:lnTo>
                    <a:pt x="948" y="72"/>
                  </a:lnTo>
                  <a:lnTo>
                    <a:pt x="951" y="76"/>
                  </a:lnTo>
                  <a:lnTo>
                    <a:pt x="953" y="81"/>
                  </a:lnTo>
                  <a:lnTo>
                    <a:pt x="954" y="86"/>
                  </a:lnTo>
                  <a:lnTo>
                    <a:pt x="955" y="92"/>
                  </a:lnTo>
                  <a:lnTo>
                    <a:pt x="955" y="859"/>
                  </a:lnTo>
                  <a:close/>
                  <a:moveTo>
                    <a:pt x="382" y="445"/>
                  </a:moveTo>
                  <a:lnTo>
                    <a:pt x="382" y="445"/>
                  </a:lnTo>
                  <a:lnTo>
                    <a:pt x="389" y="445"/>
                  </a:lnTo>
                  <a:lnTo>
                    <a:pt x="394" y="443"/>
                  </a:lnTo>
                  <a:lnTo>
                    <a:pt x="401" y="440"/>
                  </a:lnTo>
                  <a:lnTo>
                    <a:pt x="405" y="437"/>
                  </a:lnTo>
                  <a:lnTo>
                    <a:pt x="409" y="431"/>
                  </a:lnTo>
                  <a:lnTo>
                    <a:pt x="411" y="426"/>
                  </a:lnTo>
                  <a:lnTo>
                    <a:pt x="413" y="420"/>
                  </a:lnTo>
                  <a:lnTo>
                    <a:pt x="415" y="414"/>
                  </a:lnTo>
                  <a:lnTo>
                    <a:pt x="415" y="270"/>
                  </a:lnTo>
                  <a:lnTo>
                    <a:pt x="514" y="431"/>
                  </a:lnTo>
                  <a:lnTo>
                    <a:pt x="514" y="431"/>
                  </a:lnTo>
                  <a:lnTo>
                    <a:pt x="518" y="436"/>
                  </a:lnTo>
                  <a:lnTo>
                    <a:pt x="518" y="436"/>
                  </a:lnTo>
                  <a:lnTo>
                    <a:pt x="520" y="437"/>
                  </a:lnTo>
                  <a:lnTo>
                    <a:pt x="520" y="437"/>
                  </a:lnTo>
                  <a:lnTo>
                    <a:pt x="523" y="440"/>
                  </a:lnTo>
                  <a:lnTo>
                    <a:pt x="528" y="443"/>
                  </a:lnTo>
                  <a:lnTo>
                    <a:pt x="528" y="443"/>
                  </a:lnTo>
                  <a:lnTo>
                    <a:pt x="530" y="443"/>
                  </a:lnTo>
                  <a:lnTo>
                    <a:pt x="530" y="443"/>
                  </a:lnTo>
                  <a:lnTo>
                    <a:pt x="536" y="445"/>
                  </a:lnTo>
                  <a:lnTo>
                    <a:pt x="541" y="445"/>
                  </a:lnTo>
                  <a:lnTo>
                    <a:pt x="541" y="445"/>
                  </a:lnTo>
                  <a:lnTo>
                    <a:pt x="541" y="445"/>
                  </a:lnTo>
                  <a:lnTo>
                    <a:pt x="541" y="445"/>
                  </a:lnTo>
                  <a:lnTo>
                    <a:pt x="541" y="445"/>
                  </a:lnTo>
                  <a:lnTo>
                    <a:pt x="541" y="445"/>
                  </a:lnTo>
                  <a:lnTo>
                    <a:pt x="547" y="445"/>
                  </a:lnTo>
                  <a:lnTo>
                    <a:pt x="552" y="443"/>
                  </a:lnTo>
                  <a:lnTo>
                    <a:pt x="552" y="443"/>
                  </a:lnTo>
                  <a:lnTo>
                    <a:pt x="555" y="442"/>
                  </a:lnTo>
                  <a:lnTo>
                    <a:pt x="555" y="442"/>
                  </a:lnTo>
                  <a:lnTo>
                    <a:pt x="558" y="441"/>
                  </a:lnTo>
                  <a:lnTo>
                    <a:pt x="558" y="441"/>
                  </a:lnTo>
                  <a:lnTo>
                    <a:pt x="560" y="439"/>
                  </a:lnTo>
                  <a:lnTo>
                    <a:pt x="560" y="439"/>
                  </a:lnTo>
                  <a:lnTo>
                    <a:pt x="566" y="434"/>
                  </a:lnTo>
                  <a:lnTo>
                    <a:pt x="566" y="434"/>
                  </a:lnTo>
                  <a:lnTo>
                    <a:pt x="569" y="429"/>
                  </a:lnTo>
                  <a:lnTo>
                    <a:pt x="569" y="429"/>
                  </a:lnTo>
                  <a:lnTo>
                    <a:pt x="571" y="424"/>
                  </a:lnTo>
                  <a:lnTo>
                    <a:pt x="571" y="424"/>
                  </a:lnTo>
                  <a:lnTo>
                    <a:pt x="572" y="417"/>
                  </a:lnTo>
                  <a:lnTo>
                    <a:pt x="572" y="417"/>
                  </a:lnTo>
                  <a:lnTo>
                    <a:pt x="573" y="414"/>
                  </a:lnTo>
                  <a:lnTo>
                    <a:pt x="573" y="160"/>
                  </a:lnTo>
                  <a:lnTo>
                    <a:pt x="573" y="160"/>
                  </a:lnTo>
                  <a:lnTo>
                    <a:pt x="572" y="153"/>
                  </a:lnTo>
                  <a:lnTo>
                    <a:pt x="570" y="147"/>
                  </a:lnTo>
                  <a:lnTo>
                    <a:pt x="568" y="142"/>
                  </a:lnTo>
                  <a:lnTo>
                    <a:pt x="564" y="137"/>
                  </a:lnTo>
                  <a:lnTo>
                    <a:pt x="559" y="133"/>
                  </a:lnTo>
                  <a:lnTo>
                    <a:pt x="554" y="130"/>
                  </a:lnTo>
                  <a:lnTo>
                    <a:pt x="548" y="129"/>
                  </a:lnTo>
                  <a:lnTo>
                    <a:pt x="541" y="128"/>
                  </a:lnTo>
                  <a:lnTo>
                    <a:pt x="541" y="128"/>
                  </a:lnTo>
                  <a:lnTo>
                    <a:pt x="535" y="129"/>
                  </a:lnTo>
                  <a:lnTo>
                    <a:pt x="529" y="130"/>
                  </a:lnTo>
                  <a:lnTo>
                    <a:pt x="524" y="133"/>
                  </a:lnTo>
                  <a:lnTo>
                    <a:pt x="519" y="137"/>
                  </a:lnTo>
                  <a:lnTo>
                    <a:pt x="515" y="142"/>
                  </a:lnTo>
                  <a:lnTo>
                    <a:pt x="512" y="147"/>
                  </a:lnTo>
                  <a:lnTo>
                    <a:pt x="510" y="153"/>
                  </a:lnTo>
                  <a:lnTo>
                    <a:pt x="510" y="160"/>
                  </a:lnTo>
                  <a:lnTo>
                    <a:pt x="510" y="304"/>
                  </a:lnTo>
                  <a:lnTo>
                    <a:pt x="409" y="143"/>
                  </a:lnTo>
                  <a:lnTo>
                    <a:pt x="409" y="143"/>
                  </a:lnTo>
                  <a:lnTo>
                    <a:pt x="407" y="140"/>
                  </a:lnTo>
                  <a:lnTo>
                    <a:pt x="407" y="140"/>
                  </a:lnTo>
                  <a:lnTo>
                    <a:pt x="403" y="135"/>
                  </a:lnTo>
                  <a:lnTo>
                    <a:pt x="403" y="135"/>
                  </a:lnTo>
                  <a:lnTo>
                    <a:pt x="397" y="132"/>
                  </a:lnTo>
                  <a:lnTo>
                    <a:pt x="397" y="132"/>
                  </a:lnTo>
                  <a:lnTo>
                    <a:pt x="392" y="130"/>
                  </a:lnTo>
                  <a:lnTo>
                    <a:pt x="392" y="130"/>
                  </a:lnTo>
                  <a:lnTo>
                    <a:pt x="386" y="129"/>
                  </a:lnTo>
                  <a:lnTo>
                    <a:pt x="386" y="129"/>
                  </a:lnTo>
                  <a:lnTo>
                    <a:pt x="382" y="128"/>
                  </a:lnTo>
                  <a:lnTo>
                    <a:pt x="382" y="128"/>
                  </a:lnTo>
                  <a:lnTo>
                    <a:pt x="380" y="129"/>
                  </a:lnTo>
                  <a:lnTo>
                    <a:pt x="380" y="129"/>
                  </a:lnTo>
                  <a:lnTo>
                    <a:pt x="374" y="130"/>
                  </a:lnTo>
                  <a:lnTo>
                    <a:pt x="374" y="130"/>
                  </a:lnTo>
                  <a:lnTo>
                    <a:pt x="367" y="132"/>
                  </a:lnTo>
                  <a:lnTo>
                    <a:pt x="367" y="132"/>
                  </a:lnTo>
                  <a:lnTo>
                    <a:pt x="365" y="133"/>
                  </a:lnTo>
                  <a:lnTo>
                    <a:pt x="365" y="133"/>
                  </a:lnTo>
                  <a:lnTo>
                    <a:pt x="363" y="135"/>
                  </a:lnTo>
                  <a:lnTo>
                    <a:pt x="363" y="135"/>
                  </a:lnTo>
                  <a:lnTo>
                    <a:pt x="359" y="139"/>
                  </a:lnTo>
                  <a:lnTo>
                    <a:pt x="359" y="139"/>
                  </a:lnTo>
                  <a:lnTo>
                    <a:pt x="354" y="145"/>
                  </a:lnTo>
                  <a:lnTo>
                    <a:pt x="354" y="145"/>
                  </a:lnTo>
                  <a:lnTo>
                    <a:pt x="352" y="150"/>
                  </a:lnTo>
                  <a:lnTo>
                    <a:pt x="352" y="150"/>
                  </a:lnTo>
                  <a:lnTo>
                    <a:pt x="351" y="157"/>
                  </a:lnTo>
                  <a:lnTo>
                    <a:pt x="351" y="157"/>
                  </a:lnTo>
                  <a:lnTo>
                    <a:pt x="350" y="160"/>
                  </a:lnTo>
                  <a:lnTo>
                    <a:pt x="350" y="414"/>
                  </a:lnTo>
                  <a:lnTo>
                    <a:pt x="350" y="414"/>
                  </a:lnTo>
                  <a:lnTo>
                    <a:pt x="351" y="420"/>
                  </a:lnTo>
                  <a:lnTo>
                    <a:pt x="353" y="426"/>
                  </a:lnTo>
                  <a:lnTo>
                    <a:pt x="356" y="431"/>
                  </a:lnTo>
                  <a:lnTo>
                    <a:pt x="360" y="437"/>
                  </a:lnTo>
                  <a:lnTo>
                    <a:pt x="364" y="440"/>
                  </a:lnTo>
                  <a:lnTo>
                    <a:pt x="369" y="443"/>
                  </a:lnTo>
                  <a:lnTo>
                    <a:pt x="376" y="445"/>
                  </a:lnTo>
                  <a:lnTo>
                    <a:pt x="382" y="445"/>
                  </a:lnTo>
                  <a:lnTo>
                    <a:pt x="382" y="445"/>
                  </a:lnTo>
                  <a:close/>
                  <a:moveTo>
                    <a:pt x="637" y="859"/>
                  </a:moveTo>
                  <a:lnTo>
                    <a:pt x="891" y="859"/>
                  </a:lnTo>
                  <a:lnTo>
                    <a:pt x="891" y="668"/>
                  </a:lnTo>
                  <a:lnTo>
                    <a:pt x="637" y="668"/>
                  </a:lnTo>
                  <a:lnTo>
                    <a:pt x="637" y="859"/>
                  </a:lnTo>
                  <a:close/>
                  <a:moveTo>
                    <a:pt x="860" y="128"/>
                  </a:moveTo>
                  <a:lnTo>
                    <a:pt x="669" y="128"/>
                  </a:lnTo>
                  <a:lnTo>
                    <a:pt x="669" y="128"/>
                  </a:lnTo>
                  <a:lnTo>
                    <a:pt x="662" y="129"/>
                  </a:lnTo>
                  <a:lnTo>
                    <a:pt x="656" y="130"/>
                  </a:lnTo>
                  <a:lnTo>
                    <a:pt x="651" y="133"/>
                  </a:lnTo>
                  <a:lnTo>
                    <a:pt x="646" y="137"/>
                  </a:lnTo>
                  <a:lnTo>
                    <a:pt x="642" y="142"/>
                  </a:lnTo>
                  <a:lnTo>
                    <a:pt x="639" y="147"/>
                  </a:lnTo>
                  <a:lnTo>
                    <a:pt x="638" y="153"/>
                  </a:lnTo>
                  <a:lnTo>
                    <a:pt x="637" y="160"/>
                  </a:lnTo>
                  <a:lnTo>
                    <a:pt x="637" y="160"/>
                  </a:lnTo>
                  <a:lnTo>
                    <a:pt x="638" y="166"/>
                  </a:lnTo>
                  <a:lnTo>
                    <a:pt x="639" y="172"/>
                  </a:lnTo>
                  <a:lnTo>
                    <a:pt x="642" y="177"/>
                  </a:lnTo>
                  <a:lnTo>
                    <a:pt x="646" y="182"/>
                  </a:lnTo>
                  <a:lnTo>
                    <a:pt x="651" y="186"/>
                  </a:lnTo>
                  <a:lnTo>
                    <a:pt x="656" y="189"/>
                  </a:lnTo>
                  <a:lnTo>
                    <a:pt x="662" y="191"/>
                  </a:lnTo>
                  <a:lnTo>
                    <a:pt x="669" y="191"/>
                  </a:lnTo>
                  <a:lnTo>
                    <a:pt x="860" y="191"/>
                  </a:lnTo>
                  <a:lnTo>
                    <a:pt x="860" y="191"/>
                  </a:lnTo>
                  <a:lnTo>
                    <a:pt x="866" y="191"/>
                  </a:lnTo>
                  <a:lnTo>
                    <a:pt x="872" y="189"/>
                  </a:lnTo>
                  <a:lnTo>
                    <a:pt x="877" y="186"/>
                  </a:lnTo>
                  <a:lnTo>
                    <a:pt x="882" y="182"/>
                  </a:lnTo>
                  <a:lnTo>
                    <a:pt x="886" y="177"/>
                  </a:lnTo>
                  <a:lnTo>
                    <a:pt x="889" y="172"/>
                  </a:lnTo>
                  <a:lnTo>
                    <a:pt x="891" y="166"/>
                  </a:lnTo>
                  <a:lnTo>
                    <a:pt x="891" y="160"/>
                  </a:lnTo>
                  <a:lnTo>
                    <a:pt x="891" y="160"/>
                  </a:lnTo>
                  <a:lnTo>
                    <a:pt x="891" y="153"/>
                  </a:lnTo>
                  <a:lnTo>
                    <a:pt x="889" y="147"/>
                  </a:lnTo>
                  <a:lnTo>
                    <a:pt x="886" y="142"/>
                  </a:lnTo>
                  <a:lnTo>
                    <a:pt x="882" y="137"/>
                  </a:lnTo>
                  <a:lnTo>
                    <a:pt x="877" y="133"/>
                  </a:lnTo>
                  <a:lnTo>
                    <a:pt x="872" y="130"/>
                  </a:lnTo>
                  <a:lnTo>
                    <a:pt x="866" y="129"/>
                  </a:lnTo>
                  <a:lnTo>
                    <a:pt x="860" y="128"/>
                  </a:lnTo>
                  <a:lnTo>
                    <a:pt x="860" y="128"/>
                  </a:lnTo>
                  <a:close/>
                  <a:moveTo>
                    <a:pt x="860" y="255"/>
                  </a:moveTo>
                  <a:lnTo>
                    <a:pt x="669" y="255"/>
                  </a:lnTo>
                  <a:lnTo>
                    <a:pt x="669" y="255"/>
                  </a:lnTo>
                  <a:lnTo>
                    <a:pt x="662" y="255"/>
                  </a:lnTo>
                  <a:lnTo>
                    <a:pt x="656" y="257"/>
                  </a:lnTo>
                  <a:lnTo>
                    <a:pt x="651" y="261"/>
                  </a:lnTo>
                  <a:lnTo>
                    <a:pt x="646" y="264"/>
                  </a:lnTo>
                  <a:lnTo>
                    <a:pt x="642" y="269"/>
                  </a:lnTo>
                  <a:lnTo>
                    <a:pt x="639" y="275"/>
                  </a:lnTo>
                  <a:lnTo>
                    <a:pt x="638" y="280"/>
                  </a:lnTo>
                  <a:lnTo>
                    <a:pt x="637" y="286"/>
                  </a:lnTo>
                  <a:lnTo>
                    <a:pt x="637" y="286"/>
                  </a:lnTo>
                  <a:lnTo>
                    <a:pt x="638" y="293"/>
                  </a:lnTo>
                  <a:lnTo>
                    <a:pt x="639" y="299"/>
                  </a:lnTo>
                  <a:lnTo>
                    <a:pt x="642" y="305"/>
                  </a:lnTo>
                  <a:lnTo>
                    <a:pt x="646" y="309"/>
                  </a:lnTo>
                  <a:lnTo>
                    <a:pt x="651" y="313"/>
                  </a:lnTo>
                  <a:lnTo>
                    <a:pt x="656" y="316"/>
                  </a:lnTo>
                  <a:lnTo>
                    <a:pt x="662" y="317"/>
                  </a:lnTo>
                  <a:lnTo>
                    <a:pt x="669" y="319"/>
                  </a:lnTo>
                  <a:lnTo>
                    <a:pt x="860" y="319"/>
                  </a:lnTo>
                  <a:lnTo>
                    <a:pt x="860" y="319"/>
                  </a:lnTo>
                  <a:lnTo>
                    <a:pt x="866" y="317"/>
                  </a:lnTo>
                  <a:lnTo>
                    <a:pt x="872" y="316"/>
                  </a:lnTo>
                  <a:lnTo>
                    <a:pt x="877" y="313"/>
                  </a:lnTo>
                  <a:lnTo>
                    <a:pt x="882" y="309"/>
                  </a:lnTo>
                  <a:lnTo>
                    <a:pt x="886" y="305"/>
                  </a:lnTo>
                  <a:lnTo>
                    <a:pt x="889" y="299"/>
                  </a:lnTo>
                  <a:lnTo>
                    <a:pt x="891" y="293"/>
                  </a:lnTo>
                  <a:lnTo>
                    <a:pt x="891" y="286"/>
                  </a:lnTo>
                  <a:lnTo>
                    <a:pt x="891" y="286"/>
                  </a:lnTo>
                  <a:lnTo>
                    <a:pt x="891" y="280"/>
                  </a:lnTo>
                  <a:lnTo>
                    <a:pt x="889" y="275"/>
                  </a:lnTo>
                  <a:lnTo>
                    <a:pt x="886" y="269"/>
                  </a:lnTo>
                  <a:lnTo>
                    <a:pt x="882" y="264"/>
                  </a:lnTo>
                  <a:lnTo>
                    <a:pt x="877" y="261"/>
                  </a:lnTo>
                  <a:lnTo>
                    <a:pt x="872" y="257"/>
                  </a:lnTo>
                  <a:lnTo>
                    <a:pt x="866" y="255"/>
                  </a:lnTo>
                  <a:lnTo>
                    <a:pt x="860" y="255"/>
                  </a:lnTo>
                  <a:lnTo>
                    <a:pt x="860" y="255"/>
                  </a:lnTo>
                  <a:close/>
                  <a:moveTo>
                    <a:pt x="860" y="382"/>
                  </a:moveTo>
                  <a:lnTo>
                    <a:pt x="669" y="382"/>
                  </a:lnTo>
                  <a:lnTo>
                    <a:pt x="669" y="382"/>
                  </a:lnTo>
                  <a:lnTo>
                    <a:pt x="662" y="383"/>
                  </a:lnTo>
                  <a:lnTo>
                    <a:pt x="656" y="385"/>
                  </a:lnTo>
                  <a:lnTo>
                    <a:pt x="651" y="387"/>
                  </a:lnTo>
                  <a:lnTo>
                    <a:pt x="646" y="392"/>
                  </a:lnTo>
                  <a:lnTo>
                    <a:pt x="642" y="396"/>
                  </a:lnTo>
                  <a:lnTo>
                    <a:pt x="639" y="401"/>
                  </a:lnTo>
                  <a:lnTo>
                    <a:pt x="638" y="408"/>
                  </a:lnTo>
                  <a:lnTo>
                    <a:pt x="637" y="414"/>
                  </a:lnTo>
                  <a:lnTo>
                    <a:pt x="637" y="414"/>
                  </a:lnTo>
                  <a:lnTo>
                    <a:pt x="638" y="420"/>
                  </a:lnTo>
                  <a:lnTo>
                    <a:pt x="639" y="426"/>
                  </a:lnTo>
                  <a:lnTo>
                    <a:pt x="642" y="431"/>
                  </a:lnTo>
                  <a:lnTo>
                    <a:pt x="646" y="437"/>
                  </a:lnTo>
                  <a:lnTo>
                    <a:pt x="651" y="440"/>
                  </a:lnTo>
                  <a:lnTo>
                    <a:pt x="656" y="443"/>
                  </a:lnTo>
                  <a:lnTo>
                    <a:pt x="662" y="445"/>
                  </a:lnTo>
                  <a:lnTo>
                    <a:pt x="669" y="445"/>
                  </a:lnTo>
                  <a:lnTo>
                    <a:pt x="860" y="445"/>
                  </a:lnTo>
                  <a:lnTo>
                    <a:pt x="860" y="445"/>
                  </a:lnTo>
                  <a:lnTo>
                    <a:pt x="866" y="445"/>
                  </a:lnTo>
                  <a:lnTo>
                    <a:pt x="872" y="443"/>
                  </a:lnTo>
                  <a:lnTo>
                    <a:pt x="877" y="440"/>
                  </a:lnTo>
                  <a:lnTo>
                    <a:pt x="882" y="437"/>
                  </a:lnTo>
                  <a:lnTo>
                    <a:pt x="886" y="431"/>
                  </a:lnTo>
                  <a:lnTo>
                    <a:pt x="889" y="426"/>
                  </a:lnTo>
                  <a:lnTo>
                    <a:pt x="891" y="420"/>
                  </a:lnTo>
                  <a:lnTo>
                    <a:pt x="891" y="414"/>
                  </a:lnTo>
                  <a:lnTo>
                    <a:pt x="891" y="414"/>
                  </a:lnTo>
                  <a:lnTo>
                    <a:pt x="891" y="408"/>
                  </a:lnTo>
                  <a:lnTo>
                    <a:pt x="889" y="401"/>
                  </a:lnTo>
                  <a:lnTo>
                    <a:pt x="886" y="396"/>
                  </a:lnTo>
                  <a:lnTo>
                    <a:pt x="882" y="392"/>
                  </a:lnTo>
                  <a:lnTo>
                    <a:pt x="877" y="387"/>
                  </a:lnTo>
                  <a:lnTo>
                    <a:pt x="872" y="385"/>
                  </a:lnTo>
                  <a:lnTo>
                    <a:pt x="866" y="383"/>
                  </a:lnTo>
                  <a:lnTo>
                    <a:pt x="860" y="382"/>
                  </a:lnTo>
                  <a:lnTo>
                    <a:pt x="860" y="382"/>
                  </a:lnTo>
                  <a:close/>
                  <a:moveTo>
                    <a:pt x="541" y="668"/>
                  </a:moveTo>
                  <a:lnTo>
                    <a:pt x="382" y="668"/>
                  </a:lnTo>
                  <a:lnTo>
                    <a:pt x="382" y="668"/>
                  </a:lnTo>
                  <a:lnTo>
                    <a:pt x="376" y="669"/>
                  </a:lnTo>
                  <a:lnTo>
                    <a:pt x="369" y="670"/>
                  </a:lnTo>
                  <a:lnTo>
                    <a:pt x="364" y="674"/>
                  </a:lnTo>
                  <a:lnTo>
                    <a:pt x="360" y="678"/>
                  </a:lnTo>
                  <a:lnTo>
                    <a:pt x="356" y="682"/>
                  </a:lnTo>
                  <a:lnTo>
                    <a:pt x="353" y="688"/>
                  </a:lnTo>
                  <a:lnTo>
                    <a:pt x="351" y="694"/>
                  </a:lnTo>
                  <a:lnTo>
                    <a:pt x="350" y="701"/>
                  </a:lnTo>
                  <a:lnTo>
                    <a:pt x="350" y="701"/>
                  </a:lnTo>
                  <a:lnTo>
                    <a:pt x="351" y="707"/>
                  </a:lnTo>
                  <a:lnTo>
                    <a:pt x="353" y="712"/>
                  </a:lnTo>
                  <a:lnTo>
                    <a:pt x="356" y="718"/>
                  </a:lnTo>
                  <a:lnTo>
                    <a:pt x="360" y="723"/>
                  </a:lnTo>
                  <a:lnTo>
                    <a:pt x="364" y="726"/>
                  </a:lnTo>
                  <a:lnTo>
                    <a:pt x="369" y="729"/>
                  </a:lnTo>
                  <a:lnTo>
                    <a:pt x="376" y="732"/>
                  </a:lnTo>
                  <a:lnTo>
                    <a:pt x="382" y="732"/>
                  </a:lnTo>
                  <a:lnTo>
                    <a:pt x="541" y="732"/>
                  </a:lnTo>
                  <a:lnTo>
                    <a:pt x="541" y="732"/>
                  </a:lnTo>
                  <a:lnTo>
                    <a:pt x="548" y="732"/>
                  </a:lnTo>
                  <a:lnTo>
                    <a:pt x="554" y="729"/>
                  </a:lnTo>
                  <a:lnTo>
                    <a:pt x="559" y="726"/>
                  </a:lnTo>
                  <a:lnTo>
                    <a:pt x="564" y="723"/>
                  </a:lnTo>
                  <a:lnTo>
                    <a:pt x="568" y="718"/>
                  </a:lnTo>
                  <a:lnTo>
                    <a:pt x="570" y="712"/>
                  </a:lnTo>
                  <a:lnTo>
                    <a:pt x="572" y="707"/>
                  </a:lnTo>
                  <a:lnTo>
                    <a:pt x="573" y="701"/>
                  </a:lnTo>
                  <a:lnTo>
                    <a:pt x="573" y="701"/>
                  </a:lnTo>
                  <a:lnTo>
                    <a:pt x="572" y="694"/>
                  </a:lnTo>
                  <a:lnTo>
                    <a:pt x="570" y="688"/>
                  </a:lnTo>
                  <a:lnTo>
                    <a:pt x="568" y="682"/>
                  </a:lnTo>
                  <a:lnTo>
                    <a:pt x="564" y="678"/>
                  </a:lnTo>
                  <a:lnTo>
                    <a:pt x="559" y="674"/>
                  </a:lnTo>
                  <a:lnTo>
                    <a:pt x="554" y="670"/>
                  </a:lnTo>
                  <a:lnTo>
                    <a:pt x="548" y="669"/>
                  </a:lnTo>
                  <a:lnTo>
                    <a:pt x="541" y="668"/>
                  </a:lnTo>
                  <a:lnTo>
                    <a:pt x="541" y="668"/>
                  </a:lnTo>
                  <a:close/>
                  <a:moveTo>
                    <a:pt x="541" y="796"/>
                  </a:moveTo>
                  <a:lnTo>
                    <a:pt x="382" y="796"/>
                  </a:lnTo>
                  <a:lnTo>
                    <a:pt x="382" y="796"/>
                  </a:lnTo>
                  <a:lnTo>
                    <a:pt x="376" y="796"/>
                  </a:lnTo>
                  <a:lnTo>
                    <a:pt x="369" y="798"/>
                  </a:lnTo>
                  <a:lnTo>
                    <a:pt x="364" y="801"/>
                  </a:lnTo>
                  <a:lnTo>
                    <a:pt x="360" y="805"/>
                  </a:lnTo>
                  <a:lnTo>
                    <a:pt x="356" y="810"/>
                  </a:lnTo>
                  <a:lnTo>
                    <a:pt x="353" y="815"/>
                  </a:lnTo>
                  <a:lnTo>
                    <a:pt x="351" y="821"/>
                  </a:lnTo>
                  <a:lnTo>
                    <a:pt x="350" y="827"/>
                  </a:lnTo>
                  <a:lnTo>
                    <a:pt x="350" y="827"/>
                  </a:lnTo>
                  <a:lnTo>
                    <a:pt x="351" y="834"/>
                  </a:lnTo>
                  <a:lnTo>
                    <a:pt x="353" y="840"/>
                  </a:lnTo>
                  <a:lnTo>
                    <a:pt x="356" y="845"/>
                  </a:lnTo>
                  <a:lnTo>
                    <a:pt x="360" y="850"/>
                  </a:lnTo>
                  <a:lnTo>
                    <a:pt x="364" y="854"/>
                  </a:lnTo>
                  <a:lnTo>
                    <a:pt x="369" y="857"/>
                  </a:lnTo>
                  <a:lnTo>
                    <a:pt x="376" y="858"/>
                  </a:lnTo>
                  <a:lnTo>
                    <a:pt x="382" y="859"/>
                  </a:lnTo>
                  <a:lnTo>
                    <a:pt x="541" y="859"/>
                  </a:lnTo>
                  <a:lnTo>
                    <a:pt x="541" y="859"/>
                  </a:lnTo>
                  <a:lnTo>
                    <a:pt x="548" y="858"/>
                  </a:lnTo>
                  <a:lnTo>
                    <a:pt x="554" y="857"/>
                  </a:lnTo>
                  <a:lnTo>
                    <a:pt x="559" y="854"/>
                  </a:lnTo>
                  <a:lnTo>
                    <a:pt x="564" y="850"/>
                  </a:lnTo>
                  <a:lnTo>
                    <a:pt x="568" y="845"/>
                  </a:lnTo>
                  <a:lnTo>
                    <a:pt x="570" y="840"/>
                  </a:lnTo>
                  <a:lnTo>
                    <a:pt x="572" y="834"/>
                  </a:lnTo>
                  <a:lnTo>
                    <a:pt x="573" y="827"/>
                  </a:lnTo>
                  <a:lnTo>
                    <a:pt x="573" y="827"/>
                  </a:lnTo>
                  <a:lnTo>
                    <a:pt x="572" y="821"/>
                  </a:lnTo>
                  <a:lnTo>
                    <a:pt x="570" y="815"/>
                  </a:lnTo>
                  <a:lnTo>
                    <a:pt x="568" y="810"/>
                  </a:lnTo>
                  <a:lnTo>
                    <a:pt x="564" y="805"/>
                  </a:lnTo>
                  <a:lnTo>
                    <a:pt x="559" y="801"/>
                  </a:lnTo>
                  <a:lnTo>
                    <a:pt x="554" y="798"/>
                  </a:lnTo>
                  <a:lnTo>
                    <a:pt x="548" y="796"/>
                  </a:lnTo>
                  <a:lnTo>
                    <a:pt x="541" y="796"/>
                  </a:lnTo>
                  <a:lnTo>
                    <a:pt x="541" y="796"/>
                  </a:lnTo>
                  <a:close/>
                  <a:moveTo>
                    <a:pt x="860" y="510"/>
                  </a:moveTo>
                  <a:lnTo>
                    <a:pt x="382" y="510"/>
                  </a:lnTo>
                  <a:lnTo>
                    <a:pt x="382" y="510"/>
                  </a:lnTo>
                  <a:lnTo>
                    <a:pt x="376" y="510"/>
                  </a:lnTo>
                  <a:lnTo>
                    <a:pt x="369" y="512"/>
                  </a:lnTo>
                  <a:lnTo>
                    <a:pt x="364" y="515"/>
                  </a:lnTo>
                  <a:lnTo>
                    <a:pt x="360" y="518"/>
                  </a:lnTo>
                  <a:lnTo>
                    <a:pt x="356" y="523"/>
                  </a:lnTo>
                  <a:lnTo>
                    <a:pt x="353" y="529"/>
                  </a:lnTo>
                  <a:lnTo>
                    <a:pt x="351" y="534"/>
                  </a:lnTo>
                  <a:lnTo>
                    <a:pt x="350" y="541"/>
                  </a:lnTo>
                  <a:lnTo>
                    <a:pt x="350" y="573"/>
                  </a:lnTo>
                  <a:lnTo>
                    <a:pt x="350" y="573"/>
                  </a:lnTo>
                  <a:lnTo>
                    <a:pt x="351" y="579"/>
                  </a:lnTo>
                  <a:lnTo>
                    <a:pt x="353" y="586"/>
                  </a:lnTo>
                  <a:lnTo>
                    <a:pt x="356" y="591"/>
                  </a:lnTo>
                  <a:lnTo>
                    <a:pt x="360" y="595"/>
                  </a:lnTo>
                  <a:lnTo>
                    <a:pt x="364" y="600"/>
                  </a:lnTo>
                  <a:lnTo>
                    <a:pt x="369" y="602"/>
                  </a:lnTo>
                  <a:lnTo>
                    <a:pt x="376" y="604"/>
                  </a:lnTo>
                  <a:lnTo>
                    <a:pt x="382" y="605"/>
                  </a:lnTo>
                  <a:lnTo>
                    <a:pt x="860" y="605"/>
                  </a:lnTo>
                  <a:lnTo>
                    <a:pt x="860" y="605"/>
                  </a:lnTo>
                  <a:lnTo>
                    <a:pt x="866" y="604"/>
                  </a:lnTo>
                  <a:lnTo>
                    <a:pt x="872" y="602"/>
                  </a:lnTo>
                  <a:lnTo>
                    <a:pt x="877" y="600"/>
                  </a:lnTo>
                  <a:lnTo>
                    <a:pt x="882" y="595"/>
                  </a:lnTo>
                  <a:lnTo>
                    <a:pt x="886" y="591"/>
                  </a:lnTo>
                  <a:lnTo>
                    <a:pt x="889" y="586"/>
                  </a:lnTo>
                  <a:lnTo>
                    <a:pt x="891" y="579"/>
                  </a:lnTo>
                  <a:lnTo>
                    <a:pt x="891" y="573"/>
                  </a:lnTo>
                  <a:lnTo>
                    <a:pt x="891" y="541"/>
                  </a:lnTo>
                  <a:lnTo>
                    <a:pt x="891" y="541"/>
                  </a:lnTo>
                  <a:lnTo>
                    <a:pt x="891" y="534"/>
                  </a:lnTo>
                  <a:lnTo>
                    <a:pt x="889" y="529"/>
                  </a:lnTo>
                  <a:lnTo>
                    <a:pt x="886" y="523"/>
                  </a:lnTo>
                  <a:lnTo>
                    <a:pt x="882" y="518"/>
                  </a:lnTo>
                  <a:lnTo>
                    <a:pt x="877" y="515"/>
                  </a:lnTo>
                  <a:lnTo>
                    <a:pt x="872" y="512"/>
                  </a:lnTo>
                  <a:lnTo>
                    <a:pt x="866" y="510"/>
                  </a:lnTo>
                  <a:lnTo>
                    <a:pt x="860" y="510"/>
                  </a:lnTo>
                  <a:lnTo>
                    <a:pt x="860" y="51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3" name="组合 52"/>
          <p:cNvGrpSpPr/>
          <p:nvPr/>
        </p:nvGrpSpPr>
        <p:grpSpPr>
          <a:xfrm>
            <a:off x="10920692" y="1801983"/>
            <a:ext cx="647916" cy="648000"/>
            <a:chOff x="10774845" y="1878864"/>
            <a:chExt cx="648000" cy="648000"/>
          </a:xfrm>
        </p:grpSpPr>
        <p:sp>
          <p:nvSpPr>
            <p:cNvPr id="35" name="椭圆 34"/>
            <p:cNvSpPr/>
            <p:nvPr/>
          </p:nvSpPr>
          <p:spPr>
            <a:xfrm>
              <a:off x="10774845" y="1878864"/>
              <a:ext cx="648000"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2" name="Freeform 115"/>
            <p:cNvSpPr>
              <a:spLocks noEditPoints="1"/>
            </p:cNvSpPr>
            <p:nvPr/>
          </p:nvSpPr>
          <p:spPr bwMode="auto">
            <a:xfrm>
              <a:off x="10936920" y="204173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9" name="组合 48"/>
          <p:cNvGrpSpPr/>
          <p:nvPr/>
        </p:nvGrpSpPr>
        <p:grpSpPr>
          <a:xfrm>
            <a:off x="916306" y="3419723"/>
            <a:ext cx="647916" cy="648000"/>
            <a:chOff x="769156" y="3496604"/>
            <a:chExt cx="648000" cy="648000"/>
          </a:xfrm>
        </p:grpSpPr>
        <p:sp>
          <p:nvSpPr>
            <p:cNvPr id="30" name="椭圆 29"/>
            <p:cNvSpPr/>
            <p:nvPr/>
          </p:nvSpPr>
          <p:spPr>
            <a:xfrm>
              <a:off x="769156" y="3496604"/>
              <a:ext cx="648000"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4" name="Freeform 47"/>
            <p:cNvSpPr>
              <a:spLocks noEditPoints="1"/>
            </p:cNvSpPr>
            <p:nvPr/>
          </p:nvSpPr>
          <p:spPr bwMode="auto">
            <a:xfrm>
              <a:off x="932025" y="3688842"/>
              <a:ext cx="322263" cy="263525"/>
            </a:xfrm>
            <a:custGeom>
              <a:avLst/>
              <a:gdLst>
                <a:gd name="T0" fmla="*/ 53 w 1017"/>
                <a:gd name="T1" fmla="*/ 288 h 828"/>
                <a:gd name="T2" fmla="*/ 19 w 1017"/>
                <a:gd name="T3" fmla="*/ 329 h 828"/>
                <a:gd name="T4" fmla="*/ 0 w 1017"/>
                <a:gd name="T5" fmla="*/ 415 h 828"/>
                <a:gd name="T6" fmla="*/ 25 w 1017"/>
                <a:gd name="T7" fmla="*/ 512 h 828"/>
                <a:gd name="T8" fmla="*/ 158 w 1017"/>
                <a:gd name="T9" fmla="*/ 573 h 828"/>
                <a:gd name="T10" fmla="*/ 166 w 1017"/>
                <a:gd name="T11" fmla="*/ 737 h 828"/>
                <a:gd name="T12" fmla="*/ 209 w 1017"/>
                <a:gd name="T13" fmla="*/ 785 h 828"/>
                <a:gd name="T14" fmla="*/ 413 w 1017"/>
                <a:gd name="T15" fmla="*/ 795 h 828"/>
                <a:gd name="T16" fmla="*/ 474 w 1017"/>
                <a:gd name="T17" fmla="*/ 774 h 828"/>
                <a:gd name="T18" fmla="*/ 506 w 1017"/>
                <a:gd name="T19" fmla="*/ 719 h 828"/>
                <a:gd name="T20" fmla="*/ 654 w 1017"/>
                <a:gd name="T21" fmla="*/ 731 h 828"/>
                <a:gd name="T22" fmla="*/ 693 w 1017"/>
                <a:gd name="T23" fmla="*/ 727 h 828"/>
                <a:gd name="T24" fmla="*/ 745 w 1017"/>
                <a:gd name="T25" fmla="*/ 629 h 828"/>
                <a:gd name="T26" fmla="*/ 763 w 1017"/>
                <a:gd name="T27" fmla="*/ 358 h 828"/>
                <a:gd name="T28" fmla="*/ 724 w 1017"/>
                <a:gd name="T29" fmla="*/ 136 h 828"/>
                <a:gd name="T30" fmla="*/ 667 w 1017"/>
                <a:gd name="T31" fmla="*/ 96 h 828"/>
                <a:gd name="T32" fmla="*/ 440 w 1017"/>
                <a:gd name="T33" fmla="*/ 718 h 828"/>
                <a:gd name="T34" fmla="*/ 254 w 1017"/>
                <a:gd name="T35" fmla="*/ 732 h 828"/>
                <a:gd name="T36" fmla="*/ 223 w 1017"/>
                <a:gd name="T37" fmla="*/ 706 h 828"/>
                <a:gd name="T38" fmla="*/ 593 w 1017"/>
                <a:gd name="T39" fmla="*/ 643 h 828"/>
                <a:gd name="T40" fmla="*/ 64 w 1017"/>
                <a:gd name="T41" fmla="*/ 427 h 828"/>
                <a:gd name="T42" fmla="*/ 76 w 1017"/>
                <a:gd name="T43" fmla="*/ 356 h 828"/>
                <a:gd name="T44" fmla="*/ 578 w 1017"/>
                <a:gd name="T45" fmla="*/ 276 h 828"/>
                <a:gd name="T46" fmla="*/ 574 w 1017"/>
                <a:gd name="T47" fmla="*/ 490 h 828"/>
                <a:gd name="T48" fmla="*/ 593 w 1017"/>
                <a:gd name="T49" fmla="*/ 643 h 828"/>
                <a:gd name="T50" fmla="*/ 642 w 1017"/>
                <a:gd name="T51" fmla="*/ 557 h 828"/>
                <a:gd name="T52" fmla="*/ 642 w 1017"/>
                <a:gd name="T53" fmla="*/ 271 h 828"/>
                <a:gd name="T54" fmla="*/ 672 w 1017"/>
                <a:gd name="T55" fmla="*/ 175 h 828"/>
                <a:gd name="T56" fmla="*/ 699 w 1017"/>
                <a:gd name="T57" fmla="*/ 415 h 828"/>
                <a:gd name="T58" fmla="*/ 678 w 1017"/>
                <a:gd name="T59" fmla="*/ 638 h 828"/>
                <a:gd name="T60" fmla="*/ 857 w 1017"/>
                <a:gd name="T61" fmla="*/ 621 h 828"/>
                <a:gd name="T62" fmla="*/ 890 w 1017"/>
                <a:gd name="T63" fmla="*/ 415 h 828"/>
                <a:gd name="T64" fmla="*/ 846 w 1017"/>
                <a:gd name="T65" fmla="*/ 176 h 828"/>
                <a:gd name="T66" fmla="*/ 809 w 1017"/>
                <a:gd name="T67" fmla="*/ 128 h 828"/>
                <a:gd name="T68" fmla="*/ 776 w 1017"/>
                <a:gd name="T69" fmla="*/ 143 h 828"/>
                <a:gd name="T70" fmla="*/ 787 w 1017"/>
                <a:gd name="T71" fmla="*/ 200 h 828"/>
                <a:gd name="T72" fmla="*/ 827 w 1017"/>
                <a:gd name="T73" fmla="*/ 415 h 828"/>
                <a:gd name="T74" fmla="*/ 797 w 1017"/>
                <a:gd name="T75" fmla="*/ 599 h 828"/>
                <a:gd name="T76" fmla="*/ 774 w 1017"/>
                <a:gd name="T77" fmla="*/ 680 h 828"/>
                <a:gd name="T78" fmla="*/ 804 w 1017"/>
                <a:gd name="T79" fmla="*/ 700 h 828"/>
                <a:gd name="T80" fmla="*/ 832 w 1017"/>
                <a:gd name="T81" fmla="*/ 682 h 828"/>
                <a:gd name="T82" fmla="*/ 830 w 1017"/>
                <a:gd name="T83" fmla="*/ 1 h 828"/>
                <a:gd name="T84" fmla="*/ 807 w 1017"/>
                <a:gd name="T85" fmla="*/ 28 h 828"/>
                <a:gd name="T86" fmla="*/ 832 w 1017"/>
                <a:gd name="T87" fmla="*/ 71 h 828"/>
                <a:gd name="T88" fmla="*/ 917 w 1017"/>
                <a:gd name="T89" fmla="*/ 209 h 828"/>
                <a:gd name="T90" fmla="*/ 954 w 1017"/>
                <a:gd name="T91" fmla="*/ 387 h 828"/>
                <a:gd name="T92" fmla="*/ 938 w 1017"/>
                <a:gd name="T93" fmla="*/ 547 h 828"/>
                <a:gd name="T94" fmla="*/ 874 w 1017"/>
                <a:gd name="T95" fmla="*/ 705 h 828"/>
                <a:gd name="T96" fmla="*/ 810 w 1017"/>
                <a:gd name="T97" fmla="*/ 781 h 828"/>
                <a:gd name="T98" fmla="*/ 814 w 1017"/>
                <a:gd name="T99" fmla="*/ 817 h 828"/>
                <a:gd name="T100" fmla="*/ 849 w 1017"/>
                <a:gd name="T101" fmla="*/ 825 h 828"/>
                <a:gd name="T102" fmla="*/ 926 w 1017"/>
                <a:gd name="T103" fmla="*/ 743 h 828"/>
                <a:gd name="T104" fmla="*/ 1001 w 1017"/>
                <a:gd name="T105" fmla="*/ 565 h 828"/>
                <a:gd name="T106" fmla="*/ 1017 w 1017"/>
                <a:gd name="T107" fmla="*/ 383 h 828"/>
                <a:gd name="T108" fmla="*/ 975 w 1017"/>
                <a:gd name="T109" fmla="*/ 182 h 828"/>
                <a:gd name="T110" fmla="*/ 877 w 1017"/>
                <a:gd name="T111" fmla="*/ 2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28">
                  <a:moveTo>
                    <a:pt x="667" y="96"/>
                  </a:moveTo>
                  <a:lnTo>
                    <a:pt x="667" y="96"/>
                  </a:lnTo>
                  <a:lnTo>
                    <a:pt x="662" y="96"/>
                  </a:lnTo>
                  <a:lnTo>
                    <a:pt x="654" y="97"/>
                  </a:lnTo>
                  <a:lnTo>
                    <a:pt x="647" y="99"/>
                  </a:lnTo>
                  <a:lnTo>
                    <a:pt x="637" y="104"/>
                  </a:lnTo>
                  <a:lnTo>
                    <a:pt x="53" y="288"/>
                  </a:lnTo>
                  <a:lnTo>
                    <a:pt x="53" y="288"/>
                  </a:lnTo>
                  <a:lnTo>
                    <a:pt x="47" y="291"/>
                  </a:lnTo>
                  <a:lnTo>
                    <a:pt x="40" y="297"/>
                  </a:lnTo>
                  <a:lnTo>
                    <a:pt x="40" y="297"/>
                  </a:lnTo>
                  <a:lnTo>
                    <a:pt x="33" y="306"/>
                  </a:lnTo>
                  <a:lnTo>
                    <a:pt x="25" y="316"/>
                  </a:lnTo>
                  <a:lnTo>
                    <a:pt x="19" y="329"/>
                  </a:lnTo>
                  <a:lnTo>
                    <a:pt x="11" y="345"/>
                  </a:lnTo>
                  <a:lnTo>
                    <a:pt x="5" y="365"/>
                  </a:lnTo>
                  <a:lnTo>
                    <a:pt x="3" y="376"/>
                  </a:lnTo>
                  <a:lnTo>
                    <a:pt x="1" y="388"/>
                  </a:lnTo>
                  <a:lnTo>
                    <a:pt x="0" y="401"/>
                  </a:lnTo>
                  <a:lnTo>
                    <a:pt x="0" y="415"/>
                  </a:lnTo>
                  <a:lnTo>
                    <a:pt x="0" y="415"/>
                  </a:lnTo>
                  <a:lnTo>
                    <a:pt x="0" y="427"/>
                  </a:lnTo>
                  <a:lnTo>
                    <a:pt x="1" y="440"/>
                  </a:lnTo>
                  <a:lnTo>
                    <a:pt x="3" y="452"/>
                  </a:lnTo>
                  <a:lnTo>
                    <a:pt x="5" y="464"/>
                  </a:lnTo>
                  <a:lnTo>
                    <a:pt x="11" y="483"/>
                  </a:lnTo>
                  <a:lnTo>
                    <a:pt x="19" y="499"/>
                  </a:lnTo>
                  <a:lnTo>
                    <a:pt x="25" y="512"/>
                  </a:lnTo>
                  <a:lnTo>
                    <a:pt x="33" y="522"/>
                  </a:lnTo>
                  <a:lnTo>
                    <a:pt x="40" y="531"/>
                  </a:lnTo>
                  <a:lnTo>
                    <a:pt x="40" y="531"/>
                  </a:lnTo>
                  <a:lnTo>
                    <a:pt x="47" y="537"/>
                  </a:lnTo>
                  <a:lnTo>
                    <a:pt x="53" y="540"/>
                  </a:lnTo>
                  <a:lnTo>
                    <a:pt x="158" y="573"/>
                  </a:lnTo>
                  <a:lnTo>
                    <a:pt x="158" y="573"/>
                  </a:lnTo>
                  <a:lnTo>
                    <a:pt x="158" y="573"/>
                  </a:lnTo>
                  <a:lnTo>
                    <a:pt x="158" y="700"/>
                  </a:lnTo>
                  <a:lnTo>
                    <a:pt x="158" y="700"/>
                  </a:lnTo>
                  <a:lnTo>
                    <a:pt x="160" y="710"/>
                  </a:lnTo>
                  <a:lnTo>
                    <a:pt x="161" y="719"/>
                  </a:lnTo>
                  <a:lnTo>
                    <a:pt x="163" y="729"/>
                  </a:lnTo>
                  <a:lnTo>
                    <a:pt x="166" y="737"/>
                  </a:lnTo>
                  <a:lnTo>
                    <a:pt x="170" y="746"/>
                  </a:lnTo>
                  <a:lnTo>
                    <a:pt x="175" y="754"/>
                  </a:lnTo>
                  <a:lnTo>
                    <a:pt x="180" y="761"/>
                  </a:lnTo>
                  <a:lnTo>
                    <a:pt x="186" y="768"/>
                  </a:lnTo>
                  <a:lnTo>
                    <a:pt x="193" y="774"/>
                  </a:lnTo>
                  <a:lnTo>
                    <a:pt x="200" y="779"/>
                  </a:lnTo>
                  <a:lnTo>
                    <a:pt x="209" y="785"/>
                  </a:lnTo>
                  <a:lnTo>
                    <a:pt x="216" y="788"/>
                  </a:lnTo>
                  <a:lnTo>
                    <a:pt x="226" y="791"/>
                  </a:lnTo>
                  <a:lnTo>
                    <a:pt x="235" y="793"/>
                  </a:lnTo>
                  <a:lnTo>
                    <a:pt x="244" y="795"/>
                  </a:lnTo>
                  <a:lnTo>
                    <a:pt x="254" y="795"/>
                  </a:lnTo>
                  <a:lnTo>
                    <a:pt x="413" y="795"/>
                  </a:lnTo>
                  <a:lnTo>
                    <a:pt x="413" y="795"/>
                  </a:lnTo>
                  <a:lnTo>
                    <a:pt x="422" y="795"/>
                  </a:lnTo>
                  <a:lnTo>
                    <a:pt x="432" y="793"/>
                  </a:lnTo>
                  <a:lnTo>
                    <a:pt x="442" y="791"/>
                  </a:lnTo>
                  <a:lnTo>
                    <a:pt x="450" y="788"/>
                  </a:lnTo>
                  <a:lnTo>
                    <a:pt x="459" y="785"/>
                  </a:lnTo>
                  <a:lnTo>
                    <a:pt x="466" y="779"/>
                  </a:lnTo>
                  <a:lnTo>
                    <a:pt x="474" y="774"/>
                  </a:lnTo>
                  <a:lnTo>
                    <a:pt x="480" y="768"/>
                  </a:lnTo>
                  <a:lnTo>
                    <a:pt x="487" y="761"/>
                  </a:lnTo>
                  <a:lnTo>
                    <a:pt x="492" y="754"/>
                  </a:lnTo>
                  <a:lnTo>
                    <a:pt x="496" y="746"/>
                  </a:lnTo>
                  <a:lnTo>
                    <a:pt x="501" y="737"/>
                  </a:lnTo>
                  <a:lnTo>
                    <a:pt x="504" y="729"/>
                  </a:lnTo>
                  <a:lnTo>
                    <a:pt x="506" y="719"/>
                  </a:lnTo>
                  <a:lnTo>
                    <a:pt x="508" y="710"/>
                  </a:lnTo>
                  <a:lnTo>
                    <a:pt x="508" y="700"/>
                  </a:lnTo>
                  <a:lnTo>
                    <a:pt x="508" y="684"/>
                  </a:lnTo>
                  <a:lnTo>
                    <a:pt x="637" y="725"/>
                  </a:lnTo>
                  <a:lnTo>
                    <a:pt x="637" y="725"/>
                  </a:lnTo>
                  <a:lnTo>
                    <a:pt x="647" y="729"/>
                  </a:lnTo>
                  <a:lnTo>
                    <a:pt x="654" y="731"/>
                  </a:lnTo>
                  <a:lnTo>
                    <a:pt x="662" y="732"/>
                  </a:lnTo>
                  <a:lnTo>
                    <a:pt x="667" y="732"/>
                  </a:lnTo>
                  <a:lnTo>
                    <a:pt x="667" y="732"/>
                  </a:lnTo>
                  <a:lnTo>
                    <a:pt x="667" y="732"/>
                  </a:lnTo>
                  <a:lnTo>
                    <a:pt x="679" y="731"/>
                  </a:lnTo>
                  <a:lnTo>
                    <a:pt x="685" y="730"/>
                  </a:lnTo>
                  <a:lnTo>
                    <a:pt x="693" y="727"/>
                  </a:lnTo>
                  <a:lnTo>
                    <a:pt x="700" y="722"/>
                  </a:lnTo>
                  <a:lnTo>
                    <a:pt x="708" y="715"/>
                  </a:lnTo>
                  <a:lnTo>
                    <a:pt x="716" y="705"/>
                  </a:lnTo>
                  <a:lnTo>
                    <a:pt x="724" y="692"/>
                  </a:lnTo>
                  <a:lnTo>
                    <a:pt x="731" y="675"/>
                  </a:lnTo>
                  <a:lnTo>
                    <a:pt x="739" y="654"/>
                  </a:lnTo>
                  <a:lnTo>
                    <a:pt x="745" y="629"/>
                  </a:lnTo>
                  <a:lnTo>
                    <a:pt x="752" y="598"/>
                  </a:lnTo>
                  <a:lnTo>
                    <a:pt x="756" y="562"/>
                  </a:lnTo>
                  <a:lnTo>
                    <a:pt x="759" y="519"/>
                  </a:lnTo>
                  <a:lnTo>
                    <a:pt x="763" y="470"/>
                  </a:lnTo>
                  <a:lnTo>
                    <a:pt x="763" y="415"/>
                  </a:lnTo>
                  <a:lnTo>
                    <a:pt x="763" y="415"/>
                  </a:lnTo>
                  <a:lnTo>
                    <a:pt x="763" y="358"/>
                  </a:lnTo>
                  <a:lnTo>
                    <a:pt x="759" y="309"/>
                  </a:lnTo>
                  <a:lnTo>
                    <a:pt x="756" y="266"/>
                  </a:lnTo>
                  <a:lnTo>
                    <a:pt x="751" y="230"/>
                  </a:lnTo>
                  <a:lnTo>
                    <a:pt x="745" y="199"/>
                  </a:lnTo>
                  <a:lnTo>
                    <a:pt x="739" y="174"/>
                  </a:lnTo>
                  <a:lnTo>
                    <a:pt x="731" y="153"/>
                  </a:lnTo>
                  <a:lnTo>
                    <a:pt x="724" y="136"/>
                  </a:lnTo>
                  <a:lnTo>
                    <a:pt x="716" y="123"/>
                  </a:lnTo>
                  <a:lnTo>
                    <a:pt x="708" y="113"/>
                  </a:lnTo>
                  <a:lnTo>
                    <a:pt x="700" y="106"/>
                  </a:lnTo>
                  <a:lnTo>
                    <a:pt x="693" y="101"/>
                  </a:lnTo>
                  <a:lnTo>
                    <a:pt x="685" y="98"/>
                  </a:lnTo>
                  <a:lnTo>
                    <a:pt x="678" y="97"/>
                  </a:lnTo>
                  <a:lnTo>
                    <a:pt x="667" y="96"/>
                  </a:lnTo>
                  <a:lnTo>
                    <a:pt x="667" y="96"/>
                  </a:lnTo>
                  <a:close/>
                  <a:moveTo>
                    <a:pt x="445" y="669"/>
                  </a:moveTo>
                  <a:lnTo>
                    <a:pt x="445" y="700"/>
                  </a:lnTo>
                  <a:lnTo>
                    <a:pt x="445" y="700"/>
                  </a:lnTo>
                  <a:lnTo>
                    <a:pt x="444" y="706"/>
                  </a:lnTo>
                  <a:lnTo>
                    <a:pt x="443" y="713"/>
                  </a:lnTo>
                  <a:lnTo>
                    <a:pt x="440" y="718"/>
                  </a:lnTo>
                  <a:lnTo>
                    <a:pt x="435" y="722"/>
                  </a:lnTo>
                  <a:lnTo>
                    <a:pt x="431" y="727"/>
                  </a:lnTo>
                  <a:lnTo>
                    <a:pt x="426" y="730"/>
                  </a:lnTo>
                  <a:lnTo>
                    <a:pt x="419" y="731"/>
                  </a:lnTo>
                  <a:lnTo>
                    <a:pt x="413" y="732"/>
                  </a:lnTo>
                  <a:lnTo>
                    <a:pt x="254" y="732"/>
                  </a:lnTo>
                  <a:lnTo>
                    <a:pt x="254" y="732"/>
                  </a:lnTo>
                  <a:lnTo>
                    <a:pt x="248" y="731"/>
                  </a:lnTo>
                  <a:lnTo>
                    <a:pt x="241" y="730"/>
                  </a:lnTo>
                  <a:lnTo>
                    <a:pt x="236" y="727"/>
                  </a:lnTo>
                  <a:lnTo>
                    <a:pt x="231" y="722"/>
                  </a:lnTo>
                  <a:lnTo>
                    <a:pt x="227" y="718"/>
                  </a:lnTo>
                  <a:lnTo>
                    <a:pt x="225" y="713"/>
                  </a:lnTo>
                  <a:lnTo>
                    <a:pt x="223" y="706"/>
                  </a:lnTo>
                  <a:lnTo>
                    <a:pt x="222" y="700"/>
                  </a:lnTo>
                  <a:lnTo>
                    <a:pt x="222" y="593"/>
                  </a:lnTo>
                  <a:lnTo>
                    <a:pt x="446" y="663"/>
                  </a:lnTo>
                  <a:lnTo>
                    <a:pt x="446" y="663"/>
                  </a:lnTo>
                  <a:lnTo>
                    <a:pt x="445" y="669"/>
                  </a:lnTo>
                  <a:lnTo>
                    <a:pt x="445" y="669"/>
                  </a:lnTo>
                  <a:close/>
                  <a:moveTo>
                    <a:pt x="593" y="643"/>
                  </a:moveTo>
                  <a:lnTo>
                    <a:pt x="82" y="482"/>
                  </a:lnTo>
                  <a:lnTo>
                    <a:pt x="82" y="482"/>
                  </a:lnTo>
                  <a:lnTo>
                    <a:pt x="76" y="472"/>
                  </a:lnTo>
                  <a:lnTo>
                    <a:pt x="70" y="457"/>
                  </a:lnTo>
                  <a:lnTo>
                    <a:pt x="67" y="449"/>
                  </a:lnTo>
                  <a:lnTo>
                    <a:pt x="65" y="438"/>
                  </a:lnTo>
                  <a:lnTo>
                    <a:pt x="64" y="427"/>
                  </a:lnTo>
                  <a:lnTo>
                    <a:pt x="63" y="415"/>
                  </a:lnTo>
                  <a:lnTo>
                    <a:pt x="63" y="415"/>
                  </a:lnTo>
                  <a:lnTo>
                    <a:pt x="64" y="402"/>
                  </a:lnTo>
                  <a:lnTo>
                    <a:pt x="65" y="390"/>
                  </a:lnTo>
                  <a:lnTo>
                    <a:pt x="67" y="379"/>
                  </a:lnTo>
                  <a:lnTo>
                    <a:pt x="70" y="371"/>
                  </a:lnTo>
                  <a:lnTo>
                    <a:pt x="76" y="356"/>
                  </a:lnTo>
                  <a:lnTo>
                    <a:pt x="82" y="346"/>
                  </a:lnTo>
                  <a:lnTo>
                    <a:pt x="593" y="185"/>
                  </a:lnTo>
                  <a:lnTo>
                    <a:pt x="593" y="185"/>
                  </a:lnTo>
                  <a:lnTo>
                    <a:pt x="589" y="203"/>
                  </a:lnTo>
                  <a:lnTo>
                    <a:pt x="584" y="225"/>
                  </a:lnTo>
                  <a:lnTo>
                    <a:pt x="581" y="249"/>
                  </a:lnTo>
                  <a:lnTo>
                    <a:pt x="578" y="276"/>
                  </a:lnTo>
                  <a:lnTo>
                    <a:pt x="576" y="305"/>
                  </a:lnTo>
                  <a:lnTo>
                    <a:pt x="574" y="338"/>
                  </a:lnTo>
                  <a:lnTo>
                    <a:pt x="573" y="375"/>
                  </a:lnTo>
                  <a:lnTo>
                    <a:pt x="572" y="415"/>
                  </a:lnTo>
                  <a:lnTo>
                    <a:pt x="572" y="415"/>
                  </a:lnTo>
                  <a:lnTo>
                    <a:pt x="573" y="453"/>
                  </a:lnTo>
                  <a:lnTo>
                    <a:pt x="574" y="490"/>
                  </a:lnTo>
                  <a:lnTo>
                    <a:pt x="576" y="523"/>
                  </a:lnTo>
                  <a:lnTo>
                    <a:pt x="578" y="553"/>
                  </a:lnTo>
                  <a:lnTo>
                    <a:pt x="581" y="580"/>
                  </a:lnTo>
                  <a:lnTo>
                    <a:pt x="584" y="603"/>
                  </a:lnTo>
                  <a:lnTo>
                    <a:pt x="589" y="625"/>
                  </a:lnTo>
                  <a:lnTo>
                    <a:pt x="593" y="643"/>
                  </a:lnTo>
                  <a:lnTo>
                    <a:pt x="593" y="643"/>
                  </a:lnTo>
                  <a:close/>
                  <a:moveTo>
                    <a:pt x="667" y="662"/>
                  </a:moveTo>
                  <a:lnTo>
                    <a:pt x="667" y="662"/>
                  </a:lnTo>
                  <a:lnTo>
                    <a:pt x="663" y="653"/>
                  </a:lnTo>
                  <a:lnTo>
                    <a:pt x="657" y="638"/>
                  </a:lnTo>
                  <a:lnTo>
                    <a:pt x="652" y="616"/>
                  </a:lnTo>
                  <a:lnTo>
                    <a:pt x="647" y="590"/>
                  </a:lnTo>
                  <a:lnTo>
                    <a:pt x="642" y="557"/>
                  </a:lnTo>
                  <a:lnTo>
                    <a:pt x="639" y="518"/>
                  </a:lnTo>
                  <a:lnTo>
                    <a:pt x="637" y="469"/>
                  </a:lnTo>
                  <a:lnTo>
                    <a:pt x="636" y="415"/>
                  </a:lnTo>
                  <a:lnTo>
                    <a:pt x="636" y="415"/>
                  </a:lnTo>
                  <a:lnTo>
                    <a:pt x="637" y="359"/>
                  </a:lnTo>
                  <a:lnTo>
                    <a:pt x="639" y="312"/>
                  </a:lnTo>
                  <a:lnTo>
                    <a:pt x="642" y="271"/>
                  </a:lnTo>
                  <a:lnTo>
                    <a:pt x="647" y="239"/>
                  </a:lnTo>
                  <a:lnTo>
                    <a:pt x="652" y="212"/>
                  </a:lnTo>
                  <a:lnTo>
                    <a:pt x="657" y="191"/>
                  </a:lnTo>
                  <a:lnTo>
                    <a:pt x="663" y="175"/>
                  </a:lnTo>
                  <a:lnTo>
                    <a:pt x="667" y="166"/>
                  </a:lnTo>
                  <a:lnTo>
                    <a:pt x="667" y="166"/>
                  </a:lnTo>
                  <a:lnTo>
                    <a:pt x="672" y="175"/>
                  </a:lnTo>
                  <a:lnTo>
                    <a:pt x="678" y="191"/>
                  </a:lnTo>
                  <a:lnTo>
                    <a:pt x="683" y="212"/>
                  </a:lnTo>
                  <a:lnTo>
                    <a:pt x="687" y="239"/>
                  </a:lnTo>
                  <a:lnTo>
                    <a:pt x="693" y="271"/>
                  </a:lnTo>
                  <a:lnTo>
                    <a:pt x="696" y="312"/>
                  </a:lnTo>
                  <a:lnTo>
                    <a:pt x="698" y="359"/>
                  </a:lnTo>
                  <a:lnTo>
                    <a:pt x="699" y="415"/>
                  </a:lnTo>
                  <a:lnTo>
                    <a:pt x="699" y="415"/>
                  </a:lnTo>
                  <a:lnTo>
                    <a:pt x="698" y="469"/>
                  </a:lnTo>
                  <a:lnTo>
                    <a:pt x="696" y="518"/>
                  </a:lnTo>
                  <a:lnTo>
                    <a:pt x="693" y="557"/>
                  </a:lnTo>
                  <a:lnTo>
                    <a:pt x="687" y="590"/>
                  </a:lnTo>
                  <a:lnTo>
                    <a:pt x="683" y="616"/>
                  </a:lnTo>
                  <a:lnTo>
                    <a:pt x="678" y="638"/>
                  </a:lnTo>
                  <a:lnTo>
                    <a:pt x="672" y="653"/>
                  </a:lnTo>
                  <a:lnTo>
                    <a:pt x="667" y="662"/>
                  </a:lnTo>
                  <a:lnTo>
                    <a:pt x="667" y="662"/>
                  </a:lnTo>
                  <a:close/>
                  <a:moveTo>
                    <a:pt x="832" y="682"/>
                  </a:moveTo>
                  <a:lnTo>
                    <a:pt x="832" y="682"/>
                  </a:lnTo>
                  <a:lnTo>
                    <a:pt x="846" y="652"/>
                  </a:lnTo>
                  <a:lnTo>
                    <a:pt x="857" y="621"/>
                  </a:lnTo>
                  <a:lnTo>
                    <a:pt x="868" y="588"/>
                  </a:lnTo>
                  <a:lnTo>
                    <a:pt x="875" y="554"/>
                  </a:lnTo>
                  <a:lnTo>
                    <a:pt x="882" y="521"/>
                  </a:lnTo>
                  <a:lnTo>
                    <a:pt x="886" y="485"/>
                  </a:lnTo>
                  <a:lnTo>
                    <a:pt x="889" y="450"/>
                  </a:lnTo>
                  <a:lnTo>
                    <a:pt x="890" y="415"/>
                  </a:lnTo>
                  <a:lnTo>
                    <a:pt x="890" y="415"/>
                  </a:lnTo>
                  <a:lnTo>
                    <a:pt x="889" y="378"/>
                  </a:lnTo>
                  <a:lnTo>
                    <a:pt x="886" y="343"/>
                  </a:lnTo>
                  <a:lnTo>
                    <a:pt x="882" y="308"/>
                  </a:lnTo>
                  <a:lnTo>
                    <a:pt x="875" y="274"/>
                  </a:lnTo>
                  <a:lnTo>
                    <a:pt x="868" y="241"/>
                  </a:lnTo>
                  <a:lnTo>
                    <a:pt x="857" y="207"/>
                  </a:lnTo>
                  <a:lnTo>
                    <a:pt x="846" y="176"/>
                  </a:lnTo>
                  <a:lnTo>
                    <a:pt x="832" y="146"/>
                  </a:lnTo>
                  <a:lnTo>
                    <a:pt x="832" y="146"/>
                  </a:lnTo>
                  <a:lnTo>
                    <a:pt x="829" y="141"/>
                  </a:lnTo>
                  <a:lnTo>
                    <a:pt x="825" y="136"/>
                  </a:lnTo>
                  <a:lnTo>
                    <a:pt x="820" y="132"/>
                  </a:lnTo>
                  <a:lnTo>
                    <a:pt x="815" y="130"/>
                  </a:lnTo>
                  <a:lnTo>
                    <a:pt x="809" y="128"/>
                  </a:lnTo>
                  <a:lnTo>
                    <a:pt x="802" y="128"/>
                  </a:lnTo>
                  <a:lnTo>
                    <a:pt x="796" y="129"/>
                  </a:lnTo>
                  <a:lnTo>
                    <a:pt x="790" y="131"/>
                  </a:lnTo>
                  <a:lnTo>
                    <a:pt x="790" y="131"/>
                  </a:lnTo>
                  <a:lnTo>
                    <a:pt x="785" y="135"/>
                  </a:lnTo>
                  <a:lnTo>
                    <a:pt x="780" y="139"/>
                  </a:lnTo>
                  <a:lnTo>
                    <a:pt x="776" y="143"/>
                  </a:lnTo>
                  <a:lnTo>
                    <a:pt x="774" y="148"/>
                  </a:lnTo>
                  <a:lnTo>
                    <a:pt x="772" y="155"/>
                  </a:lnTo>
                  <a:lnTo>
                    <a:pt x="772" y="161"/>
                  </a:lnTo>
                  <a:lnTo>
                    <a:pt x="773" y="167"/>
                  </a:lnTo>
                  <a:lnTo>
                    <a:pt x="775" y="173"/>
                  </a:lnTo>
                  <a:lnTo>
                    <a:pt x="775" y="173"/>
                  </a:lnTo>
                  <a:lnTo>
                    <a:pt x="787" y="200"/>
                  </a:lnTo>
                  <a:lnTo>
                    <a:pt x="797" y="229"/>
                  </a:lnTo>
                  <a:lnTo>
                    <a:pt x="807" y="258"/>
                  </a:lnTo>
                  <a:lnTo>
                    <a:pt x="813" y="288"/>
                  </a:lnTo>
                  <a:lnTo>
                    <a:pt x="819" y="318"/>
                  </a:lnTo>
                  <a:lnTo>
                    <a:pt x="824" y="350"/>
                  </a:lnTo>
                  <a:lnTo>
                    <a:pt x="826" y="381"/>
                  </a:lnTo>
                  <a:lnTo>
                    <a:pt x="827" y="415"/>
                  </a:lnTo>
                  <a:lnTo>
                    <a:pt x="827" y="415"/>
                  </a:lnTo>
                  <a:lnTo>
                    <a:pt x="826" y="447"/>
                  </a:lnTo>
                  <a:lnTo>
                    <a:pt x="824" y="478"/>
                  </a:lnTo>
                  <a:lnTo>
                    <a:pt x="819" y="510"/>
                  </a:lnTo>
                  <a:lnTo>
                    <a:pt x="813" y="540"/>
                  </a:lnTo>
                  <a:lnTo>
                    <a:pt x="807" y="570"/>
                  </a:lnTo>
                  <a:lnTo>
                    <a:pt x="797" y="599"/>
                  </a:lnTo>
                  <a:lnTo>
                    <a:pt x="787" y="628"/>
                  </a:lnTo>
                  <a:lnTo>
                    <a:pt x="775" y="655"/>
                  </a:lnTo>
                  <a:lnTo>
                    <a:pt x="775" y="655"/>
                  </a:lnTo>
                  <a:lnTo>
                    <a:pt x="773" y="661"/>
                  </a:lnTo>
                  <a:lnTo>
                    <a:pt x="772" y="667"/>
                  </a:lnTo>
                  <a:lnTo>
                    <a:pt x="772" y="673"/>
                  </a:lnTo>
                  <a:lnTo>
                    <a:pt x="774" y="680"/>
                  </a:lnTo>
                  <a:lnTo>
                    <a:pt x="776" y="685"/>
                  </a:lnTo>
                  <a:lnTo>
                    <a:pt x="780" y="689"/>
                  </a:lnTo>
                  <a:lnTo>
                    <a:pt x="785" y="693"/>
                  </a:lnTo>
                  <a:lnTo>
                    <a:pt x="790" y="698"/>
                  </a:lnTo>
                  <a:lnTo>
                    <a:pt x="790" y="698"/>
                  </a:lnTo>
                  <a:lnTo>
                    <a:pt x="797" y="700"/>
                  </a:lnTo>
                  <a:lnTo>
                    <a:pt x="804" y="700"/>
                  </a:lnTo>
                  <a:lnTo>
                    <a:pt x="804" y="700"/>
                  </a:lnTo>
                  <a:lnTo>
                    <a:pt x="813" y="699"/>
                  </a:lnTo>
                  <a:lnTo>
                    <a:pt x="820" y="696"/>
                  </a:lnTo>
                  <a:lnTo>
                    <a:pt x="828" y="690"/>
                  </a:lnTo>
                  <a:lnTo>
                    <a:pt x="830" y="686"/>
                  </a:lnTo>
                  <a:lnTo>
                    <a:pt x="832" y="682"/>
                  </a:lnTo>
                  <a:lnTo>
                    <a:pt x="832" y="682"/>
                  </a:lnTo>
                  <a:close/>
                  <a:moveTo>
                    <a:pt x="859" y="9"/>
                  </a:moveTo>
                  <a:lnTo>
                    <a:pt x="859" y="9"/>
                  </a:lnTo>
                  <a:lnTo>
                    <a:pt x="854" y="5"/>
                  </a:lnTo>
                  <a:lnTo>
                    <a:pt x="848" y="3"/>
                  </a:lnTo>
                  <a:lnTo>
                    <a:pt x="843" y="0"/>
                  </a:lnTo>
                  <a:lnTo>
                    <a:pt x="837" y="0"/>
                  </a:lnTo>
                  <a:lnTo>
                    <a:pt x="830" y="1"/>
                  </a:lnTo>
                  <a:lnTo>
                    <a:pt x="825" y="4"/>
                  </a:lnTo>
                  <a:lnTo>
                    <a:pt x="819" y="7"/>
                  </a:lnTo>
                  <a:lnTo>
                    <a:pt x="814" y="11"/>
                  </a:lnTo>
                  <a:lnTo>
                    <a:pt x="814" y="11"/>
                  </a:lnTo>
                  <a:lnTo>
                    <a:pt x="811" y="16"/>
                  </a:lnTo>
                  <a:lnTo>
                    <a:pt x="809" y="22"/>
                  </a:lnTo>
                  <a:lnTo>
                    <a:pt x="807" y="28"/>
                  </a:lnTo>
                  <a:lnTo>
                    <a:pt x="807" y="35"/>
                  </a:lnTo>
                  <a:lnTo>
                    <a:pt x="808" y="40"/>
                  </a:lnTo>
                  <a:lnTo>
                    <a:pt x="810" y="47"/>
                  </a:lnTo>
                  <a:lnTo>
                    <a:pt x="813" y="52"/>
                  </a:lnTo>
                  <a:lnTo>
                    <a:pt x="817" y="56"/>
                  </a:lnTo>
                  <a:lnTo>
                    <a:pt x="817" y="56"/>
                  </a:lnTo>
                  <a:lnTo>
                    <a:pt x="832" y="71"/>
                  </a:lnTo>
                  <a:lnTo>
                    <a:pt x="847" y="87"/>
                  </a:lnTo>
                  <a:lnTo>
                    <a:pt x="861" y="104"/>
                  </a:lnTo>
                  <a:lnTo>
                    <a:pt x="874" y="123"/>
                  </a:lnTo>
                  <a:lnTo>
                    <a:pt x="886" y="143"/>
                  </a:lnTo>
                  <a:lnTo>
                    <a:pt x="898" y="163"/>
                  </a:lnTo>
                  <a:lnTo>
                    <a:pt x="907" y="185"/>
                  </a:lnTo>
                  <a:lnTo>
                    <a:pt x="917" y="209"/>
                  </a:lnTo>
                  <a:lnTo>
                    <a:pt x="926" y="232"/>
                  </a:lnTo>
                  <a:lnTo>
                    <a:pt x="933" y="256"/>
                  </a:lnTo>
                  <a:lnTo>
                    <a:pt x="938" y="281"/>
                  </a:lnTo>
                  <a:lnTo>
                    <a:pt x="944" y="307"/>
                  </a:lnTo>
                  <a:lnTo>
                    <a:pt x="948" y="333"/>
                  </a:lnTo>
                  <a:lnTo>
                    <a:pt x="951" y="360"/>
                  </a:lnTo>
                  <a:lnTo>
                    <a:pt x="954" y="387"/>
                  </a:lnTo>
                  <a:lnTo>
                    <a:pt x="954" y="415"/>
                  </a:lnTo>
                  <a:lnTo>
                    <a:pt x="954" y="415"/>
                  </a:lnTo>
                  <a:lnTo>
                    <a:pt x="954" y="441"/>
                  </a:lnTo>
                  <a:lnTo>
                    <a:pt x="951" y="468"/>
                  </a:lnTo>
                  <a:lnTo>
                    <a:pt x="948" y="495"/>
                  </a:lnTo>
                  <a:lnTo>
                    <a:pt x="944" y="521"/>
                  </a:lnTo>
                  <a:lnTo>
                    <a:pt x="938" y="547"/>
                  </a:lnTo>
                  <a:lnTo>
                    <a:pt x="933" y="572"/>
                  </a:lnTo>
                  <a:lnTo>
                    <a:pt x="926" y="596"/>
                  </a:lnTo>
                  <a:lnTo>
                    <a:pt x="917" y="619"/>
                  </a:lnTo>
                  <a:lnTo>
                    <a:pt x="907" y="643"/>
                  </a:lnTo>
                  <a:lnTo>
                    <a:pt x="898" y="665"/>
                  </a:lnTo>
                  <a:lnTo>
                    <a:pt x="886" y="685"/>
                  </a:lnTo>
                  <a:lnTo>
                    <a:pt x="874" y="705"/>
                  </a:lnTo>
                  <a:lnTo>
                    <a:pt x="861" y="724"/>
                  </a:lnTo>
                  <a:lnTo>
                    <a:pt x="847" y="741"/>
                  </a:lnTo>
                  <a:lnTo>
                    <a:pt x="832" y="757"/>
                  </a:lnTo>
                  <a:lnTo>
                    <a:pt x="817" y="772"/>
                  </a:lnTo>
                  <a:lnTo>
                    <a:pt x="817" y="772"/>
                  </a:lnTo>
                  <a:lnTo>
                    <a:pt x="813" y="777"/>
                  </a:lnTo>
                  <a:lnTo>
                    <a:pt x="810" y="781"/>
                  </a:lnTo>
                  <a:lnTo>
                    <a:pt x="808" y="788"/>
                  </a:lnTo>
                  <a:lnTo>
                    <a:pt x="807" y="793"/>
                  </a:lnTo>
                  <a:lnTo>
                    <a:pt x="807" y="800"/>
                  </a:lnTo>
                  <a:lnTo>
                    <a:pt x="809" y="806"/>
                  </a:lnTo>
                  <a:lnTo>
                    <a:pt x="811" y="812"/>
                  </a:lnTo>
                  <a:lnTo>
                    <a:pt x="814" y="817"/>
                  </a:lnTo>
                  <a:lnTo>
                    <a:pt x="814" y="817"/>
                  </a:lnTo>
                  <a:lnTo>
                    <a:pt x="819" y="821"/>
                  </a:lnTo>
                  <a:lnTo>
                    <a:pt x="826" y="824"/>
                  </a:lnTo>
                  <a:lnTo>
                    <a:pt x="832" y="827"/>
                  </a:lnTo>
                  <a:lnTo>
                    <a:pt x="839" y="828"/>
                  </a:lnTo>
                  <a:lnTo>
                    <a:pt x="839" y="828"/>
                  </a:lnTo>
                  <a:lnTo>
                    <a:pt x="844" y="827"/>
                  </a:lnTo>
                  <a:lnTo>
                    <a:pt x="849" y="825"/>
                  </a:lnTo>
                  <a:lnTo>
                    <a:pt x="855" y="823"/>
                  </a:lnTo>
                  <a:lnTo>
                    <a:pt x="859" y="820"/>
                  </a:lnTo>
                  <a:lnTo>
                    <a:pt x="859" y="820"/>
                  </a:lnTo>
                  <a:lnTo>
                    <a:pt x="877" y="803"/>
                  </a:lnTo>
                  <a:lnTo>
                    <a:pt x="895" y="784"/>
                  </a:lnTo>
                  <a:lnTo>
                    <a:pt x="911" y="764"/>
                  </a:lnTo>
                  <a:lnTo>
                    <a:pt x="926" y="743"/>
                  </a:lnTo>
                  <a:lnTo>
                    <a:pt x="940" y="720"/>
                  </a:lnTo>
                  <a:lnTo>
                    <a:pt x="952" y="697"/>
                  </a:lnTo>
                  <a:lnTo>
                    <a:pt x="964" y="672"/>
                  </a:lnTo>
                  <a:lnTo>
                    <a:pt x="975" y="646"/>
                  </a:lnTo>
                  <a:lnTo>
                    <a:pt x="985" y="619"/>
                  </a:lnTo>
                  <a:lnTo>
                    <a:pt x="993" y="593"/>
                  </a:lnTo>
                  <a:lnTo>
                    <a:pt x="1001" y="565"/>
                  </a:lnTo>
                  <a:lnTo>
                    <a:pt x="1006" y="536"/>
                  </a:lnTo>
                  <a:lnTo>
                    <a:pt x="1011" y="506"/>
                  </a:lnTo>
                  <a:lnTo>
                    <a:pt x="1015" y="476"/>
                  </a:lnTo>
                  <a:lnTo>
                    <a:pt x="1017" y="446"/>
                  </a:lnTo>
                  <a:lnTo>
                    <a:pt x="1017" y="415"/>
                  </a:lnTo>
                  <a:lnTo>
                    <a:pt x="1017" y="415"/>
                  </a:lnTo>
                  <a:lnTo>
                    <a:pt x="1017" y="383"/>
                  </a:lnTo>
                  <a:lnTo>
                    <a:pt x="1015" y="352"/>
                  </a:lnTo>
                  <a:lnTo>
                    <a:pt x="1011" y="322"/>
                  </a:lnTo>
                  <a:lnTo>
                    <a:pt x="1006" y="293"/>
                  </a:lnTo>
                  <a:lnTo>
                    <a:pt x="1001" y="264"/>
                  </a:lnTo>
                  <a:lnTo>
                    <a:pt x="993" y="235"/>
                  </a:lnTo>
                  <a:lnTo>
                    <a:pt x="985" y="209"/>
                  </a:lnTo>
                  <a:lnTo>
                    <a:pt x="975" y="182"/>
                  </a:lnTo>
                  <a:lnTo>
                    <a:pt x="964" y="156"/>
                  </a:lnTo>
                  <a:lnTo>
                    <a:pt x="952" y="131"/>
                  </a:lnTo>
                  <a:lnTo>
                    <a:pt x="940" y="108"/>
                  </a:lnTo>
                  <a:lnTo>
                    <a:pt x="926" y="85"/>
                  </a:lnTo>
                  <a:lnTo>
                    <a:pt x="911" y="64"/>
                  </a:lnTo>
                  <a:lnTo>
                    <a:pt x="895" y="44"/>
                  </a:lnTo>
                  <a:lnTo>
                    <a:pt x="877" y="26"/>
                  </a:lnTo>
                  <a:lnTo>
                    <a:pt x="859" y="9"/>
                  </a:lnTo>
                  <a:lnTo>
                    <a:pt x="859" y="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2" name="组合 51"/>
          <p:cNvGrpSpPr/>
          <p:nvPr/>
        </p:nvGrpSpPr>
        <p:grpSpPr>
          <a:xfrm>
            <a:off x="10920692" y="3419723"/>
            <a:ext cx="647916" cy="648000"/>
            <a:chOff x="10774845" y="3496604"/>
            <a:chExt cx="648000" cy="648000"/>
          </a:xfrm>
        </p:grpSpPr>
        <p:sp>
          <p:nvSpPr>
            <p:cNvPr id="36" name="椭圆 35"/>
            <p:cNvSpPr/>
            <p:nvPr/>
          </p:nvSpPr>
          <p:spPr>
            <a:xfrm>
              <a:off x="10774845" y="3496604"/>
              <a:ext cx="648000"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5" name="Freeform 94"/>
            <p:cNvSpPr>
              <a:spLocks noEditPoints="1"/>
            </p:cNvSpPr>
            <p:nvPr/>
          </p:nvSpPr>
          <p:spPr bwMode="auto">
            <a:xfrm>
              <a:off x="10936920" y="3658679"/>
              <a:ext cx="323850" cy="323850"/>
            </a:xfrm>
            <a:custGeom>
              <a:avLst/>
              <a:gdLst>
                <a:gd name="T0" fmla="*/ 233 w 1018"/>
                <a:gd name="T1" fmla="*/ 35 h 1018"/>
                <a:gd name="T2" fmla="*/ 160 w 1018"/>
                <a:gd name="T3" fmla="*/ 0 h 1018"/>
                <a:gd name="T4" fmla="*/ 81 w 1018"/>
                <a:gd name="T5" fmla="*/ 43 h 1018"/>
                <a:gd name="T6" fmla="*/ 39 w 1018"/>
                <a:gd name="T7" fmla="*/ 529 h 1018"/>
                <a:gd name="T8" fmla="*/ 6 w 1018"/>
                <a:gd name="T9" fmla="*/ 761 h 1018"/>
                <a:gd name="T10" fmla="*/ 67 w 1018"/>
                <a:gd name="T11" fmla="*/ 942 h 1018"/>
                <a:gd name="T12" fmla="*/ 122 w 1018"/>
                <a:gd name="T13" fmla="*/ 1010 h 1018"/>
                <a:gd name="T14" fmla="*/ 205 w 1018"/>
                <a:gd name="T15" fmla="*/ 1006 h 1018"/>
                <a:gd name="T16" fmla="*/ 254 w 1018"/>
                <a:gd name="T17" fmla="*/ 932 h 1018"/>
                <a:gd name="T18" fmla="*/ 318 w 1018"/>
                <a:gd name="T19" fmla="*/ 746 h 1018"/>
                <a:gd name="T20" fmla="*/ 268 w 1018"/>
                <a:gd name="T21" fmla="*/ 521 h 1018"/>
                <a:gd name="T22" fmla="*/ 147 w 1018"/>
                <a:gd name="T23" fmla="*/ 66 h 1018"/>
                <a:gd name="T24" fmla="*/ 191 w 1018"/>
                <a:gd name="T25" fmla="*/ 89 h 1018"/>
                <a:gd name="T26" fmla="*/ 183 w 1018"/>
                <a:gd name="T27" fmla="*/ 945 h 1018"/>
                <a:gd name="T28" fmla="*/ 133 w 1018"/>
                <a:gd name="T29" fmla="*/ 941 h 1018"/>
                <a:gd name="T30" fmla="*/ 252 w 1018"/>
                <a:gd name="T31" fmla="*/ 744 h 1018"/>
                <a:gd name="T32" fmla="*/ 84 w 1018"/>
                <a:gd name="T33" fmla="*/ 760 h 1018"/>
                <a:gd name="T34" fmla="*/ 67 w 1018"/>
                <a:gd name="T35" fmla="*/ 592 h 1018"/>
                <a:gd name="T36" fmla="*/ 235 w 1018"/>
                <a:gd name="T37" fmla="*/ 575 h 1018"/>
                <a:gd name="T38" fmla="*/ 955 w 1018"/>
                <a:gd name="T39" fmla="*/ 95 h 1018"/>
                <a:gd name="T40" fmla="*/ 913 w 1018"/>
                <a:gd name="T41" fmla="*/ 17 h 1018"/>
                <a:gd name="T42" fmla="*/ 831 w 1018"/>
                <a:gd name="T43" fmla="*/ 4 h 1018"/>
                <a:gd name="T44" fmla="*/ 768 w 1018"/>
                <a:gd name="T45" fmla="*/ 67 h 1018"/>
                <a:gd name="T46" fmla="*/ 710 w 1018"/>
                <a:gd name="T47" fmla="*/ 434 h 1018"/>
                <a:gd name="T48" fmla="*/ 728 w 1018"/>
                <a:gd name="T49" fmla="*/ 670 h 1018"/>
                <a:gd name="T50" fmla="*/ 776 w 1018"/>
                <a:gd name="T51" fmla="*/ 967 h 1018"/>
                <a:gd name="T52" fmla="*/ 850 w 1018"/>
                <a:gd name="T53" fmla="*/ 1017 h 1018"/>
                <a:gd name="T54" fmla="*/ 927 w 1018"/>
                <a:gd name="T55" fmla="*/ 990 h 1018"/>
                <a:gd name="T56" fmla="*/ 955 w 1018"/>
                <a:gd name="T57" fmla="*/ 694 h 1018"/>
                <a:gd name="T58" fmla="*/ 1018 w 1018"/>
                <a:gd name="T59" fmla="*/ 477 h 1018"/>
                <a:gd name="T60" fmla="*/ 827 w 1018"/>
                <a:gd name="T61" fmla="*/ 95 h 1018"/>
                <a:gd name="T62" fmla="*/ 860 w 1018"/>
                <a:gd name="T63" fmla="*/ 64 h 1018"/>
                <a:gd name="T64" fmla="*/ 827 w 1018"/>
                <a:gd name="T65" fmla="*/ 382 h 1018"/>
                <a:gd name="T66" fmla="*/ 866 w 1018"/>
                <a:gd name="T67" fmla="*/ 953 h 1018"/>
                <a:gd name="T68" fmla="*/ 827 w 1018"/>
                <a:gd name="T69" fmla="*/ 922 h 1018"/>
                <a:gd name="T70" fmla="*/ 941 w 1018"/>
                <a:gd name="T71" fmla="*/ 630 h 1018"/>
                <a:gd name="T72" fmla="*/ 769 w 1018"/>
                <a:gd name="T73" fmla="*/ 622 h 1018"/>
                <a:gd name="T74" fmla="*/ 778 w 1018"/>
                <a:gd name="T75" fmla="*/ 450 h 1018"/>
                <a:gd name="T76" fmla="*/ 950 w 1018"/>
                <a:gd name="T77" fmla="*/ 459 h 1018"/>
                <a:gd name="T78" fmla="*/ 601 w 1018"/>
                <a:gd name="T79" fmla="*/ 67 h 1018"/>
                <a:gd name="T80" fmla="*/ 538 w 1018"/>
                <a:gd name="T81" fmla="*/ 4 h 1018"/>
                <a:gd name="T82" fmla="*/ 456 w 1018"/>
                <a:gd name="T83" fmla="*/ 17 h 1018"/>
                <a:gd name="T84" fmla="*/ 414 w 1018"/>
                <a:gd name="T85" fmla="*/ 95 h 1018"/>
                <a:gd name="T86" fmla="*/ 351 w 1018"/>
                <a:gd name="T87" fmla="*/ 223 h 1018"/>
                <a:gd name="T88" fmla="*/ 414 w 1018"/>
                <a:gd name="T89" fmla="*/ 439 h 1018"/>
                <a:gd name="T90" fmla="*/ 442 w 1018"/>
                <a:gd name="T91" fmla="*/ 990 h 1018"/>
                <a:gd name="T92" fmla="*/ 519 w 1018"/>
                <a:gd name="T93" fmla="*/ 1017 h 1018"/>
                <a:gd name="T94" fmla="*/ 594 w 1018"/>
                <a:gd name="T95" fmla="*/ 967 h 1018"/>
                <a:gd name="T96" fmla="*/ 642 w 1018"/>
                <a:gd name="T97" fmla="*/ 416 h 1018"/>
                <a:gd name="T98" fmla="*/ 658 w 1018"/>
                <a:gd name="T99" fmla="*/ 180 h 1018"/>
                <a:gd name="T100" fmla="*/ 480 w 1018"/>
                <a:gd name="T101" fmla="*/ 83 h 1018"/>
                <a:gd name="T102" fmla="*/ 527 w 1018"/>
                <a:gd name="T103" fmla="*/ 69 h 1018"/>
                <a:gd name="T104" fmla="*/ 541 w 1018"/>
                <a:gd name="T105" fmla="*/ 922 h 1018"/>
                <a:gd name="T106" fmla="*/ 503 w 1018"/>
                <a:gd name="T107" fmla="*/ 953 h 1018"/>
                <a:gd name="T108" fmla="*/ 541 w 1018"/>
                <a:gd name="T109" fmla="*/ 922 h 1018"/>
                <a:gd name="T110" fmla="*/ 573 w 1018"/>
                <a:gd name="T111" fmla="*/ 382 h 1018"/>
                <a:gd name="T112" fmla="*/ 414 w 1018"/>
                <a:gd name="T113" fmla="*/ 349 h 1018"/>
                <a:gd name="T114" fmla="*/ 445 w 1018"/>
                <a:gd name="T115" fmla="*/ 191 h 1018"/>
                <a:gd name="T116" fmla="*/ 605 w 1018"/>
                <a:gd name="T117" fmla="*/ 22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256" y="515"/>
                  </a:moveTo>
                  <a:lnTo>
                    <a:pt x="256" y="95"/>
                  </a:lnTo>
                  <a:lnTo>
                    <a:pt x="256" y="95"/>
                  </a:lnTo>
                  <a:lnTo>
                    <a:pt x="254" y="85"/>
                  </a:lnTo>
                  <a:lnTo>
                    <a:pt x="253" y="76"/>
                  </a:lnTo>
                  <a:lnTo>
                    <a:pt x="251" y="67"/>
                  </a:lnTo>
                  <a:lnTo>
                    <a:pt x="248" y="59"/>
                  </a:lnTo>
                  <a:lnTo>
                    <a:pt x="244" y="50"/>
                  </a:lnTo>
                  <a:lnTo>
                    <a:pt x="238" y="43"/>
                  </a:lnTo>
                  <a:lnTo>
                    <a:pt x="233" y="35"/>
                  </a:lnTo>
                  <a:lnTo>
                    <a:pt x="228" y="27"/>
                  </a:lnTo>
                  <a:lnTo>
                    <a:pt x="220" y="22"/>
                  </a:lnTo>
                  <a:lnTo>
                    <a:pt x="213" y="17"/>
                  </a:lnTo>
                  <a:lnTo>
                    <a:pt x="205" y="11"/>
                  </a:lnTo>
                  <a:lnTo>
                    <a:pt x="197" y="7"/>
                  </a:lnTo>
                  <a:lnTo>
                    <a:pt x="188" y="4"/>
                  </a:lnTo>
                  <a:lnTo>
                    <a:pt x="179" y="2"/>
                  </a:lnTo>
                  <a:lnTo>
                    <a:pt x="170" y="1"/>
                  </a:lnTo>
                  <a:lnTo>
                    <a:pt x="160" y="0"/>
                  </a:lnTo>
                  <a:lnTo>
                    <a:pt x="160" y="0"/>
                  </a:lnTo>
                  <a:lnTo>
                    <a:pt x="150" y="1"/>
                  </a:lnTo>
                  <a:lnTo>
                    <a:pt x="141" y="2"/>
                  </a:lnTo>
                  <a:lnTo>
                    <a:pt x="131" y="4"/>
                  </a:lnTo>
                  <a:lnTo>
                    <a:pt x="122" y="7"/>
                  </a:lnTo>
                  <a:lnTo>
                    <a:pt x="114" y="11"/>
                  </a:lnTo>
                  <a:lnTo>
                    <a:pt x="106" y="17"/>
                  </a:lnTo>
                  <a:lnTo>
                    <a:pt x="99" y="22"/>
                  </a:lnTo>
                  <a:lnTo>
                    <a:pt x="92" y="27"/>
                  </a:lnTo>
                  <a:lnTo>
                    <a:pt x="86" y="35"/>
                  </a:lnTo>
                  <a:lnTo>
                    <a:pt x="81" y="43"/>
                  </a:lnTo>
                  <a:lnTo>
                    <a:pt x="76" y="50"/>
                  </a:lnTo>
                  <a:lnTo>
                    <a:pt x="72" y="59"/>
                  </a:lnTo>
                  <a:lnTo>
                    <a:pt x="69" y="67"/>
                  </a:lnTo>
                  <a:lnTo>
                    <a:pt x="67" y="76"/>
                  </a:lnTo>
                  <a:lnTo>
                    <a:pt x="65" y="85"/>
                  </a:lnTo>
                  <a:lnTo>
                    <a:pt x="65" y="95"/>
                  </a:lnTo>
                  <a:lnTo>
                    <a:pt x="65" y="515"/>
                  </a:lnTo>
                  <a:lnTo>
                    <a:pt x="65" y="515"/>
                  </a:lnTo>
                  <a:lnTo>
                    <a:pt x="51" y="521"/>
                  </a:lnTo>
                  <a:lnTo>
                    <a:pt x="39" y="529"/>
                  </a:lnTo>
                  <a:lnTo>
                    <a:pt x="28" y="538"/>
                  </a:lnTo>
                  <a:lnTo>
                    <a:pt x="18" y="549"/>
                  </a:lnTo>
                  <a:lnTo>
                    <a:pt x="11" y="561"/>
                  </a:lnTo>
                  <a:lnTo>
                    <a:pt x="6" y="575"/>
                  </a:lnTo>
                  <a:lnTo>
                    <a:pt x="2" y="589"/>
                  </a:lnTo>
                  <a:lnTo>
                    <a:pt x="0" y="605"/>
                  </a:lnTo>
                  <a:lnTo>
                    <a:pt x="0" y="731"/>
                  </a:lnTo>
                  <a:lnTo>
                    <a:pt x="0" y="731"/>
                  </a:lnTo>
                  <a:lnTo>
                    <a:pt x="2" y="746"/>
                  </a:lnTo>
                  <a:lnTo>
                    <a:pt x="6" y="761"/>
                  </a:lnTo>
                  <a:lnTo>
                    <a:pt x="11" y="774"/>
                  </a:lnTo>
                  <a:lnTo>
                    <a:pt x="18" y="787"/>
                  </a:lnTo>
                  <a:lnTo>
                    <a:pt x="28" y="798"/>
                  </a:lnTo>
                  <a:lnTo>
                    <a:pt x="39" y="808"/>
                  </a:lnTo>
                  <a:lnTo>
                    <a:pt x="51" y="815"/>
                  </a:lnTo>
                  <a:lnTo>
                    <a:pt x="65" y="821"/>
                  </a:lnTo>
                  <a:lnTo>
                    <a:pt x="65" y="922"/>
                  </a:lnTo>
                  <a:lnTo>
                    <a:pt x="65" y="922"/>
                  </a:lnTo>
                  <a:lnTo>
                    <a:pt x="65" y="932"/>
                  </a:lnTo>
                  <a:lnTo>
                    <a:pt x="67" y="942"/>
                  </a:lnTo>
                  <a:lnTo>
                    <a:pt x="69" y="950"/>
                  </a:lnTo>
                  <a:lnTo>
                    <a:pt x="72" y="960"/>
                  </a:lnTo>
                  <a:lnTo>
                    <a:pt x="76" y="967"/>
                  </a:lnTo>
                  <a:lnTo>
                    <a:pt x="81" y="976"/>
                  </a:lnTo>
                  <a:lnTo>
                    <a:pt x="86" y="983"/>
                  </a:lnTo>
                  <a:lnTo>
                    <a:pt x="92" y="990"/>
                  </a:lnTo>
                  <a:lnTo>
                    <a:pt x="99" y="996"/>
                  </a:lnTo>
                  <a:lnTo>
                    <a:pt x="106" y="1002"/>
                  </a:lnTo>
                  <a:lnTo>
                    <a:pt x="114" y="1006"/>
                  </a:lnTo>
                  <a:lnTo>
                    <a:pt x="122" y="1010"/>
                  </a:lnTo>
                  <a:lnTo>
                    <a:pt x="131" y="1014"/>
                  </a:lnTo>
                  <a:lnTo>
                    <a:pt x="141" y="1016"/>
                  </a:lnTo>
                  <a:lnTo>
                    <a:pt x="150" y="1017"/>
                  </a:lnTo>
                  <a:lnTo>
                    <a:pt x="160" y="1018"/>
                  </a:lnTo>
                  <a:lnTo>
                    <a:pt x="160" y="1018"/>
                  </a:lnTo>
                  <a:lnTo>
                    <a:pt x="170" y="1017"/>
                  </a:lnTo>
                  <a:lnTo>
                    <a:pt x="179" y="1016"/>
                  </a:lnTo>
                  <a:lnTo>
                    <a:pt x="188" y="1014"/>
                  </a:lnTo>
                  <a:lnTo>
                    <a:pt x="197" y="1010"/>
                  </a:lnTo>
                  <a:lnTo>
                    <a:pt x="205" y="1006"/>
                  </a:lnTo>
                  <a:lnTo>
                    <a:pt x="213" y="1002"/>
                  </a:lnTo>
                  <a:lnTo>
                    <a:pt x="220" y="996"/>
                  </a:lnTo>
                  <a:lnTo>
                    <a:pt x="228" y="990"/>
                  </a:lnTo>
                  <a:lnTo>
                    <a:pt x="233" y="983"/>
                  </a:lnTo>
                  <a:lnTo>
                    <a:pt x="238" y="976"/>
                  </a:lnTo>
                  <a:lnTo>
                    <a:pt x="244" y="967"/>
                  </a:lnTo>
                  <a:lnTo>
                    <a:pt x="248" y="960"/>
                  </a:lnTo>
                  <a:lnTo>
                    <a:pt x="251" y="950"/>
                  </a:lnTo>
                  <a:lnTo>
                    <a:pt x="253" y="942"/>
                  </a:lnTo>
                  <a:lnTo>
                    <a:pt x="254" y="932"/>
                  </a:lnTo>
                  <a:lnTo>
                    <a:pt x="256" y="922"/>
                  </a:lnTo>
                  <a:lnTo>
                    <a:pt x="256" y="821"/>
                  </a:lnTo>
                  <a:lnTo>
                    <a:pt x="256" y="821"/>
                  </a:lnTo>
                  <a:lnTo>
                    <a:pt x="268" y="815"/>
                  </a:lnTo>
                  <a:lnTo>
                    <a:pt x="280" y="808"/>
                  </a:lnTo>
                  <a:lnTo>
                    <a:pt x="291" y="798"/>
                  </a:lnTo>
                  <a:lnTo>
                    <a:pt x="301" y="787"/>
                  </a:lnTo>
                  <a:lnTo>
                    <a:pt x="308" y="774"/>
                  </a:lnTo>
                  <a:lnTo>
                    <a:pt x="313" y="761"/>
                  </a:lnTo>
                  <a:lnTo>
                    <a:pt x="318" y="746"/>
                  </a:lnTo>
                  <a:lnTo>
                    <a:pt x="319" y="731"/>
                  </a:lnTo>
                  <a:lnTo>
                    <a:pt x="319" y="605"/>
                  </a:lnTo>
                  <a:lnTo>
                    <a:pt x="319" y="605"/>
                  </a:lnTo>
                  <a:lnTo>
                    <a:pt x="318" y="589"/>
                  </a:lnTo>
                  <a:lnTo>
                    <a:pt x="313" y="575"/>
                  </a:lnTo>
                  <a:lnTo>
                    <a:pt x="308" y="561"/>
                  </a:lnTo>
                  <a:lnTo>
                    <a:pt x="301" y="549"/>
                  </a:lnTo>
                  <a:lnTo>
                    <a:pt x="291" y="538"/>
                  </a:lnTo>
                  <a:lnTo>
                    <a:pt x="280" y="529"/>
                  </a:lnTo>
                  <a:lnTo>
                    <a:pt x="268" y="521"/>
                  </a:lnTo>
                  <a:lnTo>
                    <a:pt x="256" y="515"/>
                  </a:lnTo>
                  <a:lnTo>
                    <a:pt x="256" y="515"/>
                  </a:lnTo>
                  <a:close/>
                  <a:moveTo>
                    <a:pt x="128" y="95"/>
                  </a:moveTo>
                  <a:lnTo>
                    <a:pt x="128" y="95"/>
                  </a:lnTo>
                  <a:lnTo>
                    <a:pt x="129" y="89"/>
                  </a:lnTo>
                  <a:lnTo>
                    <a:pt x="130" y="83"/>
                  </a:lnTo>
                  <a:lnTo>
                    <a:pt x="133" y="78"/>
                  </a:lnTo>
                  <a:lnTo>
                    <a:pt x="138" y="73"/>
                  </a:lnTo>
                  <a:lnTo>
                    <a:pt x="142" y="69"/>
                  </a:lnTo>
                  <a:lnTo>
                    <a:pt x="147" y="66"/>
                  </a:lnTo>
                  <a:lnTo>
                    <a:pt x="154" y="64"/>
                  </a:lnTo>
                  <a:lnTo>
                    <a:pt x="160" y="64"/>
                  </a:lnTo>
                  <a:lnTo>
                    <a:pt x="160" y="64"/>
                  </a:lnTo>
                  <a:lnTo>
                    <a:pt x="166" y="64"/>
                  </a:lnTo>
                  <a:lnTo>
                    <a:pt x="172" y="66"/>
                  </a:lnTo>
                  <a:lnTo>
                    <a:pt x="177" y="69"/>
                  </a:lnTo>
                  <a:lnTo>
                    <a:pt x="183" y="73"/>
                  </a:lnTo>
                  <a:lnTo>
                    <a:pt x="186" y="78"/>
                  </a:lnTo>
                  <a:lnTo>
                    <a:pt x="189" y="83"/>
                  </a:lnTo>
                  <a:lnTo>
                    <a:pt x="191" y="89"/>
                  </a:lnTo>
                  <a:lnTo>
                    <a:pt x="191" y="95"/>
                  </a:lnTo>
                  <a:lnTo>
                    <a:pt x="191" y="509"/>
                  </a:lnTo>
                  <a:lnTo>
                    <a:pt x="128" y="509"/>
                  </a:lnTo>
                  <a:lnTo>
                    <a:pt x="128" y="95"/>
                  </a:lnTo>
                  <a:close/>
                  <a:moveTo>
                    <a:pt x="191" y="922"/>
                  </a:moveTo>
                  <a:lnTo>
                    <a:pt x="191" y="922"/>
                  </a:lnTo>
                  <a:lnTo>
                    <a:pt x="191" y="929"/>
                  </a:lnTo>
                  <a:lnTo>
                    <a:pt x="189" y="935"/>
                  </a:lnTo>
                  <a:lnTo>
                    <a:pt x="186" y="941"/>
                  </a:lnTo>
                  <a:lnTo>
                    <a:pt x="183" y="945"/>
                  </a:lnTo>
                  <a:lnTo>
                    <a:pt x="177" y="949"/>
                  </a:lnTo>
                  <a:lnTo>
                    <a:pt x="172" y="951"/>
                  </a:lnTo>
                  <a:lnTo>
                    <a:pt x="166" y="953"/>
                  </a:lnTo>
                  <a:lnTo>
                    <a:pt x="160" y="954"/>
                  </a:lnTo>
                  <a:lnTo>
                    <a:pt x="160" y="954"/>
                  </a:lnTo>
                  <a:lnTo>
                    <a:pt x="154" y="953"/>
                  </a:lnTo>
                  <a:lnTo>
                    <a:pt x="147" y="951"/>
                  </a:lnTo>
                  <a:lnTo>
                    <a:pt x="142" y="949"/>
                  </a:lnTo>
                  <a:lnTo>
                    <a:pt x="138" y="945"/>
                  </a:lnTo>
                  <a:lnTo>
                    <a:pt x="133" y="941"/>
                  </a:lnTo>
                  <a:lnTo>
                    <a:pt x="130" y="935"/>
                  </a:lnTo>
                  <a:lnTo>
                    <a:pt x="129" y="929"/>
                  </a:lnTo>
                  <a:lnTo>
                    <a:pt x="128" y="922"/>
                  </a:lnTo>
                  <a:lnTo>
                    <a:pt x="128" y="827"/>
                  </a:lnTo>
                  <a:lnTo>
                    <a:pt x="191" y="827"/>
                  </a:lnTo>
                  <a:lnTo>
                    <a:pt x="191" y="922"/>
                  </a:lnTo>
                  <a:close/>
                  <a:moveTo>
                    <a:pt x="256" y="731"/>
                  </a:moveTo>
                  <a:lnTo>
                    <a:pt x="256" y="731"/>
                  </a:lnTo>
                  <a:lnTo>
                    <a:pt x="254" y="738"/>
                  </a:lnTo>
                  <a:lnTo>
                    <a:pt x="252" y="744"/>
                  </a:lnTo>
                  <a:lnTo>
                    <a:pt x="250" y="750"/>
                  </a:lnTo>
                  <a:lnTo>
                    <a:pt x="246" y="754"/>
                  </a:lnTo>
                  <a:lnTo>
                    <a:pt x="242" y="758"/>
                  </a:lnTo>
                  <a:lnTo>
                    <a:pt x="235" y="760"/>
                  </a:lnTo>
                  <a:lnTo>
                    <a:pt x="230" y="762"/>
                  </a:lnTo>
                  <a:lnTo>
                    <a:pt x="223" y="764"/>
                  </a:lnTo>
                  <a:lnTo>
                    <a:pt x="96" y="764"/>
                  </a:lnTo>
                  <a:lnTo>
                    <a:pt x="96" y="764"/>
                  </a:lnTo>
                  <a:lnTo>
                    <a:pt x="89" y="762"/>
                  </a:lnTo>
                  <a:lnTo>
                    <a:pt x="84" y="760"/>
                  </a:lnTo>
                  <a:lnTo>
                    <a:pt x="78" y="758"/>
                  </a:lnTo>
                  <a:lnTo>
                    <a:pt x="73" y="754"/>
                  </a:lnTo>
                  <a:lnTo>
                    <a:pt x="70" y="750"/>
                  </a:lnTo>
                  <a:lnTo>
                    <a:pt x="67" y="744"/>
                  </a:lnTo>
                  <a:lnTo>
                    <a:pt x="65" y="738"/>
                  </a:lnTo>
                  <a:lnTo>
                    <a:pt x="65" y="731"/>
                  </a:lnTo>
                  <a:lnTo>
                    <a:pt x="65" y="605"/>
                  </a:lnTo>
                  <a:lnTo>
                    <a:pt x="65" y="605"/>
                  </a:lnTo>
                  <a:lnTo>
                    <a:pt x="65" y="598"/>
                  </a:lnTo>
                  <a:lnTo>
                    <a:pt x="67" y="592"/>
                  </a:lnTo>
                  <a:lnTo>
                    <a:pt x="70" y="586"/>
                  </a:lnTo>
                  <a:lnTo>
                    <a:pt x="73" y="582"/>
                  </a:lnTo>
                  <a:lnTo>
                    <a:pt x="78" y="578"/>
                  </a:lnTo>
                  <a:lnTo>
                    <a:pt x="84" y="575"/>
                  </a:lnTo>
                  <a:lnTo>
                    <a:pt x="89" y="574"/>
                  </a:lnTo>
                  <a:lnTo>
                    <a:pt x="96" y="573"/>
                  </a:lnTo>
                  <a:lnTo>
                    <a:pt x="223" y="573"/>
                  </a:lnTo>
                  <a:lnTo>
                    <a:pt x="223" y="573"/>
                  </a:lnTo>
                  <a:lnTo>
                    <a:pt x="230" y="574"/>
                  </a:lnTo>
                  <a:lnTo>
                    <a:pt x="235" y="575"/>
                  </a:lnTo>
                  <a:lnTo>
                    <a:pt x="242" y="578"/>
                  </a:lnTo>
                  <a:lnTo>
                    <a:pt x="246" y="582"/>
                  </a:lnTo>
                  <a:lnTo>
                    <a:pt x="250" y="586"/>
                  </a:lnTo>
                  <a:lnTo>
                    <a:pt x="252" y="592"/>
                  </a:lnTo>
                  <a:lnTo>
                    <a:pt x="254" y="598"/>
                  </a:lnTo>
                  <a:lnTo>
                    <a:pt x="256" y="605"/>
                  </a:lnTo>
                  <a:lnTo>
                    <a:pt x="256" y="731"/>
                  </a:lnTo>
                  <a:close/>
                  <a:moveTo>
                    <a:pt x="955" y="388"/>
                  </a:moveTo>
                  <a:lnTo>
                    <a:pt x="955" y="95"/>
                  </a:lnTo>
                  <a:lnTo>
                    <a:pt x="955" y="95"/>
                  </a:lnTo>
                  <a:lnTo>
                    <a:pt x="954" y="85"/>
                  </a:lnTo>
                  <a:lnTo>
                    <a:pt x="953" y="76"/>
                  </a:lnTo>
                  <a:lnTo>
                    <a:pt x="951" y="67"/>
                  </a:lnTo>
                  <a:lnTo>
                    <a:pt x="948" y="59"/>
                  </a:lnTo>
                  <a:lnTo>
                    <a:pt x="943" y="50"/>
                  </a:lnTo>
                  <a:lnTo>
                    <a:pt x="939" y="43"/>
                  </a:lnTo>
                  <a:lnTo>
                    <a:pt x="933" y="35"/>
                  </a:lnTo>
                  <a:lnTo>
                    <a:pt x="927" y="27"/>
                  </a:lnTo>
                  <a:lnTo>
                    <a:pt x="920" y="22"/>
                  </a:lnTo>
                  <a:lnTo>
                    <a:pt x="913" y="17"/>
                  </a:lnTo>
                  <a:lnTo>
                    <a:pt x="905" y="11"/>
                  </a:lnTo>
                  <a:lnTo>
                    <a:pt x="896" y="7"/>
                  </a:lnTo>
                  <a:lnTo>
                    <a:pt x="888" y="4"/>
                  </a:lnTo>
                  <a:lnTo>
                    <a:pt x="879" y="2"/>
                  </a:lnTo>
                  <a:lnTo>
                    <a:pt x="869" y="1"/>
                  </a:lnTo>
                  <a:lnTo>
                    <a:pt x="860" y="0"/>
                  </a:lnTo>
                  <a:lnTo>
                    <a:pt x="860" y="0"/>
                  </a:lnTo>
                  <a:lnTo>
                    <a:pt x="850" y="1"/>
                  </a:lnTo>
                  <a:lnTo>
                    <a:pt x="840" y="2"/>
                  </a:lnTo>
                  <a:lnTo>
                    <a:pt x="831" y="4"/>
                  </a:lnTo>
                  <a:lnTo>
                    <a:pt x="822" y="7"/>
                  </a:lnTo>
                  <a:lnTo>
                    <a:pt x="813" y="11"/>
                  </a:lnTo>
                  <a:lnTo>
                    <a:pt x="806" y="17"/>
                  </a:lnTo>
                  <a:lnTo>
                    <a:pt x="798" y="22"/>
                  </a:lnTo>
                  <a:lnTo>
                    <a:pt x="792" y="27"/>
                  </a:lnTo>
                  <a:lnTo>
                    <a:pt x="786" y="35"/>
                  </a:lnTo>
                  <a:lnTo>
                    <a:pt x="780" y="43"/>
                  </a:lnTo>
                  <a:lnTo>
                    <a:pt x="776" y="50"/>
                  </a:lnTo>
                  <a:lnTo>
                    <a:pt x="772" y="59"/>
                  </a:lnTo>
                  <a:lnTo>
                    <a:pt x="768" y="67"/>
                  </a:lnTo>
                  <a:lnTo>
                    <a:pt x="766" y="76"/>
                  </a:lnTo>
                  <a:lnTo>
                    <a:pt x="764" y="85"/>
                  </a:lnTo>
                  <a:lnTo>
                    <a:pt x="764" y="95"/>
                  </a:lnTo>
                  <a:lnTo>
                    <a:pt x="764" y="388"/>
                  </a:lnTo>
                  <a:lnTo>
                    <a:pt x="764" y="388"/>
                  </a:lnTo>
                  <a:lnTo>
                    <a:pt x="750" y="393"/>
                  </a:lnTo>
                  <a:lnTo>
                    <a:pt x="738" y="401"/>
                  </a:lnTo>
                  <a:lnTo>
                    <a:pt x="728" y="411"/>
                  </a:lnTo>
                  <a:lnTo>
                    <a:pt x="718" y="421"/>
                  </a:lnTo>
                  <a:lnTo>
                    <a:pt x="710" y="434"/>
                  </a:lnTo>
                  <a:lnTo>
                    <a:pt x="705" y="447"/>
                  </a:lnTo>
                  <a:lnTo>
                    <a:pt x="702" y="462"/>
                  </a:lnTo>
                  <a:lnTo>
                    <a:pt x="701" y="477"/>
                  </a:lnTo>
                  <a:lnTo>
                    <a:pt x="701" y="605"/>
                  </a:lnTo>
                  <a:lnTo>
                    <a:pt x="701" y="605"/>
                  </a:lnTo>
                  <a:lnTo>
                    <a:pt x="702" y="620"/>
                  </a:lnTo>
                  <a:lnTo>
                    <a:pt x="705" y="634"/>
                  </a:lnTo>
                  <a:lnTo>
                    <a:pt x="710" y="648"/>
                  </a:lnTo>
                  <a:lnTo>
                    <a:pt x="718" y="659"/>
                  </a:lnTo>
                  <a:lnTo>
                    <a:pt x="728" y="670"/>
                  </a:lnTo>
                  <a:lnTo>
                    <a:pt x="738" y="680"/>
                  </a:lnTo>
                  <a:lnTo>
                    <a:pt x="750" y="688"/>
                  </a:lnTo>
                  <a:lnTo>
                    <a:pt x="764" y="694"/>
                  </a:lnTo>
                  <a:lnTo>
                    <a:pt x="764" y="922"/>
                  </a:lnTo>
                  <a:lnTo>
                    <a:pt x="764" y="922"/>
                  </a:lnTo>
                  <a:lnTo>
                    <a:pt x="764" y="932"/>
                  </a:lnTo>
                  <a:lnTo>
                    <a:pt x="766" y="942"/>
                  </a:lnTo>
                  <a:lnTo>
                    <a:pt x="768" y="950"/>
                  </a:lnTo>
                  <a:lnTo>
                    <a:pt x="772" y="960"/>
                  </a:lnTo>
                  <a:lnTo>
                    <a:pt x="776" y="967"/>
                  </a:lnTo>
                  <a:lnTo>
                    <a:pt x="780" y="976"/>
                  </a:lnTo>
                  <a:lnTo>
                    <a:pt x="786" y="983"/>
                  </a:lnTo>
                  <a:lnTo>
                    <a:pt x="792" y="990"/>
                  </a:lnTo>
                  <a:lnTo>
                    <a:pt x="798" y="996"/>
                  </a:lnTo>
                  <a:lnTo>
                    <a:pt x="806" y="1002"/>
                  </a:lnTo>
                  <a:lnTo>
                    <a:pt x="813" y="1006"/>
                  </a:lnTo>
                  <a:lnTo>
                    <a:pt x="822" y="1010"/>
                  </a:lnTo>
                  <a:lnTo>
                    <a:pt x="831" y="1014"/>
                  </a:lnTo>
                  <a:lnTo>
                    <a:pt x="840" y="1016"/>
                  </a:lnTo>
                  <a:lnTo>
                    <a:pt x="850" y="1017"/>
                  </a:lnTo>
                  <a:lnTo>
                    <a:pt x="860" y="1018"/>
                  </a:lnTo>
                  <a:lnTo>
                    <a:pt x="860" y="1018"/>
                  </a:lnTo>
                  <a:lnTo>
                    <a:pt x="869" y="1017"/>
                  </a:lnTo>
                  <a:lnTo>
                    <a:pt x="879" y="1016"/>
                  </a:lnTo>
                  <a:lnTo>
                    <a:pt x="888" y="1014"/>
                  </a:lnTo>
                  <a:lnTo>
                    <a:pt x="896" y="1010"/>
                  </a:lnTo>
                  <a:lnTo>
                    <a:pt x="905" y="1006"/>
                  </a:lnTo>
                  <a:lnTo>
                    <a:pt x="913" y="1002"/>
                  </a:lnTo>
                  <a:lnTo>
                    <a:pt x="920" y="996"/>
                  </a:lnTo>
                  <a:lnTo>
                    <a:pt x="927" y="990"/>
                  </a:lnTo>
                  <a:lnTo>
                    <a:pt x="933" y="983"/>
                  </a:lnTo>
                  <a:lnTo>
                    <a:pt x="939" y="976"/>
                  </a:lnTo>
                  <a:lnTo>
                    <a:pt x="943" y="967"/>
                  </a:lnTo>
                  <a:lnTo>
                    <a:pt x="948" y="960"/>
                  </a:lnTo>
                  <a:lnTo>
                    <a:pt x="951" y="950"/>
                  </a:lnTo>
                  <a:lnTo>
                    <a:pt x="953" y="942"/>
                  </a:lnTo>
                  <a:lnTo>
                    <a:pt x="954" y="932"/>
                  </a:lnTo>
                  <a:lnTo>
                    <a:pt x="955" y="922"/>
                  </a:lnTo>
                  <a:lnTo>
                    <a:pt x="955" y="694"/>
                  </a:lnTo>
                  <a:lnTo>
                    <a:pt x="955" y="694"/>
                  </a:lnTo>
                  <a:lnTo>
                    <a:pt x="968" y="688"/>
                  </a:lnTo>
                  <a:lnTo>
                    <a:pt x="981" y="680"/>
                  </a:lnTo>
                  <a:lnTo>
                    <a:pt x="992" y="670"/>
                  </a:lnTo>
                  <a:lnTo>
                    <a:pt x="1000" y="659"/>
                  </a:lnTo>
                  <a:lnTo>
                    <a:pt x="1008" y="648"/>
                  </a:lnTo>
                  <a:lnTo>
                    <a:pt x="1014" y="634"/>
                  </a:lnTo>
                  <a:lnTo>
                    <a:pt x="1017" y="620"/>
                  </a:lnTo>
                  <a:lnTo>
                    <a:pt x="1018" y="605"/>
                  </a:lnTo>
                  <a:lnTo>
                    <a:pt x="1018" y="477"/>
                  </a:lnTo>
                  <a:lnTo>
                    <a:pt x="1018" y="477"/>
                  </a:lnTo>
                  <a:lnTo>
                    <a:pt x="1017" y="462"/>
                  </a:lnTo>
                  <a:lnTo>
                    <a:pt x="1014" y="447"/>
                  </a:lnTo>
                  <a:lnTo>
                    <a:pt x="1008" y="434"/>
                  </a:lnTo>
                  <a:lnTo>
                    <a:pt x="1000" y="421"/>
                  </a:lnTo>
                  <a:lnTo>
                    <a:pt x="992" y="411"/>
                  </a:lnTo>
                  <a:lnTo>
                    <a:pt x="981" y="401"/>
                  </a:lnTo>
                  <a:lnTo>
                    <a:pt x="968" y="393"/>
                  </a:lnTo>
                  <a:lnTo>
                    <a:pt x="955" y="388"/>
                  </a:lnTo>
                  <a:lnTo>
                    <a:pt x="955" y="388"/>
                  </a:lnTo>
                  <a:close/>
                  <a:moveTo>
                    <a:pt x="827" y="95"/>
                  </a:moveTo>
                  <a:lnTo>
                    <a:pt x="827" y="95"/>
                  </a:lnTo>
                  <a:lnTo>
                    <a:pt x="828" y="89"/>
                  </a:lnTo>
                  <a:lnTo>
                    <a:pt x="831" y="83"/>
                  </a:lnTo>
                  <a:lnTo>
                    <a:pt x="833" y="78"/>
                  </a:lnTo>
                  <a:lnTo>
                    <a:pt x="837" y="73"/>
                  </a:lnTo>
                  <a:lnTo>
                    <a:pt x="841" y="69"/>
                  </a:lnTo>
                  <a:lnTo>
                    <a:pt x="847" y="66"/>
                  </a:lnTo>
                  <a:lnTo>
                    <a:pt x="853" y="64"/>
                  </a:lnTo>
                  <a:lnTo>
                    <a:pt x="860" y="64"/>
                  </a:lnTo>
                  <a:lnTo>
                    <a:pt x="860" y="64"/>
                  </a:lnTo>
                  <a:lnTo>
                    <a:pt x="866" y="64"/>
                  </a:lnTo>
                  <a:lnTo>
                    <a:pt x="871" y="66"/>
                  </a:lnTo>
                  <a:lnTo>
                    <a:pt x="877" y="69"/>
                  </a:lnTo>
                  <a:lnTo>
                    <a:pt x="882" y="73"/>
                  </a:lnTo>
                  <a:lnTo>
                    <a:pt x="885" y="78"/>
                  </a:lnTo>
                  <a:lnTo>
                    <a:pt x="889" y="83"/>
                  </a:lnTo>
                  <a:lnTo>
                    <a:pt x="891" y="89"/>
                  </a:lnTo>
                  <a:lnTo>
                    <a:pt x="891" y="95"/>
                  </a:lnTo>
                  <a:lnTo>
                    <a:pt x="891" y="382"/>
                  </a:lnTo>
                  <a:lnTo>
                    <a:pt x="827" y="382"/>
                  </a:lnTo>
                  <a:lnTo>
                    <a:pt x="827" y="95"/>
                  </a:lnTo>
                  <a:close/>
                  <a:moveTo>
                    <a:pt x="891" y="922"/>
                  </a:moveTo>
                  <a:lnTo>
                    <a:pt x="891" y="922"/>
                  </a:lnTo>
                  <a:lnTo>
                    <a:pt x="891" y="929"/>
                  </a:lnTo>
                  <a:lnTo>
                    <a:pt x="889" y="935"/>
                  </a:lnTo>
                  <a:lnTo>
                    <a:pt x="885" y="941"/>
                  </a:lnTo>
                  <a:lnTo>
                    <a:pt x="882" y="945"/>
                  </a:lnTo>
                  <a:lnTo>
                    <a:pt x="877" y="949"/>
                  </a:lnTo>
                  <a:lnTo>
                    <a:pt x="871" y="951"/>
                  </a:lnTo>
                  <a:lnTo>
                    <a:pt x="866" y="953"/>
                  </a:lnTo>
                  <a:lnTo>
                    <a:pt x="860" y="954"/>
                  </a:lnTo>
                  <a:lnTo>
                    <a:pt x="860" y="954"/>
                  </a:lnTo>
                  <a:lnTo>
                    <a:pt x="853" y="953"/>
                  </a:lnTo>
                  <a:lnTo>
                    <a:pt x="847" y="951"/>
                  </a:lnTo>
                  <a:lnTo>
                    <a:pt x="841" y="949"/>
                  </a:lnTo>
                  <a:lnTo>
                    <a:pt x="837" y="945"/>
                  </a:lnTo>
                  <a:lnTo>
                    <a:pt x="833" y="941"/>
                  </a:lnTo>
                  <a:lnTo>
                    <a:pt x="831" y="935"/>
                  </a:lnTo>
                  <a:lnTo>
                    <a:pt x="828" y="929"/>
                  </a:lnTo>
                  <a:lnTo>
                    <a:pt x="827" y="922"/>
                  </a:lnTo>
                  <a:lnTo>
                    <a:pt x="827" y="700"/>
                  </a:lnTo>
                  <a:lnTo>
                    <a:pt x="891" y="700"/>
                  </a:lnTo>
                  <a:lnTo>
                    <a:pt x="891" y="922"/>
                  </a:lnTo>
                  <a:close/>
                  <a:moveTo>
                    <a:pt x="955" y="605"/>
                  </a:moveTo>
                  <a:lnTo>
                    <a:pt x="955" y="605"/>
                  </a:lnTo>
                  <a:lnTo>
                    <a:pt x="954" y="611"/>
                  </a:lnTo>
                  <a:lnTo>
                    <a:pt x="952" y="617"/>
                  </a:lnTo>
                  <a:lnTo>
                    <a:pt x="950" y="622"/>
                  </a:lnTo>
                  <a:lnTo>
                    <a:pt x="945" y="627"/>
                  </a:lnTo>
                  <a:lnTo>
                    <a:pt x="941" y="630"/>
                  </a:lnTo>
                  <a:lnTo>
                    <a:pt x="936" y="634"/>
                  </a:lnTo>
                  <a:lnTo>
                    <a:pt x="929" y="636"/>
                  </a:lnTo>
                  <a:lnTo>
                    <a:pt x="923" y="636"/>
                  </a:lnTo>
                  <a:lnTo>
                    <a:pt x="796" y="636"/>
                  </a:lnTo>
                  <a:lnTo>
                    <a:pt x="796" y="636"/>
                  </a:lnTo>
                  <a:lnTo>
                    <a:pt x="790" y="636"/>
                  </a:lnTo>
                  <a:lnTo>
                    <a:pt x="783" y="634"/>
                  </a:lnTo>
                  <a:lnTo>
                    <a:pt x="778" y="630"/>
                  </a:lnTo>
                  <a:lnTo>
                    <a:pt x="774" y="627"/>
                  </a:lnTo>
                  <a:lnTo>
                    <a:pt x="769" y="622"/>
                  </a:lnTo>
                  <a:lnTo>
                    <a:pt x="766" y="617"/>
                  </a:lnTo>
                  <a:lnTo>
                    <a:pt x="764" y="611"/>
                  </a:lnTo>
                  <a:lnTo>
                    <a:pt x="764" y="605"/>
                  </a:lnTo>
                  <a:lnTo>
                    <a:pt x="764" y="477"/>
                  </a:lnTo>
                  <a:lnTo>
                    <a:pt x="764" y="477"/>
                  </a:lnTo>
                  <a:lnTo>
                    <a:pt x="764" y="471"/>
                  </a:lnTo>
                  <a:lnTo>
                    <a:pt x="766" y="464"/>
                  </a:lnTo>
                  <a:lnTo>
                    <a:pt x="769" y="459"/>
                  </a:lnTo>
                  <a:lnTo>
                    <a:pt x="774" y="455"/>
                  </a:lnTo>
                  <a:lnTo>
                    <a:pt x="778" y="450"/>
                  </a:lnTo>
                  <a:lnTo>
                    <a:pt x="783" y="448"/>
                  </a:lnTo>
                  <a:lnTo>
                    <a:pt x="790" y="446"/>
                  </a:lnTo>
                  <a:lnTo>
                    <a:pt x="796" y="445"/>
                  </a:lnTo>
                  <a:lnTo>
                    <a:pt x="923" y="445"/>
                  </a:lnTo>
                  <a:lnTo>
                    <a:pt x="923" y="445"/>
                  </a:lnTo>
                  <a:lnTo>
                    <a:pt x="929" y="446"/>
                  </a:lnTo>
                  <a:lnTo>
                    <a:pt x="936" y="448"/>
                  </a:lnTo>
                  <a:lnTo>
                    <a:pt x="941" y="450"/>
                  </a:lnTo>
                  <a:lnTo>
                    <a:pt x="945" y="455"/>
                  </a:lnTo>
                  <a:lnTo>
                    <a:pt x="950" y="459"/>
                  </a:lnTo>
                  <a:lnTo>
                    <a:pt x="952" y="464"/>
                  </a:lnTo>
                  <a:lnTo>
                    <a:pt x="954" y="471"/>
                  </a:lnTo>
                  <a:lnTo>
                    <a:pt x="955" y="477"/>
                  </a:lnTo>
                  <a:lnTo>
                    <a:pt x="955" y="605"/>
                  </a:lnTo>
                  <a:close/>
                  <a:moveTo>
                    <a:pt x="605" y="133"/>
                  </a:moveTo>
                  <a:lnTo>
                    <a:pt x="605" y="95"/>
                  </a:lnTo>
                  <a:lnTo>
                    <a:pt x="605" y="95"/>
                  </a:lnTo>
                  <a:lnTo>
                    <a:pt x="604" y="85"/>
                  </a:lnTo>
                  <a:lnTo>
                    <a:pt x="603" y="76"/>
                  </a:lnTo>
                  <a:lnTo>
                    <a:pt x="601" y="67"/>
                  </a:lnTo>
                  <a:lnTo>
                    <a:pt x="598" y="59"/>
                  </a:lnTo>
                  <a:lnTo>
                    <a:pt x="594" y="50"/>
                  </a:lnTo>
                  <a:lnTo>
                    <a:pt x="588" y="43"/>
                  </a:lnTo>
                  <a:lnTo>
                    <a:pt x="583" y="35"/>
                  </a:lnTo>
                  <a:lnTo>
                    <a:pt x="577" y="27"/>
                  </a:lnTo>
                  <a:lnTo>
                    <a:pt x="570" y="22"/>
                  </a:lnTo>
                  <a:lnTo>
                    <a:pt x="562" y="17"/>
                  </a:lnTo>
                  <a:lnTo>
                    <a:pt x="555" y="11"/>
                  </a:lnTo>
                  <a:lnTo>
                    <a:pt x="546" y="7"/>
                  </a:lnTo>
                  <a:lnTo>
                    <a:pt x="538" y="4"/>
                  </a:lnTo>
                  <a:lnTo>
                    <a:pt x="529" y="2"/>
                  </a:lnTo>
                  <a:lnTo>
                    <a:pt x="519" y="1"/>
                  </a:lnTo>
                  <a:lnTo>
                    <a:pt x="510" y="0"/>
                  </a:lnTo>
                  <a:lnTo>
                    <a:pt x="510" y="0"/>
                  </a:lnTo>
                  <a:lnTo>
                    <a:pt x="500" y="1"/>
                  </a:lnTo>
                  <a:lnTo>
                    <a:pt x="491" y="2"/>
                  </a:lnTo>
                  <a:lnTo>
                    <a:pt x="481" y="4"/>
                  </a:lnTo>
                  <a:lnTo>
                    <a:pt x="472" y="7"/>
                  </a:lnTo>
                  <a:lnTo>
                    <a:pt x="464" y="11"/>
                  </a:lnTo>
                  <a:lnTo>
                    <a:pt x="456" y="17"/>
                  </a:lnTo>
                  <a:lnTo>
                    <a:pt x="449" y="22"/>
                  </a:lnTo>
                  <a:lnTo>
                    <a:pt x="442" y="27"/>
                  </a:lnTo>
                  <a:lnTo>
                    <a:pt x="436" y="35"/>
                  </a:lnTo>
                  <a:lnTo>
                    <a:pt x="430" y="43"/>
                  </a:lnTo>
                  <a:lnTo>
                    <a:pt x="426" y="50"/>
                  </a:lnTo>
                  <a:lnTo>
                    <a:pt x="422" y="59"/>
                  </a:lnTo>
                  <a:lnTo>
                    <a:pt x="419" y="67"/>
                  </a:lnTo>
                  <a:lnTo>
                    <a:pt x="416" y="76"/>
                  </a:lnTo>
                  <a:lnTo>
                    <a:pt x="414" y="85"/>
                  </a:lnTo>
                  <a:lnTo>
                    <a:pt x="414" y="95"/>
                  </a:lnTo>
                  <a:lnTo>
                    <a:pt x="414" y="133"/>
                  </a:lnTo>
                  <a:lnTo>
                    <a:pt x="414" y="133"/>
                  </a:lnTo>
                  <a:lnTo>
                    <a:pt x="400" y="139"/>
                  </a:lnTo>
                  <a:lnTo>
                    <a:pt x="389" y="147"/>
                  </a:lnTo>
                  <a:lnTo>
                    <a:pt x="378" y="156"/>
                  </a:lnTo>
                  <a:lnTo>
                    <a:pt x="368" y="167"/>
                  </a:lnTo>
                  <a:lnTo>
                    <a:pt x="361" y="180"/>
                  </a:lnTo>
                  <a:lnTo>
                    <a:pt x="355" y="193"/>
                  </a:lnTo>
                  <a:lnTo>
                    <a:pt x="352" y="208"/>
                  </a:lnTo>
                  <a:lnTo>
                    <a:pt x="351" y="223"/>
                  </a:lnTo>
                  <a:lnTo>
                    <a:pt x="351" y="349"/>
                  </a:lnTo>
                  <a:lnTo>
                    <a:pt x="351" y="349"/>
                  </a:lnTo>
                  <a:lnTo>
                    <a:pt x="352" y="365"/>
                  </a:lnTo>
                  <a:lnTo>
                    <a:pt x="355" y="379"/>
                  </a:lnTo>
                  <a:lnTo>
                    <a:pt x="361" y="393"/>
                  </a:lnTo>
                  <a:lnTo>
                    <a:pt x="368" y="405"/>
                  </a:lnTo>
                  <a:lnTo>
                    <a:pt x="378" y="416"/>
                  </a:lnTo>
                  <a:lnTo>
                    <a:pt x="389" y="426"/>
                  </a:lnTo>
                  <a:lnTo>
                    <a:pt x="400" y="433"/>
                  </a:lnTo>
                  <a:lnTo>
                    <a:pt x="414" y="439"/>
                  </a:lnTo>
                  <a:lnTo>
                    <a:pt x="414" y="922"/>
                  </a:lnTo>
                  <a:lnTo>
                    <a:pt x="414" y="922"/>
                  </a:lnTo>
                  <a:lnTo>
                    <a:pt x="414" y="932"/>
                  </a:lnTo>
                  <a:lnTo>
                    <a:pt x="416" y="942"/>
                  </a:lnTo>
                  <a:lnTo>
                    <a:pt x="419" y="950"/>
                  </a:lnTo>
                  <a:lnTo>
                    <a:pt x="422" y="960"/>
                  </a:lnTo>
                  <a:lnTo>
                    <a:pt x="426" y="967"/>
                  </a:lnTo>
                  <a:lnTo>
                    <a:pt x="430" y="976"/>
                  </a:lnTo>
                  <a:lnTo>
                    <a:pt x="436" y="983"/>
                  </a:lnTo>
                  <a:lnTo>
                    <a:pt x="442" y="990"/>
                  </a:lnTo>
                  <a:lnTo>
                    <a:pt x="449" y="996"/>
                  </a:lnTo>
                  <a:lnTo>
                    <a:pt x="456" y="1002"/>
                  </a:lnTo>
                  <a:lnTo>
                    <a:pt x="464" y="1006"/>
                  </a:lnTo>
                  <a:lnTo>
                    <a:pt x="472" y="1010"/>
                  </a:lnTo>
                  <a:lnTo>
                    <a:pt x="481" y="1014"/>
                  </a:lnTo>
                  <a:lnTo>
                    <a:pt x="491" y="1016"/>
                  </a:lnTo>
                  <a:lnTo>
                    <a:pt x="500" y="1017"/>
                  </a:lnTo>
                  <a:lnTo>
                    <a:pt x="510" y="1018"/>
                  </a:lnTo>
                  <a:lnTo>
                    <a:pt x="510" y="1018"/>
                  </a:lnTo>
                  <a:lnTo>
                    <a:pt x="519" y="1017"/>
                  </a:lnTo>
                  <a:lnTo>
                    <a:pt x="529" y="1016"/>
                  </a:lnTo>
                  <a:lnTo>
                    <a:pt x="538" y="1014"/>
                  </a:lnTo>
                  <a:lnTo>
                    <a:pt x="546" y="1010"/>
                  </a:lnTo>
                  <a:lnTo>
                    <a:pt x="555" y="1006"/>
                  </a:lnTo>
                  <a:lnTo>
                    <a:pt x="562" y="1002"/>
                  </a:lnTo>
                  <a:lnTo>
                    <a:pt x="570" y="996"/>
                  </a:lnTo>
                  <a:lnTo>
                    <a:pt x="577" y="990"/>
                  </a:lnTo>
                  <a:lnTo>
                    <a:pt x="583" y="983"/>
                  </a:lnTo>
                  <a:lnTo>
                    <a:pt x="588" y="976"/>
                  </a:lnTo>
                  <a:lnTo>
                    <a:pt x="594" y="967"/>
                  </a:lnTo>
                  <a:lnTo>
                    <a:pt x="598" y="960"/>
                  </a:lnTo>
                  <a:lnTo>
                    <a:pt x="601" y="950"/>
                  </a:lnTo>
                  <a:lnTo>
                    <a:pt x="603" y="942"/>
                  </a:lnTo>
                  <a:lnTo>
                    <a:pt x="604" y="932"/>
                  </a:lnTo>
                  <a:lnTo>
                    <a:pt x="605" y="922"/>
                  </a:lnTo>
                  <a:lnTo>
                    <a:pt x="605" y="439"/>
                  </a:lnTo>
                  <a:lnTo>
                    <a:pt x="605" y="439"/>
                  </a:lnTo>
                  <a:lnTo>
                    <a:pt x="618" y="433"/>
                  </a:lnTo>
                  <a:lnTo>
                    <a:pt x="630" y="426"/>
                  </a:lnTo>
                  <a:lnTo>
                    <a:pt x="642" y="416"/>
                  </a:lnTo>
                  <a:lnTo>
                    <a:pt x="650" y="405"/>
                  </a:lnTo>
                  <a:lnTo>
                    <a:pt x="658" y="393"/>
                  </a:lnTo>
                  <a:lnTo>
                    <a:pt x="664" y="379"/>
                  </a:lnTo>
                  <a:lnTo>
                    <a:pt x="668" y="365"/>
                  </a:lnTo>
                  <a:lnTo>
                    <a:pt x="669" y="349"/>
                  </a:lnTo>
                  <a:lnTo>
                    <a:pt x="669" y="223"/>
                  </a:lnTo>
                  <a:lnTo>
                    <a:pt x="669" y="223"/>
                  </a:lnTo>
                  <a:lnTo>
                    <a:pt x="668" y="208"/>
                  </a:lnTo>
                  <a:lnTo>
                    <a:pt x="664" y="193"/>
                  </a:lnTo>
                  <a:lnTo>
                    <a:pt x="658" y="180"/>
                  </a:lnTo>
                  <a:lnTo>
                    <a:pt x="650" y="167"/>
                  </a:lnTo>
                  <a:lnTo>
                    <a:pt x="642" y="156"/>
                  </a:lnTo>
                  <a:lnTo>
                    <a:pt x="630" y="147"/>
                  </a:lnTo>
                  <a:lnTo>
                    <a:pt x="618" y="139"/>
                  </a:lnTo>
                  <a:lnTo>
                    <a:pt x="605" y="133"/>
                  </a:lnTo>
                  <a:lnTo>
                    <a:pt x="605" y="133"/>
                  </a:lnTo>
                  <a:close/>
                  <a:moveTo>
                    <a:pt x="478" y="95"/>
                  </a:moveTo>
                  <a:lnTo>
                    <a:pt x="478" y="95"/>
                  </a:lnTo>
                  <a:lnTo>
                    <a:pt x="479" y="89"/>
                  </a:lnTo>
                  <a:lnTo>
                    <a:pt x="480" y="83"/>
                  </a:lnTo>
                  <a:lnTo>
                    <a:pt x="483" y="78"/>
                  </a:lnTo>
                  <a:lnTo>
                    <a:pt x="487" y="73"/>
                  </a:lnTo>
                  <a:lnTo>
                    <a:pt x="492" y="69"/>
                  </a:lnTo>
                  <a:lnTo>
                    <a:pt x="497" y="66"/>
                  </a:lnTo>
                  <a:lnTo>
                    <a:pt x="503" y="64"/>
                  </a:lnTo>
                  <a:lnTo>
                    <a:pt x="510" y="64"/>
                  </a:lnTo>
                  <a:lnTo>
                    <a:pt x="510" y="64"/>
                  </a:lnTo>
                  <a:lnTo>
                    <a:pt x="516" y="64"/>
                  </a:lnTo>
                  <a:lnTo>
                    <a:pt x="522" y="66"/>
                  </a:lnTo>
                  <a:lnTo>
                    <a:pt x="527" y="69"/>
                  </a:lnTo>
                  <a:lnTo>
                    <a:pt x="532" y="73"/>
                  </a:lnTo>
                  <a:lnTo>
                    <a:pt x="536" y="78"/>
                  </a:lnTo>
                  <a:lnTo>
                    <a:pt x="539" y="83"/>
                  </a:lnTo>
                  <a:lnTo>
                    <a:pt x="541" y="89"/>
                  </a:lnTo>
                  <a:lnTo>
                    <a:pt x="541" y="95"/>
                  </a:lnTo>
                  <a:lnTo>
                    <a:pt x="541" y="127"/>
                  </a:lnTo>
                  <a:lnTo>
                    <a:pt x="478" y="127"/>
                  </a:lnTo>
                  <a:lnTo>
                    <a:pt x="478" y="95"/>
                  </a:lnTo>
                  <a:close/>
                  <a:moveTo>
                    <a:pt x="541" y="922"/>
                  </a:moveTo>
                  <a:lnTo>
                    <a:pt x="541" y="922"/>
                  </a:lnTo>
                  <a:lnTo>
                    <a:pt x="541" y="929"/>
                  </a:lnTo>
                  <a:lnTo>
                    <a:pt x="539" y="935"/>
                  </a:lnTo>
                  <a:lnTo>
                    <a:pt x="536" y="941"/>
                  </a:lnTo>
                  <a:lnTo>
                    <a:pt x="532" y="945"/>
                  </a:lnTo>
                  <a:lnTo>
                    <a:pt x="527" y="949"/>
                  </a:lnTo>
                  <a:lnTo>
                    <a:pt x="522" y="951"/>
                  </a:lnTo>
                  <a:lnTo>
                    <a:pt x="516" y="953"/>
                  </a:lnTo>
                  <a:lnTo>
                    <a:pt x="510" y="954"/>
                  </a:lnTo>
                  <a:lnTo>
                    <a:pt x="510" y="954"/>
                  </a:lnTo>
                  <a:lnTo>
                    <a:pt x="503" y="953"/>
                  </a:lnTo>
                  <a:lnTo>
                    <a:pt x="497" y="951"/>
                  </a:lnTo>
                  <a:lnTo>
                    <a:pt x="492" y="949"/>
                  </a:lnTo>
                  <a:lnTo>
                    <a:pt x="487" y="945"/>
                  </a:lnTo>
                  <a:lnTo>
                    <a:pt x="483" y="941"/>
                  </a:lnTo>
                  <a:lnTo>
                    <a:pt x="480" y="935"/>
                  </a:lnTo>
                  <a:lnTo>
                    <a:pt x="479" y="929"/>
                  </a:lnTo>
                  <a:lnTo>
                    <a:pt x="478" y="922"/>
                  </a:lnTo>
                  <a:lnTo>
                    <a:pt x="478" y="445"/>
                  </a:lnTo>
                  <a:lnTo>
                    <a:pt x="541" y="445"/>
                  </a:lnTo>
                  <a:lnTo>
                    <a:pt x="541" y="922"/>
                  </a:lnTo>
                  <a:close/>
                  <a:moveTo>
                    <a:pt x="605" y="349"/>
                  </a:moveTo>
                  <a:lnTo>
                    <a:pt x="605" y="349"/>
                  </a:lnTo>
                  <a:lnTo>
                    <a:pt x="604" y="356"/>
                  </a:lnTo>
                  <a:lnTo>
                    <a:pt x="602" y="362"/>
                  </a:lnTo>
                  <a:lnTo>
                    <a:pt x="600" y="368"/>
                  </a:lnTo>
                  <a:lnTo>
                    <a:pt x="596" y="372"/>
                  </a:lnTo>
                  <a:lnTo>
                    <a:pt x="591" y="376"/>
                  </a:lnTo>
                  <a:lnTo>
                    <a:pt x="586" y="379"/>
                  </a:lnTo>
                  <a:lnTo>
                    <a:pt x="580" y="380"/>
                  </a:lnTo>
                  <a:lnTo>
                    <a:pt x="573" y="382"/>
                  </a:lnTo>
                  <a:lnTo>
                    <a:pt x="445" y="382"/>
                  </a:lnTo>
                  <a:lnTo>
                    <a:pt x="445" y="382"/>
                  </a:lnTo>
                  <a:lnTo>
                    <a:pt x="439" y="380"/>
                  </a:lnTo>
                  <a:lnTo>
                    <a:pt x="434" y="379"/>
                  </a:lnTo>
                  <a:lnTo>
                    <a:pt x="428" y="376"/>
                  </a:lnTo>
                  <a:lnTo>
                    <a:pt x="424" y="372"/>
                  </a:lnTo>
                  <a:lnTo>
                    <a:pt x="420" y="368"/>
                  </a:lnTo>
                  <a:lnTo>
                    <a:pt x="416" y="362"/>
                  </a:lnTo>
                  <a:lnTo>
                    <a:pt x="414" y="356"/>
                  </a:lnTo>
                  <a:lnTo>
                    <a:pt x="414" y="349"/>
                  </a:lnTo>
                  <a:lnTo>
                    <a:pt x="414" y="223"/>
                  </a:lnTo>
                  <a:lnTo>
                    <a:pt x="414" y="223"/>
                  </a:lnTo>
                  <a:lnTo>
                    <a:pt x="414" y="216"/>
                  </a:lnTo>
                  <a:lnTo>
                    <a:pt x="416" y="210"/>
                  </a:lnTo>
                  <a:lnTo>
                    <a:pt x="420" y="205"/>
                  </a:lnTo>
                  <a:lnTo>
                    <a:pt x="424" y="200"/>
                  </a:lnTo>
                  <a:lnTo>
                    <a:pt x="428" y="196"/>
                  </a:lnTo>
                  <a:lnTo>
                    <a:pt x="434" y="194"/>
                  </a:lnTo>
                  <a:lnTo>
                    <a:pt x="439" y="192"/>
                  </a:lnTo>
                  <a:lnTo>
                    <a:pt x="445" y="191"/>
                  </a:lnTo>
                  <a:lnTo>
                    <a:pt x="573" y="191"/>
                  </a:lnTo>
                  <a:lnTo>
                    <a:pt x="573" y="191"/>
                  </a:lnTo>
                  <a:lnTo>
                    <a:pt x="580" y="192"/>
                  </a:lnTo>
                  <a:lnTo>
                    <a:pt x="586" y="194"/>
                  </a:lnTo>
                  <a:lnTo>
                    <a:pt x="591" y="196"/>
                  </a:lnTo>
                  <a:lnTo>
                    <a:pt x="596" y="200"/>
                  </a:lnTo>
                  <a:lnTo>
                    <a:pt x="600" y="205"/>
                  </a:lnTo>
                  <a:lnTo>
                    <a:pt x="602" y="210"/>
                  </a:lnTo>
                  <a:lnTo>
                    <a:pt x="604" y="216"/>
                  </a:lnTo>
                  <a:lnTo>
                    <a:pt x="605" y="223"/>
                  </a:lnTo>
                  <a:lnTo>
                    <a:pt x="605" y="3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0" name="组合 49"/>
          <p:cNvGrpSpPr/>
          <p:nvPr/>
        </p:nvGrpSpPr>
        <p:grpSpPr>
          <a:xfrm>
            <a:off x="916306" y="5037464"/>
            <a:ext cx="647916" cy="648000"/>
            <a:chOff x="769156" y="5114345"/>
            <a:chExt cx="648000" cy="648000"/>
          </a:xfrm>
        </p:grpSpPr>
        <p:sp>
          <p:nvSpPr>
            <p:cNvPr id="33" name="椭圆 32"/>
            <p:cNvSpPr/>
            <p:nvPr/>
          </p:nvSpPr>
          <p:spPr>
            <a:xfrm>
              <a:off x="769156" y="5114345"/>
              <a:ext cx="648000" cy="64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Freeform 80"/>
            <p:cNvSpPr>
              <a:spLocks noEditPoints="1"/>
            </p:cNvSpPr>
            <p:nvPr/>
          </p:nvSpPr>
          <p:spPr bwMode="auto">
            <a:xfrm>
              <a:off x="932025" y="5276420"/>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1" name="组合 50"/>
          <p:cNvGrpSpPr/>
          <p:nvPr/>
        </p:nvGrpSpPr>
        <p:grpSpPr>
          <a:xfrm>
            <a:off x="10920692" y="5037464"/>
            <a:ext cx="647916" cy="648000"/>
            <a:chOff x="10774845" y="5114345"/>
            <a:chExt cx="648000" cy="648000"/>
          </a:xfrm>
        </p:grpSpPr>
        <p:sp>
          <p:nvSpPr>
            <p:cNvPr id="37" name="椭圆 36"/>
            <p:cNvSpPr/>
            <p:nvPr/>
          </p:nvSpPr>
          <p:spPr>
            <a:xfrm>
              <a:off x="10774845" y="5114345"/>
              <a:ext cx="648000"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Freeform 92"/>
            <p:cNvSpPr>
              <a:spLocks noEditPoints="1"/>
            </p:cNvSpPr>
            <p:nvPr/>
          </p:nvSpPr>
          <p:spPr bwMode="auto">
            <a:xfrm>
              <a:off x="10936920" y="5297058"/>
              <a:ext cx="323850" cy="282575"/>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1+#ppt_w/2"/>
                                          </p:val>
                                        </p:tav>
                                        <p:tav tm="100000">
                                          <p:val>
                                            <p:strVal val="#ppt_x"/>
                                          </p:val>
                                        </p:tav>
                                      </p:tavLst>
                                    </p:anim>
                                    <p:anim calcmode="lin" valueType="num">
                                      <p:cBhvr additive="base">
                                        <p:cTn id="46" dur="500" fill="hold"/>
                                        <p:tgtEl>
                                          <p:spTgt spid="52"/>
                                        </p:tgtEl>
                                        <p:attrNameLst>
                                          <p:attrName>ppt_y</p:attrName>
                                        </p:attrNameLst>
                                      </p:cBhvr>
                                      <p:tavLst>
                                        <p:tav tm="0">
                                          <p:val>
                                            <p:strVal val="#ppt_y"/>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500" fill="hold"/>
                                        <p:tgtEl>
                                          <p:spTgt spid="50"/>
                                        </p:tgtEl>
                                        <p:attrNameLst>
                                          <p:attrName>ppt_x</p:attrName>
                                        </p:attrNameLst>
                                      </p:cBhvr>
                                      <p:tavLst>
                                        <p:tav tm="0">
                                          <p:val>
                                            <p:strVal val="0-#ppt_w/2"/>
                                          </p:val>
                                        </p:tav>
                                        <p:tav tm="100000">
                                          <p:val>
                                            <p:strVal val="#ppt_x"/>
                                          </p:val>
                                        </p:tav>
                                      </p:tavLst>
                                    </p:anim>
                                    <p:anim calcmode="lin" valueType="num">
                                      <p:cBhvr additive="base">
                                        <p:cTn id="55" dur="500" fill="hold"/>
                                        <p:tgtEl>
                                          <p:spTgt spid="5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8" grpId="0"/>
      <p:bldP spid="19" grpId="0"/>
      <p:bldP spid="20"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8758647" y="2804160"/>
            <a:ext cx="1668881" cy="1669098"/>
            <a:chOff x="8758992" y="2664460"/>
            <a:chExt cx="1669098" cy="1669098"/>
          </a:xfrm>
        </p:grpSpPr>
        <p:sp>
          <p:nvSpPr>
            <p:cNvPr id="44"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45" name="组合 44"/>
            <p:cNvGrpSpPr/>
            <p:nvPr/>
          </p:nvGrpSpPr>
          <p:grpSpPr>
            <a:xfrm>
              <a:off x="9018231" y="2923699"/>
              <a:ext cx="1150620" cy="1150620"/>
              <a:chOff x="9018231" y="2923699"/>
              <a:chExt cx="1150620" cy="1150620"/>
            </a:xfrm>
          </p:grpSpPr>
          <p:sp>
            <p:nvSpPr>
              <p:cNvPr id="46" name="椭圆 45"/>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8" name="组合 47"/>
          <p:cNvGrpSpPr/>
          <p:nvPr/>
        </p:nvGrpSpPr>
        <p:grpSpPr>
          <a:xfrm>
            <a:off x="1764476" y="2804160"/>
            <a:ext cx="1668881" cy="1669098"/>
            <a:chOff x="1763911" y="2664460"/>
            <a:chExt cx="1669098" cy="1669098"/>
          </a:xfrm>
        </p:grpSpPr>
        <p:sp>
          <p:nvSpPr>
            <p:cNvPr id="49"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0" name="组合 49"/>
            <p:cNvGrpSpPr/>
            <p:nvPr/>
          </p:nvGrpSpPr>
          <p:grpSpPr>
            <a:xfrm>
              <a:off x="2023150" y="2923699"/>
              <a:ext cx="1150620" cy="1150620"/>
              <a:chOff x="2023150" y="2923699"/>
              <a:chExt cx="1150620" cy="1150620"/>
            </a:xfrm>
          </p:grpSpPr>
          <p:sp>
            <p:nvSpPr>
              <p:cNvPr id="51" name="椭圆 50"/>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2"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53" name="组合 52"/>
          <p:cNvGrpSpPr/>
          <p:nvPr/>
        </p:nvGrpSpPr>
        <p:grpSpPr>
          <a:xfrm>
            <a:off x="7010103" y="2804160"/>
            <a:ext cx="1668881" cy="1669098"/>
            <a:chOff x="7010221" y="2664460"/>
            <a:chExt cx="1669098" cy="1669098"/>
          </a:xfrm>
        </p:grpSpPr>
        <p:sp>
          <p:nvSpPr>
            <p:cNvPr id="54"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5" name="组合 54"/>
            <p:cNvGrpSpPr/>
            <p:nvPr/>
          </p:nvGrpSpPr>
          <p:grpSpPr>
            <a:xfrm>
              <a:off x="7269460" y="2923699"/>
              <a:ext cx="1150620" cy="1150620"/>
              <a:chOff x="7269460" y="2923699"/>
              <a:chExt cx="1150620" cy="1150620"/>
            </a:xfrm>
          </p:grpSpPr>
          <p:sp>
            <p:nvSpPr>
              <p:cNvPr id="56" name="椭圆 55"/>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7"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58" name="组合 57"/>
          <p:cNvGrpSpPr/>
          <p:nvPr/>
        </p:nvGrpSpPr>
        <p:grpSpPr>
          <a:xfrm>
            <a:off x="3513019" y="2804160"/>
            <a:ext cx="1668881" cy="1669098"/>
            <a:chOff x="3512681" y="2664460"/>
            <a:chExt cx="1669098" cy="1669098"/>
          </a:xfrm>
        </p:grpSpPr>
        <p:sp>
          <p:nvSpPr>
            <p:cNvPr id="59"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60" name="组合 59"/>
            <p:cNvGrpSpPr/>
            <p:nvPr/>
          </p:nvGrpSpPr>
          <p:grpSpPr>
            <a:xfrm>
              <a:off x="3771920" y="2923699"/>
              <a:ext cx="1150620" cy="1150620"/>
              <a:chOff x="3771920" y="2923699"/>
              <a:chExt cx="1150620" cy="1150620"/>
            </a:xfrm>
          </p:grpSpPr>
          <p:sp>
            <p:nvSpPr>
              <p:cNvPr id="61" name="椭圆 60"/>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2"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63" name="组合 62"/>
          <p:cNvGrpSpPr/>
          <p:nvPr/>
        </p:nvGrpSpPr>
        <p:grpSpPr>
          <a:xfrm>
            <a:off x="5261561" y="2804160"/>
            <a:ext cx="1668881" cy="1669098"/>
            <a:chOff x="5261451" y="2664460"/>
            <a:chExt cx="1669098" cy="1669098"/>
          </a:xfrm>
        </p:grpSpPr>
        <p:sp>
          <p:nvSpPr>
            <p:cNvPr id="64"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65" name="组合 64"/>
            <p:cNvGrpSpPr/>
            <p:nvPr/>
          </p:nvGrpSpPr>
          <p:grpSpPr>
            <a:xfrm>
              <a:off x="5520690" y="2923699"/>
              <a:ext cx="1150620" cy="1150620"/>
              <a:chOff x="5520690" y="2923699"/>
              <a:chExt cx="1150620" cy="1150620"/>
            </a:xfrm>
          </p:grpSpPr>
          <p:sp>
            <p:nvSpPr>
              <p:cNvPr id="66" name="椭圆 65"/>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7"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68" name="矩形 67"/>
          <p:cNvSpPr/>
          <p:nvPr/>
        </p:nvSpPr>
        <p:spPr>
          <a:xfrm>
            <a:off x="1139856"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9" name="矩形 68"/>
          <p:cNvSpPr/>
          <p:nvPr/>
        </p:nvSpPr>
        <p:spPr>
          <a:xfrm>
            <a:off x="4636941"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0" name="矩形 69"/>
          <p:cNvSpPr/>
          <p:nvPr/>
        </p:nvSpPr>
        <p:spPr>
          <a:xfrm>
            <a:off x="8134026" y="4753423"/>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1" name="矩形 70"/>
          <p:cNvSpPr/>
          <p:nvPr/>
        </p:nvSpPr>
        <p:spPr>
          <a:xfrm>
            <a:off x="6385483" y="1609827"/>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72" name="矩形 71"/>
          <p:cNvSpPr/>
          <p:nvPr/>
        </p:nvSpPr>
        <p:spPr>
          <a:xfrm>
            <a:off x="2888398" y="1609827"/>
            <a:ext cx="2918120" cy="954107"/>
          </a:xfrm>
          <a:prstGeom prst="rect">
            <a:avLst/>
          </a:prstGeom>
        </p:spPr>
        <p:txBody>
          <a:bodyPr wrap="square">
            <a:spAutoFit/>
          </a:bodyPr>
          <a:lstStyle/>
          <a:p>
            <a:pPr algn="ctr">
              <a:lnSpc>
                <a:spcPct val="150000"/>
              </a:lnSpc>
              <a:spcAft>
                <a:spcPts val="600"/>
              </a:spcAft>
            </a:pPr>
            <a:r>
              <a:rPr lang="en-US" altLang="zh-CN" sz="1400" dirty="0">
                <a:solidFill>
                  <a:schemeClr val="tx1">
                    <a:lumMod val="50000"/>
                    <a:lumOff val="50000"/>
                  </a:schemeClr>
                </a:solidFill>
                <a:latin typeface="+mj-ea"/>
                <a:ea typeface="+mj-ea"/>
              </a:rPr>
              <a:t>ENTER YOUR TITLE</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53" presetClass="entr" presetSubtype="16" fill="hold"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Effect transition="in" filter="fade">
                                      <p:cBhvr>
                                        <p:cTn id="19" dur="500"/>
                                        <p:tgtEl>
                                          <p:spTgt spid="63"/>
                                        </p:tgtEl>
                                      </p:cBhvr>
                                    </p:animEffect>
                                  </p:childTnLst>
                                </p:cTn>
                              </p:par>
                              <p:par>
                                <p:cTn id="20" presetID="53" presetClass="entr" presetSubtype="16" fill="hold" nodeType="withEffect">
                                  <p:stCondLst>
                                    <p:cond delay="75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1000"/>
                                        <p:tgtEl>
                                          <p:spTgt spid="68"/>
                                        </p:tgtEl>
                                      </p:cBhvr>
                                    </p:animEffect>
                                    <p:anim calcmode="lin" valueType="num">
                                      <p:cBhvr>
                                        <p:cTn id="35" dur="1000" fill="hold"/>
                                        <p:tgtEl>
                                          <p:spTgt spid="68"/>
                                        </p:tgtEl>
                                        <p:attrNameLst>
                                          <p:attrName>ppt_x</p:attrName>
                                        </p:attrNameLst>
                                      </p:cBhvr>
                                      <p:tavLst>
                                        <p:tav tm="0">
                                          <p:val>
                                            <p:strVal val="#ppt_x"/>
                                          </p:val>
                                        </p:tav>
                                        <p:tav tm="100000">
                                          <p:val>
                                            <p:strVal val="#ppt_x"/>
                                          </p:val>
                                        </p:tav>
                                      </p:tavLst>
                                    </p:anim>
                                    <p:anim calcmode="lin" valueType="num">
                                      <p:cBhvr>
                                        <p:cTn id="36" dur="1000" fill="hold"/>
                                        <p:tgtEl>
                                          <p:spTgt spid="6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00"/>
                                        <p:tgtEl>
                                          <p:spTgt spid="69"/>
                                        </p:tgtEl>
                                      </p:cBhvr>
                                    </p:animEffect>
                                    <p:anim calcmode="lin" valueType="num">
                                      <p:cBhvr>
                                        <p:cTn id="40" dur="1000" fill="hold"/>
                                        <p:tgtEl>
                                          <p:spTgt spid="69"/>
                                        </p:tgtEl>
                                        <p:attrNameLst>
                                          <p:attrName>ppt_x</p:attrName>
                                        </p:attrNameLst>
                                      </p:cBhvr>
                                      <p:tavLst>
                                        <p:tav tm="0">
                                          <p:val>
                                            <p:strVal val="#ppt_x"/>
                                          </p:val>
                                        </p:tav>
                                        <p:tav tm="100000">
                                          <p:val>
                                            <p:strVal val="#ppt_x"/>
                                          </p:val>
                                        </p:tav>
                                      </p:tavLst>
                                    </p:anim>
                                    <p:anim calcmode="lin" valueType="num">
                                      <p:cBhvr>
                                        <p:cTn id="41" dur="1000" fill="hold"/>
                                        <p:tgtEl>
                                          <p:spTgt spid="6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1000"/>
                                        <p:tgtEl>
                                          <p:spTgt spid="72"/>
                                        </p:tgtEl>
                                      </p:cBhvr>
                                    </p:animEffect>
                                    <p:anim calcmode="lin" valueType="num">
                                      <p:cBhvr>
                                        <p:cTn id="50" dur="1000" fill="hold"/>
                                        <p:tgtEl>
                                          <p:spTgt spid="72"/>
                                        </p:tgtEl>
                                        <p:attrNameLst>
                                          <p:attrName>ppt_x</p:attrName>
                                        </p:attrNameLst>
                                      </p:cBhvr>
                                      <p:tavLst>
                                        <p:tav tm="0">
                                          <p:val>
                                            <p:strVal val="#ppt_x"/>
                                          </p:val>
                                        </p:tav>
                                        <p:tav tm="100000">
                                          <p:val>
                                            <p:strVal val="#ppt_x"/>
                                          </p:val>
                                        </p:tav>
                                      </p:tavLst>
                                    </p:anim>
                                    <p:anim calcmode="lin" valueType="num">
                                      <p:cBhvr>
                                        <p:cTn id="51" dur="1000" fill="hold"/>
                                        <p:tgtEl>
                                          <p:spTgt spid="7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1113" y="2613624"/>
            <a:ext cx="10058400" cy="4107180"/>
          </a:xfrm>
          <a:prstGeom prst="rect">
            <a:avLst/>
          </a:prstGeom>
        </p:spPr>
      </p:pic>
      <p:grpSp>
        <p:nvGrpSpPr>
          <p:cNvPr id="3" name="组合 2"/>
          <p:cNvGrpSpPr/>
          <p:nvPr/>
        </p:nvGrpSpPr>
        <p:grpSpPr>
          <a:xfrm>
            <a:off x="4656029" y="689663"/>
            <a:ext cx="2879945" cy="636151"/>
            <a:chOff x="3131840" y="987574"/>
            <a:chExt cx="2880320" cy="648072"/>
          </a:xfrm>
        </p:grpSpPr>
        <p:sp>
          <p:nvSpPr>
            <p:cNvPr id="4" name="圆角矩形 3"/>
            <p:cNvSpPr/>
            <p:nvPr/>
          </p:nvSpPr>
          <p:spPr>
            <a:xfrm>
              <a:off x="3131840" y="987574"/>
              <a:ext cx="2880320" cy="648072"/>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5"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tx2"/>
                  </a:solidFill>
                  <a:latin typeface="微软雅黑" panose="020B0503020204020204" pitchFamily="34" charset="-122"/>
                  <a:ea typeface="微软雅黑" panose="020B0503020204020204" pitchFamily="34" charset="-122"/>
                </a:rPr>
                <a:t>第四部分</a:t>
              </a:r>
              <a:endParaRPr lang="zh-CN" altLang="en-US" sz="2700" dirty="0">
                <a:solidFill>
                  <a:schemeClr val="tx2"/>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flipH="1">
            <a:off x="3151902" y="1882869"/>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151902" y="3227330"/>
            <a:ext cx="592004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16"/>
          <p:cNvSpPr txBox="1"/>
          <p:nvPr/>
        </p:nvSpPr>
        <p:spPr>
          <a:xfrm>
            <a:off x="3792045" y="2170969"/>
            <a:ext cx="4622888" cy="779881"/>
          </a:xfrm>
          <a:prstGeom prst="rect">
            <a:avLst/>
          </a:prstGeom>
          <a:noFill/>
        </p:spPr>
        <p:txBody>
          <a:bodyPr wrap="none" lIns="121917" tIns="60958" rIns="121917" bIns="60958" rtlCol="0">
            <a:spAutoFit/>
          </a:bodyPr>
          <a:lstStyle/>
          <a:p>
            <a:pPr algn="ctr"/>
            <a:r>
              <a:rPr lang="zh-CN" altLang="en-US" sz="43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3408052" y="3419397"/>
            <a:ext cx="5544614" cy="584771"/>
          </a:xfrm>
          <a:prstGeom prst="rect">
            <a:avLst/>
          </a:prstGeom>
        </p:spPr>
        <p:txBody>
          <a:bodyPr wrap="square" lIns="121917" tIns="60958" rIns="121917" bIns="60958">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6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par>
                          <p:cTn id="29" fill="hold">
                            <p:stCondLst>
                              <p:cond delay="135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2647960" y="1954679"/>
            <a:ext cx="6872287" cy="639615"/>
          </a:xfrm>
          <a:custGeom>
            <a:avLst/>
            <a:gdLst>
              <a:gd name="T0" fmla="*/ 9591 w 9663"/>
              <a:gd name="T1" fmla="*/ 899 h 899"/>
              <a:gd name="T2" fmla="*/ 9663 w 9663"/>
              <a:gd name="T3" fmla="*/ 899 h 899"/>
              <a:gd name="T4" fmla="*/ 9003 w 9663"/>
              <a:gd name="T5" fmla="*/ 522 h 899"/>
              <a:gd name="T6" fmla="*/ 7701 w 9663"/>
              <a:gd name="T7" fmla="*/ 337 h 899"/>
              <a:gd name="T8" fmla="*/ 6885 w 9663"/>
              <a:gd name="T9" fmla="*/ 379 h 899"/>
              <a:gd name="T10" fmla="*/ 6405 w 9663"/>
              <a:gd name="T11" fmla="*/ 413 h 899"/>
              <a:gd name="T12" fmla="*/ 6069 w 9663"/>
              <a:gd name="T13" fmla="*/ 425 h 899"/>
              <a:gd name="T14" fmla="*/ 5319 w 9663"/>
              <a:gd name="T15" fmla="*/ 306 h 899"/>
              <a:gd name="T16" fmla="*/ 4908 w 9663"/>
              <a:gd name="T17" fmla="*/ 0 h 899"/>
              <a:gd name="T18" fmla="*/ 4755 w 9663"/>
              <a:gd name="T19" fmla="*/ 0 h 899"/>
              <a:gd name="T20" fmla="*/ 4344 w 9663"/>
              <a:gd name="T21" fmla="*/ 306 h 899"/>
              <a:gd name="T22" fmla="*/ 3594 w 9663"/>
              <a:gd name="T23" fmla="*/ 425 h 899"/>
              <a:gd name="T24" fmla="*/ 3304 w 9663"/>
              <a:gd name="T25" fmla="*/ 413 h 899"/>
              <a:gd name="T26" fmla="*/ 2768 w 9663"/>
              <a:gd name="T27" fmla="*/ 379 h 899"/>
              <a:gd name="T28" fmla="*/ 2286 w 9663"/>
              <a:gd name="T29" fmla="*/ 347 h 899"/>
              <a:gd name="T30" fmla="*/ 1962 w 9663"/>
              <a:gd name="T31" fmla="*/ 337 h 899"/>
              <a:gd name="T32" fmla="*/ 655 w 9663"/>
              <a:gd name="T33" fmla="*/ 508 h 899"/>
              <a:gd name="T34" fmla="*/ 0 w 9663"/>
              <a:gd name="T35" fmla="*/ 899 h 899"/>
              <a:gd name="T36" fmla="*/ 64 w 9663"/>
              <a:gd name="T37" fmla="*/ 899 h 899"/>
              <a:gd name="T38" fmla="*/ 512 w 9663"/>
              <a:gd name="T39" fmla="*/ 619 h 899"/>
              <a:gd name="T40" fmla="*/ 1346 w 9663"/>
              <a:gd name="T41" fmla="*/ 520 h 899"/>
              <a:gd name="T42" fmla="*/ 1665 w 9663"/>
              <a:gd name="T43" fmla="*/ 531 h 899"/>
              <a:gd name="T44" fmla="*/ 2161 w 9663"/>
              <a:gd name="T45" fmla="*/ 562 h 899"/>
              <a:gd name="T46" fmla="*/ 2678 w 9663"/>
              <a:gd name="T47" fmla="*/ 594 h 899"/>
              <a:gd name="T48" fmla="*/ 3000 w 9663"/>
              <a:gd name="T49" fmla="*/ 604 h 899"/>
              <a:gd name="T50" fmla="*/ 4048 w 9663"/>
              <a:gd name="T51" fmla="*/ 461 h 899"/>
              <a:gd name="T52" fmla="*/ 4809 w 9663"/>
              <a:gd name="T53" fmla="*/ 68 h 899"/>
              <a:gd name="T54" fmla="*/ 4849 w 9663"/>
              <a:gd name="T55" fmla="*/ 31 h 899"/>
              <a:gd name="T56" fmla="*/ 4888 w 9663"/>
              <a:gd name="T57" fmla="*/ 69 h 899"/>
              <a:gd name="T58" fmla="*/ 5627 w 9663"/>
              <a:gd name="T59" fmla="*/ 461 h 899"/>
              <a:gd name="T60" fmla="*/ 6664 w 9663"/>
              <a:gd name="T61" fmla="*/ 604 h 899"/>
              <a:gd name="T62" fmla="*/ 7480 w 9663"/>
              <a:gd name="T63" fmla="*/ 562 h 899"/>
              <a:gd name="T64" fmla="*/ 7977 w 9663"/>
              <a:gd name="T65" fmla="*/ 531 h 899"/>
              <a:gd name="T66" fmla="*/ 8317 w 9663"/>
              <a:gd name="T67" fmla="*/ 520 h 899"/>
              <a:gd name="T68" fmla="*/ 9591 w 9663"/>
              <a:gd name="T69" fmla="*/ 899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3" h="899">
                <a:moveTo>
                  <a:pt x="9591" y="899"/>
                </a:moveTo>
                <a:lnTo>
                  <a:pt x="9663" y="899"/>
                </a:lnTo>
                <a:cubicBezTo>
                  <a:pt x="9549" y="702"/>
                  <a:pt x="9208" y="582"/>
                  <a:pt x="9003" y="522"/>
                </a:cubicBezTo>
                <a:cubicBezTo>
                  <a:pt x="8581" y="398"/>
                  <a:pt x="8145" y="337"/>
                  <a:pt x="7701" y="337"/>
                </a:cubicBezTo>
                <a:cubicBezTo>
                  <a:pt x="7430" y="337"/>
                  <a:pt x="7155" y="356"/>
                  <a:pt x="6885" y="379"/>
                </a:cubicBezTo>
                <a:cubicBezTo>
                  <a:pt x="6725" y="392"/>
                  <a:pt x="6565" y="404"/>
                  <a:pt x="6405" y="413"/>
                </a:cubicBezTo>
                <a:cubicBezTo>
                  <a:pt x="6294" y="420"/>
                  <a:pt x="6181" y="425"/>
                  <a:pt x="6069" y="425"/>
                </a:cubicBezTo>
                <a:cubicBezTo>
                  <a:pt x="5814" y="425"/>
                  <a:pt x="5557" y="392"/>
                  <a:pt x="5319" y="306"/>
                </a:cubicBezTo>
                <a:cubicBezTo>
                  <a:pt x="5153" y="246"/>
                  <a:pt x="4984" y="153"/>
                  <a:pt x="4908" y="0"/>
                </a:cubicBezTo>
                <a:lnTo>
                  <a:pt x="4755" y="0"/>
                </a:lnTo>
                <a:cubicBezTo>
                  <a:pt x="4679" y="153"/>
                  <a:pt x="4511" y="246"/>
                  <a:pt x="4344" y="306"/>
                </a:cubicBezTo>
                <a:cubicBezTo>
                  <a:pt x="4106" y="392"/>
                  <a:pt x="3849" y="425"/>
                  <a:pt x="3594" y="425"/>
                </a:cubicBezTo>
                <a:cubicBezTo>
                  <a:pt x="3499" y="425"/>
                  <a:pt x="3400" y="419"/>
                  <a:pt x="3304" y="413"/>
                </a:cubicBezTo>
                <a:cubicBezTo>
                  <a:pt x="3126" y="403"/>
                  <a:pt x="2947" y="391"/>
                  <a:pt x="2768" y="379"/>
                </a:cubicBezTo>
                <a:cubicBezTo>
                  <a:pt x="2608" y="367"/>
                  <a:pt x="2447" y="356"/>
                  <a:pt x="2286" y="347"/>
                </a:cubicBezTo>
                <a:cubicBezTo>
                  <a:pt x="2178" y="342"/>
                  <a:pt x="2070" y="337"/>
                  <a:pt x="1962" y="337"/>
                </a:cubicBezTo>
                <a:cubicBezTo>
                  <a:pt x="1522" y="337"/>
                  <a:pt x="1074" y="382"/>
                  <a:pt x="655" y="508"/>
                </a:cubicBezTo>
                <a:cubicBezTo>
                  <a:pt x="419" y="580"/>
                  <a:pt x="139" y="698"/>
                  <a:pt x="0" y="899"/>
                </a:cubicBezTo>
                <a:lnTo>
                  <a:pt x="64" y="899"/>
                </a:lnTo>
                <a:cubicBezTo>
                  <a:pt x="175" y="763"/>
                  <a:pt x="337" y="675"/>
                  <a:pt x="512" y="619"/>
                </a:cubicBezTo>
                <a:cubicBezTo>
                  <a:pt x="766" y="537"/>
                  <a:pt x="1079" y="520"/>
                  <a:pt x="1346" y="520"/>
                </a:cubicBezTo>
                <a:cubicBezTo>
                  <a:pt x="1452" y="520"/>
                  <a:pt x="1559" y="525"/>
                  <a:pt x="1665" y="531"/>
                </a:cubicBezTo>
                <a:cubicBezTo>
                  <a:pt x="1831" y="539"/>
                  <a:pt x="1996" y="550"/>
                  <a:pt x="2161" y="562"/>
                </a:cubicBezTo>
                <a:cubicBezTo>
                  <a:pt x="2333" y="574"/>
                  <a:pt x="2506" y="585"/>
                  <a:pt x="2678" y="594"/>
                </a:cubicBezTo>
                <a:cubicBezTo>
                  <a:pt x="2785" y="599"/>
                  <a:pt x="2893" y="604"/>
                  <a:pt x="3000" y="604"/>
                </a:cubicBezTo>
                <a:cubicBezTo>
                  <a:pt x="3356" y="604"/>
                  <a:pt x="3708" y="559"/>
                  <a:pt x="4048" y="461"/>
                </a:cubicBezTo>
                <a:cubicBezTo>
                  <a:pt x="4325" y="381"/>
                  <a:pt x="4602" y="259"/>
                  <a:pt x="4809" y="68"/>
                </a:cubicBezTo>
                <a:lnTo>
                  <a:pt x="4849" y="31"/>
                </a:lnTo>
                <a:lnTo>
                  <a:pt x="4888" y="69"/>
                </a:lnTo>
                <a:cubicBezTo>
                  <a:pt x="5086" y="259"/>
                  <a:pt x="5356" y="381"/>
                  <a:pt x="5627" y="461"/>
                </a:cubicBezTo>
                <a:cubicBezTo>
                  <a:pt x="5962" y="560"/>
                  <a:pt x="6311" y="604"/>
                  <a:pt x="6664" y="604"/>
                </a:cubicBezTo>
                <a:cubicBezTo>
                  <a:pt x="6934" y="604"/>
                  <a:pt x="7211" y="585"/>
                  <a:pt x="7480" y="562"/>
                </a:cubicBezTo>
                <a:cubicBezTo>
                  <a:pt x="7646" y="550"/>
                  <a:pt x="7811" y="539"/>
                  <a:pt x="7977" y="531"/>
                </a:cubicBezTo>
                <a:cubicBezTo>
                  <a:pt x="8090" y="525"/>
                  <a:pt x="8204" y="520"/>
                  <a:pt x="8317" y="520"/>
                </a:cubicBezTo>
                <a:cubicBezTo>
                  <a:pt x="8717" y="520"/>
                  <a:pt x="9342" y="561"/>
                  <a:pt x="9591" y="899"/>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3" name="组合 2"/>
          <p:cNvGrpSpPr>
            <a:grpSpLocks noChangeAspect="1"/>
          </p:cNvGrpSpPr>
          <p:nvPr/>
        </p:nvGrpSpPr>
        <p:grpSpPr>
          <a:xfrm>
            <a:off x="1800236" y="2678411"/>
            <a:ext cx="1448169" cy="1799583"/>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1"/>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a:grpSpLocks noChangeAspect="1"/>
          </p:cNvGrpSpPr>
          <p:nvPr/>
        </p:nvGrpSpPr>
        <p:grpSpPr>
          <a:xfrm>
            <a:off x="4217165" y="2678411"/>
            <a:ext cx="1446852" cy="1799583"/>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tx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9" name="组合 8"/>
          <p:cNvGrpSpPr>
            <a:grpSpLocks noChangeAspect="1"/>
          </p:cNvGrpSpPr>
          <p:nvPr/>
        </p:nvGrpSpPr>
        <p:grpSpPr>
          <a:xfrm>
            <a:off x="6604733" y="2678411"/>
            <a:ext cx="1448169" cy="1799583"/>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2" name="组合 11"/>
          <p:cNvGrpSpPr>
            <a:grpSpLocks noChangeAspect="1"/>
          </p:cNvGrpSpPr>
          <p:nvPr/>
        </p:nvGrpSpPr>
        <p:grpSpPr>
          <a:xfrm>
            <a:off x="9003705" y="2678411"/>
            <a:ext cx="1446852" cy="1799583"/>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 name="TextBox 14"/>
          <p:cNvSpPr txBox="1"/>
          <p:nvPr/>
        </p:nvSpPr>
        <p:spPr>
          <a:xfrm>
            <a:off x="2175506"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591779"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980002"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9369507"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079778" y="1306657"/>
            <a:ext cx="4039075" cy="575931"/>
            <a:chOff x="4170601" y="764704"/>
            <a:chExt cx="3748917" cy="576064"/>
          </a:xfrm>
        </p:grpSpPr>
        <p:sp>
          <p:nvSpPr>
            <p:cNvPr id="20" name="圆角矩形 19"/>
            <p:cNvSpPr/>
            <p:nvPr/>
          </p:nvSpPr>
          <p:spPr bwMode="auto">
            <a:xfrm>
              <a:off x="4170601" y="764704"/>
              <a:ext cx="3748917" cy="576064"/>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1" name="TextBox 20"/>
            <p:cNvSpPr txBox="1"/>
            <p:nvPr/>
          </p:nvSpPr>
          <p:spPr>
            <a:xfrm>
              <a:off x="4570707" y="831245"/>
              <a:ext cx="3028066" cy="400202"/>
            </a:xfrm>
            <a:prstGeom prst="rect">
              <a:avLst/>
            </a:prstGeom>
            <a:noFill/>
          </p:spPr>
          <p:txBody>
            <a:bodyPr wrap="none"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请在这里输入你的标题内容</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487490" y="4637405"/>
            <a:ext cx="2085285" cy="1815233"/>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4"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914521" y="4637405"/>
            <a:ext cx="2085285" cy="1815233"/>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7"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02879" y="4637405"/>
            <a:ext cx="2085285" cy="1815233"/>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0"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8691237" y="4637405"/>
            <a:ext cx="2085285" cy="1815233"/>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3"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标题 33"/>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300" fill="hold"/>
                                        <p:tgtEl>
                                          <p:spTgt spid="15"/>
                                        </p:tgtEl>
                                        <p:attrNameLst>
                                          <p:attrName>ppt_w</p:attrName>
                                        </p:attrNameLst>
                                      </p:cBhvr>
                                      <p:tavLst>
                                        <p:tav tm="0">
                                          <p:val>
                                            <p:fltVal val="0"/>
                                          </p:val>
                                        </p:tav>
                                        <p:tav tm="100000">
                                          <p:val>
                                            <p:strVal val="#ppt_w"/>
                                          </p:val>
                                        </p:tav>
                                      </p:tavLst>
                                    </p:anim>
                                    <p:anim calcmode="lin" valueType="num">
                                      <p:cBhvr>
                                        <p:cTn id="39" dur="300" fill="hold"/>
                                        <p:tgtEl>
                                          <p:spTgt spid="15"/>
                                        </p:tgtEl>
                                        <p:attrNameLst>
                                          <p:attrName>ppt_h</p:attrName>
                                        </p:attrNameLst>
                                      </p:cBhvr>
                                      <p:tavLst>
                                        <p:tav tm="0">
                                          <p:val>
                                            <p:fltVal val="0"/>
                                          </p:val>
                                        </p:tav>
                                        <p:tav tm="100000">
                                          <p:val>
                                            <p:strVal val="#ppt_h"/>
                                          </p:val>
                                        </p:tav>
                                      </p:tavLst>
                                    </p:anim>
                                    <p:anim calcmode="lin" valueType="num">
                                      <p:cBhvr>
                                        <p:cTn id="40" dur="300" fill="hold"/>
                                        <p:tgtEl>
                                          <p:spTgt spid="15"/>
                                        </p:tgtEl>
                                        <p:attrNameLst>
                                          <p:attrName>style.rotation</p:attrName>
                                        </p:attrNameLst>
                                      </p:cBhvr>
                                      <p:tavLst>
                                        <p:tav tm="0">
                                          <p:val>
                                            <p:fltVal val="90"/>
                                          </p:val>
                                        </p:tav>
                                        <p:tav tm="100000">
                                          <p:val>
                                            <p:fltVal val="0"/>
                                          </p:val>
                                        </p:tav>
                                      </p:tavLst>
                                    </p:anim>
                                    <p:animEffect transition="in" filter="fade">
                                      <p:cBhvr>
                                        <p:cTn id="41" dur="300"/>
                                        <p:tgtEl>
                                          <p:spTgt spid="15"/>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300" fill="hold"/>
                                        <p:tgtEl>
                                          <p:spTgt spid="17"/>
                                        </p:tgtEl>
                                        <p:attrNameLst>
                                          <p:attrName>ppt_w</p:attrName>
                                        </p:attrNameLst>
                                      </p:cBhvr>
                                      <p:tavLst>
                                        <p:tav tm="0">
                                          <p:val>
                                            <p:fltVal val="0"/>
                                          </p:val>
                                        </p:tav>
                                        <p:tav tm="100000">
                                          <p:val>
                                            <p:strVal val="#ppt_w"/>
                                          </p:val>
                                        </p:tav>
                                      </p:tavLst>
                                    </p:anim>
                                    <p:anim calcmode="lin" valueType="num">
                                      <p:cBhvr>
                                        <p:cTn id="61" dur="300" fill="hold"/>
                                        <p:tgtEl>
                                          <p:spTgt spid="17"/>
                                        </p:tgtEl>
                                        <p:attrNameLst>
                                          <p:attrName>ppt_h</p:attrName>
                                        </p:attrNameLst>
                                      </p:cBhvr>
                                      <p:tavLst>
                                        <p:tav tm="0">
                                          <p:val>
                                            <p:fltVal val="0"/>
                                          </p:val>
                                        </p:tav>
                                        <p:tav tm="100000">
                                          <p:val>
                                            <p:strVal val="#ppt_h"/>
                                          </p:val>
                                        </p:tav>
                                      </p:tavLst>
                                    </p:anim>
                                    <p:anim calcmode="lin" valueType="num">
                                      <p:cBhvr>
                                        <p:cTn id="62" dur="300" fill="hold"/>
                                        <p:tgtEl>
                                          <p:spTgt spid="17"/>
                                        </p:tgtEl>
                                        <p:attrNameLst>
                                          <p:attrName>style.rotation</p:attrName>
                                        </p:attrNameLst>
                                      </p:cBhvr>
                                      <p:tavLst>
                                        <p:tav tm="0">
                                          <p:val>
                                            <p:fltVal val="90"/>
                                          </p:val>
                                        </p:tav>
                                        <p:tav tm="100000">
                                          <p:val>
                                            <p:fltVal val="0"/>
                                          </p:val>
                                        </p:tav>
                                      </p:tavLst>
                                    </p:anim>
                                    <p:animEffect transition="in" filter="fade">
                                      <p:cBhvr>
                                        <p:cTn id="63" dur="300"/>
                                        <p:tgtEl>
                                          <p:spTgt spid="17"/>
                                        </p:tgtEl>
                                      </p:cBhvr>
                                    </p:animEffect>
                                  </p:childTnLst>
                                </p:cTn>
                              </p:par>
                            </p:childTnLst>
                          </p:cTn>
                        </p:par>
                        <p:par>
                          <p:cTn id="64" fill="hold">
                            <p:stCondLst>
                              <p:cond delay="4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par>
                          <p:cTn id="68" fill="hold">
                            <p:stCondLst>
                              <p:cond delay="5000"/>
                            </p:stCondLst>
                            <p:childTnLst>
                              <p:par>
                                <p:cTn id="69" presetID="31"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300" fill="hold"/>
                                        <p:tgtEl>
                                          <p:spTgt spid="18"/>
                                        </p:tgtEl>
                                        <p:attrNameLst>
                                          <p:attrName>ppt_w</p:attrName>
                                        </p:attrNameLst>
                                      </p:cBhvr>
                                      <p:tavLst>
                                        <p:tav tm="0">
                                          <p:val>
                                            <p:fltVal val="0"/>
                                          </p:val>
                                        </p:tav>
                                        <p:tav tm="100000">
                                          <p:val>
                                            <p:strVal val="#ppt_w"/>
                                          </p:val>
                                        </p:tav>
                                      </p:tavLst>
                                    </p:anim>
                                    <p:anim calcmode="lin" valueType="num">
                                      <p:cBhvr>
                                        <p:cTn id="72" dur="300" fill="hold"/>
                                        <p:tgtEl>
                                          <p:spTgt spid="18"/>
                                        </p:tgtEl>
                                        <p:attrNameLst>
                                          <p:attrName>ppt_h</p:attrName>
                                        </p:attrNameLst>
                                      </p:cBhvr>
                                      <p:tavLst>
                                        <p:tav tm="0">
                                          <p:val>
                                            <p:fltVal val="0"/>
                                          </p:val>
                                        </p:tav>
                                        <p:tav tm="100000">
                                          <p:val>
                                            <p:strVal val="#ppt_h"/>
                                          </p:val>
                                        </p:tav>
                                      </p:tavLst>
                                    </p:anim>
                                    <p:anim calcmode="lin" valueType="num">
                                      <p:cBhvr>
                                        <p:cTn id="73" dur="300" fill="hold"/>
                                        <p:tgtEl>
                                          <p:spTgt spid="18"/>
                                        </p:tgtEl>
                                        <p:attrNameLst>
                                          <p:attrName>style.rotation</p:attrName>
                                        </p:attrNameLst>
                                      </p:cBhvr>
                                      <p:tavLst>
                                        <p:tav tm="0">
                                          <p:val>
                                            <p:fltVal val="90"/>
                                          </p:val>
                                        </p:tav>
                                        <p:tav tm="100000">
                                          <p:val>
                                            <p:fltVal val="0"/>
                                          </p:val>
                                        </p:tav>
                                      </p:tavLst>
                                    </p:anim>
                                    <p:animEffect transition="in" filter="fade">
                                      <p:cBhvr>
                                        <p:cTn id="74" dur="300"/>
                                        <p:tgtEl>
                                          <p:spTgt spid="18"/>
                                        </p:tgtEl>
                                      </p:cBhvr>
                                    </p:animEffect>
                                  </p:childTnLst>
                                </p:cTn>
                              </p:par>
                            </p:childTnLst>
                          </p:cTn>
                        </p:par>
                        <p:par>
                          <p:cTn id="75" fill="hold">
                            <p:stCondLst>
                              <p:cond delay="5500"/>
                            </p:stCondLst>
                            <p:childTnLst>
                              <p:par>
                                <p:cTn id="76" presetID="22" presetClass="entr" presetSubtype="1"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7253350" y="2581252"/>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pitchFamily="34" charset="0"/>
            </a:endParaRPr>
          </a:p>
        </p:txBody>
      </p:sp>
      <p:sp>
        <p:nvSpPr>
          <p:cNvPr id="62" name="TextBox 61"/>
          <p:cNvSpPr txBox="1"/>
          <p:nvPr/>
        </p:nvSpPr>
        <p:spPr>
          <a:xfrm>
            <a:off x="7274315" y="3546564"/>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pitchFamily="34" charset="0"/>
            </a:endParaRPr>
          </a:p>
        </p:txBody>
      </p:sp>
      <p:sp>
        <p:nvSpPr>
          <p:cNvPr id="65" name="TextBox 64"/>
          <p:cNvSpPr txBox="1"/>
          <p:nvPr/>
        </p:nvSpPr>
        <p:spPr>
          <a:xfrm>
            <a:off x="7274315" y="4420407"/>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pitchFamily="34" charset="0"/>
            </a:endParaRPr>
          </a:p>
        </p:txBody>
      </p:sp>
      <p:sp>
        <p:nvSpPr>
          <p:cNvPr id="68" name="TextBox 67"/>
          <p:cNvSpPr txBox="1"/>
          <p:nvPr/>
        </p:nvSpPr>
        <p:spPr>
          <a:xfrm>
            <a:off x="7274315" y="5312375"/>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pitchFamily="34" charset="0"/>
            </a:endParaRPr>
          </a:p>
        </p:txBody>
      </p:sp>
      <p:grpSp>
        <p:nvGrpSpPr>
          <p:cNvPr id="10" name="Group 4"/>
          <p:cNvGrpSpPr>
            <a:grpSpLocks noChangeAspect="1"/>
          </p:cNvGrpSpPr>
          <p:nvPr/>
        </p:nvGrpSpPr>
        <p:grpSpPr bwMode="auto">
          <a:xfrm rot="5400000">
            <a:off x="1428814" y="2173083"/>
            <a:ext cx="3697019" cy="3470252"/>
            <a:chOff x="2329" y="722"/>
            <a:chExt cx="3022" cy="3039"/>
          </a:xfrm>
        </p:grpSpPr>
        <p:sp>
          <p:nvSpPr>
            <p:cNvPr id="16" name="Freeform 5"/>
            <p:cNvSpPr/>
            <p:nvPr/>
          </p:nvSpPr>
          <p:spPr bwMode="auto">
            <a:xfrm>
              <a:off x="3462" y="722"/>
              <a:ext cx="389" cy="3039"/>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01">
                  <a:moveTo>
                    <a:pt x="0" y="9830"/>
                  </a:moveTo>
                  <a:lnTo>
                    <a:pt x="0" y="9830"/>
                  </a:lnTo>
                  <a:cubicBezTo>
                    <a:pt x="0" y="10198"/>
                    <a:pt x="2256" y="10501"/>
                    <a:pt x="5000" y="10501"/>
                  </a:cubicBezTo>
                  <a:lnTo>
                    <a:pt x="5000" y="10501"/>
                  </a:lnTo>
                  <a:cubicBezTo>
                    <a:pt x="7805" y="10501"/>
                    <a:pt x="10000" y="10198"/>
                    <a:pt x="10000" y="9830"/>
                  </a:cubicBezTo>
                  <a:lnTo>
                    <a:pt x="10000" y="9830"/>
                  </a:lnTo>
                  <a:lnTo>
                    <a:pt x="10000" y="0"/>
                  </a:lnTo>
                </a:path>
              </a:pathLst>
            </a:custGeom>
            <a:noFill/>
            <a:ln w="101600" cap="rnd">
              <a:solidFill>
                <a:srgbClr val="B3B3B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17"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57" name="AutoShape 14"/>
          <p:cNvSpPr/>
          <p:nvPr/>
        </p:nvSpPr>
        <p:spPr bwMode="auto">
          <a:xfrm>
            <a:off x="7067872" y="2354264"/>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58" name="TextBox 57"/>
          <p:cNvSpPr txBox="1"/>
          <p:nvPr/>
        </p:nvSpPr>
        <p:spPr>
          <a:xfrm>
            <a:off x="7242868" y="227396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263833" y="321169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7263833" y="4113119"/>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7263833" y="5005087"/>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AutoShape 14"/>
          <p:cNvSpPr/>
          <p:nvPr/>
        </p:nvSpPr>
        <p:spPr bwMode="auto">
          <a:xfrm>
            <a:off x="7078355" y="3291993"/>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71" name="AutoShape 14"/>
          <p:cNvSpPr/>
          <p:nvPr/>
        </p:nvSpPr>
        <p:spPr bwMode="auto">
          <a:xfrm>
            <a:off x="7078355" y="4193419"/>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72" name="AutoShape 14"/>
          <p:cNvSpPr/>
          <p:nvPr/>
        </p:nvSpPr>
        <p:spPr bwMode="auto">
          <a:xfrm>
            <a:off x="7078355" y="5085387"/>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cxnSp>
        <p:nvCxnSpPr>
          <p:cNvPr id="6" name="直接连接符 5"/>
          <p:cNvCxnSpPr/>
          <p:nvPr/>
        </p:nvCxnSpPr>
        <p:spPr>
          <a:xfrm>
            <a:off x="5294914" y="2656543"/>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294914" y="3382555"/>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294914" y="4277264"/>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94914" y="5169235"/>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par>
                                <p:cTn id="28" presetID="22" presetClass="entr" presetSubtype="8"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22" presetClass="entr" presetSubtype="8"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300" fill="hold"/>
                                        <p:tgtEl>
                                          <p:spTgt spid="57"/>
                                        </p:tgtEl>
                                        <p:attrNameLst>
                                          <p:attrName>ppt_x</p:attrName>
                                        </p:attrNameLst>
                                      </p:cBhvr>
                                      <p:tavLst>
                                        <p:tav tm="0">
                                          <p:val>
                                            <p:strVal val="0-#ppt_w/2"/>
                                          </p:val>
                                        </p:tav>
                                        <p:tav tm="100000">
                                          <p:val>
                                            <p:strVal val="#ppt_x"/>
                                          </p:val>
                                        </p:tav>
                                      </p:tavLst>
                                    </p:anim>
                                    <p:anim calcmode="lin" valueType="num">
                                      <p:cBhvr additive="base">
                                        <p:cTn id="38" dur="300" fill="hold"/>
                                        <p:tgtEl>
                                          <p:spTgt spid="57"/>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300" fill="hold"/>
                                        <p:tgtEl>
                                          <p:spTgt spid="70"/>
                                        </p:tgtEl>
                                        <p:attrNameLst>
                                          <p:attrName>ppt_x</p:attrName>
                                        </p:attrNameLst>
                                      </p:cBhvr>
                                      <p:tavLst>
                                        <p:tav tm="0">
                                          <p:val>
                                            <p:strVal val="0-#ppt_w/2"/>
                                          </p:val>
                                        </p:tav>
                                        <p:tav tm="100000">
                                          <p:val>
                                            <p:strVal val="#ppt_x"/>
                                          </p:val>
                                        </p:tav>
                                      </p:tavLst>
                                    </p:anim>
                                    <p:anim calcmode="lin" valueType="num">
                                      <p:cBhvr additive="base">
                                        <p:cTn id="42" dur="300" fill="hold"/>
                                        <p:tgtEl>
                                          <p:spTgt spid="70"/>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300" fill="hold"/>
                                        <p:tgtEl>
                                          <p:spTgt spid="71"/>
                                        </p:tgtEl>
                                        <p:attrNameLst>
                                          <p:attrName>ppt_x</p:attrName>
                                        </p:attrNameLst>
                                      </p:cBhvr>
                                      <p:tavLst>
                                        <p:tav tm="0">
                                          <p:val>
                                            <p:strVal val="0-#ppt_w/2"/>
                                          </p:val>
                                        </p:tav>
                                        <p:tav tm="100000">
                                          <p:val>
                                            <p:strVal val="#ppt_x"/>
                                          </p:val>
                                        </p:tav>
                                      </p:tavLst>
                                    </p:anim>
                                    <p:anim calcmode="lin" valueType="num">
                                      <p:cBhvr additive="base">
                                        <p:cTn id="46" dur="300" fill="hold"/>
                                        <p:tgtEl>
                                          <p:spTgt spid="71"/>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300" fill="hold"/>
                                        <p:tgtEl>
                                          <p:spTgt spid="72"/>
                                        </p:tgtEl>
                                        <p:attrNameLst>
                                          <p:attrName>ppt_x</p:attrName>
                                        </p:attrNameLst>
                                      </p:cBhvr>
                                      <p:tavLst>
                                        <p:tav tm="0">
                                          <p:val>
                                            <p:strVal val="0-#ppt_w/2"/>
                                          </p:val>
                                        </p:tav>
                                        <p:tav tm="100000">
                                          <p:val>
                                            <p:strVal val="#ppt_x"/>
                                          </p:val>
                                        </p:tav>
                                      </p:tavLst>
                                    </p:anim>
                                    <p:anim calcmode="lin" valueType="num">
                                      <p:cBhvr additive="base">
                                        <p:cTn id="50" dur="300" fill="hold"/>
                                        <p:tgtEl>
                                          <p:spTgt spid="72"/>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p:cTn id="54" dur="500" fill="hold"/>
                                        <p:tgtEl>
                                          <p:spTgt spid="58"/>
                                        </p:tgtEl>
                                        <p:attrNameLst>
                                          <p:attrName>ppt_w</p:attrName>
                                        </p:attrNameLst>
                                      </p:cBhvr>
                                      <p:tavLst>
                                        <p:tav tm="0">
                                          <p:val>
                                            <p:fltVal val="0"/>
                                          </p:val>
                                        </p:tav>
                                        <p:tav tm="100000">
                                          <p:val>
                                            <p:strVal val="#ppt_w"/>
                                          </p:val>
                                        </p:tav>
                                      </p:tavLst>
                                    </p:anim>
                                    <p:anim calcmode="lin" valueType="num">
                                      <p:cBhvr>
                                        <p:cTn id="55" dur="500" fill="hold"/>
                                        <p:tgtEl>
                                          <p:spTgt spid="58"/>
                                        </p:tgtEl>
                                        <p:attrNameLst>
                                          <p:attrName>ppt_h</p:attrName>
                                        </p:attrNameLst>
                                      </p:cBhvr>
                                      <p:tavLst>
                                        <p:tav tm="0">
                                          <p:val>
                                            <p:fltVal val="0"/>
                                          </p:val>
                                        </p:tav>
                                        <p:tav tm="100000">
                                          <p:val>
                                            <p:strVal val="#ppt_h"/>
                                          </p:val>
                                        </p:tav>
                                      </p:tavLst>
                                    </p:anim>
                                    <p:anim calcmode="lin" valueType="num">
                                      <p:cBhvr>
                                        <p:cTn id="56" dur="500" fill="hold"/>
                                        <p:tgtEl>
                                          <p:spTgt spid="58"/>
                                        </p:tgtEl>
                                        <p:attrNameLst>
                                          <p:attrName>style.rotation</p:attrName>
                                        </p:attrNameLst>
                                      </p:cBhvr>
                                      <p:tavLst>
                                        <p:tav tm="0">
                                          <p:val>
                                            <p:fltVal val="90"/>
                                          </p:val>
                                        </p:tav>
                                        <p:tav tm="100000">
                                          <p:val>
                                            <p:fltVal val="0"/>
                                          </p:val>
                                        </p:tav>
                                      </p:tavLst>
                                    </p:anim>
                                    <p:animEffect transition="in" filter="fade">
                                      <p:cBhvr>
                                        <p:cTn id="57" dur="500"/>
                                        <p:tgtEl>
                                          <p:spTgt spid="5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 calcmode="lin" valueType="num">
                                      <p:cBhvr>
                                        <p:cTn id="62" dur="500" fill="hold"/>
                                        <p:tgtEl>
                                          <p:spTgt spid="61"/>
                                        </p:tgtEl>
                                        <p:attrNameLst>
                                          <p:attrName>style.rotation</p:attrName>
                                        </p:attrNameLst>
                                      </p:cBhvr>
                                      <p:tavLst>
                                        <p:tav tm="0">
                                          <p:val>
                                            <p:fltVal val="90"/>
                                          </p:val>
                                        </p:tav>
                                        <p:tav tm="100000">
                                          <p:val>
                                            <p:fltVal val="0"/>
                                          </p:val>
                                        </p:tav>
                                      </p:tavLst>
                                    </p:anim>
                                    <p:animEffect transition="in" filter="fade">
                                      <p:cBhvr>
                                        <p:cTn id="63" dur="500"/>
                                        <p:tgtEl>
                                          <p:spTgt spid="61"/>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 calcmode="lin" valueType="num">
                                      <p:cBhvr>
                                        <p:cTn id="66" dur="500" fill="hold"/>
                                        <p:tgtEl>
                                          <p:spTgt spid="64"/>
                                        </p:tgtEl>
                                        <p:attrNameLst>
                                          <p:attrName>ppt_w</p:attrName>
                                        </p:attrNameLst>
                                      </p:cBhvr>
                                      <p:tavLst>
                                        <p:tav tm="0">
                                          <p:val>
                                            <p:fltVal val="0"/>
                                          </p:val>
                                        </p:tav>
                                        <p:tav tm="100000">
                                          <p:val>
                                            <p:strVal val="#ppt_w"/>
                                          </p:val>
                                        </p:tav>
                                      </p:tavLst>
                                    </p:anim>
                                    <p:anim calcmode="lin" valueType="num">
                                      <p:cBhvr>
                                        <p:cTn id="67" dur="500" fill="hold"/>
                                        <p:tgtEl>
                                          <p:spTgt spid="64"/>
                                        </p:tgtEl>
                                        <p:attrNameLst>
                                          <p:attrName>ppt_h</p:attrName>
                                        </p:attrNameLst>
                                      </p:cBhvr>
                                      <p:tavLst>
                                        <p:tav tm="0">
                                          <p:val>
                                            <p:fltVal val="0"/>
                                          </p:val>
                                        </p:tav>
                                        <p:tav tm="100000">
                                          <p:val>
                                            <p:strVal val="#ppt_h"/>
                                          </p:val>
                                        </p:tav>
                                      </p:tavLst>
                                    </p:anim>
                                    <p:anim calcmode="lin" valueType="num">
                                      <p:cBhvr>
                                        <p:cTn id="68" dur="500" fill="hold"/>
                                        <p:tgtEl>
                                          <p:spTgt spid="64"/>
                                        </p:tgtEl>
                                        <p:attrNameLst>
                                          <p:attrName>style.rotation</p:attrName>
                                        </p:attrNameLst>
                                      </p:cBhvr>
                                      <p:tavLst>
                                        <p:tav tm="0">
                                          <p:val>
                                            <p:fltVal val="90"/>
                                          </p:val>
                                        </p:tav>
                                        <p:tav tm="100000">
                                          <p:val>
                                            <p:fltVal val="0"/>
                                          </p:val>
                                        </p:tav>
                                      </p:tavLst>
                                    </p:anim>
                                    <p:animEffect transition="in" filter="fade">
                                      <p:cBhvr>
                                        <p:cTn id="69" dur="500"/>
                                        <p:tgtEl>
                                          <p:spTgt spid="64"/>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p:cTn id="72" dur="500" fill="hold"/>
                                        <p:tgtEl>
                                          <p:spTgt spid="67"/>
                                        </p:tgtEl>
                                        <p:attrNameLst>
                                          <p:attrName>ppt_w</p:attrName>
                                        </p:attrNameLst>
                                      </p:cBhvr>
                                      <p:tavLst>
                                        <p:tav tm="0">
                                          <p:val>
                                            <p:fltVal val="0"/>
                                          </p:val>
                                        </p:tav>
                                        <p:tav tm="100000">
                                          <p:val>
                                            <p:strVal val="#ppt_w"/>
                                          </p:val>
                                        </p:tav>
                                      </p:tavLst>
                                    </p:anim>
                                    <p:anim calcmode="lin" valueType="num">
                                      <p:cBhvr>
                                        <p:cTn id="73" dur="500" fill="hold"/>
                                        <p:tgtEl>
                                          <p:spTgt spid="67"/>
                                        </p:tgtEl>
                                        <p:attrNameLst>
                                          <p:attrName>ppt_h</p:attrName>
                                        </p:attrNameLst>
                                      </p:cBhvr>
                                      <p:tavLst>
                                        <p:tav tm="0">
                                          <p:val>
                                            <p:fltVal val="0"/>
                                          </p:val>
                                        </p:tav>
                                        <p:tav tm="100000">
                                          <p:val>
                                            <p:strVal val="#ppt_h"/>
                                          </p:val>
                                        </p:tav>
                                      </p:tavLst>
                                    </p:anim>
                                    <p:anim calcmode="lin" valueType="num">
                                      <p:cBhvr>
                                        <p:cTn id="74" dur="500" fill="hold"/>
                                        <p:tgtEl>
                                          <p:spTgt spid="67"/>
                                        </p:tgtEl>
                                        <p:attrNameLst>
                                          <p:attrName>style.rotation</p:attrName>
                                        </p:attrNameLst>
                                      </p:cBhvr>
                                      <p:tavLst>
                                        <p:tav tm="0">
                                          <p:val>
                                            <p:fltVal val="90"/>
                                          </p:val>
                                        </p:tav>
                                        <p:tav tm="100000">
                                          <p:val>
                                            <p:fltVal val="0"/>
                                          </p:val>
                                        </p:tav>
                                      </p:tavLst>
                                    </p:anim>
                                    <p:animEffect transition="in" filter="fade">
                                      <p:cBhvr>
                                        <p:cTn id="75" dur="500"/>
                                        <p:tgtEl>
                                          <p:spTgt spid="67"/>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1+#ppt_w/2"/>
                                          </p:val>
                                        </p:tav>
                                        <p:tav tm="100000">
                                          <p:val>
                                            <p:strVal val="#ppt_x"/>
                                          </p:val>
                                        </p:tav>
                                      </p:tavLst>
                                    </p:anim>
                                    <p:anim calcmode="lin" valueType="num">
                                      <p:cBhvr additive="base">
                                        <p:cTn id="80" dur="500" fill="hold"/>
                                        <p:tgtEl>
                                          <p:spTgt spid="59"/>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additive="base">
                                        <p:cTn id="83" dur="500" fill="hold"/>
                                        <p:tgtEl>
                                          <p:spTgt spid="62"/>
                                        </p:tgtEl>
                                        <p:attrNameLst>
                                          <p:attrName>ppt_x</p:attrName>
                                        </p:attrNameLst>
                                      </p:cBhvr>
                                      <p:tavLst>
                                        <p:tav tm="0">
                                          <p:val>
                                            <p:strVal val="1+#ppt_w/2"/>
                                          </p:val>
                                        </p:tav>
                                        <p:tav tm="100000">
                                          <p:val>
                                            <p:strVal val="#ppt_x"/>
                                          </p:val>
                                        </p:tav>
                                      </p:tavLst>
                                    </p:anim>
                                    <p:anim calcmode="lin" valueType="num">
                                      <p:cBhvr additive="base">
                                        <p:cTn id="84" dur="500" fill="hold"/>
                                        <p:tgtEl>
                                          <p:spTgt spid="6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 calcmode="lin" valueType="num">
                                      <p:cBhvr additive="base">
                                        <p:cTn id="87" dur="500" fill="hold"/>
                                        <p:tgtEl>
                                          <p:spTgt spid="65"/>
                                        </p:tgtEl>
                                        <p:attrNameLst>
                                          <p:attrName>ppt_x</p:attrName>
                                        </p:attrNameLst>
                                      </p:cBhvr>
                                      <p:tavLst>
                                        <p:tav tm="0">
                                          <p:val>
                                            <p:strVal val="1+#ppt_w/2"/>
                                          </p:val>
                                        </p:tav>
                                        <p:tav tm="100000">
                                          <p:val>
                                            <p:strVal val="#ppt_x"/>
                                          </p:val>
                                        </p:tav>
                                      </p:tavLst>
                                    </p:anim>
                                    <p:anim calcmode="lin" valueType="num">
                                      <p:cBhvr additive="base">
                                        <p:cTn id="88" dur="500" fill="hold"/>
                                        <p:tgtEl>
                                          <p:spTgt spid="6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68"/>
                                        </p:tgtEl>
                                        <p:attrNameLst>
                                          <p:attrName>style.visibility</p:attrName>
                                        </p:attrNameLst>
                                      </p:cBhvr>
                                      <p:to>
                                        <p:strVal val="visible"/>
                                      </p:to>
                                    </p:set>
                                    <p:anim calcmode="lin" valueType="num">
                                      <p:cBhvr additive="base">
                                        <p:cTn id="91" dur="500" fill="hold"/>
                                        <p:tgtEl>
                                          <p:spTgt spid="68"/>
                                        </p:tgtEl>
                                        <p:attrNameLst>
                                          <p:attrName>ppt_x</p:attrName>
                                        </p:attrNameLst>
                                      </p:cBhvr>
                                      <p:tavLst>
                                        <p:tav tm="0">
                                          <p:val>
                                            <p:strVal val="1+#ppt_w/2"/>
                                          </p:val>
                                        </p:tav>
                                        <p:tav tm="100000">
                                          <p:val>
                                            <p:strVal val="#ppt_x"/>
                                          </p:val>
                                        </p:tav>
                                      </p:tavLst>
                                    </p:anim>
                                    <p:anim calcmode="lin" valueType="num">
                                      <p:cBhvr additive="base">
                                        <p:cTn id="92"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2" grpId="0"/>
      <p:bldP spid="65" grpId="0"/>
      <p:bldP spid="68" grpId="0"/>
      <p:bldP spid="58" grpId="0"/>
      <p:bldP spid="61" grpId="0"/>
      <p:bldP spid="64" grpId="0"/>
      <p:bldP spid="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397141" y="1596835"/>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23" name="矩形 22"/>
          <p:cNvSpPr/>
          <p:nvPr/>
        </p:nvSpPr>
        <p:spPr>
          <a:xfrm>
            <a:off x="4249087" y="1413244"/>
            <a:ext cx="5303299" cy="449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24" name="六边形 23"/>
          <p:cNvSpPr/>
          <p:nvPr/>
        </p:nvSpPr>
        <p:spPr>
          <a:xfrm>
            <a:off x="911424" y="3231108"/>
            <a:ext cx="1587056" cy="1368152"/>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2400" dirty="0">
                <a:latin typeface="微软雅黑" panose="020B0503020204020204" pitchFamily="34" charset="-122"/>
                <a:ea typeface="微软雅黑" panose="020B0503020204020204" pitchFamily="34" charset="-122"/>
              </a:rPr>
              <a:t>工作</a:t>
            </a:r>
            <a:endParaRPr lang="en-US" altLang="zh-CN" sz="2400" dirty="0">
              <a:latin typeface="微软雅黑" panose="020B0503020204020204" pitchFamily="34" charset="-122"/>
              <a:ea typeface="微软雅黑" panose="020B0503020204020204" pitchFamily="34" charset="-122"/>
            </a:endParaRPr>
          </a:p>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25" name="直接箭头连接符 24"/>
          <p:cNvCxnSpPr>
            <a:stCxn id="24" idx="5"/>
            <a:endCxn id="22" idx="1"/>
          </p:cNvCxnSpPr>
          <p:nvPr/>
        </p:nvCxnSpPr>
        <p:spPr>
          <a:xfrm flipV="1">
            <a:off x="2156363" y="2244553"/>
            <a:ext cx="1240776" cy="98655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2498480" y="3915183"/>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2156363" y="4599262"/>
            <a:ext cx="1240776" cy="100053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7569" y="1917183"/>
            <a:ext cx="6492772"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397141" y="3270719"/>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0" name="矩形 29"/>
          <p:cNvSpPr/>
          <p:nvPr/>
        </p:nvSpPr>
        <p:spPr>
          <a:xfrm>
            <a:off x="4249087" y="3087127"/>
            <a:ext cx="5303299" cy="4494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31" name="TextBox 30"/>
          <p:cNvSpPr txBox="1"/>
          <p:nvPr/>
        </p:nvSpPr>
        <p:spPr>
          <a:xfrm>
            <a:off x="3857571" y="3581129"/>
            <a:ext cx="6558911"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397141" y="4962926"/>
            <a:ext cx="7244427" cy="127373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矩形 32"/>
          <p:cNvSpPr/>
          <p:nvPr/>
        </p:nvSpPr>
        <p:spPr>
          <a:xfrm>
            <a:off x="4249087" y="4779334"/>
            <a:ext cx="5303299" cy="4494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34" name="TextBox 33"/>
          <p:cNvSpPr txBox="1"/>
          <p:nvPr/>
        </p:nvSpPr>
        <p:spPr>
          <a:xfrm>
            <a:off x="3857571" y="5273336"/>
            <a:ext cx="6503793"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78906" y="1639667"/>
            <a:ext cx="4317669" cy="143983"/>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351576" y="1639667"/>
            <a:ext cx="4317669" cy="143983"/>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60697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13484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65510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17536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69562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21588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73614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25640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776665"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252069" y="1341251"/>
            <a:ext cx="544987" cy="338476"/>
          </a:xfrm>
          <a:prstGeom prst="rect">
            <a:avLst/>
          </a:prstGeom>
          <a:noFill/>
        </p:spPr>
        <p:txBody>
          <a:bodyPr wrap="none" rtlCol="0">
            <a:spAutoFit/>
          </a:bodyPr>
          <a:lstStyle/>
          <a:p>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171720"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649334"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129075"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60881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08855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56829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04803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52777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00751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0442408" y="1341251"/>
            <a:ext cx="544987"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五边形 45"/>
          <p:cNvSpPr/>
          <p:nvPr/>
        </p:nvSpPr>
        <p:spPr>
          <a:xfrm flipH="1">
            <a:off x="2620368" y="2099212"/>
            <a:ext cx="317620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五边形 46"/>
          <p:cNvSpPr/>
          <p:nvPr/>
        </p:nvSpPr>
        <p:spPr>
          <a:xfrm flipH="1">
            <a:off x="3843212" y="2603151"/>
            <a:ext cx="1953361" cy="32392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五边形 47"/>
          <p:cNvSpPr/>
          <p:nvPr/>
        </p:nvSpPr>
        <p:spPr>
          <a:xfrm flipH="1">
            <a:off x="3100109" y="3107091"/>
            <a:ext cx="269646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五边形 48"/>
          <p:cNvSpPr/>
          <p:nvPr/>
        </p:nvSpPr>
        <p:spPr>
          <a:xfrm flipH="1">
            <a:off x="1509938" y="3611030"/>
            <a:ext cx="4286636" cy="32392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五边形 49"/>
          <p:cNvSpPr/>
          <p:nvPr/>
        </p:nvSpPr>
        <p:spPr>
          <a:xfrm flipH="1">
            <a:off x="2256404" y="4114969"/>
            <a:ext cx="3540170"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五边形 50"/>
          <p:cNvSpPr/>
          <p:nvPr/>
        </p:nvSpPr>
        <p:spPr>
          <a:xfrm flipH="1">
            <a:off x="3397867" y="4618908"/>
            <a:ext cx="2398706" cy="32392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五边形 51"/>
          <p:cNvSpPr/>
          <p:nvPr/>
        </p:nvSpPr>
        <p:spPr>
          <a:xfrm flipH="1">
            <a:off x="4357348" y="5123319"/>
            <a:ext cx="143922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34981" y="209603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2833942" y="260059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2118755" y="310414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585790" y="3599742"/>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336995" y="4111791"/>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386415" y="4616355"/>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3337839" y="511990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五边形 59"/>
          <p:cNvSpPr/>
          <p:nvPr/>
        </p:nvSpPr>
        <p:spPr>
          <a:xfrm>
            <a:off x="6351574" y="2099212"/>
            <a:ext cx="162120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五边形 60"/>
          <p:cNvSpPr/>
          <p:nvPr/>
        </p:nvSpPr>
        <p:spPr>
          <a:xfrm>
            <a:off x="6351575" y="2603151"/>
            <a:ext cx="3060426" cy="32392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五边形 61"/>
          <p:cNvSpPr/>
          <p:nvPr/>
        </p:nvSpPr>
        <p:spPr>
          <a:xfrm>
            <a:off x="6351576" y="3107091"/>
            <a:ext cx="1918963"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五边形 62"/>
          <p:cNvSpPr/>
          <p:nvPr/>
        </p:nvSpPr>
        <p:spPr>
          <a:xfrm>
            <a:off x="6351573" y="3611030"/>
            <a:ext cx="4090832" cy="32392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五边形 63"/>
          <p:cNvSpPr/>
          <p:nvPr/>
        </p:nvSpPr>
        <p:spPr>
          <a:xfrm>
            <a:off x="6351576" y="4114969"/>
            <a:ext cx="335818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a:off x="6351576" y="4618908"/>
            <a:ext cx="3655943" cy="32392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五边形 65"/>
          <p:cNvSpPr/>
          <p:nvPr/>
        </p:nvSpPr>
        <p:spPr>
          <a:xfrm>
            <a:off x="6351574" y="5123319"/>
            <a:ext cx="287844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034562" y="209603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9488554" y="2611885"/>
            <a:ext cx="1005403"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8314612" y="310414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419845" y="3599742"/>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9760652" y="4111791"/>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10025650" y="4616355"/>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9325795" y="511990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5891290" y="2061166"/>
            <a:ext cx="365568"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A</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891289" y="2565105"/>
            <a:ext cx="344742"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B</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5891290" y="3069045"/>
            <a:ext cx="355956"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C</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891291" y="3572984"/>
            <a:ext cx="379985"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D</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91290" y="4076923"/>
            <a:ext cx="325518"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E</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891292" y="4580862"/>
            <a:ext cx="320713"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F</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891290" y="5084802"/>
            <a:ext cx="375180"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G</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839416" y="5732723"/>
            <a:ext cx="10513168" cy="7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标题 8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725909" y="2349500"/>
            <a:ext cx="1187845" cy="118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客户报修</a:t>
            </a:r>
            <a:endParaRPr lang="zh-CN" altLang="en-US" dirty="0">
              <a:latin typeface="+mj-ea"/>
              <a:ea typeface="+mj-ea"/>
            </a:endParaRPr>
          </a:p>
        </p:txBody>
      </p:sp>
      <p:sp>
        <p:nvSpPr>
          <p:cNvPr id="31" name="椭圆 30"/>
          <p:cNvSpPr/>
          <p:nvPr/>
        </p:nvSpPr>
        <p:spPr>
          <a:xfrm>
            <a:off x="4243355" y="2349500"/>
            <a:ext cx="1187845" cy="11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问题反馈</a:t>
            </a:r>
            <a:endParaRPr lang="zh-CN" altLang="en-US" dirty="0">
              <a:latin typeface="+mj-ea"/>
              <a:ea typeface="+mj-ea"/>
            </a:endParaRPr>
          </a:p>
        </p:txBody>
      </p:sp>
      <p:sp>
        <p:nvSpPr>
          <p:cNvPr id="32" name="椭圆 31"/>
          <p:cNvSpPr/>
          <p:nvPr/>
        </p:nvSpPr>
        <p:spPr>
          <a:xfrm>
            <a:off x="6760802" y="2349500"/>
            <a:ext cx="1187845" cy="11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准备工作</a:t>
            </a:r>
            <a:endParaRPr lang="zh-CN" altLang="en-US" dirty="0">
              <a:latin typeface="+mj-ea"/>
              <a:ea typeface="+mj-ea"/>
            </a:endParaRPr>
          </a:p>
        </p:txBody>
      </p:sp>
      <p:sp>
        <p:nvSpPr>
          <p:cNvPr id="33" name="椭圆 32"/>
          <p:cNvSpPr/>
          <p:nvPr/>
        </p:nvSpPr>
        <p:spPr>
          <a:xfrm>
            <a:off x="9278250" y="2349500"/>
            <a:ext cx="1187845" cy="118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出发售后</a:t>
            </a:r>
            <a:endParaRPr lang="zh-CN" altLang="en-US" dirty="0">
              <a:latin typeface="+mj-ea"/>
              <a:ea typeface="+mj-ea"/>
            </a:endParaRPr>
          </a:p>
        </p:txBody>
      </p:sp>
      <p:sp>
        <p:nvSpPr>
          <p:cNvPr id="34" name="椭圆 33"/>
          <p:cNvSpPr/>
          <p:nvPr/>
        </p:nvSpPr>
        <p:spPr>
          <a:xfrm>
            <a:off x="1725909" y="4089950"/>
            <a:ext cx="1187845" cy="118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客服回访</a:t>
            </a:r>
            <a:endParaRPr lang="zh-CN" altLang="en-US" dirty="0">
              <a:latin typeface="+mj-ea"/>
              <a:ea typeface="+mj-ea"/>
            </a:endParaRPr>
          </a:p>
        </p:txBody>
      </p:sp>
      <p:sp>
        <p:nvSpPr>
          <p:cNvPr id="35" name="椭圆 34"/>
          <p:cNvSpPr/>
          <p:nvPr/>
        </p:nvSpPr>
        <p:spPr>
          <a:xfrm>
            <a:off x="4243355" y="4089950"/>
            <a:ext cx="1187845" cy="11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售后结束</a:t>
            </a:r>
            <a:endParaRPr lang="zh-CN" altLang="en-US" dirty="0">
              <a:latin typeface="+mj-ea"/>
              <a:ea typeface="+mj-ea"/>
            </a:endParaRPr>
          </a:p>
        </p:txBody>
      </p:sp>
      <p:sp>
        <p:nvSpPr>
          <p:cNvPr id="36" name="椭圆 35"/>
          <p:cNvSpPr/>
          <p:nvPr/>
        </p:nvSpPr>
        <p:spPr>
          <a:xfrm>
            <a:off x="6760802" y="4089950"/>
            <a:ext cx="1187845" cy="11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解决问题</a:t>
            </a:r>
            <a:endParaRPr lang="zh-CN" altLang="en-US" dirty="0">
              <a:latin typeface="+mj-ea"/>
              <a:ea typeface="+mj-ea"/>
            </a:endParaRPr>
          </a:p>
        </p:txBody>
      </p:sp>
      <p:sp>
        <p:nvSpPr>
          <p:cNvPr id="37" name="椭圆 36"/>
          <p:cNvSpPr/>
          <p:nvPr/>
        </p:nvSpPr>
        <p:spPr>
          <a:xfrm>
            <a:off x="9278250" y="4089950"/>
            <a:ext cx="1187845" cy="118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客服跟踪</a:t>
            </a:r>
            <a:endParaRPr lang="zh-CN" altLang="en-US" dirty="0">
              <a:latin typeface="+mj-ea"/>
              <a:ea typeface="+mj-ea"/>
            </a:endParaRPr>
          </a:p>
        </p:txBody>
      </p:sp>
      <p:cxnSp>
        <p:nvCxnSpPr>
          <p:cNvPr id="8" name="直接箭头连接符 7"/>
          <p:cNvCxnSpPr/>
          <p:nvPr/>
        </p:nvCxnSpPr>
        <p:spPr>
          <a:xfrm>
            <a:off x="3070619"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5588067"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8105514"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070619"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5588067"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H="1">
            <a:off x="8105514"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9872172" y="3581950"/>
            <a:ext cx="0" cy="41855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标题 3"/>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 calcmode="lin" valueType="num">
                                      <p:cBhvr>
                                        <p:cTn id="23" dur="500" fill="hold"/>
                                        <p:tgtEl>
                                          <p:spTgt spid="31"/>
                                        </p:tgtEl>
                                        <p:attrNameLst>
                                          <p:attrName>style.rotation</p:attrName>
                                        </p:attrNameLst>
                                      </p:cBhvr>
                                      <p:tavLst>
                                        <p:tav tm="0">
                                          <p:val>
                                            <p:fltVal val="360"/>
                                          </p:val>
                                        </p:tav>
                                        <p:tav tm="100000">
                                          <p:val>
                                            <p:fltVal val="0"/>
                                          </p:val>
                                        </p:tav>
                                      </p:tavLst>
                                    </p:anim>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p:tgtEl>
                                          <p:spTgt spid="38"/>
                                        </p:tgtEl>
                                        <p:attrNameLst>
                                          <p:attrName>ppt_x</p:attrName>
                                        </p:attrNameLst>
                                      </p:cBhvr>
                                      <p:tavLst>
                                        <p:tav tm="0">
                                          <p:val>
                                            <p:strVal val="#ppt_x-#ppt_w*1.125000"/>
                                          </p:val>
                                        </p:tav>
                                        <p:tav tm="100000">
                                          <p:val>
                                            <p:strVal val="#ppt_x"/>
                                          </p:val>
                                        </p:tav>
                                      </p:tavLst>
                                    </p:anim>
                                    <p:animEffect transition="in" filter="wipe(right)">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360"/>
                                          </p:val>
                                        </p:tav>
                                        <p:tav tm="100000">
                                          <p:val>
                                            <p:fltVal val="0"/>
                                          </p:val>
                                        </p:tav>
                                      </p:tavLst>
                                    </p:anim>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ppt_x</p:attrName>
                                        </p:attrNameLst>
                                      </p:cBhvr>
                                      <p:tavLst>
                                        <p:tav tm="0">
                                          <p:val>
                                            <p:strVal val="#ppt_x-#ppt_w*1.125000"/>
                                          </p:val>
                                        </p:tav>
                                        <p:tav tm="100000">
                                          <p:val>
                                            <p:strVal val="#ppt_x"/>
                                          </p:val>
                                        </p:tav>
                                      </p:tavLst>
                                    </p:anim>
                                    <p:animEffect transition="in" filter="wipe(right)">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down)">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 calcmode="lin" valueType="num">
                                      <p:cBhvr>
                                        <p:cTn id="65" dur="500" fill="hold"/>
                                        <p:tgtEl>
                                          <p:spTgt spid="37"/>
                                        </p:tgtEl>
                                        <p:attrNameLst>
                                          <p:attrName>style.rotation</p:attrName>
                                        </p:attrNameLst>
                                      </p:cBhvr>
                                      <p:tavLst>
                                        <p:tav tm="0">
                                          <p:val>
                                            <p:fltVal val="360"/>
                                          </p:val>
                                        </p:tav>
                                        <p:tav tm="100000">
                                          <p:val>
                                            <p:fltVal val="0"/>
                                          </p:val>
                                        </p:tav>
                                      </p:tavLst>
                                    </p:anim>
                                    <p:animEffect transition="in" filter="fade">
                                      <p:cBhvr>
                                        <p:cTn id="66" dur="500"/>
                                        <p:tgtEl>
                                          <p:spTgt spid="37"/>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2" fill="hold" nodeType="click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p:tgtEl>
                                          <p:spTgt spid="42"/>
                                        </p:tgtEl>
                                        <p:attrNameLst>
                                          <p:attrName>ppt_x</p:attrName>
                                        </p:attrNameLst>
                                      </p:cBhvr>
                                      <p:tavLst>
                                        <p:tav tm="0">
                                          <p:val>
                                            <p:strVal val="#ppt_x+#ppt_w*1.125000"/>
                                          </p:val>
                                        </p:tav>
                                        <p:tav tm="100000">
                                          <p:val>
                                            <p:strVal val="#ppt_x"/>
                                          </p:val>
                                        </p:tav>
                                      </p:tavLst>
                                    </p:anim>
                                    <p:animEffect transition="in" filter="wipe(left)">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49" presetClass="entr" presetSubtype="0" decel="10000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 calcmode="lin" valueType="num">
                                      <p:cBhvr>
                                        <p:cTn id="79" dur="500" fill="hold"/>
                                        <p:tgtEl>
                                          <p:spTgt spid="36"/>
                                        </p:tgtEl>
                                        <p:attrNameLst>
                                          <p:attrName>style.rotation</p:attrName>
                                        </p:attrNameLst>
                                      </p:cBhvr>
                                      <p:tavLst>
                                        <p:tav tm="0">
                                          <p:val>
                                            <p:fltVal val="360"/>
                                          </p:val>
                                        </p:tav>
                                        <p:tav tm="100000">
                                          <p:val>
                                            <p:fltVal val="0"/>
                                          </p:val>
                                        </p:tav>
                                      </p:tavLst>
                                    </p:anim>
                                    <p:animEffect transition="in" filter="fade">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2" fill="hold"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500"/>
                                        <p:tgtEl>
                                          <p:spTgt spid="41"/>
                                        </p:tgtEl>
                                        <p:attrNameLst>
                                          <p:attrName>ppt_x</p:attrName>
                                        </p:attrNameLst>
                                      </p:cBhvr>
                                      <p:tavLst>
                                        <p:tav tm="0">
                                          <p:val>
                                            <p:strVal val="#ppt_x+#ppt_w*1.125000"/>
                                          </p:val>
                                        </p:tav>
                                        <p:tav tm="100000">
                                          <p:val>
                                            <p:strVal val="#ppt_x"/>
                                          </p:val>
                                        </p:tav>
                                      </p:tavLst>
                                    </p:anim>
                                    <p:animEffect transition="in" filter="wipe(left)">
                                      <p:cBhvr>
                                        <p:cTn id="86" dur="500"/>
                                        <p:tgtEl>
                                          <p:spTgt spid="41"/>
                                        </p:tgtEl>
                                      </p:cBhvr>
                                    </p:animEffect>
                                  </p:childTnLst>
                                </p:cTn>
                              </p:par>
                            </p:childTnLst>
                          </p:cTn>
                        </p:par>
                      </p:childTnLst>
                    </p:cTn>
                  </p:par>
                  <p:par>
                    <p:cTn id="87" fill="hold">
                      <p:stCondLst>
                        <p:cond delay="indefinite"/>
                      </p:stCondLst>
                      <p:childTnLst>
                        <p:par>
                          <p:cTn id="88" fill="hold">
                            <p:stCondLst>
                              <p:cond delay="0"/>
                            </p:stCondLst>
                            <p:childTnLst>
                              <p:par>
                                <p:cTn id="89" presetID="49" presetClass="entr" presetSubtype="0" decel="10000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 calcmode="lin" valueType="num">
                                      <p:cBhvr>
                                        <p:cTn id="93" dur="500" fill="hold"/>
                                        <p:tgtEl>
                                          <p:spTgt spid="35"/>
                                        </p:tgtEl>
                                        <p:attrNameLst>
                                          <p:attrName>style.rotation</p:attrName>
                                        </p:attrNameLst>
                                      </p:cBhvr>
                                      <p:tavLst>
                                        <p:tav tm="0">
                                          <p:val>
                                            <p:fltVal val="360"/>
                                          </p:val>
                                        </p:tav>
                                        <p:tav tm="100000">
                                          <p:val>
                                            <p:fltVal val="0"/>
                                          </p:val>
                                        </p:tav>
                                      </p:tavLst>
                                    </p:anim>
                                    <p:animEffect transition="in" filter="fade">
                                      <p:cBhvr>
                                        <p:cTn id="94" dur="5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2" fill="hold" nodeType="click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p:tgtEl>
                                          <p:spTgt spid="40"/>
                                        </p:tgtEl>
                                        <p:attrNameLst>
                                          <p:attrName>ppt_x</p:attrName>
                                        </p:attrNameLst>
                                      </p:cBhvr>
                                      <p:tavLst>
                                        <p:tav tm="0">
                                          <p:val>
                                            <p:strVal val="#ppt_x+#ppt_w*1.125000"/>
                                          </p:val>
                                        </p:tav>
                                        <p:tav tm="100000">
                                          <p:val>
                                            <p:strVal val="#ppt_x"/>
                                          </p:val>
                                        </p:tav>
                                      </p:tavLst>
                                    </p:anim>
                                    <p:animEffect transition="in" filter="wipe(left)">
                                      <p:cBhvr>
                                        <p:cTn id="100" dur="500"/>
                                        <p:tgtEl>
                                          <p:spTgt spid="40"/>
                                        </p:tgtEl>
                                      </p:cBhvr>
                                    </p:animEffect>
                                  </p:childTnLst>
                                </p:cTn>
                              </p:par>
                            </p:childTnLst>
                          </p:cTn>
                        </p:par>
                      </p:childTnLst>
                    </p:cTn>
                  </p:par>
                  <p:par>
                    <p:cTn id="101" fill="hold">
                      <p:stCondLst>
                        <p:cond delay="indefinite"/>
                      </p:stCondLst>
                      <p:childTnLst>
                        <p:par>
                          <p:cTn id="102" fill="hold">
                            <p:stCondLst>
                              <p:cond delay="0"/>
                            </p:stCondLst>
                            <p:childTnLst>
                              <p:par>
                                <p:cTn id="103" presetID="49" presetClass="entr" presetSubtype="0" decel="10000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 calcmode="lin" valueType="num">
                                      <p:cBhvr>
                                        <p:cTn id="107" dur="500" fill="hold"/>
                                        <p:tgtEl>
                                          <p:spTgt spid="34"/>
                                        </p:tgtEl>
                                        <p:attrNameLst>
                                          <p:attrName>style.rotation</p:attrName>
                                        </p:attrNameLst>
                                      </p:cBhvr>
                                      <p:tavLst>
                                        <p:tav tm="0">
                                          <p:val>
                                            <p:fltVal val="360"/>
                                          </p:val>
                                        </p:tav>
                                        <p:tav tm="100000">
                                          <p:val>
                                            <p:fltVal val="0"/>
                                          </p:val>
                                        </p:tav>
                                      </p:tavLst>
                                    </p:anim>
                                    <p:animEffect transition="in" filter="fade">
                                      <p:cBhvr>
                                        <p:cTn id="10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animBg="1"/>
      <p:bldP spid="32" grpId="0" animBg="1"/>
      <p:bldP spid="33" grpId="0" animBg="1"/>
      <p:bldP spid="34" grpId="0" animBg="1"/>
      <p:bldP spid="35" grpId="0" animBg="1"/>
      <p:bldP spid="36"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616011" y="3451766"/>
            <a:ext cx="841221" cy="841331"/>
            <a:chOff x="4219138" y="1290563"/>
            <a:chExt cx="630998" cy="630998"/>
          </a:xfrm>
        </p:grpSpPr>
        <p:sp>
          <p:nvSpPr>
            <p:cNvPr id="8" name="椭圆 7"/>
            <p:cNvSpPr/>
            <p:nvPr/>
          </p:nvSpPr>
          <p:spPr>
            <a:xfrm rot="20170909">
              <a:off x="4219138" y="1290563"/>
              <a:ext cx="630998" cy="63099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endParaRPr>
            </a:p>
          </p:txBody>
        </p:sp>
        <p:sp>
          <p:nvSpPr>
            <p:cNvPr id="9" name="Freeform 15"/>
            <p:cNvSpPr>
              <a:spLocks noChangeAspect="1" noEditPoints="1"/>
            </p:cNvSpPr>
            <p:nvPr/>
          </p:nvSpPr>
          <p:spPr bwMode="auto">
            <a:xfrm>
              <a:off x="4353676" y="1474283"/>
              <a:ext cx="361922" cy="263558"/>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0" name="组合 9"/>
          <p:cNvGrpSpPr/>
          <p:nvPr/>
        </p:nvGrpSpPr>
        <p:grpSpPr>
          <a:xfrm>
            <a:off x="4446897" y="2305023"/>
            <a:ext cx="3180282" cy="3170365"/>
            <a:chOff x="-528654" y="1728767"/>
            <a:chExt cx="2385522" cy="2377774"/>
          </a:xfrm>
        </p:grpSpPr>
        <p:grpSp>
          <p:nvGrpSpPr>
            <p:cNvPr id="11" name="组合 10"/>
            <p:cNvGrpSpPr/>
            <p:nvPr/>
          </p:nvGrpSpPr>
          <p:grpSpPr>
            <a:xfrm rot="2700000">
              <a:off x="-528653" y="1728766"/>
              <a:ext cx="2376264" cy="2376265"/>
              <a:chOff x="6336196" y="1009196"/>
              <a:chExt cx="2376264" cy="2376265"/>
            </a:xfrm>
            <a:effectLst>
              <a:outerShdw blurRad="50800" dist="38100" dir="2700000" algn="tl" rotWithShape="0">
                <a:prstClr val="black">
                  <a:alpha val="40000"/>
                </a:prstClr>
              </a:outerShdw>
            </a:effectLst>
          </p:grpSpPr>
          <p:sp>
            <p:nvSpPr>
              <p:cNvPr id="13"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28"/>
              <p:cNvSpPr/>
              <p:nvPr/>
            </p:nvSpPr>
            <p:spPr>
              <a:xfrm rot="16200000">
                <a:off x="6004442" y="2131982"/>
                <a:ext cx="1573033" cy="909519"/>
              </a:xfrm>
              <a:custGeom>
                <a:avLst/>
                <a:gdLst/>
                <a:ahLst/>
                <a:cxnLst/>
                <a:rect l="l" t="t" r="r" b="b"/>
                <a:pathLst>
                  <a:path w="1567916" h="909519">
                    <a:moveTo>
                      <a:pt x="1567916" y="625191"/>
                    </a:moveTo>
                    <a:lnTo>
                      <a:pt x="0" y="909519"/>
                    </a:lnTo>
                    <a:lnTo>
                      <a:pt x="0" y="0"/>
                    </a:lnTo>
                    <a:lnTo>
                      <a:pt x="145454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28"/>
            <p:cNvSpPr/>
            <p:nvPr/>
          </p:nvSpPr>
          <p:spPr>
            <a:xfrm rot="18900000">
              <a:off x="-523670" y="1730277"/>
              <a:ext cx="2380538" cy="2376264"/>
            </a:xfrm>
            <a:custGeom>
              <a:avLst/>
              <a:gdLst/>
              <a:ahLst/>
              <a:cxnLst/>
              <a:rect l="l" t="t" r="r" b="b"/>
              <a:pathLst>
                <a:path w="2376265" h="2376264">
                  <a:moveTo>
                    <a:pt x="2376265" y="0"/>
                  </a:moveTo>
                  <a:lnTo>
                    <a:pt x="2376265" y="372782"/>
                  </a:lnTo>
                  <a:cubicBezTo>
                    <a:pt x="1821234" y="149689"/>
                    <a:pt x="1162567" y="263121"/>
                    <a:pt x="712844" y="712843"/>
                  </a:cubicBezTo>
                  <a:cubicBezTo>
                    <a:pt x="686016" y="739672"/>
                    <a:pt x="660384" y="767244"/>
                    <a:pt x="637179" y="796557"/>
                  </a:cubicBezTo>
                  <a:lnTo>
                    <a:pt x="623501" y="799029"/>
                  </a:lnTo>
                  <a:lnTo>
                    <a:pt x="625413" y="809573"/>
                  </a:lnTo>
                  <a:cubicBezTo>
                    <a:pt x="249067" y="1252985"/>
                    <a:pt x="165070" y="1859543"/>
                    <a:pt x="372783" y="2376264"/>
                  </a:cubicBezTo>
                  <a:lnTo>
                    <a:pt x="0" y="2376264"/>
                  </a:lnTo>
                  <a:lnTo>
                    <a:pt x="0" y="0"/>
                  </a:lnTo>
                  <a:lnTo>
                    <a:pt x="478604" y="0"/>
                  </a:lnTo>
                  <a:lnTo>
                    <a:pt x="478605" y="3"/>
                  </a:lnTo>
                  <a:lnTo>
                    <a:pt x="1466747" y="3"/>
                  </a:lnTo>
                  <a:lnTo>
                    <a:pt x="1466746" y="0"/>
                  </a:lnTo>
                  <a:close/>
                </a:path>
              </a:pathLst>
            </a:cu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5701817" y="2086849"/>
            <a:ext cx="622311" cy="615553"/>
          </a:xfrm>
          <a:prstGeom prst="rect">
            <a:avLst/>
          </a:prstGeom>
          <a:effectLst>
            <a:outerShdw blurRad="25400" dist="25400" dir="2700000" algn="tl" rotWithShape="0">
              <a:prstClr val="black">
                <a:alpha val="40000"/>
              </a:prstClr>
            </a:outerShdw>
          </a:effectLst>
        </p:spPr>
        <p:txBody>
          <a:bodyPr wrap="none" lIns="121908" tIns="60954" rIns="121908" bIns="60954">
            <a:spAutoFit/>
          </a:bodyPr>
          <a:lstStyle/>
          <a:p>
            <a:pPr defTabSz="1218565">
              <a:defRPr/>
            </a:pPr>
            <a:r>
              <a:rPr lang="en-US" altLang="zh-CN" sz="3200" kern="0" dirty="0">
                <a:solidFill>
                  <a:sysClr val="window" lastClr="FFFFFF"/>
                </a:solidFill>
                <a:latin typeface="Impact" panose="020B0806030902050204" pitchFamily="34" charset="0"/>
                <a:ea typeface="微软雅黑" panose="020B0503020204020204" pitchFamily="34" charset="-122"/>
              </a:rPr>
              <a:t>01</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cxnSp>
        <p:nvCxnSpPr>
          <p:cNvPr id="18" name="直接连接符 17"/>
          <p:cNvCxnSpPr/>
          <p:nvPr/>
        </p:nvCxnSpPr>
        <p:spPr>
          <a:xfrm flipH="1">
            <a:off x="3696047" y="2320268"/>
            <a:ext cx="1276390" cy="0"/>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16376" y="2025291"/>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170025" y="3581421"/>
            <a:ext cx="671465" cy="615553"/>
          </a:xfrm>
          <a:prstGeom prst="rect">
            <a:avLst/>
          </a:prstGeom>
          <a:effectLst>
            <a:outerShdw blurRad="25400" dist="25400" dir="2700000" algn="tl" rotWithShape="0">
              <a:prstClr val="black">
                <a:alpha val="40000"/>
              </a:prstClr>
            </a:outerShdw>
          </a:effectLst>
        </p:spPr>
        <p:txBody>
          <a:bodyPr wrap="none" lIns="121908" tIns="60954" rIns="121908" bIns="60954">
            <a:spAutoFit/>
          </a:bodyPr>
          <a:lstStyle/>
          <a:p>
            <a:pPr defTabSz="1218565">
              <a:defRPr/>
            </a:pPr>
            <a:r>
              <a:rPr lang="en-US" altLang="zh-CN" sz="3200" kern="0" dirty="0">
                <a:solidFill>
                  <a:sysClr val="window" lastClr="FFFFFF"/>
                </a:solidFill>
                <a:latin typeface="Impact" panose="020B0806030902050204" pitchFamily="34" charset="0"/>
                <a:ea typeface="微软雅黑" panose="020B0503020204020204" pitchFamily="34" charset="-122"/>
              </a:rPr>
              <a:t>02</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cxnSp>
        <p:nvCxnSpPr>
          <p:cNvPr id="21" name="直接连接符 20"/>
          <p:cNvCxnSpPr/>
          <p:nvPr/>
        </p:nvCxnSpPr>
        <p:spPr>
          <a:xfrm flipH="1">
            <a:off x="3696047" y="4427149"/>
            <a:ext cx="524418" cy="0"/>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6376" y="4068891"/>
            <a:ext cx="2687674" cy="735965"/>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 。</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652663" y="5061183"/>
            <a:ext cx="684287" cy="615553"/>
          </a:xfrm>
          <a:prstGeom prst="rect">
            <a:avLst/>
          </a:prstGeom>
          <a:effectLst>
            <a:outerShdw blurRad="25400" dist="25400" dir="2700000" algn="tl" rotWithShape="0">
              <a:prstClr val="black">
                <a:alpha val="40000"/>
              </a:prstClr>
            </a:outerShdw>
          </a:effectLst>
        </p:spPr>
        <p:txBody>
          <a:bodyPr wrap="none" lIns="121908" tIns="60954" rIns="121908" bIns="60954">
            <a:spAutoFit/>
          </a:bodyPr>
          <a:lstStyle/>
          <a:p>
            <a:pPr defTabSz="1218565">
              <a:defRPr/>
            </a:pPr>
            <a:r>
              <a:rPr lang="en-US" altLang="zh-CN" sz="3200" kern="0" dirty="0">
                <a:solidFill>
                  <a:sysClr val="window" lastClr="FFFFFF"/>
                </a:solidFill>
                <a:latin typeface="Impact" panose="020B0806030902050204" pitchFamily="34" charset="0"/>
                <a:ea typeface="微软雅黑" panose="020B0503020204020204" pitchFamily="34" charset="-122"/>
              </a:rPr>
              <a:t>03</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cxnSp>
        <p:nvCxnSpPr>
          <p:cNvPr id="24" name="直接连接符 23"/>
          <p:cNvCxnSpPr/>
          <p:nvPr/>
        </p:nvCxnSpPr>
        <p:spPr>
          <a:xfrm flipH="1">
            <a:off x="7027569" y="5541235"/>
            <a:ext cx="1276390" cy="0"/>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495955" y="5171903"/>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7323620" y="3564913"/>
            <a:ext cx="671465" cy="615553"/>
          </a:xfrm>
          <a:prstGeom prst="rect">
            <a:avLst/>
          </a:prstGeom>
          <a:effectLst>
            <a:outerShdw blurRad="25400" dist="25400" dir="2700000" algn="tl" rotWithShape="0">
              <a:prstClr val="black">
                <a:alpha val="40000"/>
              </a:prstClr>
            </a:outerShdw>
          </a:effectLst>
        </p:spPr>
        <p:txBody>
          <a:bodyPr wrap="none" lIns="121908" tIns="60954" rIns="121908" bIns="60954">
            <a:spAutoFit/>
          </a:bodyPr>
          <a:lstStyle/>
          <a:p>
            <a:pPr defTabSz="1218565">
              <a:defRPr/>
            </a:pPr>
            <a:r>
              <a:rPr lang="en-US" altLang="zh-CN" sz="3200" kern="0" dirty="0">
                <a:solidFill>
                  <a:sysClr val="window" lastClr="FFFFFF"/>
                </a:solidFill>
                <a:latin typeface="Impact" panose="020B0806030902050204" pitchFamily="34" charset="0"/>
                <a:ea typeface="微软雅黑" panose="020B0503020204020204" pitchFamily="34" charset="-122"/>
              </a:rPr>
              <a:t>04</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cxnSp>
        <p:nvCxnSpPr>
          <p:cNvPr id="27" name="直接连接符 26"/>
          <p:cNvCxnSpPr/>
          <p:nvPr/>
        </p:nvCxnSpPr>
        <p:spPr>
          <a:xfrm flipH="1">
            <a:off x="7779541" y="3197765"/>
            <a:ext cx="524418" cy="0"/>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495955" y="285293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10"/>
                                            </p:tgtEl>
                                            <p:attrNameLst>
                                              <p:attrName>r</p:attrName>
                                            </p:attrNameLst>
                                          </p:cBhvr>
                                        </p:animRo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 fill="hold"/>
                                            <p:tgtEl>
                                              <p:spTgt spid="6"/>
                                            </p:tgtEl>
                                            <p:attrNameLst>
                                              <p:attrName>ppt_w</p:attrName>
                                            </p:attrNameLst>
                                          </p:cBhvr>
                                          <p:tavLst>
                                            <p:tav tm="0">
                                              <p:val>
                                                <p:fltVal val="0"/>
                                              </p:val>
                                            </p:tav>
                                            <p:tav tm="100000">
                                              <p:val>
                                                <p:strVal val="#ppt_w"/>
                                              </p:val>
                                            </p:tav>
                                          </p:tavLst>
                                        </p:anim>
                                        <p:anim calcmode="lin" valueType="num">
                                          <p:cBhvr>
                                            <p:cTn id="15" dur="200" fill="hold"/>
                                            <p:tgtEl>
                                              <p:spTgt spid="6"/>
                                            </p:tgtEl>
                                            <p:attrNameLst>
                                              <p:attrName>ppt_h</p:attrName>
                                            </p:attrNameLst>
                                          </p:cBhvr>
                                          <p:tavLst>
                                            <p:tav tm="0">
                                              <p:val>
                                                <p:fltVal val="0"/>
                                              </p:val>
                                            </p:tav>
                                            <p:tav tm="100000">
                                              <p:val>
                                                <p:strVal val="#ppt_h"/>
                                              </p:val>
                                            </p:tav>
                                          </p:tavLst>
                                        </p:anim>
                                        <p:animEffect transition="in" filter="fade">
                                          <p:cBhvr>
                                            <p:cTn id="16" dur="200"/>
                                            <p:tgtEl>
                                              <p:spTgt spid="6"/>
                                            </p:tgtEl>
                                          </p:cBhvr>
                                        </p:animEffect>
                                      </p:childTnLst>
                                    </p:cTn>
                                  </p:par>
                                  <p:par>
                                    <p:cTn id="17" presetID="6" presetClass="emph" presetSubtype="0" autoRev="1" fill="hold" nodeType="withEffect">
                                      <p:stCondLst>
                                        <p:cond delay="150"/>
                                      </p:stCondLst>
                                      <p:childTnLst>
                                        <p:animScale>
                                          <p:cBhvr>
                                            <p:cTn id="18" dur="100" fill="hold"/>
                                            <p:tgtEl>
                                              <p:spTgt spid="6"/>
                                            </p:tgtEl>
                                          </p:cBhvr>
                                          <p:by x="130000" y="130000"/>
                                        </p:animScale>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200" fill="hold"/>
                                            <p:tgtEl>
                                              <p:spTgt spid="17"/>
                                            </p:tgtEl>
                                            <p:attrNameLst>
                                              <p:attrName>ppt_w</p:attrName>
                                            </p:attrNameLst>
                                          </p:cBhvr>
                                          <p:tavLst>
                                            <p:tav tm="0">
                                              <p:val>
                                                <p:fltVal val="0"/>
                                              </p:val>
                                            </p:tav>
                                            <p:tav tm="100000">
                                              <p:val>
                                                <p:strVal val="#ppt_w"/>
                                              </p:val>
                                            </p:tav>
                                          </p:tavLst>
                                        </p:anim>
                                        <p:anim calcmode="lin" valueType="num">
                                          <p:cBhvr>
                                            <p:cTn id="23" dur="200" fill="hold"/>
                                            <p:tgtEl>
                                              <p:spTgt spid="17"/>
                                            </p:tgtEl>
                                            <p:attrNameLst>
                                              <p:attrName>ppt_h</p:attrName>
                                            </p:attrNameLst>
                                          </p:cBhvr>
                                          <p:tavLst>
                                            <p:tav tm="0">
                                              <p:val>
                                                <p:fltVal val="0"/>
                                              </p:val>
                                            </p:tav>
                                            <p:tav tm="100000">
                                              <p:val>
                                                <p:strVal val="#ppt_h"/>
                                              </p:val>
                                            </p:tav>
                                          </p:tavLst>
                                        </p:anim>
                                        <p:animEffect transition="in" filter="fade">
                                          <p:cBhvr>
                                            <p:cTn id="24" dur="200"/>
                                            <p:tgtEl>
                                              <p:spTgt spid="17"/>
                                            </p:tgtEl>
                                          </p:cBhvr>
                                        </p:animEffect>
                                      </p:childTnLst>
                                    </p:cTn>
                                  </p:par>
                                  <p:par>
                                    <p:cTn id="25" presetID="6" presetClass="emph" presetSubtype="0" autoRev="1" fill="hold" grpId="1" nodeType="withEffect">
                                      <p:stCondLst>
                                        <p:cond delay="150"/>
                                      </p:stCondLst>
                                      <p:childTnLst>
                                        <p:animScale>
                                          <p:cBhvr>
                                            <p:cTn id="26" dur="100" fill="hold"/>
                                            <p:tgtEl>
                                              <p:spTgt spid="17"/>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childTnLst>
                              </p:cTn>
                            </p:par>
                            <p:par>
                              <p:cTn id="31" fill="hold">
                                <p:stCondLst>
                                  <p:cond delay="2000"/>
                                </p:stCondLst>
                                <p:childTnLst>
                                  <p:par>
                                    <p:cTn id="32" presetID="2" presetClass="entr" presetSubtype="2" fill="hold" grpId="0" nodeType="afterEffect" p14:presetBounceEnd="56000">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14:bounceEnd="56000">
                                          <p:cBhvr additive="base">
                                            <p:cTn id="34" dur="300" fill="hold"/>
                                            <p:tgtEl>
                                              <p:spTgt spid="19"/>
                                            </p:tgtEl>
                                            <p:attrNameLst>
                                              <p:attrName>ppt_x</p:attrName>
                                            </p:attrNameLst>
                                          </p:cBhvr>
                                          <p:tavLst>
                                            <p:tav tm="0">
                                              <p:val>
                                                <p:strVal val="1+#ppt_w/2"/>
                                              </p:val>
                                            </p:tav>
                                            <p:tav tm="100000">
                                              <p:val>
                                                <p:strVal val="#ppt_x"/>
                                              </p:val>
                                            </p:tav>
                                          </p:tavLst>
                                        </p:anim>
                                        <p:anim calcmode="lin" valueType="num" p14:bounceEnd="56000">
                                          <p:cBhvr additive="base">
                                            <p:cTn id="35" dur="300" fill="hold"/>
                                            <p:tgtEl>
                                              <p:spTgt spid="1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200" fill="hold"/>
                                            <p:tgtEl>
                                              <p:spTgt spid="20"/>
                                            </p:tgtEl>
                                            <p:attrNameLst>
                                              <p:attrName>ppt_w</p:attrName>
                                            </p:attrNameLst>
                                          </p:cBhvr>
                                          <p:tavLst>
                                            <p:tav tm="0">
                                              <p:val>
                                                <p:fltVal val="0"/>
                                              </p:val>
                                            </p:tav>
                                            <p:tav tm="100000">
                                              <p:val>
                                                <p:strVal val="#ppt_w"/>
                                              </p:val>
                                            </p:tav>
                                          </p:tavLst>
                                        </p:anim>
                                        <p:anim calcmode="lin" valueType="num">
                                          <p:cBhvr>
                                            <p:cTn id="40" dur="200" fill="hold"/>
                                            <p:tgtEl>
                                              <p:spTgt spid="20"/>
                                            </p:tgtEl>
                                            <p:attrNameLst>
                                              <p:attrName>ppt_h</p:attrName>
                                            </p:attrNameLst>
                                          </p:cBhvr>
                                          <p:tavLst>
                                            <p:tav tm="0">
                                              <p:val>
                                                <p:fltVal val="0"/>
                                              </p:val>
                                            </p:tav>
                                            <p:tav tm="100000">
                                              <p:val>
                                                <p:strVal val="#ppt_h"/>
                                              </p:val>
                                            </p:tav>
                                          </p:tavLst>
                                        </p:anim>
                                        <p:animEffect transition="in" filter="fade">
                                          <p:cBhvr>
                                            <p:cTn id="41" dur="200"/>
                                            <p:tgtEl>
                                              <p:spTgt spid="20"/>
                                            </p:tgtEl>
                                          </p:cBhvr>
                                        </p:animEffect>
                                      </p:childTnLst>
                                    </p:cTn>
                                  </p:par>
                                  <p:par>
                                    <p:cTn id="42" presetID="6" presetClass="emph" presetSubtype="0" autoRev="1" fill="hold" grpId="1" nodeType="withEffect">
                                      <p:stCondLst>
                                        <p:cond delay="150"/>
                                      </p:stCondLst>
                                      <p:childTnLst>
                                        <p:animScale>
                                          <p:cBhvr>
                                            <p:cTn id="43" dur="100" fill="hold"/>
                                            <p:tgtEl>
                                              <p:spTgt spid="20"/>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3500"/>
                                </p:stCondLst>
                                <p:childTnLst>
                                  <p:par>
                                    <p:cTn id="49" presetID="2" presetClass="entr" presetSubtype="2" fill="hold" grpId="0" nodeType="afterEffect" p14:presetBounceEnd="56000">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14:bounceEnd="56000">
                                          <p:cBhvr additive="base">
                                            <p:cTn id="51" dur="300" fill="hold"/>
                                            <p:tgtEl>
                                              <p:spTgt spid="22"/>
                                            </p:tgtEl>
                                            <p:attrNameLst>
                                              <p:attrName>ppt_x</p:attrName>
                                            </p:attrNameLst>
                                          </p:cBhvr>
                                          <p:tavLst>
                                            <p:tav tm="0">
                                              <p:val>
                                                <p:strVal val="1+#ppt_w/2"/>
                                              </p:val>
                                            </p:tav>
                                            <p:tav tm="100000">
                                              <p:val>
                                                <p:strVal val="#ppt_x"/>
                                              </p:val>
                                            </p:tav>
                                          </p:tavLst>
                                        </p:anim>
                                        <p:anim calcmode="lin" valueType="num" p14:bounceEnd="56000">
                                          <p:cBhvr additive="base">
                                            <p:cTn id="52" dur="300" fill="hold"/>
                                            <p:tgtEl>
                                              <p:spTgt spid="22"/>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200" fill="hold"/>
                                            <p:tgtEl>
                                              <p:spTgt spid="23"/>
                                            </p:tgtEl>
                                            <p:attrNameLst>
                                              <p:attrName>ppt_w</p:attrName>
                                            </p:attrNameLst>
                                          </p:cBhvr>
                                          <p:tavLst>
                                            <p:tav tm="0">
                                              <p:val>
                                                <p:fltVal val="0"/>
                                              </p:val>
                                            </p:tav>
                                            <p:tav tm="100000">
                                              <p:val>
                                                <p:strVal val="#ppt_w"/>
                                              </p:val>
                                            </p:tav>
                                          </p:tavLst>
                                        </p:anim>
                                        <p:anim calcmode="lin" valueType="num">
                                          <p:cBhvr>
                                            <p:cTn id="57" dur="200" fill="hold"/>
                                            <p:tgtEl>
                                              <p:spTgt spid="23"/>
                                            </p:tgtEl>
                                            <p:attrNameLst>
                                              <p:attrName>ppt_h</p:attrName>
                                            </p:attrNameLst>
                                          </p:cBhvr>
                                          <p:tavLst>
                                            <p:tav tm="0">
                                              <p:val>
                                                <p:fltVal val="0"/>
                                              </p:val>
                                            </p:tav>
                                            <p:tav tm="100000">
                                              <p:val>
                                                <p:strVal val="#ppt_h"/>
                                              </p:val>
                                            </p:tav>
                                          </p:tavLst>
                                        </p:anim>
                                        <p:animEffect transition="in" filter="fade">
                                          <p:cBhvr>
                                            <p:cTn id="58" dur="200"/>
                                            <p:tgtEl>
                                              <p:spTgt spid="23"/>
                                            </p:tgtEl>
                                          </p:cBhvr>
                                        </p:animEffect>
                                      </p:childTnLst>
                                    </p:cTn>
                                  </p:par>
                                  <p:par>
                                    <p:cTn id="59" presetID="6" presetClass="emph" presetSubtype="0" autoRev="1" fill="hold" grpId="1" nodeType="withEffect">
                                      <p:stCondLst>
                                        <p:cond delay="150"/>
                                      </p:stCondLst>
                                      <p:childTnLst>
                                        <p:animScale>
                                          <p:cBhvr>
                                            <p:cTn id="60" dur="100" fill="hold"/>
                                            <p:tgtEl>
                                              <p:spTgt spid="23"/>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5000"/>
                                </p:stCondLst>
                                <p:childTnLst>
                                  <p:par>
                                    <p:cTn id="66" presetID="2" presetClass="entr" presetSubtype="8" fill="hold" grpId="0" nodeType="afterEffect" p14:presetBounceEnd="56000">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14:bounceEnd="56000">
                                          <p:cBhvr additive="base">
                                            <p:cTn id="68" dur="300" fill="hold"/>
                                            <p:tgtEl>
                                              <p:spTgt spid="25"/>
                                            </p:tgtEl>
                                            <p:attrNameLst>
                                              <p:attrName>ppt_x</p:attrName>
                                            </p:attrNameLst>
                                          </p:cBhvr>
                                          <p:tavLst>
                                            <p:tav tm="0">
                                              <p:val>
                                                <p:strVal val="0-#ppt_w/2"/>
                                              </p:val>
                                            </p:tav>
                                            <p:tav tm="100000">
                                              <p:val>
                                                <p:strVal val="#ppt_x"/>
                                              </p:val>
                                            </p:tav>
                                          </p:tavLst>
                                        </p:anim>
                                        <p:anim calcmode="lin" valueType="num" p14:bounceEnd="56000">
                                          <p:cBhvr additive="base">
                                            <p:cTn id="69" dur="300" fill="hold"/>
                                            <p:tgtEl>
                                              <p:spTgt spid="25"/>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200" fill="hold"/>
                                            <p:tgtEl>
                                              <p:spTgt spid="26"/>
                                            </p:tgtEl>
                                            <p:attrNameLst>
                                              <p:attrName>ppt_w</p:attrName>
                                            </p:attrNameLst>
                                          </p:cBhvr>
                                          <p:tavLst>
                                            <p:tav tm="0">
                                              <p:val>
                                                <p:fltVal val="0"/>
                                              </p:val>
                                            </p:tav>
                                            <p:tav tm="100000">
                                              <p:val>
                                                <p:strVal val="#ppt_w"/>
                                              </p:val>
                                            </p:tav>
                                          </p:tavLst>
                                        </p:anim>
                                        <p:anim calcmode="lin" valueType="num">
                                          <p:cBhvr>
                                            <p:cTn id="74" dur="200" fill="hold"/>
                                            <p:tgtEl>
                                              <p:spTgt spid="26"/>
                                            </p:tgtEl>
                                            <p:attrNameLst>
                                              <p:attrName>ppt_h</p:attrName>
                                            </p:attrNameLst>
                                          </p:cBhvr>
                                          <p:tavLst>
                                            <p:tav tm="0">
                                              <p:val>
                                                <p:fltVal val="0"/>
                                              </p:val>
                                            </p:tav>
                                            <p:tav tm="100000">
                                              <p:val>
                                                <p:strVal val="#ppt_h"/>
                                              </p:val>
                                            </p:tav>
                                          </p:tavLst>
                                        </p:anim>
                                        <p:animEffect transition="in" filter="fade">
                                          <p:cBhvr>
                                            <p:cTn id="75" dur="200"/>
                                            <p:tgtEl>
                                              <p:spTgt spid="26"/>
                                            </p:tgtEl>
                                          </p:cBhvr>
                                        </p:animEffect>
                                      </p:childTnLst>
                                    </p:cTn>
                                  </p:par>
                                  <p:par>
                                    <p:cTn id="76" presetID="6" presetClass="emph" presetSubtype="0" autoRev="1" fill="hold" grpId="1" nodeType="withEffect">
                                      <p:stCondLst>
                                        <p:cond delay="150"/>
                                      </p:stCondLst>
                                      <p:childTnLst>
                                        <p:animScale>
                                          <p:cBhvr>
                                            <p:cTn id="77" dur="100" fill="hold"/>
                                            <p:tgtEl>
                                              <p:spTgt spid="26"/>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childTnLst>
                              </p:cTn>
                            </p:par>
                            <p:par>
                              <p:cTn id="82" fill="hold">
                                <p:stCondLst>
                                  <p:cond delay="6500"/>
                                </p:stCondLst>
                                <p:childTnLst>
                                  <p:par>
                                    <p:cTn id="83" presetID="2" presetClass="entr" presetSubtype="8" fill="hold" grpId="0" nodeType="afterEffect" p14:presetBounceEnd="56000">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14:bounceEnd="56000">
                                          <p:cBhvr additive="base">
                                            <p:cTn id="85" dur="300" fill="hold"/>
                                            <p:tgtEl>
                                              <p:spTgt spid="28"/>
                                            </p:tgtEl>
                                            <p:attrNameLst>
                                              <p:attrName>ppt_x</p:attrName>
                                            </p:attrNameLst>
                                          </p:cBhvr>
                                          <p:tavLst>
                                            <p:tav tm="0">
                                              <p:val>
                                                <p:strVal val="0-#ppt_w/2"/>
                                              </p:val>
                                            </p:tav>
                                            <p:tav tm="100000">
                                              <p:val>
                                                <p:strVal val="#ppt_x"/>
                                              </p:val>
                                            </p:tav>
                                          </p:tavLst>
                                        </p:anim>
                                        <p:anim calcmode="lin" valueType="num" p14:bounceEnd="56000">
                                          <p:cBhvr additive="base">
                                            <p:cTn id="86"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9" grpId="0"/>
          <p:bldP spid="20" grpId="0"/>
          <p:bldP spid="20" grpId="1"/>
          <p:bldP spid="22" grpId="0"/>
          <p:bldP spid="23" grpId="0"/>
          <p:bldP spid="23" grpId="1"/>
          <p:bldP spid="25" grpId="0"/>
          <p:bldP spid="26" grpId="0"/>
          <p:bldP spid="26" grpId="1"/>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10"/>
                                            </p:tgtEl>
                                            <p:attrNameLst>
                                              <p:attrName>r</p:attrName>
                                            </p:attrNameLst>
                                          </p:cBhvr>
                                        </p:animRo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 fill="hold"/>
                                            <p:tgtEl>
                                              <p:spTgt spid="6"/>
                                            </p:tgtEl>
                                            <p:attrNameLst>
                                              <p:attrName>ppt_w</p:attrName>
                                            </p:attrNameLst>
                                          </p:cBhvr>
                                          <p:tavLst>
                                            <p:tav tm="0">
                                              <p:val>
                                                <p:fltVal val="0"/>
                                              </p:val>
                                            </p:tav>
                                            <p:tav tm="100000">
                                              <p:val>
                                                <p:strVal val="#ppt_w"/>
                                              </p:val>
                                            </p:tav>
                                          </p:tavLst>
                                        </p:anim>
                                        <p:anim calcmode="lin" valueType="num">
                                          <p:cBhvr>
                                            <p:cTn id="15" dur="200" fill="hold"/>
                                            <p:tgtEl>
                                              <p:spTgt spid="6"/>
                                            </p:tgtEl>
                                            <p:attrNameLst>
                                              <p:attrName>ppt_h</p:attrName>
                                            </p:attrNameLst>
                                          </p:cBhvr>
                                          <p:tavLst>
                                            <p:tav tm="0">
                                              <p:val>
                                                <p:fltVal val="0"/>
                                              </p:val>
                                            </p:tav>
                                            <p:tav tm="100000">
                                              <p:val>
                                                <p:strVal val="#ppt_h"/>
                                              </p:val>
                                            </p:tav>
                                          </p:tavLst>
                                        </p:anim>
                                        <p:animEffect transition="in" filter="fade">
                                          <p:cBhvr>
                                            <p:cTn id="16" dur="200"/>
                                            <p:tgtEl>
                                              <p:spTgt spid="6"/>
                                            </p:tgtEl>
                                          </p:cBhvr>
                                        </p:animEffect>
                                      </p:childTnLst>
                                    </p:cTn>
                                  </p:par>
                                  <p:par>
                                    <p:cTn id="17" presetID="6" presetClass="emph" presetSubtype="0" autoRev="1" fill="hold" nodeType="withEffect">
                                      <p:stCondLst>
                                        <p:cond delay="150"/>
                                      </p:stCondLst>
                                      <p:childTnLst>
                                        <p:animScale>
                                          <p:cBhvr>
                                            <p:cTn id="18" dur="100" fill="hold"/>
                                            <p:tgtEl>
                                              <p:spTgt spid="6"/>
                                            </p:tgtEl>
                                          </p:cBhvr>
                                          <p:by x="130000" y="130000"/>
                                        </p:animScale>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200" fill="hold"/>
                                            <p:tgtEl>
                                              <p:spTgt spid="17"/>
                                            </p:tgtEl>
                                            <p:attrNameLst>
                                              <p:attrName>ppt_w</p:attrName>
                                            </p:attrNameLst>
                                          </p:cBhvr>
                                          <p:tavLst>
                                            <p:tav tm="0">
                                              <p:val>
                                                <p:fltVal val="0"/>
                                              </p:val>
                                            </p:tav>
                                            <p:tav tm="100000">
                                              <p:val>
                                                <p:strVal val="#ppt_w"/>
                                              </p:val>
                                            </p:tav>
                                          </p:tavLst>
                                        </p:anim>
                                        <p:anim calcmode="lin" valueType="num">
                                          <p:cBhvr>
                                            <p:cTn id="23" dur="200" fill="hold"/>
                                            <p:tgtEl>
                                              <p:spTgt spid="17"/>
                                            </p:tgtEl>
                                            <p:attrNameLst>
                                              <p:attrName>ppt_h</p:attrName>
                                            </p:attrNameLst>
                                          </p:cBhvr>
                                          <p:tavLst>
                                            <p:tav tm="0">
                                              <p:val>
                                                <p:fltVal val="0"/>
                                              </p:val>
                                            </p:tav>
                                            <p:tav tm="100000">
                                              <p:val>
                                                <p:strVal val="#ppt_h"/>
                                              </p:val>
                                            </p:tav>
                                          </p:tavLst>
                                        </p:anim>
                                        <p:animEffect transition="in" filter="fade">
                                          <p:cBhvr>
                                            <p:cTn id="24" dur="200"/>
                                            <p:tgtEl>
                                              <p:spTgt spid="17"/>
                                            </p:tgtEl>
                                          </p:cBhvr>
                                        </p:animEffect>
                                      </p:childTnLst>
                                    </p:cTn>
                                  </p:par>
                                  <p:par>
                                    <p:cTn id="25" presetID="6" presetClass="emph" presetSubtype="0" autoRev="1" fill="hold" grpId="1" nodeType="withEffect">
                                      <p:stCondLst>
                                        <p:cond delay="150"/>
                                      </p:stCondLst>
                                      <p:childTnLst>
                                        <p:animScale>
                                          <p:cBhvr>
                                            <p:cTn id="26" dur="100" fill="hold"/>
                                            <p:tgtEl>
                                              <p:spTgt spid="17"/>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300" fill="hold"/>
                                            <p:tgtEl>
                                              <p:spTgt spid="19"/>
                                            </p:tgtEl>
                                            <p:attrNameLst>
                                              <p:attrName>ppt_x</p:attrName>
                                            </p:attrNameLst>
                                          </p:cBhvr>
                                          <p:tavLst>
                                            <p:tav tm="0">
                                              <p:val>
                                                <p:strVal val="1+#ppt_w/2"/>
                                              </p:val>
                                            </p:tav>
                                            <p:tav tm="100000">
                                              <p:val>
                                                <p:strVal val="#ppt_x"/>
                                              </p:val>
                                            </p:tav>
                                          </p:tavLst>
                                        </p:anim>
                                        <p:anim calcmode="lin" valueType="num">
                                          <p:cBhvr additive="base">
                                            <p:cTn id="35" dur="300" fill="hold"/>
                                            <p:tgtEl>
                                              <p:spTgt spid="1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200" fill="hold"/>
                                            <p:tgtEl>
                                              <p:spTgt spid="20"/>
                                            </p:tgtEl>
                                            <p:attrNameLst>
                                              <p:attrName>ppt_w</p:attrName>
                                            </p:attrNameLst>
                                          </p:cBhvr>
                                          <p:tavLst>
                                            <p:tav tm="0">
                                              <p:val>
                                                <p:fltVal val="0"/>
                                              </p:val>
                                            </p:tav>
                                            <p:tav tm="100000">
                                              <p:val>
                                                <p:strVal val="#ppt_w"/>
                                              </p:val>
                                            </p:tav>
                                          </p:tavLst>
                                        </p:anim>
                                        <p:anim calcmode="lin" valueType="num">
                                          <p:cBhvr>
                                            <p:cTn id="40" dur="200" fill="hold"/>
                                            <p:tgtEl>
                                              <p:spTgt spid="20"/>
                                            </p:tgtEl>
                                            <p:attrNameLst>
                                              <p:attrName>ppt_h</p:attrName>
                                            </p:attrNameLst>
                                          </p:cBhvr>
                                          <p:tavLst>
                                            <p:tav tm="0">
                                              <p:val>
                                                <p:fltVal val="0"/>
                                              </p:val>
                                            </p:tav>
                                            <p:tav tm="100000">
                                              <p:val>
                                                <p:strVal val="#ppt_h"/>
                                              </p:val>
                                            </p:tav>
                                          </p:tavLst>
                                        </p:anim>
                                        <p:animEffect transition="in" filter="fade">
                                          <p:cBhvr>
                                            <p:cTn id="41" dur="200"/>
                                            <p:tgtEl>
                                              <p:spTgt spid="20"/>
                                            </p:tgtEl>
                                          </p:cBhvr>
                                        </p:animEffect>
                                      </p:childTnLst>
                                    </p:cTn>
                                  </p:par>
                                  <p:par>
                                    <p:cTn id="42" presetID="6" presetClass="emph" presetSubtype="0" autoRev="1" fill="hold" grpId="1" nodeType="withEffect">
                                      <p:stCondLst>
                                        <p:cond delay="150"/>
                                      </p:stCondLst>
                                      <p:childTnLst>
                                        <p:animScale>
                                          <p:cBhvr>
                                            <p:cTn id="43" dur="100" fill="hold"/>
                                            <p:tgtEl>
                                              <p:spTgt spid="20"/>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300" fill="hold"/>
                                            <p:tgtEl>
                                              <p:spTgt spid="22"/>
                                            </p:tgtEl>
                                            <p:attrNameLst>
                                              <p:attrName>ppt_x</p:attrName>
                                            </p:attrNameLst>
                                          </p:cBhvr>
                                          <p:tavLst>
                                            <p:tav tm="0">
                                              <p:val>
                                                <p:strVal val="1+#ppt_w/2"/>
                                              </p:val>
                                            </p:tav>
                                            <p:tav tm="100000">
                                              <p:val>
                                                <p:strVal val="#ppt_x"/>
                                              </p:val>
                                            </p:tav>
                                          </p:tavLst>
                                        </p:anim>
                                        <p:anim calcmode="lin" valueType="num">
                                          <p:cBhvr additive="base">
                                            <p:cTn id="52" dur="300" fill="hold"/>
                                            <p:tgtEl>
                                              <p:spTgt spid="22"/>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200" fill="hold"/>
                                            <p:tgtEl>
                                              <p:spTgt spid="23"/>
                                            </p:tgtEl>
                                            <p:attrNameLst>
                                              <p:attrName>ppt_w</p:attrName>
                                            </p:attrNameLst>
                                          </p:cBhvr>
                                          <p:tavLst>
                                            <p:tav tm="0">
                                              <p:val>
                                                <p:fltVal val="0"/>
                                              </p:val>
                                            </p:tav>
                                            <p:tav tm="100000">
                                              <p:val>
                                                <p:strVal val="#ppt_w"/>
                                              </p:val>
                                            </p:tav>
                                          </p:tavLst>
                                        </p:anim>
                                        <p:anim calcmode="lin" valueType="num">
                                          <p:cBhvr>
                                            <p:cTn id="57" dur="200" fill="hold"/>
                                            <p:tgtEl>
                                              <p:spTgt spid="23"/>
                                            </p:tgtEl>
                                            <p:attrNameLst>
                                              <p:attrName>ppt_h</p:attrName>
                                            </p:attrNameLst>
                                          </p:cBhvr>
                                          <p:tavLst>
                                            <p:tav tm="0">
                                              <p:val>
                                                <p:fltVal val="0"/>
                                              </p:val>
                                            </p:tav>
                                            <p:tav tm="100000">
                                              <p:val>
                                                <p:strVal val="#ppt_h"/>
                                              </p:val>
                                            </p:tav>
                                          </p:tavLst>
                                        </p:anim>
                                        <p:animEffect transition="in" filter="fade">
                                          <p:cBhvr>
                                            <p:cTn id="58" dur="200"/>
                                            <p:tgtEl>
                                              <p:spTgt spid="23"/>
                                            </p:tgtEl>
                                          </p:cBhvr>
                                        </p:animEffect>
                                      </p:childTnLst>
                                    </p:cTn>
                                  </p:par>
                                  <p:par>
                                    <p:cTn id="59" presetID="6" presetClass="emph" presetSubtype="0" autoRev="1" fill="hold" grpId="1" nodeType="withEffect">
                                      <p:stCondLst>
                                        <p:cond delay="150"/>
                                      </p:stCondLst>
                                      <p:childTnLst>
                                        <p:animScale>
                                          <p:cBhvr>
                                            <p:cTn id="60" dur="100" fill="hold"/>
                                            <p:tgtEl>
                                              <p:spTgt spid="23"/>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300" fill="hold"/>
                                            <p:tgtEl>
                                              <p:spTgt spid="25"/>
                                            </p:tgtEl>
                                            <p:attrNameLst>
                                              <p:attrName>ppt_x</p:attrName>
                                            </p:attrNameLst>
                                          </p:cBhvr>
                                          <p:tavLst>
                                            <p:tav tm="0">
                                              <p:val>
                                                <p:strVal val="0-#ppt_w/2"/>
                                              </p:val>
                                            </p:tav>
                                            <p:tav tm="100000">
                                              <p:val>
                                                <p:strVal val="#ppt_x"/>
                                              </p:val>
                                            </p:tav>
                                          </p:tavLst>
                                        </p:anim>
                                        <p:anim calcmode="lin" valueType="num">
                                          <p:cBhvr additive="base">
                                            <p:cTn id="69" dur="300" fill="hold"/>
                                            <p:tgtEl>
                                              <p:spTgt spid="25"/>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200" fill="hold"/>
                                            <p:tgtEl>
                                              <p:spTgt spid="26"/>
                                            </p:tgtEl>
                                            <p:attrNameLst>
                                              <p:attrName>ppt_w</p:attrName>
                                            </p:attrNameLst>
                                          </p:cBhvr>
                                          <p:tavLst>
                                            <p:tav tm="0">
                                              <p:val>
                                                <p:fltVal val="0"/>
                                              </p:val>
                                            </p:tav>
                                            <p:tav tm="100000">
                                              <p:val>
                                                <p:strVal val="#ppt_w"/>
                                              </p:val>
                                            </p:tav>
                                          </p:tavLst>
                                        </p:anim>
                                        <p:anim calcmode="lin" valueType="num">
                                          <p:cBhvr>
                                            <p:cTn id="74" dur="200" fill="hold"/>
                                            <p:tgtEl>
                                              <p:spTgt spid="26"/>
                                            </p:tgtEl>
                                            <p:attrNameLst>
                                              <p:attrName>ppt_h</p:attrName>
                                            </p:attrNameLst>
                                          </p:cBhvr>
                                          <p:tavLst>
                                            <p:tav tm="0">
                                              <p:val>
                                                <p:fltVal val="0"/>
                                              </p:val>
                                            </p:tav>
                                            <p:tav tm="100000">
                                              <p:val>
                                                <p:strVal val="#ppt_h"/>
                                              </p:val>
                                            </p:tav>
                                          </p:tavLst>
                                        </p:anim>
                                        <p:animEffect transition="in" filter="fade">
                                          <p:cBhvr>
                                            <p:cTn id="75" dur="200"/>
                                            <p:tgtEl>
                                              <p:spTgt spid="26"/>
                                            </p:tgtEl>
                                          </p:cBhvr>
                                        </p:animEffect>
                                      </p:childTnLst>
                                    </p:cTn>
                                  </p:par>
                                  <p:par>
                                    <p:cTn id="76" presetID="6" presetClass="emph" presetSubtype="0" autoRev="1" fill="hold" grpId="1" nodeType="withEffect">
                                      <p:stCondLst>
                                        <p:cond delay="150"/>
                                      </p:stCondLst>
                                      <p:childTnLst>
                                        <p:animScale>
                                          <p:cBhvr>
                                            <p:cTn id="77" dur="100" fill="hold"/>
                                            <p:tgtEl>
                                              <p:spTgt spid="26"/>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childTnLst>
                              </p:cTn>
                            </p:par>
                            <p:par>
                              <p:cTn id="82" fill="hold">
                                <p:stCondLst>
                                  <p:cond delay="6500"/>
                                </p:stCondLst>
                                <p:childTnLst>
                                  <p:par>
                                    <p:cTn id="83" presetID="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fill="hold"/>
                                            <p:tgtEl>
                                              <p:spTgt spid="28"/>
                                            </p:tgtEl>
                                            <p:attrNameLst>
                                              <p:attrName>ppt_x</p:attrName>
                                            </p:attrNameLst>
                                          </p:cBhvr>
                                          <p:tavLst>
                                            <p:tav tm="0">
                                              <p:val>
                                                <p:strVal val="0-#ppt_w/2"/>
                                              </p:val>
                                            </p:tav>
                                            <p:tav tm="100000">
                                              <p:val>
                                                <p:strVal val="#ppt_x"/>
                                              </p:val>
                                            </p:tav>
                                          </p:tavLst>
                                        </p:anim>
                                        <p:anim calcmode="lin" valueType="num">
                                          <p:cBhvr additive="base">
                                            <p:cTn id="86"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9" grpId="0"/>
          <p:bldP spid="20" grpId="0"/>
          <p:bldP spid="20" grpId="1"/>
          <p:bldP spid="22" grpId="0"/>
          <p:bldP spid="23" grpId="0"/>
          <p:bldP spid="23" grpId="1"/>
          <p:bldP spid="25" grpId="0"/>
          <p:bldP spid="26" grpId="0"/>
          <p:bldP spid="26" grpId="1"/>
          <p:bldP spid="28"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655609" y="63736"/>
            <a:ext cx="2578524" cy="2272220"/>
          </a:xfrm>
          <a:prstGeom prst="rect">
            <a:avLst/>
          </a:prstGeom>
        </p:spPr>
      </p:pic>
      <p:sp>
        <p:nvSpPr>
          <p:cNvPr id="4" name="PA_文本框 3"/>
          <p:cNvSpPr txBox="1"/>
          <p:nvPr>
            <p:custDataLst>
              <p:tags r:id="rId3"/>
            </p:custDataLst>
          </p:nvPr>
        </p:nvSpPr>
        <p:spPr>
          <a:xfrm>
            <a:off x="1284563" y="4917313"/>
            <a:ext cx="9826259" cy="923330"/>
          </a:xfrm>
          <a:prstGeom prst="rect">
            <a:avLst/>
          </a:prstGeom>
          <a:noFill/>
          <a:ln>
            <a:noFill/>
          </a:ln>
        </p:spPr>
        <p:txBody>
          <a:bodyPr wrap="square" rtlCol="0">
            <a:spAutoFit/>
          </a:bodyPr>
          <a:lstStyle/>
          <a:p>
            <a:pPr algn="ctr"/>
            <a:r>
              <a:rPr lang="zh-CN" altLang="en-US" sz="5400" b="1" dirty="0" smtClean="0">
                <a:solidFill>
                  <a:schemeClr val="tx1">
                    <a:lumMod val="85000"/>
                    <a:lumOff val="15000"/>
                  </a:schemeClr>
                </a:solidFill>
              </a:rPr>
              <a:t>感谢您的观看</a:t>
            </a:r>
            <a:endParaRPr lang="zh-CN" altLang="en-US" sz="5400" b="1" dirty="0">
              <a:solidFill>
                <a:schemeClr val="tx1">
                  <a:lumMod val="85000"/>
                  <a:lumOff val="15000"/>
                </a:schemeClr>
              </a:solidFill>
            </a:endParaRPr>
          </a:p>
        </p:txBody>
      </p:sp>
      <p:sp>
        <p:nvSpPr>
          <p:cNvPr id="5" name="PA_文本框 4"/>
          <p:cNvSpPr txBox="1"/>
          <p:nvPr>
            <p:custDataLst>
              <p:tags r:id="rId4"/>
            </p:custDataLst>
          </p:nvPr>
        </p:nvSpPr>
        <p:spPr>
          <a:xfrm>
            <a:off x="3155977" y="5870032"/>
            <a:ext cx="6083431" cy="338554"/>
          </a:xfrm>
          <a:prstGeom prst="rect">
            <a:avLst/>
          </a:prstGeom>
          <a:noFill/>
          <a:ln>
            <a:noFill/>
          </a:ln>
        </p:spPr>
        <p:txBody>
          <a:bodyPr wrap="square" rtlCol="0">
            <a:spAutoFit/>
          </a:bodyPr>
          <a:lstStyle>
            <a:defPPr>
              <a:defRPr lang="zh-CN"/>
            </a:defPPr>
            <a:lvl1pPr algn="ctr">
              <a:defRPr sz="2000">
                <a:blipFill>
                  <a:blip r:embed="rId5"/>
                  <a:stretch>
                    <a:fillRect/>
                  </a:stretch>
                </a:blipFill>
              </a:defRPr>
            </a:lvl1pPr>
          </a:lstStyle>
          <a:p>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教师试讲</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课堂演讲</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教学课件</a:t>
            </a:r>
            <a:r>
              <a:rPr lang="en-US" altLang="zh-CN" sz="1600" dirty="0">
                <a:solidFill>
                  <a:schemeClr val="tx1">
                    <a:lumMod val="85000"/>
                    <a:lumOff val="15000"/>
                  </a:schemeClr>
                </a:solidFill>
                <a:latin typeface="+mj-ea"/>
                <a:ea typeface="+mj-ea"/>
              </a:rPr>
              <a:t>】【</a:t>
            </a:r>
            <a:r>
              <a:rPr lang="zh-CN" altLang="en-US" sz="1600" dirty="0">
                <a:solidFill>
                  <a:schemeClr val="tx1">
                    <a:lumMod val="85000"/>
                    <a:lumOff val="15000"/>
                  </a:schemeClr>
                </a:solidFill>
                <a:latin typeface="+mj-ea"/>
                <a:ea typeface="+mj-ea"/>
              </a:rPr>
              <a:t>说课比赛</a:t>
            </a:r>
            <a:r>
              <a:rPr lang="en-US" altLang="zh-CN" sz="1600" dirty="0">
                <a:solidFill>
                  <a:schemeClr val="tx1">
                    <a:lumMod val="85000"/>
                    <a:lumOff val="15000"/>
                  </a:schemeClr>
                </a:solidFill>
                <a:latin typeface="+mj-ea"/>
                <a:ea typeface="+mj-ea"/>
              </a:rPr>
              <a:t>】</a:t>
            </a:r>
            <a:endParaRPr lang="zh-CN" altLang="en-US" sz="1600" dirty="0">
              <a:solidFill>
                <a:schemeClr val="tx1">
                  <a:lumMod val="85000"/>
                  <a:lumOff val="15000"/>
                </a:schemeClr>
              </a:solidFill>
              <a:latin typeface="+mj-ea"/>
              <a:ea typeface="+mj-ea"/>
            </a:endParaRPr>
          </a:p>
        </p:txBody>
      </p:sp>
      <p:pic>
        <p:nvPicPr>
          <p:cNvPr id="7" name="图片 6" descr="89"/>
          <p:cNvPicPr>
            <a:picLocks noChangeAspect="1"/>
          </p:cNvPicPr>
          <p:nvPr/>
        </p:nvPicPr>
        <p:blipFill>
          <a:blip r:embed="rId6"/>
          <a:srcRect t="24242" b="28283"/>
          <a:stretch>
            <a:fillRect/>
          </a:stretch>
        </p:blipFill>
        <p:spPr>
          <a:xfrm>
            <a:off x="1407795" y="218440"/>
            <a:ext cx="10058400" cy="4775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6*min(max(#ppt_w*#ppt_h,.3),1)-7.4)/-.7*#ppt_w"/>
                                          </p:val>
                                        </p:tav>
                                        <p:tav tm="100000">
                                          <p:val>
                                            <p:strVal val="#ppt_w"/>
                                          </p:val>
                                        </p:tav>
                                      </p:tavLst>
                                    </p:anim>
                                    <p:anim calcmode="lin" valueType="num">
                                      <p:cBhvr>
                                        <p:cTn id="14" dur="500" fill="hold"/>
                                        <p:tgtEl>
                                          <p:spTgt spid="4"/>
                                        </p:tgtEl>
                                        <p:attrNameLst>
                                          <p:attrName>ppt_h</p:attrName>
                                        </p:attrNameLst>
                                      </p:cBhvr>
                                      <p:tavLst>
                                        <p:tav tm="0">
                                          <p:val>
                                            <p:strVal val="(6*min(max(#ppt_w*#ppt_h,.3),1)-7.4)/-.7*#ppt_h"/>
                                          </p:val>
                                        </p:tav>
                                        <p:tav tm="100000">
                                          <p:val>
                                            <p:strVal val="#ppt_h"/>
                                          </p:val>
                                        </p:tav>
                                      </p:tavLst>
                                    </p:anim>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17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GENSWF_ADVANCE_TIME" val="0.00"/>
  <p:tag name="ISPRING_SLIDE_INDENT_LEVEL" val="0"/>
  <p:tag name="ISPRING_CUSTOM_TIMING_USED" val="0"/>
</p:tagLst>
</file>

<file path=ppt/tags/tag30.xml><?xml version="1.0" encoding="utf-8"?>
<p:tagLst xmlns:p="http://schemas.openxmlformats.org/presentationml/2006/main">
  <p:tag name="GENSWF_ADVANCE_TIME" val="0.00"/>
  <p:tag name="ISPRING_SLIDE_INDENT_LEVEL" val="0"/>
  <p:tag name="ISPRING_CUSTOM_TIMING_USED" val="0"/>
</p:tagLst>
</file>

<file path=ppt/tags/tag31.xml><?xml version="1.0" encoding="utf-8"?>
<p:tagLst xmlns:p="http://schemas.openxmlformats.org/presentationml/2006/main">
  <p:tag name="GENSWF_ADVANCE_TIME" val="0.00"/>
  <p:tag name="ISPRING_SLIDE_INDENT_LEVEL" val="0"/>
  <p:tag name="ISPRING_CUSTOM_TIMING_USED" val="0"/>
</p:tagLst>
</file>

<file path=ppt/tags/tag32.xml><?xml version="1.0" encoding="utf-8"?>
<p:tagLst xmlns:p="http://schemas.openxmlformats.org/presentationml/2006/main">
  <p:tag name="GENSWF_ADVANCE_TIME" val="0.00"/>
  <p:tag name="ISPRING_SLIDE_INDENT_LEVEL" val="0"/>
  <p:tag name="ISPRING_CUSTOM_TIMING_USED" val="0"/>
</p:tagLst>
</file>

<file path=ppt/tags/tag33.xml><?xml version="1.0" encoding="utf-8"?>
<p:tagLst xmlns:p="http://schemas.openxmlformats.org/presentationml/2006/main">
  <p:tag name="SELECTED" val="True"/>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046">
      <a:dk1>
        <a:sysClr val="windowText" lastClr="000000"/>
      </a:dk1>
      <a:lt1>
        <a:sysClr val="window" lastClr="FFFFFF"/>
      </a:lt1>
      <a:dk2>
        <a:srgbClr val="A4A0DE"/>
      </a:dk2>
      <a:lt2>
        <a:srgbClr val="F15A80"/>
      </a:lt2>
      <a:accent1>
        <a:srgbClr val="F15A80"/>
      </a:accent1>
      <a:accent2>
        <a:srgbClr val="A4A0DE"/>
      </a:accent2>
      <a:accent3>
        <a:srgbClr val="F15A80"/>
      </a:accent3>
      <a:accent4>
        <a:srgbClr val="A4A0DE"/>
      </a:accent4>
      <a:accent5>
        <a:srgbClr val="F15A80"/>
      </a:accent5>
      <a:accent6>
        <a:srgbClr val="A4A0DE"/>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5975</Words>
  <Application>WPS 演示</Application>
  <PresentationFormat>宽屏</PresentationFormat>
  <Paragraphs>624</Paragraphs>
  <Slides>30</Slides>
  <Notes>19</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vt:lpstr>
      <vt:lpstr>宋体</vt:lpstr>
      <vt:lpstr>Wingdings</vt:lpstr>
      <vt:lpstr>微软雅黑</vt:lpstr>
      <vt:lpstr>Lato Black</vt:lpstr>
      <vt:lpstr>Arial</vt:lpstr>
      <vt:lpstr>Impact</vt:lpstr>
      <vt:lpstr>Calibri</vt:lpstr>
      <vt:lpstr>Calibri</vt:lpstr>
      <vt:lpstr>方正兰亭黑_GBK</vt:lpstr>
      <vt:lpstr>Neris Thin</vt:lpstr>
      <vt:lpstr>Segoe Print</vt:lpstr>
      <vt:lpstr>Arial Unicode MS</vt:lpstr>
      <vt:lpstr>Arial Black</vt:lpstr>
      <vt:lpstr>Bodoni MT</vt:lpstr>
      <vt:lpstr>Gill Sans</vt:lpstr>
      <vt:lpstr>MS PGothic</vt:lpstr>
      <vt:lpstr>Tahoma</vt:lpstr>
      <vt:lpstr>方正兰亭纤黑_GBK</vt:lpstr>
      <vt:lpstr>黑体</vt:lpstr>
      <vt:lpstr>Lato</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2017-11-29T04:06:00Z</dcterms:created>
  <dcterms:modified xsi:type="dcterms:W3CDTF">2020-07-27T08:54:04Z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