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56" r:id="rId3"/>
    <p:sldId id="347" r:id="rId5"/>
    <p:sldId id="260" r:id="rId6"/>
    <p:sldId id="348" r:id="rId7"/>
    <p:sldId id="308" r:id="rId8"/>
    <p:sldId id="311" r:id="rId9"/>
    <p:sldId id="303" r:id="rId10"/>
    <p:sldId id="265" r:id="rId11"/>
    <p:sldId id="350" r:id="rId12"/>
    <p:sldId id="309" r:id="rId13"/>
    <p:sldId id="275" r:id="rId14"/>
    <p:sldId id="268" r:id="rId15"/>
    <p:sldId id="269" r:id="rId16"/>
    <p:sldId id="273" r:id="rId17"/>
    <p:sldId id="278" r:id="rId18"/>
    <p:sldId id="351" r:id="rId19"/>
    <p:sldId id="281" r:id="rId20"/>
    <p:sldId id="283" r:id="rId21"/>
    <p:sldId id="301" r:id="rId22"/>
    <p:sldId id="352" r:id="rId23"/>
    <p:sldId id="290" r:id="rId24"/>
    <p:sldId id="293" r:id="rId25"/>
    <p:sldId id="299" r:id="rId26"/>
    <p:sldId id="306" r:id="rId27"/>
    <p:sldId id="315" r:id="rId2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2011"/>
    <a:srgbClr val="AA1612"/>
    <a:srgbClr val="9A0000"/>
    <a:srgbClr val="0070C0"/>
    <a:srgbClr val="0088EE"/>
    <a:srgbClr val="00CC99"/>
    <a:srgbClr val="9933FF"/>
    <a:srgbClr val="00FFCC"/>
    <a:srgbClr val="009999"/>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846" y="66"/>
      </p:cViewPr>
      <p:guideLst>
        <p:guide orient="horz" pos="159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DF5F6-E874-432C-802F-77ED7B898A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A552AF-FEBB-4E97-A316-A8AAF28B6E3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91C3E-850B-420B-9E71-0839D411B90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B1F43-157D-4A76-8B36-592A0D72B1D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B1F43-157D-4A76-8B36-592A0D72B1D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91C3E-850B-420B-9E71-0839D411B90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B1F43-157D-4A76-8B36-592A0D72B1D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91C3E-850B-420B-9E71-0839D411B90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B1F43-157D-4A76-8B36-592A0D72B1D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552AF-FEBB-4E97-A316-A8AAF28B6E3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和内容">
    <p:spTree>
      <p:nvGrpSpPr>
        <p:cNvPr id="1" name=""/>
        <p:cNvGrpSpPr/>
        <p:nvPr/>
      </p:nvGrpSpPr>
      <p:grpSpPr>
        <a:xfrm>
          <a:off x="0" y="0"/>
          <a:ext cx="0" cy="0"/>
          <a:chOff x="0" y="0"/>
          <a:chExt cx="0" cy="0"/>
        </a:xfrm>
      </p:grpSpPr>
      <p:pic>
        <p:nvPicPr>
          <p:cNvPr id="7" name="Picture 4" descr="C:\Users\jsj\Desktop\素材cnn sccnn.com_2014111795930119rx61_04 [转换].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0226" r="26633"/>
          <a:stretch>
            <a:fillRect/>
          </a:stretch>
        </p:blipFill>
        <p:spPr bwMode="auto">
          <a:xfrm>
            <a:off x="4139952" y="0"/>
            <a:ext cx="5004048" cy="35711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jsj\Desktop\素材cnn sccnn.com_2014111795930119rx61_04 [转换].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7545" t="19692" r="-3511" b="17246"/>
          <a:stretch>
            <a:fillRect/>
          </a:stretch>
        </p:blipFill>
        <p:spPr bwMode="auto">
          <a:xfrm>
            <a:off x="0" y="2571750"/>
            <a:ext cx="2498024" cy="2571750"/>
          </a:xfrm>
          <a:prstGeom prst="rect">
            <a:avLst/>
          </a:prstGeom>
          <a:noFill/>
          <a:extLst>
            <a:ext uri="{909E8E84-426E-40DD-AFC4-6F175D3DCCD1}">
              <a14:hiddenFill xmlns:a14="http://schemas.microsoft.com/office/drawing/2010/main">
                <a:solidFill>
                  <a:srgbClr val="FFFFFF"/>
                </a:solidFill>
              </a14:hiddenFill>
            </a:ext>
          </a:extLst>
        </p:spPr>
      </p:pic>
      <p:sp useBgFill="1">
        <p:nvSpPr>
          <p:cNvPr id="9" name="矩形 8"/>
          <p:cNvSpPr/>
          <p:nvPr userDrawn="1"/>
        </p:nvSpPr>
        <p:spPr>
          <a:xfrm>
            <a:off x="0" y="476972"/>
            <a:ext cx="9144000" cy="43270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0" y="476972"/>
            <a:ext cx="9144000" cy="7855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userDrawn="1"/>
        </p:nvSpPr>
        <p:spPr>
          <a:xfrm>
            <a:off x="251520" y="62858"/>
            <a:ext cx="774571" cy="400110"/>
          </a:xfrm>
          <a:prstGeom prst="rect">
            <a:avLst/>
          </a:prstGeom>
          <a:noFill/>
        </p:spPr>
        <p:txBody>
          <a:bodyPr wrap="none" rtlCol="0">
            <a:spAutoFit/>
          </a:bodyPr>
          <a:lstStyle/>
          <a:p>
            <a:r>
              <a:rPr lang="zh-CN" altLang="en-US" sz="2000" b="1" spc="300" dirty="0">
                <a:solidFill>
                  <a:schemeClr val="tx1">
                    <a:lumMod val="85000"/>
                    <a:lumOff val="15000"/>
                  </a:schemeClr>
                </a:solidFill>
                <a:latin typeface="微软雅黑" panose="020B0503020204020204" pitchFamily="34" charset="-122"/>
                <a:ea typeface="微软雅黑" panose="020B0503020204020204" pitchFamily="34" charset="-122"/>
              </a:rPr>
              <a:t>前言</a:t>
            </a:r>
            <a:endParaRPr lang="zh-CN" altLang="en-US" sz="20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pic>
        <p:nvPicPr>
          <p:cNvPr id="7" name="Picture 4" descr="C:\Users\jsj\Desktop\素材cnn sccnn.com_2014111795930119rx61_04 [转换].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0226" r="26633"/>
          <a:stretch>
            <a:fillRect/>
          </a:stretch>
        </p:blipFill>
        <p:spPr bwMode="auto">
          <a:xfrm>
            <a:off x="4139952" y="0"/>
            <a:ext cx="5004048" cy="35711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jsj\Desktop\素材cnn sccnn.com_2014111795930119rx61_04 [转换].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7545" t="19692" r="-3511" b="17246"/>
          <a:stretch>
            <a:fillRect/>
          </a:stretch>
        </p:blipFill>
        <p:spPr bwMode="auto">
          <a:xfrm>
            <a:off x="0" y="2571750"/>
            <a:ext cx="2498024" cy="25717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userDrawn="1"/>
        </p:nvSpPr>
        <p:spPr>
          <a:xfrm>
            <a:off x="0" y="476972"/>
            <a:ext cx="9144000" cy="4327026"/>
          </a:xfrm>
          <a:prstGeom prst="rect">
            <a:avLst/>
          </a:prstGeom>
          <a:pattFill prst="lg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矩形 9"/>
          <p:cNvSpPr/>
          <p:nvPr userDrawn="1"/>
        </p:nvSpPr>
        <p:spPr>
          <a:xfrm>
            <a:off x="0" y="476972"/>
            <a:ext cx="9144000" cy="7855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userDrawn="1"/>
        </p:nvSpPr>
        <p:spPr>
          <a:xfrm>
            <a:off x="251520" y="62858"/>
            <a:ext cx="774571" cy="400110"/>
          </a:xfrm>
          <a:prstGeom prst="rect">
            <a:avLst/>
          </a:prstGeom>
          <a:noFill/>
        </p:spPr>
        <p:txBody>
          <a:bodyPr wrap="none" rtlCol="0">
            <a:spAutoFit/>
          </a:bodyPr>
          <a:lstStyle/>
          <a:p>
            <a:r>
              <a:rPr lang="zh-CN" altLang="en-US" sz="2000" b="1" spc="300" dirty="0">
                <a:solidFill>
                  <a:schemeClr val="tx1">
                    <a:lumMod val="85000"/>
                    <a:lumOff val="15000"/>
                  </a:schemeClr>
                </a:solidFill>
                <a:latin typeface="微软雅黑" panose="020B0503020204020204" pitchFamily="34" charset="-122"/>
                <a:ea typeface="微软雅黑" panose="020B0503020204020204" pitchFamily="34" charset="-122"/>
              </a:rPr>
              <a:t>目录</a:t>
            </a:r>
            <a:endParaRPr lang="zh-CN" altLang="en-US" sz="20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7" name="Picture 4" descr="C:\Users\jsj\Desktop\素材cnn sccnn.com_2014111795930119rx61_04 [转换].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0226" r="26633"/>
          <a:stretch>
            <a:fillRect/>
          </a:stretch>
        </p:blipFill>
        <p:spPr bwMode="auto">
          <a:xfrm>
            <a:off x="4139952" y="0"/>
            <a:ext cx="5004048" cy="35711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jsj\Desktop\素材cnn sccnn.com_2014111795930119rx61_04 [转换].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57545" t="19692" r="-3511" b="17246"/>
          <a:stretch>
            <a:fillRect/>
          </a:stretch>
        </p:blipFill>
        <p:spPr bwMode="auto">
          <a:xfrm>
            <a:off x="0" y="2571750"/>
            <a:ext cx="2498024" cy="257175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userDrawn="1"/>
        </p:nvSpPr>
        <p:spPr>
          <a:xfrm>
            <a:off x="0" y="476972"/>
            <a:ext cx="9144000" cy="4327026"/>
          </a:xfrm>
          <a:prstGeom prst="rect">
            <a:avLst/>
          </a:prstGeom>
          <a:pattFill prst="lg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矩形 9"/>
          <p:cNvSpPr/>
          <p:nvPr userDrawn="1"/>
        </p:nvSpPr>
        <p:spPr>
          <a:xfrm>
            <a:off x="0" y="476972"/>
            <a:ext cx="9144000" cy="7855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userDrawn="1"/>
        </p:nvSpPr>
        <p:spPr>
          <a:xfrm>
            <a:off x="251520" y="62858"/>
            <a:ext cx="3134191" cy="400110"/>
          </a:xfrm>
          <a:prstGeom prst="rect">
            <a:avLst/>
          </a:prstGeom>
          <a:noFill/>
        </p:spPr>
        <p:txBody>
          <a:bodyPr wrap="none" rtlCol="0">
            <a:spAutoFit/>
          </a:bodyPr>
          <a:lstStyle/>
          <a:p>
            <a:r>
              <a:rPr lang="zh-CN" altLang="en-US" sz="2000" b="1" spc="300" dirty="0">
                <a:solidFill>
                  <a:schemeClr val="tx1">
                    <a:lumMod val="85000"/>
                    <a:lumOff val="15000"/>
                  </a:schemeClr>
                </a:solidFill>
                <a:latin typeface="微软雅黑" panose="020B0503020204020204" pitchFamily="34" charset="-122"/>
                <a:ea typeface="微软雅黑" panose="020B0503020204020204" pitchFamily="34" charset="-122"/>
              </a:rPr>
              <a:t>单击此处推荐文章标题</a:t>
            </a:r>
            <a:endParaRPr lang="zh-CN" altLang="en-US" sz="20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pic>
        <p:nvPicPr>
          <p:cNvPr id="6" name="Picture 3" descr="C:\Users\jsj\Desktop\素材中国-sccn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332" y="0"/>
            <a:ext cx="9137668"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userDrawn="1"/>
        </p:nvSpPr>
        <p:spPr>
          <a:xfrm>
            <a:off x="0" y="493486"/>
            <a:ext cx="9144000" cy="4572000"/>
          </a:xfrm>
          <a:prstGeom prst="rect">
            <a:avLst/>
          </a:prstGeom>
          <a:gradFill>
            <a:gsLst>
              <a:gs pos="80000">
                <a:srgbClr val="FFFFFF"/>
              </a:gs>
              <a:gs pos="94583">
                <a:schemeClr val="bg1">
                  <a:alpha val="62000"/>
                </a:schemeClr>
              </a:gs>
              <a:gs pos="13000">
                <a:schemeClr val="bg1">
                  <a:alpha val="92000"/>
                </a:schemeClr>
              </a:gs>
              <a:gs pos="0">
                <a:schemeClr val="bg1">
                  <a:alpha val="3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userDrawn="1"/>
        </p:nvSpPr>
        <p:spPr>
          <a:xfrm>
            <a:off x="395536" y="93376"/>
            <a:ext cx="3888432" cy="40011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zh-CN" altLang="en-US" sz="2000" b="1" strike="noStrike" cap="none" spc="300" dirty="0">
                <a:ln w="11430"/>
                <a:solidFill>
                  <a:srgbClr val="DC0F37"/>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前  言</a:t>
            </a:r>
            <a:endParaRPr lang="zh-CN" altLang="en-US" sz="2000" b="1" strike="noStrike" cap="none" spc="300" dirty="0">
              <a:ln w="11430"/>
              <a:solidFill>
                <a:srgbClr val="DC0F37"/>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2_标题和内容">
    <p:spTree>
      <p:nvGrpSpPr>
        <p:cNvPr id="1" name=""/>
        <p:cNvGrpSpPr/>
        <p:nvPr/>
      </p:nvGrpSpPr>
      <p:grpSpPr>
        <a:xfrm>
          <a:off x="0" y="0"/>
          <a:ext cx="0" cy="0"/>
          <a:chOff x="0" y="0"/>
          <a:chExt cx="0" cy="0"/>
        </a:xfrm>
      </p:grpSpPr>
      <p:pic>
        <p:nvPicPr>
          <p:cNvPr id="6" name="Picture 3" descr="C:\Users\jsj\Desktop\素材中国-sccn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332" y="0"/>
            <a:ext cx="9137668"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userDrawn="1"/>
        </p:nvSpPr>
        <p:spPr>
          <a:xfrm>
            <a:off x="0" y="493486"/>
            <a:ext cx="9144000" cy="4572000"/>
          </a:xfrm>
          <a:prstGeom prst="rect">
            <a:avLst/>
          </a:prstGeom>
          <a:gradFill>
            <a:gsLst>
              <a:gs pos="80000">
                <a:srgbClr val="FFFFFF"/>
              </a:gs>
              <a:gs pos="94583">
                <a:schemeClr val="bg1">
                  <a:alpha val="62000"/>
                </a:schemeClr>
              </a:gs>
              <a:gs pos="13000">
                <a:schemeClr val="bg1">
                  <a:alpha val="92000"/>
                </a:schemeClr>
              </a:gs>
              <a:gs pos="0">
                <a:schemeClr val="bg1">
                  <a:alpha val="3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userDrawn="1"/>
        </p:nvSpPr>
        <p:spPr>
          <a:xfrm>
            <a:off x="395536" y="93376"/>
            <a:ext cx="3888432" cy="40011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zh-CN" altLang="en-US" sz="2000" b="1" strike="noStrike" cap="none" spc="300" dirty="0">
                <a:ln w="11430"/>
                <a:solidFill>
                  <a:srgbClr val="DC0F37"/>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目  录</a:t>
            </a:r>
            <a:endParaRPr lang="zh-CN" altLang="en-US" sz="2000" b="1" strike="noStrike" cap="none" spc="300" dirty="0">
              <a:ln w="11430"/>
              <a:solidFill>
                <a:srgbClr val="DC0F37"/>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自定义版式">
    <p:spTree>
      <p:nvGrpSpPr>
        <p:cNvPr id="1" name=""/>
        <p:cNvGrpSpPr/>
        <p:nvPr/>
      </p:nvGrpSpPr>
      <p:grpSpPr>
        <a:xfrm>
          <a:off x="0" y="0"/>
          <a:ext cx="0" cy="0"/>
          <a:chOff x="0" y="0"/>
          <a:chExt cx="0" cy="0"/>
        </a:xfrm>
      </p:grpSpPr>
      <p:pic>
        <p:nvPicPr>
          <p:cNvPr id="5" name="Picture 3" descr="C:\Users\jsj\Desktop\素材中国-sccn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332" y="0"/>
            <a:ext cx="9137668"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3_标题和内容">
    <p:spTree>
      <p:nvGrpSpPr>
        <p:cNvPr id="1" name=""/>
        <p:cNvGrpSpPr/>
        <p:nvPr/>
      </p:nvGrpSpPr>
      <p:grpSpPr>
        <a:xfrm>
          <a:off x="0" y="0"/>
          <a:ext cx="0" cy="0"/>
          <a:chOff x="0" y="0"/>
          <a:chExt cx="0" cy="0"/>
        </a:xfrm>
      </p:grpSpPr>
      <p:pic>
        <p:nvPicPr>
          <p:cNvPr id="6" name="Picture 3" descr="C:\Users\jsj\Desktop\素材中国-sccn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332" y="0"/>
            <a:ext cx="9137668"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userDrawn="1"/>
        </p:nvSpPr>
        <p:spPr>
          <a:xfrm>
            <a:off x="0" y="493486"/>
            <a:ext cx="9144000" cy="4572000"/>
          </a:xfrm>
          <a:prstGeom prst="rect">
            <a:avLst/>
          </a:prstGeom>
          <a:gradFill>
            <a:gsLst>
              <a:gs pos="80000">
                <a:srgbClr val="FFFFFF"/>
              </a:gs>
              <a:gs pos="94583">
                <a:schemeClr val="bg1">
                  <a:alpha val="62000"/>
                </a:schemeClr>
              </a:gs>
              <a:gs pos="13000">
                <a:schemeClr val="bg1">
                  <a:alpha val="92000"/>
                </a:schemeClr>
              </a:gs>
              <a:gs pos="0">
                <a:schemeClr val="bg1">
                  <a:alpha val="3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userDrawn="1"/>
        </p:nvSpPr>
        <p:spPr>
          <a:xfrm>
            <a:off x="395536" y="93376"/>
            <a:ext cx="3888432" cy="40011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zh-CN" altLang="en-US" sz="2000" b="1" strike="noStrike" cap="none" spc="300" dirty="0">
                <a:ln w="11430"/>
                <a:solidFill>
                  <a:srgbClr val="DC0F37"/>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单击此处添加文字标题</a:t>
            </a:r>
            <a:endParaRPr lang="zh-CN" altLang="en-US" sz="2000" b="1" strike="noStrike" cap="none" spc="300" dirty="0">
              <a:ln w="11430"/>
              <a:solidFill>
                <a:srgbClr val="DC0F37"/>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4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1D5FFA7-31FF-4145-BA81-B592BABFFBB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D698D2-A4FE-48BD-A934-7E0D7CDD63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5.xml"/><Relationship Id="rId7" Type="http://schemas.openxmlformats.org/officeDocument/2006/relationships/image" Target="../media/image7.png"/><Relationship Id="rId6" Type="http://schemas.openxmlformats.org/officeDocument/2006/relationships/image" Target="../media/image6.png"/><Relationship Id="rId5" Type="http://schemas.microsoft.com/office/2007/relationships/media" Target="../media/audio1.wav"/><Relationship Id="rId4" Type="http://schemas.openxmlformats.org/officeDocument/2006/relationships/audio" Target="../media/audio1.wav"/><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0.xml"/><Relationship Id="rId4" Type="http://schemas.openxmlformats.org/officeDocument/2006/relationships/image" Target="../media/image4.png"/><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3.xml"/><Relationship Id="rId4" Type="http://schemas.openxmlformats.org/officeDocument/2006/relationships/image" Target="../media/image12.png"/><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5.png"/><Relationship Id="rId3" Type="http://schemas.openxmlformats.org/officeDocument/2006/relationships/image" Target="../media/image9.png"/><Relationship Id="rId2" Type="http://schemas.openxmlformats.org/officeDocument/2006/relationships/tags" Target="../tags/tag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3.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3.xml"/><Relationship Id="rId4" Type="http://schemas.openxmlformats.org/officeDocument/2006/relationships/image" Target="../media/image7.png"/><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0.xml"/><Relationship Id="rId4" Type="http://schemas.openxmlformats.org/officeDocument/2006/relationships/image" Target="../media/image4.png"/><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3.xml"/><Relationship Id="rId7" Type="http://schemas.openxmlformats.org/officeDocument/2006/relationships/image" Target="../media/image18.png"/><Relationship Id="rId6" Type="http://schemas.openxmlformats.org/officeDocument/2006/relationships/image" Target="../media/image5.png"/><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image" Target="../media/image20.jpeg"/><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3.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3.xml"/><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3.xml"/><Relationship Id="rId4" Type="http://schemas.openxmlformats.org/officeDocument/2006/relationships/image" Target="../media/image14.jpeg"/><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image" Target="../media/image26.png"/><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0.xml"/><Relationship Id="rId4" Type="http://schemas.openxmlformats.org/officeDocument/2006/relationships/image" Target="../media/image4.png"/><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3.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3.xml"/><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3.xml"/><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0.xml"/><Relationship Id="rId4" Type="http://schemas.openxmlformats.org/officeDocument/2006/relationships/image" Target="../media/image4.png"/><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3.xml"/><Relationship Id="rId2" Type="http://schemas.openxmlformats.org/officeDocument/2006/relationships/image" Target="../media/image5.png"/><Relationship Id="rId1" Type="http://schemas.openxmlformats.org/officeDocument/2006/relationships/image" Target="../media/image9.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3.xml"/><Relationship Id="rId2" Type="http://schemas.openxmlformats.org/officeDocument/2006/relationships/image" Target="../media/image5.png"/><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3.xml"/><Relationship Id="rId3" Type="http://schemas.openxmlformats.org/officeDocument/2006/relationships/image" Target="../media/image31.png"/><Relationship Id="rId2" Type="http://schemas.openxmlformats.org/officeDocument/2006/relationships/image" Target="../media/image5.png"/><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34.jpe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5.png"/><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5.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69" y="-141758"/>
            <a:ext cx="9145270" cy="2331203"/>
          </a:xfrm>
          <a:prstGeom prst="rect">
            <a:avLst/>
          </a:prstGeom>
        </p:spPr>
      </p:pic>
      <p:sp>
        <p:nvSpPr>
          <p:cNvPr id="8" name="TextBox 7"/>
          <p:cNvSpPr txBox="1"/>
          <p:nvPr/>
        </p:nvSpPr>
        <p:spPr>
          <a:xfrm>
            <a:off x="1664896" y="3492935"/>
            <a:ext cx="6732240" cy="707886"/>
          </a:xfrm>
          <a:prstGeom prst="rect">
            <a:avLst/>
          </a:prstGeom>
          <a:noFill/>
        </p:spPr>
        <p:txBody>
          <a:bodyPr wrap="square" rtlCol="0">
            <a:spAutoFit/>
          </a:bodyPr>
          <a:lstStyle/>
          <a:p>
            <a:pPr algn="ctr"/>
            <a:r>
              <a:rPr lang="zh-CN" altLang="en-US" sz="4000" b="1" spc="300" dirty="0">
                <a:solidFill>
                  <a:srgbClr val="9A0000"/>
                </a:solidFill>
                <a:latin typeface="华文行楷" panose="02010800040101010101" pitchFamily="2" charset="-122"/>
                <a:ea typeface="华文行楷" panose="02010800040101010101" pitchFamily="2" charset="-122"/>
              </a:rPr>
              <a:t>中国传统文化之家风家训</a:t>
            </a:r>
            <a:endParaRPr lang="zh-CN" altLang="en-US" sz="4000" b="1" spc="300" dirty="0">
              <a:solidFill>
                <a:srgbClr val="9A0000"/>
              </a:solidFill>
              <a:latin typeface="华文行楷" panose="02010800040101010101" pitchFamily="2" charset="-122"/>
              <a:ea typeface="华文行楷" panose="02010800040101010101" pitchFamily="2" charset="-122"/>
            </a:endParaRPr>
          </a:p>
        </p:txBody>
      </p:sp>
      <p:cxnSp>
        <p:nvCxnSpPr>
          <p:cNvPr id="3" name="直接连接符 2"/>
          <p:cNvCxnSpPr/>
          <p:nvPr/>
        </p:nvCxnSpPr>
        <p:spPr>
          <a:xfrm>
            <a:off x="2105656" y="4227934"/>
            <a:ext cx="5850720" cy="0"/>
          </a:xfrm>
          <a:prstGeom prst="line">
            <a:avLst/>
          </a:prstGeom>
          <a:ln>
            <a:solidFill>
              <a:srgbClr val="9A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86907"/>
            <a:ext cx="3998541" cy="3594761"/>
          </a:xfrm>
          <a:prstGeom prst="rect">
            <a:avLst/>
          </a:prstGeom>
        </p:spPr>
      </p:pic>
      <p:grpSp>
        <p:nvGrpSpPr>
          <p:cNvPr id="13" name="组合 12"/>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14" name="中国风">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683568" y="-1028650"/>
            <a:ext cx="609600" cy="609600"/>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544" y="16124"/>
            <a:ext cx="1047303" cy="28401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47"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par>
                          <p:cTn id="16" fill="hold">
                            <p:stCondLst>
                              <p:cond delay="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right)">
                                      <p:cBhvr>
                                        <p:cTn id="25" dur="2000"/>
                                        <p:tgtEl>
                                          <p:spTgt spid="2"/>
                                        </p:tgtEl>
                                      </p:cBhvr>
                                    </p:animEffect>
                                  </p:childTnLst>
                                </p:cTn>
                              </p:par>
                            </p:childTnLst>
                          </p:cTn>
                        </p:par>
                        <p:par>
                          <p:cTn id="26" fill="hold">
                            <p:stCondLst>
                              <p:cond delay="3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childTnLst>
                          </p:cTn>
                        </p:par>
                        <p:par>
                          <p:cTn id="34" fill="hold">
                            <p:stCondLst>
                              <p:cond delay="400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2" repeatCount="indefinite" fill="hold" display="0">
                  <p:stCondLst>
                    <p:cond delay="indefinite"/>
                  </p:stCondLst>
                  <p:endCondLst>
                    <p:cond evt="onStopAudio" delay="0">
                      <p:tgtEl>
                        <p:sldTgt/>
                      </p:tgtEl>
                    </p:cond>
                  </p:endCondLst>
                </p:cTn>
                <p:tgtEl>
                  <p:spTgt spid="14"/>
                </p:tgtEl>
              </p:cMediaNode>
            </p:audio>
          </p:childTnLst>
        </p:cTn>
      </p:par>
    </p:tnLst>
    <p:bldLst>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86881"/>
            <a:ext cx="8388424" cy="4273101"/>
          </a:xfrm>
          <a:prstGeom prst="rect">
            <a:avLst/>
          </a:prstGeom>
        </p:spPr>
      </p:pic>
      <p:pic>
        <p:nvPicPr>
          <p:cNvPr id="31" name="图片 30" descr="4db8dff1a7369323913a1076b6d4e7bc"/>
          <p:cNvPicPr>
            <a:picLocks noChangeAspect="1"/>
          </p:cNvPicPr>
          <p:nvPr/>
        </p:nvPicPr>
        <p:blipFill>
          <a:blip r:embed="rId2"/>
          <a:stretch>
            <a:fillRect/>
          </a:stretch>
        </p:blipFill>
        <p:spPr>
          <a:xfrm>
            <a:off x="-17780" y="82570"/>
            <a:ext cx="9161780" cy="2266950"/>
          </a:xfrm>
          <a:prstGeom prst="rect">
            <a:avLst/>
          </a:prstGeom>
        </p:spPr>
      </p:pic>
      <p:sp>
        <p:nvSpPr>
          <p:cNvPr id="6" name="矩形 5"/>
          <p:cNvSpPr/>
          <p:nvPr/>
        </p:nvSpPr>
        <p:spPr>
          <a:xfrm>
            <a:off x="3811119" y="1411054"/>
            <a:ext cx="1116148" cy="50990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sp>
        <p:nvSpPr>
          <p:cNvPr id="2" name="文本框 1"/>
          <p:cNvSpPr txBox="1"/>
          <p:nvPr/>
        </p:nvSpPr>
        <p:spPr>
          <a:xfrm>
            <a:off x="3852839" y="1411054"/>
            <a:ext cx="1092208" cy="584775"/>
          </a:xfrm>
          <a:prstGeom prst="rect">
            <a:avLst/>
          </a:prstGeom>
          <a:noFill/>
        </p:spPr>
        <p:txBody>
          <a:bodyPr wrap="square" rtlCol="0">
            <a:spAutoFit/>
          </a:bodyPr>
          <a:lstStyle/>
          <a:p>
            <a:r>
              <a:rPr lang="zh-CN" altLang="en-US" sz="3200" dirty="0">
                <a:solidFill>
                  <a:schemeClr val="bg1"/>
                </a:solidFill>
                <a:latin typeface="华文行楷" panose="02010800040101010101" pitchFamily="2" charset="-122"/>
                <a:ea typeface="华文行楷" panose="02010800040101010101" pitchFamily="2" charset="-122"/>
              </a:rPr>
              <a:t>前言</a:t>
            </a:r>
            <a:endParaRPr lang="zh-CN" altLang="en-US" sz="3200" dirty="0">
              <a:solidFill>
                <a:schemeClr val="bg1"/>
              </a:solidFill>
              <a:latin typeface="华文行楷" panose="02010800040101010101" pitchFamily="2" charset="-122"/>
              <a:ea typeface="华文行楷" panose="02010800040101010101" pitchFamily="2" charset="-122"/>
            </a:endParaRPr>
          </a:p>
        </p:txBody>
      </p:sp>
      <p:sp>
        <p:nvSpPr>
          <p:cNvPr id="8" name="文本框 7"/>
          <p:cNvSpPr txBox="1"/>
          <p:nvPr/>
        </p:nvSpPr>
        <p:spPr>
          <a:xfrm>
            <a:off x="2387195" y="2195220"/>
            <a:ext cx="4473386" cy="1569660"/>
          </a:xfrm>
          <a:prstGeom prst="rect">
            <a:avLst/>
          </a:prstGeom>
          <a:noFill/>
        </p:spPr>
        <p:txBody>
          <a:bodyPr wrap="square" rtlCol="0">
            <a:spAutoFit/>
          </a:bodyPr>
          <a:lstStyle/>
          <a:p>
            <a:r>
              <a:rPr lang="zh-CN" altLang="en-US" sz="1600" dirty="0">
                <a:latin typeface="华文行楷" panose="02010800040101010101" pitchFamily="2" charset="-122"/>
                <a:ea typeface="华文行楷" panose="02010800040101010101" pitchFamily="2" charset="-122"/>
              </a:rPr>
              <a:t>家风</a:t>
            </a:r>
            <a:r>
              <a:rPr lang="en-US" altLang="zh-CN" sz="1600" dirty="0">
                <a:latin typeface="华文行楷" panose="02010800040101010101" pitchFamily="2" charset="-122"/>
                <a:ea typeface="华文行楷" panose="02010800040101010101" pitchFamily="2" charset="-122"/>
              </a:rPr>
              <a:t>——</a:t>
            </a:r>
            <a:r>
              <a:rPr lang="zh-CN" altLang="en-US" sz="1600" dirty="0">
                <a:latin typeface="华文行楷" panose="02010800040101010101" pitchFamily="2" charset="-122"/>
                <a:ea typeface="华文行楷" panose="02010800040101010101" pitchFamily="2" charset="-122"/>
              </a:rPr>
              <a:t>一个令人深受感悟的词语成就了我，使我忍俊不禁觉得心中满满都怀着感激之情，在生活中，我熏陶着那独一无二的好家风伴我成长，让我从一个”衣来伸手，饭来张口”的小公主变成一个积极向上、谦虚、诚实守信的好孩子，是哪些好家风改变了我呢</a:t>
            </a:r>
            <a:r>
              <a:rPr lang="en-US" altLang="zh-CN" sz="1600" dirty="0">
                <a:latin typeface="华文行楷" panose="02010800040101010101" pitchFamily="2" charset="-122"/>
                <a:ea typeface="华文行楷" panose="02010800040101010101" pitchFamily="2" charset="-122"/>
              </a:rPr>
              <a:t>?</a:t>
            </a:r>
            <a:endParaRPr lang="en-US" altLang="zh-CN" sz="1600" dirty="0">
              <a:effectLst/>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descr="4db8dff1a7369323913a1076b6d4e7bc"/>
          <p:cNvPicPr>
            <a:picLocks noChangeAspect="1"/>
          </p:cNvPicPr>
          <p:nvPr/>
        </p:nvPicPr>
        <p:blipFill>
          <a:blip r:embed="rId1"/>
          <a:stretch>
            <a:fillRect/>
          </a:stretch>
        </p:blipFill>
        <p:spPr>
          <a:xfrm>
            <a:off x="-8890" y="-6845"/>
            <a:ext cx="9161780" cy="2266950"/>
          </a:xfrm>
          <a:prstGeom prst="rect">
            <a:avLst/>
          </a:prstGeom>
        </p:spPr>
      </p:pic>
      <p:sp>
        <p:nvSpPr>
          <p:cNvPr id="10" name="椭圆 9"/>
          <p:cNvSpPr/>
          <p:nvPr/>
        </p:nvSpPr>
        <p:spPr>
          <a:xfrm>
            <a:off x="2904772" y="1997815"/>
            <a:ext cx="540000" cy="540000"/>
          </a:xfrm>
          <a:prstGeom prst="ellipse">
            <a:avLst/>
          </a:prstGeom>
          <a:solidFill>
            <a:srgbClr val="FFFFFF"/>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610480" y="2070423"/>
            <a:ext cx="3625816"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
        <p:nvSpPr>
          <p:cNvPr id="17" name="椭圆 16"/>
          <p:cNvSpPr/>
          <p:nvPr/>
        </p:nvSpPr>
        <p:spPr>
          <a:xfrm>
            <a:off x="2941604" y="1265511"/>
            <a:ext cx="540000" cy="540000"/>
          </a:xfrm>
          <a:prstGeom prst="ellipse">
            <a:avLst/>
          </a:prstGeom>
          <a:solidFill>
            <a:srgbClr val="FFFFFF"/>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3653867" y="1359879"/>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
        <p:nvSpPr>
          <p:cNvPr id="24" name="椭圆 23"/>
          <p:cNvSpPr/>
          <p:nvPr/>
        </p:nvSpPr>
        <p:spPr>
          <a:xfrm>
            <a:off x="2987824" y="3779086"/>
            <a:ext cx="540000" cy="540000"/>
          </a:xfrm>
          <a:prstGeom prst="ellipse">
            <a:avLst/>
          </a:prstGeom>
          <a:solidFill>
            <a:srgbClr val="FFFFFF"/>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664616" y="3779086"/>
            <a:ext cx="3646301"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
        <p:nvSpPr>
          <p:cNvPr id="41" name="椭圆 40"/>
          <p:cNvSpPr/>
          <p:nvPr/>
        </p:nvSpPr>
        <p:spPr>
          <a:xfrm>
            <a:off x="2927643" y="2859782"/>
            <a:ext cx="540000" cy="540000"/>
          </a:xfrm>
          <a:prstGeom prst="ellipse">
            <a:avLst/>
          </a:prstGeom>
          <a:solidFill>
            <a:srgbClr val="FFFFFF"/>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3664616" y="2961120"/>
            <a:ext cx="3697824"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
        <p:nvSpPr>
          <p:cNvPr id="21" name="TextBox 15"/>
          <p:cNvSpPr txBox="1"/>
          <p:nvPr/>
        </p:nvSpPr>
        <p:spPr>
          <a:xfrm>
            <a:off x="2966326" y="1338255"/>
            <a:ext cx="567690" cy="461665"/>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en-US" altLang="zh-CN" sz="2400" dirty="0">
                <a:solidFill>
                  <a:srgbClr val="FF0000"/>
                </a:solidFill>
              </a:rPr>
              <a:t>01</a:t>
            </a:r>
            <a:endParaRPr lang="en-US" altLang="zh-CN" sz="2400" dirty="0">
              <a:solidFill>
                <a:srgbClr val="FF0000"/>
              </a:solidFill>
            </a:endParaRPr>
          </a:p>
        </p:txBody>
      </p:sp>
      <p:sp>
        <p:nvSpPr>
          <p:cNvPr id="27" name="TextBox 15"/>
          <p:cNvSpPr txBox="1"/>
          <p:nvPr/>
        </p:nvSpPr>
        <p:spPr>
          <a:xfrm>
            <a:off x="2890927" y="2028623"/>
            <a:ext cx="567690" cy="461665"/>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en-US" altLang="zh-CN" sz="2400" dirty="0">
                <a:solidFill>
                  <a:srgbClr val="FF0000"/>
                </a:solidFill>
              </a:rPr>
              <a:t>02</a:t>
            </a:r>
            <a:endParaRPr lang="en-US" altLang="zh-CN" sz="2400" dirty="0">
              <a:solidFill>
                <a:srgbClr val="FF0000"/>
              </a:solidFill>
            </a:endParaRPr>
          </a:p>
        </p:txBody>
      </p:sp>
      <p:sp>
        <p:nvSpPr>
          <p:cNvPr id="28" name="TextBox 15"/>
          <p:cNvSpPr txBox="1"/>
          <p:nvPr/>
        </p:nvSpPr>
        <p:spPr>
          <a:xfrm>
            <a:off x="2926705" y="2898478"/>
            <a:ext cx="567690" cy="461665"/>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en-US" altLang="zh-CN" sz="2400" dirty="0">
                <a:solidFill>
                  <a:srgbClr val="FF0000"/>
                </a:solidFill>
              </a:rPr>
              <a:t>03</a:t>
            </a:r>
            <a:endParaRPr lang="en-US" altLang="zh-CN" sz="2400" dirty="0">
              <a:solidFill>
                <a:srgbClr val="FF0000"/>
              </a:solidFill>
            </a:endParaRPr>
          </a:p>
        </p:txBody>
      </p:sp>
      <p:sp>
        <p:nvSpPr>
          <p:cNvPr id="29" name="TextBox 15"/>
          <p:cNvSpPr txBox="1"/>
          <p:nvPr/>
        </p:nvSpPr>
        <p:spPr>
          <a:xfrm>
            <a:off x="3002534" y="3833908"/>
            <a:ext cx="567690" cy="461665"/>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en-US" altLang="zh-CN" sz="2400" dirty="0">
                <a:solidFill>
                  <a:srgbClr val="FF0000"/>
                </a:solidFill>
              </a:rPr>
              <a:t>04</a:t>
            </a:r>
            <a:endParaRPr lang="en-US" altLang="zh-CN" sz="2400" dirty="0">
              <a:solidFill>
                <a:srgbClr val="FF0000"/>
              </a:solidFill>
            </a:endParaRPr>
          </a:p>
        </p:txBody>
      </p:sp>
      <p:grpSp>
        <p:nvGrpSpPr>
          <p:cNvPr id="44" name="组合 43"/>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45" name="图片 4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46" name="图片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sp>
        <p:nvSpPr>
          <p:cNvPr id="6" name="文本框 5"/>
          <p:cNvSpPr txBox="1"/>
          <p:nvPr/>
        </p:nvSpPr>
        <p:spPr>
          <a:xfrm>
            <a:off x="1001833" y="1818390"/>
            <a:ext cx="1200329" cy="2082783"/>
          </a:xfrm>
          <a:prstGeom prst="rect">
            <a:avLst/>
          </a:prstGeom>
          <a:noFill/>
        </p:spPr>
        <p:txBody>
          <a:bodyPr vert="eaVert" wrap="square" rtlCol="0">
            <a:spAutoFit/>
          </a:bodyPr>
          <a:lstStyle/>
          <a:p>
            <a:r>
              <a:rPr lang="zh-CN" altLang="en-US" sz="6600" dirty="0">
                <a:solidFill>
                  <a:srgbClr val="FF0000"/>
                </a:solidFill>
                <a:latin typeface="华文行楷" panose="02010800040101010101" pitchFamily="2" charset="-122"/>
                <a:ea typeface="华文行楷" panose="02010800040101010101" pitchFamily="2" charset="-122"/>
              </a:rPr>
              <a:t>目录</a:t>
            </a:r>
            <a:endParaRPr lang="zh-CN" altLang="en-US" sz="66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par>
                                <p:cTn id="16" presetID="45"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anim calcmode="lin" valueType="num">
                                      <p:cBhvr>
                                        <p:cTn id="19" dur="2000" fill="hold"/>
                                        <p:tgtEl>
                                          <p:spTgt spid="6"/>
                                        </p:tgtEl>
                                        <p:attrNameLst>
                                          <p:attrName>ppt_w</p:attrName>
                                        </p:attrNameLst>
                                      </p:cBhvr>
                                      <p:tavLst>
                                        <p:tav tm="0" fmla="#ppt_w*sin(2.5*pi*$)">
                                          <p:val>
                                            <p:fltVal val="0"/>
                                          </p:val>
                                        </p:tav>
                                        <p:tav tm="100000">
                                          <p:val>
                                            <p:fltVal val="1"/>
                                          </p:val>
                                        </p:tav>
                                      </p:tavLst>
                                    </p:anim>
                                    <p:anim calcmode="lin" valueType="num">
                                      <p:cBhvr>
                                        <p:cTn id="20" dur="2000" fill="hold"/>
                                        <p:tgtEl>
                                          <p:spTgt spid="6"/>
                                        </p:tgtEl>
                                        <p:attrNameLst>
                                          <p:attrName>ppt_h</p:attrName>
                                        </p:attrNameLst>
                                      </p:cBhvr>
                                      <p:tavLst>
                                        <p:tav tm="0">
                                          <p:val>
                                            <p:strVal val="#ppt_h"/>
                                          </p:val>
                                        </p:tav>
                                        <p:tav tm="100000">
                                          <p:val>
                                            <p:strVal val="#ppt_h"/>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250"/>
                                        <p:tgtEl>
                                          <p:spTgt spid="21"/>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50"/>
                                        <p:tgtEl>
                                          <p:spTgt spid="2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250"/>
                                        <p:tgtEl>
                                          <p:spTgt spid="2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250"/>
                                        <p:tgtEl>
                                          <p:spTgt spid="16"/>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250"/>
                                        <p:tgtEl>
                                          <p:spTgt spid="9"/>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250"/>
                                        <p:tgtEl>
                                          <p:spTgt spid="43"/>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p:bldP spid="17" grpId="0" animBg="1"/>
      <p:bldP spid="16" grpId="0"/>
      <p:bldP spid="24" grpId="0" animBg="1"/>
      <p:bldP spid="23" grpId="0"/>
      <p:bldP spid="41" grpId="0" animBg="1"/>
      <p:bldP spid="43" grpId="0"/>
      <p:bldP spid="21" grpId="0"/>
      <p:bldP spid="27" grpId="0"/>
      <p:bldP spid="28" grpId="0"/>
      <p:bldP spid="29"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4db8dff1a7369323913a1076b6d4e7bc"/>
          <p:cNvPicPr>
            <a:picLocks noChangeAspect="1"/>
          </p:cNvPicPr>
          <p:nvPr/>
        </p:nvPicPr>
        <p:blipFill>
          <a:blip r:embed="rId1"/>
          <a:stretch>
            <a:fillRect/>
          </a:stretch>
        </p:blipFill>
        <p:spPr>
          <a:xfrm>
            <a:off x="0" y="22505"/>
            <a:ext cx="9161780" cy="2266950"/>
          </a:xfrm>
          <a:prstGeom prst="rect">
            <a:avLst/>
          </a:prstGeom>
        </p:spPr>
      </p:pic>
      <p:pic>
        <p:nvPicPr>
          <p:cNvPr id="4" name="图片 3"/>
          <p:cNvPicPr>
            <a:picLocks noChangeAspect="1"/>
          </p:cNvPicPr>
          <p:nvPr/>
        </p:nvPicPr>
        <p:blipFill rotWithShape="1">
          <a:blip r:embed="rId2" cstate="print">
            <a:duotone>
              <a:prstClr val="black"/>
              <a:srgbClr val="D9C3A5">
                <a:tint val="50000"/>
                <a:satMod val="180000"/>
              </a:srgbClr>
            </a:duotone>
            <a:extLst>
              <a:ext uri="{28A0092B-C50C-407E-A947-70E740481C1C}">
                <a14:useLocalDpi xmlns:a14="http://schemas.microsoft.com/office/drawing/2010/main" val="0"/>
              </a:ext>
            </a:extLst>
          </a:blip>
          <a:srcRect t="16227" b="24981"/>
          <a:stretch>
            <a:fillRect/>
          </a:stretch>
        </p:blipFill>
        <p:spPr>
          <a:xfrm>
            <a:off x="420315" y="947481"/>
            <a:ext cx="4437368" cy="3813130"/>
          </a:xfrm>
          <a:prstGeom prst="rect">
            <a:avLst/>
          </a:prstGeom>
        </p:spPr>
      </p:pic>
      <p:sp>
        <p:nvSpPr>
          <p:cNvPr id="11" name="文本框 10"/>
          <p:cNvSpPr txBox="1"/>
          <p:nvPr/>
        </p:nvSpPr>
        <p:spPr>
          <a:xfrm>
            <a:off x="1507920" y="1826365"/>
            <a:ext cx="2262158" cy="923330"/>
          </a:xfrm>
          <a:prstGeom prst="rect">
            <a:avLst/>
          </a:prstGeom>
          <a:noFill/>
        </p:spPr>
        <p:txBody>
          <a:bodyPr wrap="none" rtlCol="0">
            <a:spAutoFit/>
          </a:bodyPr>
          <a:lstStyle/>
          <a:p>
            <a:pPr defTabSz="685800">
              <a:defRPr/>
            </a:pPr>
            <a:r>
              <a:rPr lang="zh-CN" altLang="en-US" sz="5400" dirty="0">
                <a:solidFill>
                  <a:prstClr val="black"/>
                </a:solidFill>
                <a:latin typeface="李旭科书法" panose="02000603000000000000" pitchFamily="2" charset="-122"/>
                <a:ea typeface="李旭科书法" panose="02000603000000000000" pitchFamily="2" charset="-122"/>
              </a:rPr>
              <a:t>第一幕</a:t>
            </a:r>
            <a:endParaRPr lang="zh-CN" altLang="en-US" sz="5400" dirty="0">
              <a:solidFill>
                <a:prstClr val="black"/>
              </a:solidFill>
              <a:latin typeface="李旭科书法" panose="02000603000000000000" pitchFamily="2" charset="-122"/>
              <a:ea typeface="李旭科书法" panose="02000603000000000000" pitchFamily="2" charset="-122"/>
            </a:endParaRPr>
          </a:p>
        </p:txBody>
      </p:sp>
      <p:cxnSp>
        <p:nvCxnSpPr>
          <p:cNvPr id="19" name="直接连接符 18"/>
          <p:cNvCxnSpPr/>
          <p:nvPr/>
        </p:nvCxnSpPr>
        <p:spPr>
          <a:xfrm>
            <a:off x="1749483" y="2909669"/>
            <a:ext cx="1897548" cy="0"/>
          </a:xfrm>
          <a:prstGeom prst="line">
            <a:avLst/>
          </a:prstGeom>
          <a:ln w="38100" cmpd="dbl">
            <a:solidFill>
              <a:srgbClr val="614A38"/>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749483" y="3184303"/>
            <a:ext cx="2031325" cy="461665"/>
          </a:xfrm>
          <a:prstGeom prst="rect">
            <a:avLst/>
          </a:prstGeom>
          <a:noFill/>
        </p:spPr>
        <p:txBody>
          <a:bodyPr wrap="none" rtlCol="0">
            <a:spAutoFit/>
          </a:bodyPr>
          <a:lstStyle>
            <a:defPPr>
              <a:defRPr lang="zh-CN"/>
            </a:defPPr>
            <a:lvl1pPr>
              <a:defRPr sz="3600">
                <a:solidFill>
                  <a:srgbClr val="AA7B3C"/>
                </a:solidFill>
                <a:latin typeface="方正大标宋_GBK" panose="03000509000000000000" pitchFamily="65" charset="-122"/>
                <a:ea typeface="方正大标宋_GBK" panose="03000509000000000000" pitchFamily="65" charset="-122"/>
              </a:defRPr>
            </a:lvl1pPr>
          </a:lstStyle>
          <a:p>
            <a:pPr defTabSz="685800">
              <a:defRPr/>
            </a:pPr>
            <a:r>
              <a:rPr lang="zh-CN" altLang="en-US" sz="2400" dirty="0"/>
              <a:t>输入你的标题</a:t>
            </a:r>
            <a:endParaRPr lang="zh-CN" altLang="en-US" sz="2400" dirty="0"/>
          </a:p>
        </p:txBody>
      </p:sp>
      <p:grpSp>
        <p:nvGrpSpPr>
          <p:cNvPr id="20" name="组合 19"/>
          <p:cNvGrpSpPr/>
          <p:nvPr/>
        </p:nvGrpSpPr>
        <p:grpSpPr>
          <a:xfrm>
            <a:off x="-19345" y="4532336"/>
            <a:ext cx="9145270" cy="621563"/>
            <a:chOff x="-1270" y="4476868"/>
            <a:chExt cx="9469814" cy="643621"/>
          </a:xfrm>
          <a:effectLst>
            <a:outerShdw blurRad="203200" dist="50800" dir="16200000" rotWithShape="0">
              <a:srgbClr val="9A0000">
                <a:alpha val="47843"/>
              </a:srgbClr>
            </a:outerShdw>
          </a:effectLst>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7580" y="774369"/>
            <a:ext cx="3998541" cy="35947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50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1250"/>
                                        <p:tgtEl>
                                          <p:spTgt spid="18"/>
                                        </p:tgtEl>
                                      </p:cBhvr>
                                    </p:animEffect>
                                  </p:childTnLst>
                                </p:cTn>
                              </p:par>
                              <p:par>
                                <p:cTn id="8" presetID="3" presetClass="entr" presetSubtype="10" fill="hold"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1500"/>
                                        <p:tgtEl>
                                          <p:spTgt spid="20"/>
                                        </p:tgtEl>
                                      </p:cBhvr>
                                    </p:animEffect>
                                  </p:childTnLst>
                                </p:cTn>
                              </p:par>
                              <p:par>
                                <p:cTn id="11" presetID="21" presetClass="entr" presetSubtype="1" fill="hold" nodeType="withEffect">
                                  <p:stCondLst>
                                    <p:cond delay="250"/>
                                  </p:stCondLst>
                                  <p:childTnLst>
                                    <p:set>
                                      <p:cBhvr>
                                        <p:cTn id="12" dur="1" fill="hold">
                                          <p:stCondLst>
                                            <p:cond delay="0"/>
                                          </p:stCondLst>
                                        </p:cTn>
                                        <p:tgtEl>
                                          <p:spTgt spid="23"/>
                                        </p:tgtEl>
                                        <p:attrNameLst>
                                          <p:attrName>style.visibility</p:attrName>
                                        </p:attrNameLst>
                                      </p:cBhvr>
                                      <p:to>
                                        <p:strVal val="visible"/>
                                      </p:to>
                                    </p:set>
                                    <p:animEffect transition="in" filter="wheel(1)">
                                      <p:cBhvr>
                                        <p:cTn id="13" dur="2000"/>
                                        <p:tgtEl>
                                          <p:spTgt spid="23"/>
                                        </p:tgtEl>
                                      </p:cBhvr>
                                    </p:animEffect>
                                  </p:childTnLst>
                                </p:cTn>
                              </p:par>
                              <p:par>
                                <p:cTn id="14" presetID="12" presetClass="entr" presetSubtype="4"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250"/>
                                        <p:tgtEl>
                                          <p:spTgt spid="11"/>
                                        </p:tgtEl>
                                        <p:attrNameLst>
                                          <p:attrName>ppt_y</p:attrName>
                                        </p:attrNameLst>
                                      </p:cBhvr>
                                      <p:tavLst>
                                        <p:tav tm="0">
                                          <p:val>
                                            <p:strVal val="#ppt_y+#ppt_h*1.125000"/>
                                          </p:val>
                                        </p:tav>
                                        <p:tav tm="100000">
                                          <p:val>
                                            <p:strVal val="#ppt_y"/>
                                          </p:val>
                                        </p:tav>
                                      </p:tavLst>
                                    </p:anim>
                                    <p:animEffect transition="in" filter="wipe(up)">
                                      <p:cBhvr>
                                        <p:cTn id="17" dur="1250"/>
                                        <p:tgtEl>
                                          <p:spTgt spid="11"/>
                                        </p:tgtEl>
                                      </p:cBhvr>
                                    </p:animEffect>
                                  </p:childTnLst>
                                </p:cTn>
                              </p:par>
                              <p:par>
                                <p:cTn id="18" presetID="17" presetClass="entr" presetSubtype="10" fill="hold" nodeType="withEffect">
                                  <p:stCondLst>
                                    <p:cond delay="75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500" fill="hold"/>
                                        <p:tgtEl>
                                          <p:spTgt spid="19"/>
                                        </p:tgtEl>
                                        <p:attrNameLst>
                                          <p:attrName>ppt_w</p:attrName>
                                        </p:attrNameLst>
                                      </p:cBhvr>
                                      <p:tavLst>
                                        <p:tav tm="0">
                                          <p:val>
                                            <p:fltVal val="0"/>
                                          </p:val>
                                        </p:tav>
                                        <p:tav tm="100000">
                                          <p:val>
                                            <p:strVal val="#ppt_w"/>
                                          </p:val>
                                        </p:tav>
                                      </p:tavLst>
                                    </p:anim>
                                    <p:anim calcmode="lin" valueType="num">
                                      <p:cBhvr>
                                        <p:cTn id="21" dur="1500" fill="hold"/>
                                        <p:tgtEl>
                                          <p:spTgt spid="19"/>
                                        </p:tgtEl>
                                        <p:attrNameLst>
                                          <p:attrName>ppt_h</p:attrName>
                                        </p:attrNameLst>
                                      </p:cBhvr>
                                      <p:tavLst>
                                        <p:tav tm="0">
                                          <p:val>
                                            <p:strVal val="#ppt_h"/>
                                          </p:val>
                                        </p:tav>
                                        <p:tav tm="100000">
                                          <p:val>
                                            <p:strVal val="#ppt_h"/>
                                          </p:val>
                                        </p:tav>
                                      </p:tavLst>
                                    </p:anim>
                                  </p:childTnLst>
                                </p:cTn>
                              </p:par>
                              <p:par>
                                <p:cTn id="22" presetID="42" presetClass="entr" presetSubtype="0" fill="hold" grpId="0" nodeType="withEffect">
                                  <p:stCondLst>
                                    <p:cond delay="75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250"/>
                                        <p:tgtEl>
                                          <p:spTgt spid="38"/>
                                        </p:tgtEl>
                                      </p:cBhvr>
                                    </p:animEffect>
                                    <p:anim calcmode="lin" valueType="num">
                                      <p:cBhvr>
                                        <p:cTn id="25" dur="1250" fill="hold"/>
                                        <p:tgtEl>
                                          <p:spTgt spid="38"/>
                                        </p:tgtEl>
                                        <p:attrNameLst>
                                          <p:attrName>ppt_x</p:attrName>
                                        </p:attrNameLst>
                                      </p:cBhvr>
                                      <p:tavLst>
                                        <p:tav tm="0">
                                          <p:val>
                                            <p:strVal val="#ppt_x"/>
                                          </p:val>
                                        </p:tav>
                                        <p:tav tm="100000">
                                          <p:val>
                                            <p:strVal val="#ppt_x"/>
                                          </p:val>
                                        </p:tav>
                                      </p:tavLst>
                                    </p:anim>
                                    <p:anim calcmode="lin" valueType="num">
                                      <p:cBhvr>
                                        <p:cTn id="26" dur="125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descr="4db8dff1a7369323913a1076b6d4e7bc"/>
          <p:cNvPicPr>
            <a:picLocks noChangeAspect="1"/>
          </p:cNvPicPr>
          <p:nvPr/>
        </p:nvPicPr>
        <p:blipFill>
          <a:blip r:embed="rId1"/>
          <a:stretch>
            <a:fillRect/>
          </a:stretch>
        </p:blipFill>
        <p:spPr>
          <a:xfrm>
            <a:off x="-17780" y="-8300"/>
            <a:ext cx="9161780" cy="2266950"/>
          </a:xfrm>
          <a:prstGeom prst="rect">
            <a:avLst/>
          </a:prstGeom>
        </p:spPr>
      </p:pic>
      <p:grpSp>
        <p:nvGrpSpPr>
          <p:cNvPr id="2" name="Group 462"/>
          <p:cNvGrpSpPr/>
          <p:nvPr/>
        </p:nvGrpSpPr>
        <p:grpSpPr bwMode="auto">
          <a:xfrm>
            <a:off x="1122626" y="1141371"/>
            <a:ext cx="5654676" cy="710299"/>
            <a:chOff x="567" y="996"/>
            <a:chExt cx="3562" cy="550"/>
          </a:xfrm>
        </p:grpSpPr>
        <p:grpSp>
          <p:nvGrpSpPr>
            <p:cNvPr id="4" name="Group 220"/>
            <p:cNvGrpSpPr/>
            <p:nvPr/>
          </p:nvGrpSpPr>
          <p:grpSpPr bwMode="auto">
            <a:xfrm>
              <a:off x="1074" y="1207"/>
              <a:ext cx="235" cy="339"/>
              <a:chOff x="1360" y="1230"/>
              <a:chExt cx="205" cy="295"/>
            </a:xfrm>
          </p:grpSpPr>
          <p:grpSp>
            <p:nvGrpSpPr>
              <p:cNvPr id="12" name="Group 380"/>
              <p:cNvGrpSpPr/>
              <p:nvPr/>
            </p:nvGrpSpPr>
            <p:grpSpPr bwMode="auto">
              <a:xfrm rot="-1979903">
                <a:off x="1360" y="1230"/>
                <a:ext cx="114" cy="113"/>
                <a:chOff x="1872" y="2352"/>
                <a:chExt cx="240" cy="240"/>
              </a:xfrm>
            </p:grpSpPr>
            <p:grpSp>
              <p:nvGrpSpPr>
                <p:cNvPr id="31" name="Group 381"/>
                <p:cNvGrpSpPr/>
                <p:nvPr/>
              </p:nvGrpSpPr>
              <p:grpSpPr bwMode="auto">
                <a:xfrm>
                  <a:off x="1968" y="2352"/>
                  <a:ext cx="144" cy="240"/>
                  <a:chOff x="1968" y="2352"/>
                  <a:chExt cx="144" cy="240"/>
                </a:xfrm>
              </p:grpSpPr>
              <p:sp>
                <p:nvSpPr>
                  <p:cNvPr id="38"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39"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40"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41"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42"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nvGrpSpPr>
                <p:cNvPr id="32" name="Group 387"/>
                <p:cNvGrpSpPr/>
                <p:nvPr/>
              </p:nvGrpSpPr>
              <p:grpSpPr bwMode="auto">
                <a:xfrm>
                  <a:off x="1872" y="2352"/>
                  <a:ext cx="144" cy="240"/>
                  <a:chOff x="1968" y="2352"/>
                  <a:chExt cx="144" cy="240"/>
                </a:xfrm>
              </p:grpSpPr>
              <p:sp>
                <p:nvSpPr>
                  <p:cNvPr id="33"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34"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35"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36"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37"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grpSp>
            <p:nvGrpSpPr>
              <p:cNvPr id="13" name="Group 380"/>
              <p:cNvGrpSpPr/>
              <p:nvPr/>
            </p:nvGrpSpPr>
            <p:grpSpPr bwMode="auto">
              <a:xfrm rot="-1979903">
                <a:off x="1451" y="1412"/>
                <a:ext cx="114" cy="113"/>
                <a:chOff x="1872" y="2352"/>
                <a:chExt cx="240" cy="240"/>
              </a:xfrm>
            </p:grpSpPr>
            <p:grpSp>
              <p:nvGrpSpPr>
                <p:cNvPr id="19" name="Group 381"/>
                <p:cNvGrpSpPr/>
                <p:nvPr/>
              </p:nvGrpSpPr>
              <p:grpSpPr bwMode="auto">
                <a:xfrm>
                  <a:off x="1968" y="2352"/>
                  <a:ext cx="144" cy="240"/>
                  <a:chOff x="1968" y="2352"/>
                  <a:chExt cx="144" cy="240"/>
                </a:xfrm>
              </p:grpSpPr>
              <p:sp>
                <p:nvSpPr>
                  <p:cNvPr id="26"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27"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28"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29"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30"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nvGrpSpPr>
                <p:cNvPr id="20" name="Group 387"/>
                <p:cNvGrpSpPr/>
                <p:nvPr/>
              </p:nvGrpSpPr>
              <p:grpSpPr bwMode="auto">
                <a:xfrm>
                  <a:off x="1872" y="2352"/>
                  <a:ext cx="144" cy="240"/>
                  <a:chOff x="1968" y="2352"/>
                  <a:chExt cx="144" cy="240"/>
                </a:xfrm>
              </p:grpSpPr>
              <p:sp>
                <p:nvSpPr>
                  <p:cNvPr id="21"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22"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23"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24"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25"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grpSp>
        <p:sp>
          <p:nvSpPr>
            <p:cNvPr id="5" name="Rectangle 134"/>
            <p:cNvSpPr>
              <a:spLocks noChangeArrowheads="1"/>
            </p:cNvSpPr>
            <p:nvPr/>
          </p:nvSpPr>
          <p:spPr bwMode="auto">
            <a:xfrm>
              <a:off x="567" y="996"/>
              <a:ext cx="3562"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kx="-3284103" algn="br" rotWithShape="0">
                      <a:srgbClr val="405D10">
                        <a:alpha val="50000"/>
                      </a:srgbClr>
                    </a:outerShdw>
                  </a:effectLst>
                </a14:hiddenEffects>
              </a:ext>
            </a:extLst>
          </p:spPr>
          <p:txBody>
            <a:bodyPr wrap="square" anchor="ctr">
              <a:spAutoFit/>
            </a:bodyP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r>
                <a:rPr lang="zh-CN" altLang="en-US" sz="18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800" dirty="0">
                <a:solidFill>
                  <a:srgbClr val="FF0000"/>
                </a:solidFill>
                <a:latin typeface="华文行楷" panose="02010800040101010101" pitchFamily="2" charset="-122"/>
                <a:ea typeface="华文行楷" panose="02010800040101010101" pitchFamily="2" charset="-122"/>
              </a:endParaRPr>
            </a:p>
          </p:txBody>
        </p:sp>
      </p:grpSp>
      <p:grpSp>
        <p:nvGrpSpPr>
          <p:cNvPr id="45" name="Group 463"/>
          <p:cNvGrpSpPr/>
          <p:nvPr/>
        </p:nvGrpSpPr>
        <p:grpSpPr bwMode="auto">
          <a:xfrm>
            <a:off x="6747633" y="1609961"/>
            <a:ext cx="491921" cy="2392748"/>
            <a:chOff x="1111" y="1996"/>
            <a:chExt cx="1588" cy="513"/>
          </a:xfrm>
        </p:grpSpPr>
        <p:grpSp>
          <p:nvGrpSpPr>
            <p:cNvPr id="46" name="Group 23"/>
            <p:cNvGrpSpPr/>
            <p:nvPr/>
          </p:nvGrpSpPr>
          <p:grpSpPr bwMode="auto">
            <a:xfrm>
              <a:off x="1111" y="2432"/>
              <a:ext cx="1588" cy="77"/>
              <a:chOff x="1111" y="2086"/>
              <a:chExt cx="1588" cy="1187"/>
            </a:xfrm>
          </p:grpSpPr>
          <p:sp>
            <p:nvSpPr>
              <p:cNvPr id="86" name="Rectangle 3"/>
              <p:cNvSpPr>
                <a:spLocks noChangeArrowheads="1"/>
              </p:cNvSpPr>
              <p:nvPr/>
            </p:nvSpPr>
            <p:spPr bwMode="gray">
              <a:xfrm>
                <a:off x="1111" y="2325"/>
                <a:ext cx="1588" cy="948"/>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algn="ctr"/>
                <a:endParaRPr lang="zh-CN" altLang="zh-CN" sz="1800" noProof="1">
                  <a:ea typeface="黑体" panose="02010609060101010101" pitchFamily="49" charset="-122"/>
                  <a:cs typeface="Arial" panose="020B0604020202020204" pitchFamily="34" charset="0"/>
                </a:endParaRPr>
              </a:p>
            </p:txBody>
          </p:sp>
          <p:sp>
            <p:nvSpPr>
              <p:cNvPr id="87" name="Rectangle 25"/>
              <p:cNvSpPr>
                <a:spLocks noChangeArrowheads="1"/>
              </p:cNvSpPr>
              <p:nvPr/>
            </p:nvSpPr>
            <p:spPr bwMode="gray">
              <a:xfrm flipV="1">
                <a:off x="1207" y="2086"/>
                <a:ext cx="1405" cy="974"/>
              </a:xfrm>
              <a:prstGeom prst="rect">
                <a:avLst/>
              </a:prstGeom>
              <a:gradFill rotWithShape="1">
                <a:gsLst>
                  <a:gs pos="0">
                    <a:srgbClr val="DBDBDB"/>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algn="ctr"/>
                <a:endParaRPr lang="zh-CN" altLang="zh-CN" sz="1800" noProof="1">
                  <a:ea typeface="黑体" panose="02010609060101010101" pitchFamily="49" charset="-122"/>
                  <a:cs typeface="Arial" panose="020B0604020202020204" pitchFamily="34" charset="0"/>
                </a:endParaRPr>
              </a:p>
            </p:txBody>
          </p:sp>
        </p:grpSp>
        <p:grpSp>
          <p:nvGrpSpPr>
            <p:cNvPr id="47" name="Group 362"/>
            <p:cNvGrpSpPr/>
            <p:nvPr/>
          </p:nvGrpSpPr>
          <p:grpSpPr bwMode="auto">
            <a:xfrm>
              <a:off x="1895" y="1996"/>
              <a:ext cx="235" cy="339"/>
              <a:chOff x="3197" y="1638"/>
              <a:chExt cx="205" cy="295"/>
            </a:xfrm>
          </p:grpSpPr>
          <p:grpSp>
            <p:nvGrpSpPr>
              <p:cNvPr id="55" name="Group 380"/>
              <p:cNvGrpSpPr/>
              <p:nvPr/>
            </p:nvGrpSpPr>
            <p:grpSpPr bwMode="auto">
              <a:xfrm rot="-1979903">
                <a:off x="3197" y="1638"/>
                <a:ext cx="114" cy="113"/>
                <a:chOff x="1872" y="2352"/>
                <a:chExt cx="240" cy="240"/>
              </a:xfrm>
            </p:grpSpPr>
            <p:grpSp>
              <p:nvGrpSpPr>
                <p:cNvPr id="74" name="Group 381"/>
                <p:cNvGrpSpPr/>
                <p:nvPr/>
              </p:nvGrpSpPr>
              <p:grpSpPr bwMode="auto">
                <a:xfrm>
                  <a:off x="1968" y="2352"/>
                  <a:ext cx="144" cy="240"/>
                  <a:chOff x="1968" y="2352"/>
                  <a:chExt cx="144" cy="240"/>
                </a:xfrm>
              </p:grpSpPr>
              <p:sp>
                <p:nvSpPr>
                  <p:cNvPr id="81"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82"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83"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84"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85"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nvGrpSpPr>
                <p:cNvPr id="75" name="Group 387"/>
                <p:cNvGrpSpPr/>
                <p:nvPr/>
              </p:nvGrpSpPr>
              <p:grpSpPr bwMode="auto">
                <a:xfrm>
                  <a:off x="1872" y="2352"/>
                  <a:ext cx="144" cy="240"/>
                  <a:chOff x="1968" y="2352"/>
                  <a:chExt cx="144" cy="240"/>
                </a:xfrm>
              </p:grpSpPr>
              <p:sp>
                <p:nvSpPr>
                  <p:cNvPr id="76"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77"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78"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79"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80"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grpSp>
            <p:nvGrpSpPr>
              <p:cNvPr id="56" name="Group 380"/>
              <p:cNvGrpSpPr/>
              <p:nvPr/>
            </p:nvGrpSpPr>
            <p:grpSpPr bwMode="auto">
              <a:xfrm rot="-1979903">
                <a:off x="3288" y="1820"/>
                <a:ext cx="114" cy="113"/>
                <a:chOff x="1872" y="2352"/>
                <a:chExt cx="240" cy="240"/>
              </a:xfrm>
            </p:grpSpPr>
            <p:grpSp>
              <p:nvGrpSpPr>
                <p:cNvPr id="62" name="Group 381"/>
                <p:cNvGrpSpPr/>
                <p:nvPr/>
              </p:nvGrpSpPr>
              <p:grpSpPr bwMode="auto">
                <a:xfrm>
                  <a:off x="1968" y="2352"/>
                  <a:ext cx="144" cy="240"/>
                  <a:chOff x="1968" y="2352"/>
                  <a:chExt cx="144" cy="240"/>
                </a:xfrm>
              </p:grpSpPr>
              <p:sp>
                <p:nvSpPr>
                  <p:cNvPr id="69"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70"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71"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72"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73"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nvGrpSpPr>
                <p:cNvPr id="63" name="Group 387"/>
                <p:cNvGrpSpPr/>
                <p:nvPr/>
              </p:nvGrpSpPr>
              <p:grpSpPr bwMode="auto">
                <a:xfrm>
                  <a:off x="1872" y="2352"/>
                  <a:ext cx="144" cy="240"/>
                  <a:chOff x="1968" y="2352"/>
                  <a:chExt cx="144" cy="240"/>
                </a:xfrm>
              </p:grpSpPr>
              <p:sp>
                <p:nvSpPr>
                  <p:cNvPr id="64"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65"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66"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67"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68"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grpSp>
      </p:grpSp>
      <p:grpSp>
        <p:nvGrpSpPr>
          <p:cNvPr id="88" name="Group 464"/>
          <p:cNvGrpSpPr/>
          <p:nvPr/>
        </p:nvGrpSpPr>
        <p:grpSpPr bwMode="auto">
          <a:xfrm>
            <a:off x="790330" y="2062831"/>
            <a:ext cx="4256008" cy="2651466"/>
            <a:chOff x="0" y="2689"/>
            <a:chExt cx="8230" cy="636"/>
          </a:xfrm>
        </p:grpSpPr>
        <p:grpSp>
          <p:nvGrpSpPr>
            <p:cNvPr id="89" name="Group 23"/>
            <p:cNvGrpSpPr/>
            <p:nvPr/>
          </p:nvGrpSpPr>
          <p:grpSpPr bwMode="auto">
            <a:xfrm>
              <a:off x="0" y="3272"/>
              <a:ext cx="1877" cy="53"/>
              <a:chOff x="0" y="2325"/>
              <a:chExt cx="1877" cy="817"/>
            </a:xfrm>
          </p:grpSpPr>
          <p:sp>
            <p:nvSpPr>
              <p:cNvPr id="129" name="Rectangle 3"/>
              <p:cNvSpPr>
                <a:spLocks noChangeArrowheads="1"/>
              </p:cNvSpPr>
              <p:nvPr/>
            </p:nvSpPr>
            <p:spPr bwMode="gray">
              <a:xfrm>
                <a:off x="0" y="2325"/>
                <a:ext cx="1877" cy="817"/>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algn="ctr"/>
                <a:endParaRPr lang="zh-CN" altLang="zh-CN" sz="1800" noProof="1">
                  <a:ea typeface="黑体" panose="02010609060101010101" pitchFamily="49" charset="-122"/>
                  <a:cs typeface="Arial" panose="020B0604020202020204" pitchFamily="34" charset="0"/>
                </a:endParaRPr>
              </a:p>
            </p:txBody>
          </p:sp>
          <p:sp>
            <p:nvSpPr>
              <p:cNvPr id="130" name="Rectangle 25"/>
              <p:cNvSpPr>
                <a:spLocks noChangeArrowheads="1"/>
              </p:cNvSpPr>
              <p:nvPr/>
            </p:nvSpPr>
            <p:spPr bwMode="gray">
              <a:xfrm>
                <a:off x="0" y="2332"/>
                <a:ext cx="1783" cy="810"/>
              </a:xfrm>
              <a:prstGeom prst="rect">
                <a:avLst/>
              </a:prstGeom>
              <a:gradFill rotWithShape="1">
                <a:gsLst>
                  <a:gs pos="0">
                    <a:srgbClr val="DBDBDB"/>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lIns="90000" tIns="90000" rIns="72000" bIns="90000"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algn="ctr"/>
                <a:endParaRPr lang="zh-CN" altLang="zh-CN" sz="1800" noProof="1">
                  <a:ea typeface="黑体" panose="02010609060101010101" pitchFamily="49" charset="-122"/>
                  <a:cs typeface="Arial" panose="020B0604020202020204" pitchFamily="34" charset="0"/>
                </a:endParaRPr>
              </a:p>
            </p:txBody>
          </p:sp>
        </p:grpSp>
        <p:grpSp>
          <p:nvGrpSpPr>
            <p:cNvPr id="90" name="Group 363"/>
            <p:cNvGrpSpPr/>
            <p:nvPr/>
          </p:nvGrpSpPr>
          <p:grpSpPr bwMode="auto">
            <a:xfrm>
              <a:off x="1075" y="2835"/>
              <a:ext cx="235" cy="339"/>
              <a:chOff x="1360" y="1230"/>
              <a:chExt cx="205" cy="295"/>
            </a:xfrm>
          </p:grpSpPr>
          <p:grpSp>
            <p:nvGrpSpPr>
              <p:cNvPr id="98" name="Group 380"/>
              <p:cNvGrpSpPr/>
              <p:nvPr/>
            </p:nvGrpSpPr>
            <p:grpSpPr bwMode="auto">
              <a:xfrm rot="-1979903">
                <a:off x="1360" y="1230"/>
                <a:ext cx="114" cy="113"/>
                <a:chOff x="1872" y="2352"/>
                <a:chExt cx="240" cy="240"/>
              </a:xfrm>
            </p:grpSpPr>
            <p:grpSp>
              <p:nvGrpSpPr>
                <p:cNvPr id="117" name="Group 381"/>
                <p:cNvGrpSpPr/>
                <p:nvPr/>
              </p:nvGrpSpPr>
              <p:grpSpPr bwMode="auto">
                <a:xfrm>
                  <a:off x="1968" y="2352"/>
                  <a:ext cx="144" cy="240"/>
                  <a:chOff x="1968" y="2352"/>
                  <a:chExt cx="144" cy="240"/>
                </a:xfrm>
              </p:grpSpPr>
              <p:sp>
                <p:nvSpPr>
                  <p:cNvPr id="124"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5"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6"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7"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8"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nvGrpSpPr>
                <p:cNvPr id="118" name="Group 387"/>
                <p:cNvGrpSpPr/>
                <p:nvPr/>
              </p:nvGrpSpPr>
              <p:grpSpPr bwMode="auto">
                <a:xfrm>
                  <a:off x="1872" y="2352"/>
                  <a:ext cx="144" cy="240"/>
                  <a:chOff x="1968" y="2352"/>
                  <a:chExt cx="144" cy="240"/>
                </a:xfrm>
              </p:grpSpPr>
              <p:sp>
                <p:nvSpPr>
                  <p:cNvPr id="119"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0"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1"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2"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23"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grpSp>
            <p:nvGrpSpPr>
              <p:cNvPr id="99" name="Group 380"/>
              <p:cNvGrpSpPr/>
              <p:nvPr/>
            </p:nvGrpSpPr>
            <p:grpSpPr bwMode="auto">
              <a:xfrm rot="-1979903">
                <a:off x="1451" y="1412"/>
                <a:ext cx="114" cy="113"/>
                <a:chOff x="1872" y="2352"/>
                <a:chExt cx="240" cy="240"/>
              </a:xfrm>
            </p:grpSpPr>
            <p:grpSp>
              <p:nvGrpSpPr>
                <p:cNvPr id="105" name="Group 381"/>
                <p:cNvGrpSpPr/>
                <p:nvPr/>
              </p:nvGrpSpPr>
              <p:grpSpPr bwMode="auto">
                <a:xfrm>
                  <a:off x="1968" y="2352"/>
                  <a:ext cx="144" cy="240"/>
                  <a:chOff x="1968" y="2352"/>
                  <a:chExt cx="144" cy="240"/>
                </a:xfrm>
              </p:grpSpPr>
              <p:sp>
                <p:nvSpPr>
                  <p:cNvPr id="112"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13"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14"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15"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16"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nvGrpSpPr>
                <p:cNvPr id="106" name="Group 387"/>
                <p:cNvGrpSpPr/>
                <p:nvPr/>
              </p:nvGrpSpPr>
              <p:grpSpPr bwMode="auto">
                <a:xfrm>
                  <a:off x="1872" y="2352"/>
                  <a:ext cx="144" cy="240"/>
                  <a:chOff x="1968" y="2352"/>
                  <a:chExt cx="144" cy="240"/>
                </a:xfrm>
              </p:grpSpPr>
              <p:sp>
                <p:nvSpPr>
                  <p:cNvPr id="107"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08"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09"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10"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sp>
                <p:nvSpPr>
                  <p:cNvPr id="111"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p>
                </p:txBody>
              </p:sp>
            </p:grpSp>
          </p:grpSp>
        </p:grpSp>
        <p:sp>
          <p:nvSpPr>
            <p:cNvPr id="91" name="Rectangle 134"/>
            <p:cNvSpPr>
              <a:spLocks noChangeArrowheads="1"/>
            </p:cNvSpPr>
            <p:nvPr/>
          </p:nvSpPr>
          <p:spPr bwMode="auto">
            <a:xfrm>
              <a:off x="976" y="2689"/>
              <a:ext cx="7254"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kx="-3284103" algn="br" rotWithShape="0">
                      <a:srgbClr val="405D10">
                        <a:alpha val="50000"/>
                      </a:srgbClr>
                    </a:outerShdw>
                  </a:effectLst>
                </a14:hiddenEffects>
              </a:ext>
            </a:extLst>
          </p:spPr>
          <p:txBody>
            <a:bodyPr wrap="square" anchor="ctr">
              <a:spAutoFit/>
            </a:bodyPr>
            <a:lstStyle>
              <a:lvl1pPr eaLnBrk="0" hangingPunct="0">
                <a:defRPr sz="3200">
                  <a:solidFill>
                    <a:schemeClr val="tx1"/>
                  </a:solidFill>
                  <a:latin typeface="Arial" panose="020B0604020202020204" pitchFamily="34" charset="0"/>
                  <a:ea typeface="宋体" panose="02010600030101010101" pitchFamily="2" charset="-122"/>
                </a:defRPr>
              </a:lvl1pPr>
              <a:lvl2pPr marL="742950" indent="-285750" eaLnBrk="0" hangingPunct="0">
                <a:defRPr sz="3200">
                  <a:solidFill>
                    <a:schemeClr val="tx1"/>
                  </a:solidFill>
                  <a:latin typeface="Arial" panose="020B0604020202020204" pitchFamily="34" charset="0"/>
                  <a:ea typeface="宋体" panose="02010600030101010101" pitchFamily="2" charset="-122"/>
                </a:defRPr>
              </a:lvl2pPr>
              <a:lvl3pPr marL="1143000" indent="-228600" eaLnBrk="0" hangingPunct="0">
                <a:defRPr sz="3200">
                  <a:solidFill>
                    <a:schemeClr val="tx1"/>
                  </a:solidFill>
                  <a:latin typeface="Arial" panose="020B0604020202020204" pitchFamily="34" charset="0"/>
                  <a:ea typeface="宋体" panose="02010600030101010101" pitchFamily="2" charset="-122"/>
                </a:defRPr>
              </a:lvl3pPr>
              <a:lvl4pPr marL="1600200" indent="-228600" eaLnBrk="0" hangingPunct="0">
                <a:defRPr sz="3200">
                  <a:solidFill>
                    <a:schemeClr val="tx1"/>
                  </a:solidFill>
                  <a:latin typeface="Arial" panose="020B0604020202020204" pitchFamily="34" charset="0"/>
                  <a:ea typeface="宋体" panose="02010600030101010101" pitchFamily="2" charset="-122"/>
                </a:defRPr>
              </a:lvl4pPr>
              <a:lvl5pPr marL="2057400" indent="-228600" eaLnBrk="0" hangingPunct="0">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defRPr/>
              </a:pPr>
              <a:r>
                <a:rPr lang="zh-CN" altLang="en-US" sz="1600" kern="0" dirty="0">
                  <a:latin typeface="华文行楷" panose="02010800040101010101" pitchFamily="2" charset="-122"/>
                  <a:ea typeface="华文行楷" panose="02010800040101010101" pitchFamily="2" charset="-122"/>
                </a:rPr>
                <a:t>您的内容打在这里或者通过复制您的文本后在此框中选择粘贴并选择只保留文字。</a:t>
              </a:r>
              <a:endParaRPr lang="en-US" altLang="zh-CN" sz="1600" kern="0" dirty="0">
                <a:latin typeface="华文行楷" panose="02010800040101010101" pitchFamily="2" charset="-122"/>
                <a:ea typeface="华文行楷" panose="02010800040101010101" pitchFamily="2" charset="-122"/>
              </a:endParaRPr>
            </a:p>
          </p:txBody>
        </p:sp>
      </p:grpSp>
      <p:grpSp>
        <p:nvGrpSpPr>
          <p:cNvPr id="131" name="组合 130"/>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132" name="图片 1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133" name="图片 1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631" y="1170210"/>
            <a:ext cx="2189308" cy="3082546"/>
          </a:xfrm>
          <a:prstGeom prst="rect">
            <a:avLst/>
          </a:prstGeom>
          <a:ln w="228600" cap="sq" cmpd="thickThin">
            <a:solidFill>
              <a:srgbClr val="AB2011"/>
            </a:solidFill>
            <a:prstDash val="solid"/>
            <a:miter lim="800000"/>
            <a:headEnd/>
            <a:tailEnd/>
          </a:ln>
          <a:effectLst>
            <a:innerShdw blurRad="76200">
              <a:srgbClr val="000000"/>
            </a:innerShdw>
          </a:effectLst>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815" y="2794103"/>
            <a:ext cx="3032994" cy="20407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500"/>
                                        <p:tgtEl>
                                          <p:spTgt spid="3"/>
                                        </p:tgtEl>
                                      </p:cBhvr>
                                    </p:animEffect>
                                    <p:anim calcmode="lin" valueType="num">
                                      <p:cBhvr>
                                        <p:cTn id="8" dur="3500" fill="hold"/>
                                        <p:tgtEl>
                                          <p:spTgt spid="3"/>
                                        </p:tgtEl>
                                        <p:attrNameLst>
                                          <p:attrName>ppt_x</p:attrName>
                                        </p:attrNameLst>
                                      </p:cBhvr>
                                      <p:tavLst>
                                        <p:tav tm="0">
                                          <p:val>
                                            <p:strVal val="#ppt_x"/>
                                          </p:val>
                                        </p:tav>
                                        <p:tav tm="100000">
                                          <p:val>
                                            <p:strVal val="#ppt_x"/>
                                          </p:val>
                                        </p:tav>
                                      </p:tavLst>
                                    </p:anim>
                                    <p:anim calcmode="lin" valueType="num">
                                      <p:cBhvr>
                                        <p:cTn id="9" dur="3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1"/>
                                        </p:tgtEl>
                                        <p:attrNameLst>
                                          <p:attrName>style.visibility</p:attrName>
                                        </p:attrNameLst>
                                      </p:cBhvr>
                                      <p:to>
                                        <p:strVal val="visible"/>
                                      </p:to>
                                    </p:set>
                                    <p:animEffect transition="in" filter="fade">
                                      <p:cBhvr>
                                        <p:cTn id="12" dur="3750"/>
                                        <p:tgtEl>
                                          <p:spTgt spid="131"/>
                                        </p:tgtEl>
                                      </p:cBhvr>
                                    </p:animEffect>
                                    <p:anim calcmode="lin" valueType="num">
                                      <p:cBhvr>
                                        <p:cTn id="13" dur="3750" fill="hold"/>
                                        <p:tgtEl>
                                          <p:spTgt spid="131"/>
                                        </p:tgtEl>
                                        <p:attrNameLst>
                                          <p:attrName>ppt_x</p:attrName>
                                        </p:attrNameLst>
                                      </p:cBhvr>
                                      <p:tavLst>
                                        <p:tav tm="0">
                                          <p:val>
                                            <p:strVal val="#ppt_x"/>
                                          </p:val>
                                        </p:tav>
                                        <p:tav tm="100000">
                                          <p:val>
                                            <p:strVal val="#ppt_x"/>
                                          </p:val>
                                        </p:tav>
                                      </p:tavLst>
                                    </p:anim>
                                    <p:anim calcmode="lin" valueType="num">
                                      <p:cBhvr>
                                        <p:cTn id="14" dur="3750" fill="hold"/>
                                        <p:tgtEl>
                                          <p:spTgt spid="13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1000"/>
                                        <p:tgtEl>
                                          <p:spTgt spid="45"/>
                                        </p:tgtEl>
                                      </p:cBhvr>
                                    </p:animEffect>
                                    <p:anim calcmode="lin" valueType="num">
                                      <p:cBhvr>
                                        <p:cTn id="29" dur="1000" fill="hold"/>
                                        <p:tgtEl>
                                          <p:spTgt spid="45"/>
                                        </p:tgtEl>
                                        <p:attrNameLst>
                                          <p:attrName>ppt_x</p:attrName>
                                        </p:attrNameLst>
                                      </p:cBhvr>
                                      <p:tavLst>
                                        <p:tav tm="0">
                                          <p:val>
                                            <p:strVal val="#ppt_x"/>
                                          </p:val>
                                        </p:tav>
                                        <p:tav tm="100000">
                                          <p:val>
                                            <p:strVal val="#ppt_x"/>
                                          </p:val>
                                        </p:tav>
                                      </p:tavLst>
                                    </p:anim>
                                    <p:anim calcmode="lin" valueType="num">
                                      <p:cBhvr>
                                        <p:cTn id="30" dur="1000" fill="hold"/>
                                        <p:tgtEl>
                                          <p:spTgt spid="45"/>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42" presetClass="entr" presetSubtype="0" fill="hold" nodeType="after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1000"/>
                                        <p:tgtEl>
                                          <p:spTgt spid="88"/>
                                        </p:tgtEl>
                                      </p:cBhvr>
                                    </p:animEffect>
                                    <p:anim calcmode="lin" valueType="num">
                                      <p:cBhvr>
                                        <p:cTn id="35" dur="1000" fill="hold"/>
                                        <p:tgtEl>
                                          <p:spTgt spid="88"/>
                                        </p:tgtEl>
                                        <p:attrNameLst>
                                          <p:attrName>ppt_x</p:attrName>
                                        </p:attrNameLst>
                                      </p:cBhvr>
                                      <p:tavLst>
                                        <p:tav tm="0">
                                          <p:val>
                                            <p:strVal val="#ppt_x"/>
                                          </p:val>
                                        </p:tav>
                                        <p:tav tm="100000">
                                          <p:val>
                                            <p:strVal val="#ppt_x"/>
                                          </p:val>
                                        </p:tav>
                                      </p:tavLst>
                                    </p:anim>
                                    <p:anim calcmode="lin" valueType="num">
                                      <p:cBhvr>
                                        <p:cTn id="36" dur="1000" fill="hold"/>
                                        <p:tgtEl>
                                          <p:spTgt spid="88"/>
                                        </p:tgtEl>
                                        <p:attrNameLst>
                                          <p:attrName>ppt_y</p:attrName>
                                        </p:attrNameLst>
                                      </p:cBhvr>
                                      <p:tavLst>
                                        <p:tav tm="0">
                                          <p:val>
                                            <p:strVal val="#ppt_y+.1"/>
                                          </p:val>
                                        </p:tav>
                                        <p:tav tm="100000">
                                          <p:val>
                                            <p:strVal val="#ppt_y"/>
                                          </p:val>
                                        </p:tav>
                                      </p:tavLst>
                                    </p:anim>
                                  </p:childTnLst>
                                </p:cTn>
                              </p:par>
                              <p:par>
                                <p:cTn id="37" presetID="6" presetClass="entr" presetSubtype="16"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circle(in)">
                                      <p:cBhvr>
                                        <p:cTn id="3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MH_SubTitle_1"/>
          <p:cNvSpPr>
            <a:spLocks noChangeArrowheads="1"/>
          </p:cNvSpPr>
          <p:nvPr>
            <p:custDataLst>
              <p:tags r:id="rId1"/>
            </p:custDataLst>
          </p:nvPr>
        </p:nvSpPr>
        <p:spPr bwMode="auto">
          <a:xfrm>
            <a:off x="6300192" y="2427734"/>
            <a:ext cx="2147887"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 </a:t>
            </a:r>
            <a:endParaRPr lang="zh-CN" altLang="en-US" sz="1600" dirty="0">
              <a:latin typeface="华文行楷" panose="02010800040101010101" pitchFamily="2" charset="-122"/>
              <a:ea typeface="华文行楷" panose="02010800040101010101" pitchFamily="2" charset="-122"/>
              <a:sym typeface="Arial" panose="020B0604020202020204" pitchFamily="34" charset="0"/>
            </a:endParaRPr>
          </a:p>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a:t>
            </a:r>
            <a:endParaRPr lang="en-US" altLang="zh-CN" sz="1600" dirty="0">
              <a:latin typeface="华文行楷" panose="02010800040101010101" pitchFamily="2" charset="-122"/>
              <a:ea typeface="华文行楷" panose="02010800040101010101" pitchFamily="2" charset="-122"/>
              <a:sym typeface="Arial" panose="020B0604020202020204" pitchFamily="34" charset="0"/>
            </a:endParaRPr>
          </a:p>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 </a:t>
            </a:r>
            <a:endParaRPr lang="zh-CN" altLang="en-US" sz="1600" dirty="0">
              <a:latin typeface="华文行楷" panose="02010800040101010101" pitchFamily="2" charset="-122"/>
              <a:ea typeface="华文行楷" panose="02010800040101010101" pitchFamily="2" charset="-122"/>
              <a:sym typeface="Arial" panose="020B0604020202020204" pitchFamily="34" charset="0"/>
            </a:endParaRPr>
          </a:p>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  </a:t>
            </a:r>
            <a:endParaRPr lang="zh-CN" altLang="en-US" sz="1600" dirty="0">
              <a:latin typeface="华文行楷" panose="02010800040101010101" pitchFamily="2" charset="-122"/>
              <a:ea typeface="华文行楷" panose="02010800040101010101" pitchFamily="2" charset="-122"/>
              <a:sym typeface="Arial" panose="020B0604020202020204" pitchFamily="34" charset="0"/>
            </a:endParaRPr>
          </a:p>
        </p:txBody>
      </p:sp>
      <p:sp>
        <p:nvSpPr>
          <p:cNvPr id="24" name="MH_SubTitle_3"/>
          <p:cNvSpPr>
            <a:spLocks noChangeArrowheads="1"/>
          </p:cNvSpPr>
          <p:nvPr>
            <p:custDataLst>
              <p:tags r:id="rId2"/>
            </p:custDataLst>
          </p:nvPr>
        </p:nvSpPr>
        <p:spPr bwMode="auto">
          <a:xfrm>
            <a:off x="1447006" y="2673419"/>
            <a:ext cx="2086371"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 </a:t>
            </a:r>
            <a:endParaRPr lang="zh-CN" altLang="en-US" sz="1600" dirty="0">
              <a:latin typeface="华文行楷" panose="02010800040101010101" pitchFamily="2" charset="-122"/>
              <a:ea typeface="华文行楷" panose="02010800040101010101" pitchFamily="2" charset="-122"/>
              <a:sym typeface="Arial" panose="020B0604020202020204" pitchFamily="34" charset="0"/>
            </a:endParaRPr>
          </a:p>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a:t>
            </a:r>
            <a:endParaRPr lang="en-US" altLang="zh-CN" sz="1600" dirty="0">
              <a:latin typeface="华文行楷" panose="02010800040101010101" pitchFamily="2" charset="-122"/>
              <a:ea typeface="华文行楷" panose="02010800040101010101" pitchFamily="2" charset="-122"/>
              <a:sym typeface="Arial" panose="020B0604020202020204" pitchFamily="34" charset="0"/>
            </a:endParaRPr>
          </a:p>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 </a:t>
            </a:r>
            <a:endParaRPr lang="zh-CN" altLang="en-US" sz="1600" dirty="0">
              <a:latin typeface="华文行楷" panose="02010800040101010101" pitchFamily="2" charset="-122"/>
              <a:ea typeface="华文行楷" panose="02010800040101010101" pitchFamily="2" charset="-122"/>
              <a:sym typeface="Arial" panose="020B0604020202020204" pitchFamily="34" charset="0"/>
            </a:endParaRPr>
          </a:p>
          <a:p>
            <a:pPr eaLnBrk="1" hangingPunct="1">
              <a:lnSpc>
                <a:spcPct val="130000"/>
              </a:lnSpc>
            </a:pPr>
            <a:r>
              <a:rPr lang="zh-CN" altLang="en-US" sz="1600" dirty="0">
                <a:latin typeface="华文行楷" panose="02010800040101010101" pitchFamily="2" charset="-122"/>
                <a:ea typeface="华文行楷" panose="02010800040101010101" pitchFamily="2" charset="-122"/>
                <a:sym typeface="Arial" panose="020B0604020202020204" pitchFamily="34" charset="0"/>
              </a:rPr>
              <a:t>点击添加文本文字  </a:t>
            </a:r>
            <a:endParaRPr lang="zh-CN" altLang="en-US" sz="1600" dirty="0">
              <a:latin typeface="华文行楷" panose="02010800040101010101" pitchFamily="2" charset="-122"/>
              <a:ea typeface="华文行楷" panose="02010800040101010101" pitchFamily="2" charset="-122"/>
              <a:sym typeface="Arial" panose="020B0604020202020204" pitchFamily="34" charset="0"/>
            </a:endParaRPr>
          </a:p>
        </p:txBody>
      </p:sp>
      <p:pic>
        <p:nvPicPr>
          <p:cNvPr id="31" name="图片 30" descr="4db8dff1a7369323913a1076b6d4e7bc"/>
          <p:cNvPicPr>
            <a:picLocks noChangeAspect="1"/>
          </p:cNvPicPr>
          <p:nvPr/>
        </p:nvPicPr>
        <p:blipFill>
          <a:blip r:embed="rId3"/>
          <a:stretch>
            <a:fillRect/>
          </a:stretch>
        </p:blipFill>
        <p:spPr>
          <a:xfrm>
            <a:off x="0" y="-4303"/>
            <a:ext cx="9161780" cy="2266950"/>
          </a:xfrm>
          <a:prstGeom prst="rect">
            <a:avLst/>
          </a:prstGeom>
        </p:spPr>
      </p:pic>
      <p:grpSp>
        <p:nvGrpSpPr>
          <p:cNvPr id="33" name="组合 32"/>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616" y="604001"/>
            <a:ext cx="2131908" cy="2499063"/>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8165" y="1752543"/>
            <a:ext cx="2687883" cy="2499731"/>
          </a:xfrm>
          <a:prstGeom prst="rect">
            <a:avLst/>
          </a:prstGeom>
        </p:spPr>
      </p:pic>
      <p:sp>
        <p:nvSpPr>
          <p:cNvPr id="12" name="TextBox 15"/>
          <p:cNvSpPr txBox="1"/>
          <p:nvPr/>
        </p:nvSpPr>
        <p:spPr>
          <a:xfrm>
            <a:off x="1971106" y="944012"/>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6" dur="1000" fill="hold"/>
                                        <p:tgtEl>
                                          <p:spTgt spid="23"/>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23"/>
                                        </p:tgtEl>
                                      </p:cBhvr>
                                    </p:animEffect>
                                  </p:childTnLst>
                                </p:cTn>
                              </p:par>
                              <p:par>
                                <p:cTn id="21" presetID="42"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5"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37" dur="1000" fill="hold"/>
                                        <p:tgtEl>
                                          <p:spTgt spid="24"/>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5" name="图片 154" descr="4db8dff1a7369323913a1076b6d4e7bc"/>
          <p:cNvPicPr>
            <a:picLocks noChangeAspect="1"/>
          </p:cNvPicPr>
          <p:nvPr/>
        </p:nvPicPr>
        <p:blipFill>
          <a:blip r:embed="rId1"/>
          <a:stretch>
            <a:fillRect/>
          </a:stretch>
        </p:blipFill>
        <p:spPr>
          <a:xfrm>
            <a:off x="-9247" y="37670"/>
            <a:ext cx="9161780" cy="2266950"/>
          </a:xfrm>
          <a:prstGeom prst="rect">
            <a:avLst/>
          </a:prstGeom>
        </p:spPr>
      </p:pic>
      <p:sp>
        <p:nvSpPr>
          <p:cNvPr id="146" name="TextBox 145"/>
          <p:cNvSpPr txBox="1"/>
          <p:nvPr/>
        </p:nvSpPr>
        <p:spPr>
          <a:xfrm>
            <a:off x="3846080" y="2304620"/>
            <a:ext cx="3064600" cy="1753537"/>
          </a:xfrm>
          <a:prstGeom prst="rect">
            <a:avLst/>
          </a:prstGeom>
          <a:noFill/>
        </p:spPr>
        <p:txBody>
          <a:bodyPr wrap="square" lIns="68559" tIns="34280" rIns="68559" bIns="34280" rtlCol="0">
            <a:spAutoFit/>
          </a:bodyPr>
          <a:lstStyle/>
          <a:p>
            <a:pPr algn="just">
              <a:lnSpc>
                <a:spcPct val="114000"/>
              </a:lnSpc>
            </a:pPr>
            <a:r>
              <a:rPr lang="zh-CN" altLang="en-US" sz="1600" dirty="0">
                <a:latin typeface="华文行楷" panose="02010800040101010101" pitchFamily="2" charset="-122"/>
                <a:ea typeface="华文行楷" panose="02010800040101010101" pitchFamily="2" charset="-122"/>
              </a:rPr>
              <a:t>您的内容打在这里，或者通过复制您的文本后，在此框中选择粘贴，并选择只保留文字。您的内容打在这里，或者通过复制您的文本后，在此框中选择粘贴，并选择只保留文字</a:t>
            </a:r>
            <a:r>
              <a:rPr lang="zh-CN" altLang="en-US" sz="1600" dirty="0">
                <a:solidFill>
                  <a:schemeClr val="tx1">
                    <a:lumMod val="75000"/>
                    <a:lumOff val="25000"/>
                  </a:schemeClr>
                </a:solidFill>
                <a:latin typeface="华文行楷" panose="02010800040101010101" pitchFamily="2" charset="-122"/>
                <a:ea typeface="华文行楷" panose="02010800040101010101" pitchFamily="2" charset="-122"/>
              </a:rPr>
              <a:t>。</a:t>
            </a:r>
            <a:endParaRPr lang="zh-CN" altLang="en-US" sz="1600" dirty="0">
              <a:solidFill>
                <a:schemeClr val="tx1">
                  <a:lumMod val="75000"/>
                  <a:lumOff val="25000"/>
                </a:schemeClr>
              </a:solidFill>
              <a:latin typeface="华文行楷" panose="02010800040101010101" pitchFamily="2" charset="-122"/>
              <a:ea typeface="华文行楷" panose="02010800040101010101" pitchFamily="2" charset="-122"/>
            </a:endParaRPr>
          </a:p>
        </p:txBody>
      </p:sp>
      <p:grpSp>
        <p:nvGrpSpPr>
          <p:cNvPr id="157" name="组合 156"/>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158" name="图片 15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159" name="图片 15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156" name="图片 1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137" y="1851670"/>
            <a:ext cx="2560175" cy="2564066"/>
          </a:xfrm>
          <a:prstGeom prst="rect">
            <a:avLst/>
          </a:prstGeom>
        </p:spPr>
      </p:pic>
      <p:sp>
        <p:nvSpPr>
          <p:cNvPr id="160" name="文本框 159"/>
          <p:cNvSpPr txBox="1"/>
          <p:nvPr/>
        </p:nvSpPr>
        <p:spPr>
          <a:xfrm>
            <a:off x="1373595" y="2410428"/>
            <a:ext cx="1525257" cy="1446550"/>
          </a:xfrm>
          <a:prstGeom prst="rect">
            <a:avLst/>
          </a:prstGeom>
          <a:noFill/>
        </p:spPr>
        <p:txBody>
          <a:bodyPr wrap="square" rtlCol="0">
            <a:spAutoFit/>
          </a:bodyPr>
          <a:lstStyle/>
          <a:p>
            <a:r>
              <a:rPr lang="zh-CN" altLang="en-US" sz="4400" dirty="0">
                <a:latin typeface="华文行楷" panose="02010800040101010101" pitchFamily="2" charset="-122"/>
                <a:ea typeface="华文行楷" panose="02010800040101010101" pitchFamily="2" charset="-122"/>
              </a:rPr>
              <a:t>家风家训</a:t>
            </a:r>
            <a:endParaRPr lang="zh-CN" altLang="en-US" sz="4400" dirty="0">
              <a:latin typeface="华文行楷" panose="02010800040101010101" pitchFamily="2" charset="-122"/>
              <a:ea typeface="华文行楷" panose="02010800040101010101" pitchFamily="2" charset="-122"/>
            </a:endParaRPr>
          </a:p>
        </p:txBody>
      </p:sp>
      <p:sp>
        <p:nvSpPr>
          <p:cNvPr id="20" name="TextBox 15"/>
          <p:cNvSpPr txBox="1"/>
          <p:nvPr/>
        </p:nvSpPr>
        <p:spPr>
          <a:xfrm>
            <a:off x="222291" y="1280535"/>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8370" y="2093138"/>
            <a:ext cx="1876108" cy="2534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1000"/>
                                        <p:tgtEl>
                                          <p:spTgt spid="156"/>
                                        </p:tgtEl>
                                      </p:cBhvr>
                                    </p:animEffect>
                                    <p:anim calcmode="lin" valueType="num">
                                      <p:cBhvr>
                                        <p:cTn id="8" dur="1000" fill="hold"/>
                                        <p:tgtEl>
                                          <p:spTgt spid="156"/>
                                        </p:tgtEl>
                                        <p:attrNameLst>
                                          <p:attrName>ppt_x</p:attrName>
                                        </p:attrNameLst>
                                      </p:cBhvr>
                                      <p:tavLst>
                                        <p:tav tm="0">
                                          <p:val>
                                            <p:strVal val="#ppt_x"/>
                                          </p:val>
                                        </p:tav>
                                        <p:tav tm="100000">
                                          <p:val>
                                            <p:strVal val="#ppt_x"/>
                                          </p:val>
                                        </p:tav>
                                      </p:tavLst>
                                    </p:anim>
                                    <p:anim calcmode="lin" valueType="num">
                                      <p:cBhvr>
                                        <p:cTn id="9" dur="1000" fill="hold"/>
                                        <p:tgtEl>
                                          <p:spTgt spid="15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0">
                                            <p:txEl>
                                              <p:pRg st="0" end="0"/>
                                            </p:txEl>
                                          </p:spTgt>
                                        </p:tgtEl>
                                        <p:attrNameLst>
                                          <p:attrName>style.visibility</p:attrName>
                                        </p:attrNameLst>
                                      </p:cBhvr>
                                      <p:to>
                                        <p:strVal val="visible"/>
                                      </p:to>
                                    </p:set>
                                    <p:animEffect transition="in" filter="fade">
                                      <p:cBhvr>
                                        <p:cTn id="17" dur="1000"/>
                                        <p:tgtEl>
                                          <p:spTgt spid="160">
                                            <p:txEl>
                                              <p:pRg st="0" end="0"/>
                                            </p:txEl>
                                          </p:spTgt>
                                        </p:tgtEl>
                                      </p:cBhvr>
                                    </p:animEffect>
                                    <p:anim calcmode="lin" valueType="num">
                                      <p:cBhvr>
                                        <p:cTn id="18" dur="1000" fill="hold"/>
                                        <p:tgtEl>
                                          <p:spTgt spid="160">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60">
                                            <p:txEl>
                                              <p:pRg st="0" end="0"/>
                                            </p:txEl>
                                          </p:spTgt>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descr="4db8dff1a7369323913a1076b6d4e7bc"/>
          <p:cNvPicPr>
            <a:picLocks noChangeAspect="1"/>
          </p:cNvPicPr>
          <p:nvPr/>
        </p:nvPicPr>
        <p:blipFill>
          <a:blip r:embed="rId1"/>
          <a:stretch>
            <a:fillRect/>
          </a:stretch>
        </p:blipFill>
        <p:spPr>
          <a:xfrm>
            <a:off x="745" y="0"/>
            <a:ext cx="9161780" cy="2266950"/>
          </a:xfrm>
          <a:prstGeom prst="rect">
            <a:avLst/>
          </a:prstGeom>
        </p:spPr>
      </p:pic>
      <p:sp>
        <p:nvSpPr>
          <p:cNvPr id="44" name="TextBox 43"/>
          <p:cNvSpPr txBox="1"/>
          <p:nvPr/>
        </p:nvSpPr>
        <p:spPr>
          <a:xfrm>
            <a:off x="2889389" y="2689220"/>
            <a:ext cx="3960440" cy="1415772"/>
          </a:xfrm>
          <a:prstGeom prst="rect">
            <a:avLst/>
          </a:prstGeom>
          <a:noFill/>
        </p:spPr>
        <p:txBody>
          <a:bodyPr wrap="square" rtlCol="0">
            <a:spAutoFit/>
          </a:bodyPr>
          <a:lstStyle/>
          <a:p>
            <a:pPr algn="just"/>
            <a:r>
              <a:rPr lang="zh-CN" altLang="en-US" dirty="0">
                <a:latin typeface="华文行楷" panose="02010800040101010101" pitchFamily="2" charset="-122"/>
                <a:ea typeface="华文行楷" panose="02010800040101010101" pitchFamily="2" charset="-122"/>
              </a:rPr>
              <a:t>单击此处添加文字单击此处添加文字单击此处添加文字单击此处添加文字单击此处添加文字单击此处添加文字单击此处添加文字单击此处添加文字</a:t>
            </a:r>
            <a:endParaRPr lang="zh-CN" altLang="en-US" dirty="0">
              <a:latin typeface="华文行楷" panose="02010800040101010101" pitchFamily="2" charset="-122"/>
              <a:ea typeface="华文行楷" panose="02010800040101010101" pitchFamily="2" charset="-122"/>
            </a:endParaRPr>
          </a:p>
          <a:p>
            <a:pPr algn="just"/>
            <a:endParaRPr lang="zh-CN" altLang="en-US" sz="1400" dirty="0">
              <a:latin typeface="华文行楷" panose="02010800040101010101" pitchFamily="2" charset="-122"/>
              <a:ea typeface="华文行楷" panose="02010800040101010101" pitchFamily="2" charset="-122"/>
            </a:endParaRPr>
          </a:p>
        </p:txBody>
      </p:sp>
      <p:grpSp>
        <p:nvGrpSpPr>
          <p:cNvPr id="47" name="组合 46"/>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48" name="图片 4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49" name="图片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409429"/>
            <a:ext cx="2345432" cy="3137014"/>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0258" y="123478"/>
            <a:ext cx="1248241" cy="3385061"/>
          </a:xfrm>
          <a:prstGeom prst="rect">
            <a:avLst/>
          </a:prstGeom>
        </p:spPr>
      </p:pic>
      <p:sp>
        <p:nvSpPr>
          <p:cNvPr id="12" name="TextBox 15"/>
          <p:cNvSpPr txBox="1"/>
          <p:nvPr/>
        </p:nvSpPr>
        <p:spPr>
          <a:xfrm>
            <a:off x="179512" y="1059743"/>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50"/>
                                        <p:tgtEl>
                                          <p:spTgt spid="12"/>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4db8dff1a7369323913a1076b6d4e7bc"/>
          <p:cNvPicPr>
            <a:picLocks noChangeAspect="1"/>
          </p:cNvPicPr>
          <p:nvPr/>
        </p:nvPicPr>
        <p:blipFill>
          <a:blip r:embed="rId1"/>
          <a:stretch>
            <a:fillRect/>
          </a:stretch>
        </p:blipFill>
        <p:spPr>
          <a:xfrm>
            <a:off x="0" y="22505"/>
            <a:ext cx="9161780" cy="2266950"/>
          </a:xfrm>
          <a:prstGeom prst="rect">
            <a:avLst/>
          </a:prstGeom>
        </p:spPr>
      </p:pic>
      <p:pic>
        <p:nvPicPr>
          <p:cNvPr id="4" name="图片 3"/>
          <p:cNvPicPr>
            <a:picLocks noChangeAspect="1"/>
          </p:cNvPicPr>
          <p:nvPr/>
        </p:nvPicPr>
        <p:blipFill rotWithShape="1">
          <a:blip r:embed="rId2" cstate="print">
            <a:duotone>
              <a:prstClr val="black"/>
              <a:srgbClr val="D9C3A5">
                <a:tint val="50000"/>
                <a:satMod val="180000"/>
              </a:srgbClr>
            </a:duotone>
            <a:extLst>
              <a:ext uri="{28A0092B-C50C-407E-A947-70E740481C1C}">
                <a14:useLocalDpi xmlns:a14="http://schemas.microsoft.com/office/drawing/2010/main" val="0"/>
              </a:ext>
            </a:extLst>
          </a:blip>
          <a:srcRect t="16227" b="24981"/>
          <a:stretch>
            <a:fillRect/>
          </a:stretch>
        </p:blipFill>
        <p:spPr>
          <a:xfrm>
            <a:off x="420315" y="947481"/>
            <a:ext cx="4437368" cy="3813130"/>
          </a:xfrm>
          <a:prstGeom prst="rect">
            <a:avLst/>
          </a:prstGeom>
        </p:spPr>
      </p:pic>
      <p:sp>
        <p:nvSpPr>
          <p:cNvPr id="11" name="文本框 10"/>
          <p:cNvSpPr txBox="1"/>
          <p:nvPr/>
        </p:nvSpPr>
        <p:spPr>
          <a:xfrm>
            <a:off x="1507920" y="1826365"/>
            <a:ext cx="2262158" cy="923330"/>
          </a:xfrm>
          <a:prstGeom prst="rect">
            <a:avLst/>
          </a:prstGeom>
          <a:noFill/>
        </p:spPr>
        <p:txBody>
          <a:bodyPr wrap="none" rtlCol="0">
            <a:spAutoFit/>
          </a:bodyPr>
          <a:lstStyle/>
          <a:p>
            <a:pPr defTabSz="685800">
              <a:defRPr/>
            </a:pPr>
            <a:r>
              <a:rPr lang="zh-CN" altLang="en-US" sz="5400" dirty="0">
                <a:solidFill>
                  <a:prstClr val="black"/>
                </a:solidFill>
                <a:latin typeface="李旭科书法" panose="02000603000000000000" pitchFamily="2" charset="-122"/>
                <a:ea typeface="李旭科书法" panose="02000603000000000000" pitchFamily="2" charset="-122"/>
              </a:rPr>
              <a:t>第二幕</a:t>
            </a:r>
            <a:endParaRPr lang="zh-CN" altLang="en-US" sz="5400" dirty="0">
              <a:solidFill>
                <a:prstClr val="black"/>
              </a:solidFill>
              <a:latin typeface="李旭科书法" panose="02000603000000000000" pitchFamily="2" charset="-122"/>
              <a:ea typeface="李旭科书法" panose="02000603000000000000" pitchFamily="2" charset="-122"/>
            </a:endParaRPr>
          </a:p>
        </p:txBody>
      </p:sp>
      <p:cxnSp>
        <p:nvCxnSpPr>
          <p:cNvPr id="19" name="直接连接符 18"/>
          <p:cNvCxnSpPr/>
          <p:nvPr/>
        </p:nvCxnSpPr>
        <p:spPr>
          <a:xfrm>
            <a:off x="1749483" y="2909669"/>
            <a:ext cx="1897548" cy="0"/>
          </a:xfrm>
          <a:prstGeom prst="line">
            <a:avLst/>
          </a:prstGeom>
          <a:ln w="38100" cmpd="dbl">
            <a:solidFill>
              <a:srgbClr val="614A38"/>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749483" y="3184303"/>
            <a:ext cx="2031325" cy="461665"/>
          </a:xfrm>
          <a:prstGeom prst="rect">
            <a:avLst/>
          </a:prstGeom>
          <a:noFill/>
        </p:spPr>
        <p:txBody>
          <a:bodyPr wrap="none" rtlCol="0">
            <a:spAutoFit/>
          </a:bodyPr>
          <a:lstStyle>
            <a:defPPr>
              <a:defRPr lang="zh-CN"/>
            </a:defPPr>
            <a:lvl1pPr>
              <a:defRPr sz="3600">
                <a:solidFill>
                  <a:srgbClr val="AA7B3C"/>
                </a:solidFill>
                <a:latin typeface="方正大标宋_GBK" panose="03000509000000000000" pitchFamily="65" charset="-122"/>
                <a:ea typeface="方正大标宋_GBK" panose="03000509000000000000" pitchFamily="65" charset="-122"/>
              </a:defRPr>
            </a:lvl1pPr>
          </a:lstStyle>
          <a:p>
            <a:pPr defTabSz="685800">
              <a:defRPr/>
            </a:pPr>
            <a:r>
              <a:rPr lang="zh-CN" altLang="en-US" sz="2400" dirty="0"/>
              <a:t>输入你的标题</a:t>
            </a:r>
            <a:endParaRPr lang="zh-CN" altLang="en-US" sz="2400" dirty="0"/>
          </a:p>
        </p:txBody>
      </p:sp>
      <p:grpSp>
        <p:nvGrpSpPr>
          <p:cNvPr id="20" name="组合 19"/>
          <p:cNvGrpSpPr/>
          <p:nvPr/>
        </p:nvGrpSpPr>
        <p:grpSpPr>
          <a:xfrm>
            <a:off x="-19345" y="4532336"/>
            <a:ext cx="9145270" cy="621563"/>
            <a:chOff x="-1270" y="4476868"/>
            <a:chExt cx="9469814" cy="643621"/>
          </a:xfrm>
          <a:effectLst>
            <a:outerShdw blurRad="203200" dist="50800" dir="16200000" rotWithShape="0">
              <a:srgbClr val="9A0000">
                <a:alpha val="47843"/>
              </a:srgbClr>
            </a:outerShdw>
          </a:effectLst>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7580" y="774369"/>
            <a:ext cx="3998541" cy="35947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500"/>
                                        <p:tgtEl>
                                          <p:spTgt spid="18"/>
                                        </p:tgtEl>
                                      </p:cBhvr>
                                    </p:animEffect>
                                    <p:anim calcmode="lin" valueType="num">
                                      <p:cBhvr>
                                        <p:cTn id="8" dur="1500" fill="hold"/>
                                        <p:tgtEl>
                                          <p:spTgt spid="18"/>
                                        </p:tgtEl>
                                        <p:attrNameLst>
                                          <p:attrName>ppt_x</p:attrName>
                                        </p:attrNameLst>
                                      </p:cBhvr>
                                      <p:tavLst>
                                        <p:tav tm="0">
                                          <p:val>
                                            <p:strVal val="#ppt_x"/>
                                          </p:val>
                                        </p:tav>
                                        <p:tav tm="100000">
                                          <p:val>
                                            <p:strVal val="#ppt_x"/>
                                          </p:val>
                                        </p:tav>
                                      </p:tavLst>
                                    </p:anim>
                                    <p:anim calcmode="lin" valueType="num">
                                      <p:cBhvr>
                                        <p:cTn id="9" dur="1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14" presetClass="entr" presetSubtype="1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37"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250"/>
                                        <p:tgtEl>
                                          <p:spTgt spid="23"/>
                                        </p:tgtEl>
                                      </p:cBhvr>
                                    </p:animEffect>
                                    <p:anim calcmode="lin" valueType="num">
                                      <p:cBhvr>
                                        <p:cTn id="21" dur="1250" fill="hold"/>
                                        <p:tgtEl>
                                          <p:spTgt spid="23"/>
                                        </p:tgtEl>
                                        <p:attrNameLst>
                                          <p:attrName>ppt_x</p:attrName>
                                        </p:attrNameLst>
                                      </p:cBhvr>
                                      <p:tavLst>
                                        <p:tav tm="0">
                                          <p:val>
                                            <p:strVal val="#ppt_x"/>
                                          </p:val>
                                        </p:tav>
                                        <p:tav tm="100000">
                                          <p:val>
                                            <p:strVal val="#ppt_x"/>
                                          </p:val>
                                        </p:tav>
                                      </p:tavLst>
                                    </p:anim>
                                    <p:anim calcmode="lin" valueType="num">
                                      <p:cBhvr>
                                        <p:cTn id="22" dur="1125" decel="100000" fill="hold"/>
                                        <p:tgtEl>
                                          <p:spTgt spid="23"/>
                                        </p:tgtEl>
                                        <p:attrNameLst>
                                          <p:attrName>ppt_y</p:attrName>
                                        </p:attrNameLst>
                                      </p:cBhvr>
                                      <p:tavLst>
                                        <p:tav tm="0">
                                          <p:val>
                                            <p:strVal val="#ppt_y+1"/>
                                          </p:val>
                                        </p:tav>
                                        <p:tav tm="100000">
                                          <p:val>
                                            <p:strVal val="#ppt_y-.03"/>
                                          </p:val>
                                        </p:tav>
                                      </p:tavLst>
                                    </p:anim>
                                    <p:anim calcmode="lin" valueType="num">
                                      <p:cBhvr>
                                        <p:cTn id="23" dur="125" accel="100000" fill="hold">
                                          <p:stCondLst>
                                            <p:cond delay="1125"/>
                                          </p:stCondLst>
                                        </p:cTn>
                                        <p:tgtEl>
                                          <p:spTgt spid="23"/>
                                        </p:tgtEl>
                                        <p:attrNameLst>
                                          <p:attrName>ppt_y</p:attrName>
                                        </p:attrNameLst>
                                      </p:cBhvr>
                                      <p:tavLst>
                                        <p:tav tm="0">
                                          <p:val>
                                            <p:strVal val="#ppt_y-.03"/>
                                          </p:val>
                                        </p:tav>
                                        <p:tav tm="100000">
                                          <p:val>
                                            <p:strVal val="#ppt_y"/>
                                          </p:val>
                                        </p:tav>
                                      </p:tavLst>
                                    </p:anim>
                                  </p:childTnLst>
                                </p:cTn>
                              </p:par>
                              <p:par>
                                <p:cTn id="24" presetID="2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edge">
                                      <p:cBhvr>
                                        <p:cTn id="26" dur="2250"/>
                                        <p:tgtEl>
                                          <p:spTgt spid="11"/>
                                        </p:tgtEl>
                                      </p:cBhvr>
                                    </p:animEffect>
                                  </p:childTnLst>
                                </p:cTn>
                              </p:par>
                              <p:par>
                                <p:cTn id="27" presetID="17" presetClass="entr" presetSubtype="1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strVal val="#ppt_h"/>
                                          </p:val>
                                        </p:tav>
                                        <p:tav tm="100000">
                                          <p:val>
                                            <p:strVal val="#ppt_h"/>
                                          </p:val>
                                        </p:tav>
                                      </p:tavLst>
                                    </p:anim>
                                  </p:childTnLst>
                                </p:cTn>
                              </p:par>
                              <p:par>
                                <p:cTn id="31" presetID="35"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2500"/>
                                        <p:tgtEl>
                                          <p:spTgt spid="38"/>
                                        </p:tgtEl>
                                      </p:cBhvr>
                                    </p:animEffect>
                                    <p:anim calcmode="lin" valueType="num">
                                      <p:cBhvr>
                                        <p:cTn id="34" dur="2500" fill="hold"/>
                                        <p:tgtEl>
                                          <p:spTgt spid="38"/>
                                        </p:tgtEl>
                                        <p:attrNameLst>
                                          <p:attrName>style.rotation</p:attrName>
                                        </p:attrNameLst>
                                      </p:cBhvr>
                                      <p:tavLst>
                                        <p:tav tm="0">
                                          <p:val>
                                            <p:fltVal val="720"/>
                                          </p:val>
                                        </p:tav>
                                        <p:tav tm="100000">
                                          <p:val>
                                            <p:fltVal val="0"/>
                                          </p:val>
                                        </p:tav>
                                      </p:tavLst>
                                    </p:anim>
                                    <p:anim calcmode="lin" valueType="num">
                                      <p:cBhvr>
                                        <p:cTn id="35" dur="2500" fill="hold"/>
                                        <p:tgtEl>
                                          <p:spTgt spid="38"/>
                                        </p:tgtEl>
                                        <p:attrNameLst>
                                          <p:attrName>ppt_h</p:attrName>
                                        </p:attrNameLst>
                                      </p:cBhvr>
                                      <p:tavLst>
                                        <p:tav tm="0">
                                          <p:val>
                                            <p:fltVal val="0"/>
                                          </p:val>
                                        </p:tav>
                                        <p:tav tm="100000">
                                          <p:val>
                                            <p:strVal val="#ppt_h"/>
                                          </p:val>
                                        </p:tav>
                                      </p:tavLst>
                                    </p:anim>
                                    <p:anim calcmode="lin" valueType="num">
                                      <p:cBhvr>
                                        <p:cTn id="36" dur="2500" fill="hold"/>
                                        <p:tgtEl>
                                          <p:spTgt spid="3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descr="4db8dff1a7369323913a1076b6d4e7bc"/>
          <p:cNvPicPr>
            <a:picLocks noChangeAspect="1"/>
          </p:cNvPicPr>
          <p:nvPr/>
        </p:nvPicPr>
        <p:blipFill>
          <a:blip r:embed="rId1"/>
          <a:stretch>
            <a:fillRect/>
          </a:stretch>
        </p:blipFill>
        <p:spPr>
          <a:xfrm>
            <a:off x="-8890" y="-58420"/>
            <a:ext cx="9161780" cy="2266950"/>
          </a:xfrm>
          <a:prstGeom prst="rect">
            <a:avLst/>
          </a:prstGeom>
        </p:spPr>
      </p:pic>
      <p:sp>
        <p:nvSpPr>
          <p:cNvPr id="8" name="MH_SubTitle_1"/>
          <p:cNvSpPr txBox="1">
            <a:spLocks noChangeArrowheads="1"/>
          </p:cNvSpPr>
          <p:nvPr>
            <p:custDataLst>
              <p:tags r:id="rId2"/>
            </p:custDataLst>
          </p:nvPr>
        </p:nvSpPr>
        <p:spPr bwMode="auto">
          <a:xfrm>
            <a:off x="1106819" y="1558189"/>
            <a:ext cx="20066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en-US" altLang="zh-CN" sz="1600" dirty="0">
              <a:latin typeface="华文行楷" panose="02010800040101010101" pitchFamily="2" charset="-122"/>
              <a:ea typeface="华文行楷" panose="02010800040101010101" pitchFamily="2" charset="-122"/>
            </a:endParaRPr>
          </a:p>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zh-CN" altLang="en-US" sz="1600" dirty="0">
              <a:latin typeface="华文行楷" panose="02010800040101010101" pitchFamily="2" charset="-122"/>
              <a:ea typeface="华文行楷" panose="02010800040101010101" pitchFamily="2" charset="-122"/>
            </a:endParaRPr>
          </a:p>
        </p:txBody>
      </p:sp>
      <p:sp>
        <p:nvSpPr>
          <p:cNvPr id="9" name="MH_SubTitle_3"/>
          <p:cNvSpPr txBox="1">
            <a:spLocks noChangeArrowheads="1"/>
          </p:cNvSpPr>
          <p:nvPr>
            <p:custDataLst>
              <p:tags r:id="rId3"/>
            </p:custDataLst>
          </p:nvPr>
        </p:nvSpPr>
        <p:spPr bwMode="auto">
          <a:xfrm>
            <a:off x="5932044" y="1261322"/>
            <a:ext cx="20066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en-US" altLang="zh-CN" sz="1600" dirty="0">
              <a:latin typeface="华文行楷" panose="02010800040101010101" pitchFamily="2" charset="-122"/>
              <a:ea typeface="华文行楷" panose="02010800040101010101" pitchFamily="2" charset="-122"/>
            </a:endParaRPr>
          </a:p>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zh-CN" altLang="en-US" sz="1600" dirty="0">
              <a:latin typeface="华文行楷" panose="02010800040101010101" pitchFamily="2" charset="-122"/>
              <a:ea typeface="华文行楷" panose="02010800040101010101" pitchFamily="2" charset="-122"/>
            </a:endParaRPr>
          </a:p>
        </p:txBody>
      </p:sp>
      <p:sp>
        <p:nvSpPr>
          <p:cNvPr id="10" name="MH_SubTitle_2"/>
          <p:cNvSpPr txBox="1">
            <a:spLocks noChangeArrowheads="1"/>
          </p:cNvSpPr>
          <p:nvPr>
            <p:custDataLst>
              <p:tags r:id="rId4"/>
            </p:custDataLst>
          </p:nvPr>
        </p:nvSpPr>
        <p:spPr bwMode="auto">
          <a:xfrm>
            <a:off x="1127283" y="3408031"/>
            <a:ext cx="2008187"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en-US" altLang="zh-CN" sz="1600" dirty="0">
              <a:latin typeface="华文行楷" panose="02010800040101010101" pitchFamily="2" charset="-122"/>
              <a:ea typeface="华文行楷" panose="02010800040101010101" pitchFamily="2" charset="-122"/>
            </a:endParaRPr>
          </a:p>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zh-CN" altLang="en-US" sz="1600" dirty="0">
              <a:latin typeface="华文行楷" panose="02010800040101010101" pitchFamily="2" charset="-122"/>
              <a:ea typeface="华文行楷" panose="02010800040101010101" pitchFamily="2" charset="-122"/>
            </a:endParaRPr>
          </a:p>
        </p:txBody>
      </p:sp>
      <p:sp>
        <p:nvSpPr>
          <p:cNvPr id="11" name="MH_SubTitle_4"/>
          <p:cNvSpPr txBox="1">
            <a:spLocks noChangeArrowheads="1"/>
          </p:cNvSpPr>
          <p:nvPr>
            <p:custDataLst>
              <p:tags r:id="rId5"/>
            </p:custDataLst>
          </p:nvPr>
        </p:nvSpPr>
        <p:spPr bwMode="auto">
          <a:xfrm>
            <a:off x="5992814" y="3192542"/>
            <a:ext cx="20066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en-US" altLang="zh-CN" sz="1600" dirty="0">
              <a:latin typeface="华文行楷" panose="02010800040101010101" pitchFamily="2" charset="-122"/>
              <a:ea typeface="华文行楷" panose="02010800040101010101" pitchFamily="2" charset="-122"/>
            </a:endParaRPr>
          </a:p>
          <a:p>
            <a:pPr algn="ctr" eaLnBrk="1" hangingPunct="1">
              <a:lnSpc>
                <a:spcPct val="120000"/>
              </a:lnSpc>
            </a:pPr>
            <a:r>
              <a:rPr lang="zh-CN" altLang="en-US" sz="1600" dirty="0">
                <a:latin typeface="华文行楷" panose="02010800040101010101" pitchFamily="2" charset="-122"/>
                <a:ea typeface="华文行楷" panose="02010800040101010101" pitchFamily="2" charset="-122"/>
              </a:rPr>
              <a:t>点击添加标题文字</a:t>
            </a:r>
            <a:endParaRPr lang="zh-CN" altLang="en-US" sz="1600" dirty="0">
              <a:latin typeface="华文行楷" panose="02010800040101010101" pitchFamily="2" charset="-122"/>
              <a:ea typeface="华文行楷" panose="02010800040101010101" pitchFamily="2" charset="-122"/>
            </a:endParaRPr>
          </a:p>
        </p:txBody>
      </p:sp>
      <p:grpSp>
        <p:nvGrpSpPr>
          <p:cNvPr id="22" name="组合 21"/>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4" name="图片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26131" y="1026651"/>
            <a:ext cx="3193201" cy="3320547"/>
          </a:xfrm>
          <a:prstGeom prst="rect">
            <a:avLst/>
          </a:prstGeom>
        </p:spPr>
      </p:pic>
      <p:sp>
        <p:nvSpPr>
          <p:cNvPr id="12" name="TextBox 15"/>
          <p:cNvSpPr txBox="1"/>
          <p:nvPr/>
        </p:nvSpPr>
        <p:spPr>
          <a:xfrm>
            <a:off x="1858" y="873769"/>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
                                        </p:tgtEl>
                                        <p:attrNameLst>
                                          <p:attrName>ppt_y</p:attrName>
                                        </p:attrNameLst>
                                      </p:cBhvr>
                                      <p:tavLst>
                                        <p:tav tm="0">
                                          <p:val>
                                            <p:strVal val="#ppt_y"/>
                                          </p:val>
                                        </p:tav>
                                        <p:tav tm="100000">
                                          <p:val>
                                            <p:strVal val="#ppt_y"/>
                                          </p:val>
                                        </p:tav>
                                      </p:tavLst>
                                    </p:anim>
                                    <p:anim calcmode="lin" valueType="num">
                                      <p:cBhvr>
                                        <p:cTn id="1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0"/>
                                        </p:tgtEl>
                                        <p:attrNameLst>
                                          <p:attrName>ppt_y</p:attrName>
                                        </p:attrNameLst>
                                      </p:cBhvr>
                                      <p:tavLst>
                                        <p:tav tm="0">
                                          <p:val>
                                            <p:strVal val="#ppt_y"/>
                                          </p:val>
                                        </p:tav>
                                        <p:tav tm="100000">
                                          <p:val>
                                            <p:strVal val="#ppt_y"/>
                                          </p:val>
                                        </p:tav>
                                      </p:tavLst>
                                    </p:anim>
                                    <p:anim calcmode="lin" valueType="num">
                                      <p:cBhvr>
                                        <p:cTn id="2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50"/>
                                        <p:tgtEl>
                                          <p:spTgt spid="1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1"/>
                                        </p:tgtEl>
                                        <p:attrNameLst>
                                          <p:attrName>ppt_y</p:attrName>
                                        </p:attrNameLst>
                                      </p:cBhvr>
                                      <p:tavLst>
                                        <p:tav tm="0">
                                          <p:val>
                                            <p:strVal val="#ppt_y"/>
                                          </p:val>
                                        </p:tav>
                                        <p:tav tm="100000">
                                          <p:val>
                                            <p:strVal val="#ppt_y"/>
                                          </p:val>
                                        </p:tav>
                                      </p:tavLst>
                                    </p:anim>
                                    <p:anim calcmode="lin" valueType="num">
                                      <p:cBhvr>
                                        <p:cTn id="3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descr="4db8dff1a7369323913a1076b6d4e7bc"/>
          <p:cNvPicPr>
            <a:picLocks noChangeAspect="1"/>
          </p:cNvPicPr>
          <p:nvPr/>
        </p:nvPicPr>
        <p:blipFill>
          <a:blip r:embed="rId1"/>
          <a:stretch>
            <a:fillRect/>
          </a:stretch>
        </p:blipFill>
        <p:spPr>
          <a:xfrm>
            <a:off x="-8890" y="9310"/>
            <a:ext cx="9161780" cy="2266950"/>
          </a:xfrm>
          <a:prstGeom prst="rect">
            <a:avLst/>
          </a:prstGeom>
        </p:spPr>
      </p:pic>
      <p:sp>
        <p:nvSpPr>
          <p:cNvPr id="19" name="TextBox 18"/>
          <p:cNvSpPr txBox="1"/>
          <p:nvPr/>
        </p:nvSpPr>
        <p:spPr>
          <a:xfrm>
            <a:off x="6404451" y="1434703"/>
            <a:ext cx="1252025" cy="2785378"/>
          </a:xfrm>
          <a:prstGeom prst="rect">
            <a:avLst/>
          </a:prstGeom>
          <a:noFill/>
        </p:spPr>
        <p:txBody>
          <a:bodyPr wrap="square" rtlCol="0">
            <a:spAutoFit/>
          </a:bodyPr>
          <a:lstStyle>
            <a:defPPr>
              <a:defRPr lang="zh-CN"/>
            </a:defPPr>
            <a:lvl1pPr algn="just">
              <a:lnSpc>
                <a:spcPts val="1500"/>
              </a:lnSpc>
              <a:defRPr sz="1200">
                <a:latin typeface="微软雅黑" panose="020B0503020204020204" pitchFamily="34" charset="-122"/>
                <a:ea typeface="微软雅黑" panose="020B0503020204020204" pitchFamily="34" charset="-122"/>
              </a:defRPr>
            </a:lvl1pPr>
          </a:lstStyle>
          <a:p>
            <a:r>
              <a:rPr lang="zh-CN" altLang="en-US" sz="1600" dirty="0">
                <a:latin typeface="华文行楷" panose="02010800040101010101" pitchFamily="2" charset="-122"/>
                <a:ea typeface="华文行楷" panose="02010800040101010101" pitchFamily="2" charset="-122"/>
              </a:rPr>
              <a:t>单击添加您的文本单击添加您的文本单击添加您的文本单击添加您的文本单击添加您的文本单击添加您的文本单击添加您的文本单击添加您的文本</a:t>
            </a:r>
            <a:endParaRPr lang="zh-CN" altLang="en-US" sz="1600" dirty="0">
              <a:latin typeface="华文行楷" panose="02010800040101010101" pitchFamily="2" charset="-122"/>
              <a:ea typeface="华文行楷" panose="02010800040101010101" pitchFamily="2" charset="-122"/>
            </a:endParaRPr>
          </a:p>
          <a:p>
            <a:endParaRPr lang="zh-CN" altLang="en-US" sz="1600" dirty="0">
              <a:latin typeface="华文行楷" panose="02010800040101010101" pitchFamily="2" charset="-122"/>
              <a:ea typeface="华文行楷" panose="02010800040101010101" pitchFamily="2" charset="-122"/>
            </a:endParaRPr>
          </a:p>
        </p:txBody>
      </p:sp>
      <p:grpSp>
        <p:nvGrpSpPr>
          <p:cNvPr id="32" name="组合 31"/>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7790" y="1359693"/>
            <a:ext cx="2592288" cy="2592288"/>
          </a:xfrm>
          <a:prstGeom prst="rect">
            <a:avLst/>
          </a:prstGeom>
        </p:spPr>
      </p:pic>
      <p:sp>
        <p:nvSpPr>
          <p:cNvPr id="37" name="文本框 36"/>
          <p:cNvSpPr txBox="1"/>
          <p:nvPr/>
        </p:nvSpPr>
        <p:spPr>
          <a:xfrm>
            <a:off x="4211960" y="2276260"/>
            <a:ext cx="1623449" cy="830997"/>
          </a:xfrm>
          <a:prstGeom prst="rect">
            <a:avLst/>
          </a:prstGeom>
          <a:noFill/>
        </p:spPr>
        <p:txBody>
          <a:bodyPr wrap="square" rtlCol="0">
            <a:spAutoFit/>
          </a:bodyPr>
          <a:lstStyle/>
          <a:p>
            <a:r>
              <a:rPr lang="zh-CN" altLang="en-US" sz="2400" b="1" dirty="0">
                <a:latin typeface="华文行楷" panose="02010800040101010101" pitchFamily="2" charset="-122"/>
                <a:ea typeface="华文行楷" panose="02010800040101010101" pitchFamily="2" charset="-122"/>
              </a:rPr>
              <a:t>单击此处添加标题</a:t>
            </a:r>
            <a:endParaRPr lang="zh-CN" altLang="en-US" sz="2400" b="1" dirty="0">
              <a:latin typeface="华文行楷" panose="02010800040101010101" pitchFamily="2" charset="-122"/>
              <a:ea typeface="华文行楷" panose="02010800040101010101" pitchFamily="2"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176" y="2004723"/>
            <a:ext cx="2087748" cy="1892891"/>
          </a:xfrm>
          <a:prstGeom prst="rect">
            <a:avLst/>
          </a:prstGeom>
          <a:ln w="88900" cap="sq" cmpd="thickThin">
            <a:solidFill>
              <a:srgbClr val="000000"/>
            </a:solidFill>
            <a:prstDash val="solid"/>
            <a:miter lim="800000"/>
            <a:headEnd/>
            <a:tailEnd/>
          </a:ln>
          <a:effectLst>
            <a:innerShdw blurRad="76200">
              <a:srgbClr val="000000"/>
            </a:innerShdw>
          </a:effectLst>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5"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anim calcmode="lin" valueType="num">
                                      <p:cBhvr>
                                        <p:cTn id="18" dur="500" fill="hold"/>
                                        <p:tgtEl>
                                          <p:spTgt spid="26"/>
                                        </p:tgtEl>
                                        <p:attrNameLst>
                                          <p:attrName>ppt_w</p:attrName>
                                        </p:attrNameLst>
                                      </p:cBhvr>
                                      <p:tavLst>
                                        <p:tav tm="0" fmla="#ppt_w*sin(2.5*pi*$)">
                                          <p:val>
                                            <p:fltVal val="0"/>
                                          </p:val>
                                        </p:tav>
                                        <p:tav tm="100000">
                                          <p:val>
                                            <p:fltVal val="1"/>
                                          </p:val>
                                        </p:tav>
                                      </p:tavLst>
                                    </p:anim>
                                    <p:anim calcmode="lin" valueType="num">
                                      <p:cBhvr>
                                        <p:cTn id="19" dur="500" fill="hold"/>
                                        <p:tgtEl>
                                          <p:spTgt spid="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descr="4db8dff1a7369323913a1076b6d4e7bc"/>
          <p:cNvPicPr>
            <a:picLocks noChangeAspect="1"/>
          </p:cNvPicPr>
          <p:nvPr/>
        </p:nvPicPr>
        <p:blipFill>
          <a:blip r:embed="rId1"/>
          <a:stretch>
            <a:fillRect/>
          </a:stretch>
        </p:blipFill>
        <p:spPr>
          <a:xfrm>
            <a:off x="-17780" y="-20615"/>
            <a:ext cx="9161780" cy="2266950"/>
          </a:xfrm>
          <a:prstGeom prst="rect">
            <a:avLst/>
          </a:prstGeom>
        </p:spPr>
      </p:pic>
      <p:sp>
        <p:nvSpPr>
          <p:cNvPr id="29" name="TextBox 28"/>
          <p:cNvSpPr txBox="1"/>
          <p:nvPr/>
        </p:nvSpPr>
        <p:spPr>
          <a:xfrm>
            <a:off x="2729802" y="1974632"/>
            <a:ext cx="2300527" cy="857158"/>
          </a:xfrm>
          <a:prstGeom prst="rect">
            <a:avLst/>
          </a:prstGeom>
          <a:noFill/>
        </p:spPr>
        <p:txBody>
          <a:bodyPr wrap="square" rtlCol="0">
            <a:spAutoFit/>
          </a:bodyPr>
          <a:lstStyle/>
          <a:p>
            <a:pPr algn="just">
              <a:lnSpc>
                <a:spcPct val="120000"/>
              </a:lnSpc>
            </a:pPr>
            <a:r>
              <a:rPr lang="zh-CN" altLang="en-US" sz="1400" dirty="0">
                <a:latin typeface="华文行楷" panose="02010800040101010101" pitchFamily="2" charset="-122"/>
                <a:ea typeface="华文行楷" panose="02010800040101010101" pitchFamily="2" charset="-122"/>
              </a:rPr>
              <a:t>单击添加您的文本单击添加您的文本单击添加您的文本单击添加您的文本</a:t>
            </a:r>
            <a:endParaRPr lang="zh-CN" altLang="en-US" sz="1400" dirty="0">
              <a:latin typeface="华文行楷" panose="02010800040101010101" pitchFamily="2" charset="-122"/>
              <a:ea typeface="华文行楷" panose="02010800040101010101" pitchFamily="2" charset="-122"/>
            </a:endParaRPr>
          </a:p>
        </p:txBody>
      </p:sp>
      <p:sp>
        <p:nvSpPr>
          <p:cNvPr id="39" name="TextBox 38"/>
          <p:cNvSpPr txBox="1"/>
          <p:nvPr/>
        </p:nvSpPr>
        <p:spPr>
          <a:xfrm>
            <a:off x="1157050" y="3449483"/>
            <a:ext cx="2300526" cy="857158"/>
          </a:xfrm>
          <a:prstGeom prst="rect">
            <a:avLst/>
          </a:prstGeom>
          <a:noFill/>
        </p:spPr>
        <p:txBody>
          <a:bodyPr wrap="square" rtlCol="0">
            <a:spAutoFit/>
          </a:bodyPr>
          <a:lstStyle/>
          <a:p>
            <a:pPr algn="just">
              <a:lnSpc>
                <a:spcPct val="120000"/>
              </a:lnSpc>
            </a:pPr>
            <a:r>
              <a:rPr lang="zh-CN" altLang="en-US" sz="1400" dirty="0">
                <a:latin typeface="华文行楷" panose="02010800040101010101" pitchFamily="2" charset="-122"/>
                <a:ea typeface="华文行楷" panose="02010800040101010101" pitchFamily="2" charset="-122"/>
              </a:rPr>
              <a:t>单击添加您的文本单击添加您的文本单击添加您的文本单击添加您的文本</a:t>
            </a:r>
            <a:endParaRPr lang="zh-CN" altLang="en-US" sz="1400" dirty="0">
              <a:latin typeface="华文行楷" panose="02010800040101010101" pitchFamily="2" charset="-122"/>
              <a:ea typeface="华文行楷" panose="02010800040101010101" pitchFamily="2" charset="-122"/>
            </a:endParaRPr>
          </a:p>
        </p:txBody>
      </p:sp>
      <p:sp>
        <p:nvSpPr>
          <p:cNvPr id="41" name="矩形 40"/>
          <p:cNvSpPr/>
          <p:nvPr/>
        </p:nvSpPr>
        <p:spPr>
          <a:xfrm>
            <a:off x="1763688" y="956829"/>
            <a:ext cx="2236510" cy="400110"/>
          </a:xfrm>
          <a:prstGeom prst="rect">
            <a:avLst/>
          </a:prstGeom>
        </p:spPr>
        <p:txBody>
          <a:bodyPr wrap="none">
            <a:spAutoFit/>
          </a:bodyPr>
          <a:lstStyle/>
          <a:p>
            <a:pPr algn="ctr"/>
            <a:r>
              <a:rPr lang="zh-CN" altLang="en-US" sz="2000" b="1" dirty="0">
                <a:solidFill>
                  <a:srgbClr val="FF0000"/>
                </a:solidFill>
                <a:latin typeface="华文行楷" panose="02010800040101010101" pitchFamily="2" charset="-122"/>
                <a:ea typeface="华文行楷" panose="02010800040101010101" pitchFamily="2" charset="-122"/>
              </a:rPr>
              <a:t>单击此处添加标题</a:t>
            </a:r>
            <a:endParaRPr lang="zh-CN" altLang="en-US" sz="2000" b="1" dirty="0">
              <a:solidFill>
                <a:srgbClr val="FF0000"/>
              </a:solidFill>
              <a:latin typeface="华文行楷" panose="02010800040101010101" pitchFamily="2" charset="-122"/>
              <a:ea typeface="华文行楷" panose="02010800040101010101" pitchFamily="2" charset="-122"/>
            </a:endParaRPr>
          </a:p>
        </p:txBody>
      </p:sp>
      <p:grpSp>
        <p:nvGrpSpPr>
          <p:cNvPr id="42" name="组合 41"/>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43" name="图片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44" name="图片 4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4210" y="415299"/>
            <a:ext cx="2975646" cy="4461291"/>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80" y="339136"/>
            <a:ext cx="1908722" cy="203684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anim calcmode="lin" valueType="num">
                                      <p:cBhvr>
                                        <p:cTn id="14" dur="500" fill="hold"/>
                                        <p:tgtEl>
                                          <p:spTgt spid="29"/>
                                        </p:tgtEl>
                                        <p:attrNameLst>
                                          <p:attrName>ppt_x</p:attrName>
                                        </p:attrNameLst>
                                      </p:cBhvr>
                                      <p:tavLst>
                                        <p:tav tm="0">
                                          <p:val>
                                            <p:fltVal val="0.5"/>
                                          </p:val>
                                        </p:tav>
                                        <p:tav tm="100000">
                                          <p:val>
                                            <p:strVal val="#ppt_x"/>
                                          </p:val>
                                        </p:tav>
                                      </p:tavLst>
                                    </p:anim>
                                    <p:anim calcmode="lin" valueType="num">
                                      <p:cBhvr>
                                        <p:cTn id="15" dur="500" fill="hold"/>
                                        <p:tgtEl>
                                          <p:spTgt spid="29"/>
                                        </p:tgtEl>
                                        <p:attrNameLst>
                                          <p:attrName>ppt_y</p:attrName>
                                        </p:attrNameLst>
                                      </p:cBhvr>
                                      <p:tavLst>
                                        <p:tav tm="0">
                                          <p:val>
                                            <p:fltVal val="0.5"/>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3" presetClass="entr" presetSubtype="52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anim calcmode="lin" valueType="num">
                                      <p:cBhvr>
                                        <p:cTn id="31" dur="500" fill="hold"/>
                                        <p:tgtEl>
                                          <p:spTgt spid="39"/>
                                        </p:tgtEl>
                                        <p:attrNameLst>
                                          <p:attrName>ppt_x</p:attrName>
                                        </p:attrNameLst>
                                      </p:cBhvr>
                                      <p:tavLst>
                                        <p:tav tm="0">
                                          <p:val>
                                            <p:fltVal val="0.5"/>
                                          </p:val>
                                        </p:tav>
                                        <p:tav tm="100000">
                                          <p:val>
                                            <p:strVal val="#ppt_x"/>
                                          </p:val>
                                        </p:tav>
                                      </p:tavLst>
                                    </p:anim>
                                    <p:anim calcmode="lin" valueType="num">
                                      <p:cBhvr>
                                        <p:cTn id="32" dur="500" fill="hold"/>
                                        <p:tgtEl>
                                          <p:spTgt spid="3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9"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图片 31" descr="4db8dff1a7369323913a1076b6d4e7bc"/>
          <p:cNvPicPr>
            <a:picLocks noChangeAspect="1"/>
          </p:cNvPicPr>
          <p:nvPr/>
        </p:nvPicPr>
        <p:blipFill>
          <a:blip r:embed="rId1"/>
          <a:stretch>
            <a:fillRect/>
          </a:stretch>
        </p:blipFill>
        <p:spPr>
          <a:xfrm>
            <a:off x="-8890" y="16040"/>
            <a:ext cx="9161780" cy="2266950"/>
          </a:xfrm>
          <a:prstGeom prst="rect">
            <a:avLst/>
          </a:prstGeom>
        </p:spPr>
      </p:pic>
      <p:cxnSp>
        <p:nvCxnSpPr>
          <p:cNvPr id="19" name="直接连接符 18"/>
          <p:cNvCxnSpPr/>
          <p:nvPr/>
        </p:nvCxnSpPr>
        <p:spPr>
          <a:xfrm>
            <a:off x="3496084" y="2183888"/>
            <a:ext cx="2692710" cy="0"/>
          </a:xfrm>
          <a:prstGeom prst="line">
            <a:avLst/>
          </a:prstGeom>
          <a:ln w="3175">
            <a:solidFill>
              <a:schemeClr val="tx1">
                <a:lumMod val="75000"/>
                <a:lumOff val="2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496084" y="1847062"/>
            <a:ext cx="2447716" cy="338554"/>
          </a:xfrm>
          <a:prstGeom prst="rect">
            <a:avLst/>
          </a:prstGeom>
          <a:noFill/>
        </p:spPr>
        <p:txBody>
          <a:bodyPr wrap="square" rtlCol="0">
            <a:spAutoFit/>
          </a:bodyPr>
          <a:lstStyle/>
          <a:p>
            <a:r>
              <a:rPr lang="zh-CN" altLang="en-US" sz="1600" b="1" dirty="0">
                <a:solidFill>
                  <a:srgbClr val="FF0000"/>
                </a:solidFill>
                <a:latin typeface="华文行楷" panose="02010800040101010101" pitchFamily="2" charset="-122"/>
                <a:ea typeface="华文行楷" panose="02010800040101010101" pitchFamily="2" charset="-122"/>
              </a:rPr>
              <a:t>单击此处添加标题</a:t>
            </a:r>
            <a:endParaRPr lang="zh-CN" altLang="en-US" sz="1600" b="1" dirty="0">
              <a:solidFill>
                <a:srgbClr val="FF0000"/>
              </a:solidFill>
              <a:latin typeface="华文行楷" panose="02010800040101010101" pitchFamily="2" charset="-122"/>
              <a:ea typeface="华文行楷" panose="02010800040101010101" pitchFamily="2" charset="-122"/>
            </a:endParaRPr>
          </a:p>
        </p:txBody>
      </p:sp>
      <p:sp>
        <p:nvSpPr>
          <p:cNvPr id="21" name="TextBox 20"/>
          <p:cNvSpPr txBox="1"/>
          <p:nvPr/>
        </p:nvSpPr>
        <p:spPr>
          <a:xfrm>
            <a:off x="3496083" y="2212463"/>
            <a:ext cx="3985207" cy="523220"/>
          </a:xfrm>
          <a:prstGeom prst="rect">
            <a:avLst/>
          </a:prstGeom>
          <a:noFill/>
        </p:spPr>
        <p:txBody>
          <a:bodyPr wrap="square" rtlCol="0">
            <a:spAutoFit/>
          </a:bodyPr>
          <a:lstStyle/>
          <a:p>
            <a:pPr algn="just"/>
            <a:r>
              <a:rPr lang="zh-CN" altLang="en-US" sz="1400" dirty="0">
                <a:solidFill>
                  <a:schemeClr val="tx1">
                    <a:lumMod val="75000"/>
                    <a:lumOff val="25000"/>
                  </a:schemeClr>
                </a:solidFill>
                <a:latin typeface="华文行楷" panose="02010800040101010101" pitchFamily="2" charset="-122"/>
                <a:ea typeface="华文行楷" panose="02010800040101010101" pitchFamily="2" charset="-122"/>
              </a:rPr>
              <a:t>单击添加您的文本单击添加您的文本单击添加您的文本单击添加您的文本</a:t>
            </a:r>
            <a:endParaRPr lang="zh-CN" altLang="en-US" sz="1400" dirty="0">
              <a:solidFill>
                <a:schemeClr val="tx1">
                  <a:lumMod val="75000"/>
                  <a:lumOff val="25000"/>
                </a:schemeClr>
              </a:solidFill>
              <a:latin typeface="华文行楷" panose="02010800040101010101" pitchFamily="2" charset="-122"/>
              <a:ea typeface="华文行楷" panose="02010800040101010101" pitchFamily="2" charset="-122"/>
            </a:endParaRPr>
          </a:p>
        </p:txBody>
      </p:sp>
      <p:cxnSp>
        <p:nvCxnSpPr>
          <p:cNvPr id="29" name="直接连接符 28"/>
          <p:cNvCxnSpPr/>
          <p:nvPr/>
        </p:nvCxnSpPr>
        <p:spPr>
          <a:xfrm>
            <a:off x="3251090" y="3790540"/>
            <a:ext cx="2692710" cy="0"/>
          </a:xfrm>
          <a:prstGeom prst="line">
            <a:avLst/>
          </a:prstGeom>
          <a:ln w="3175">
            <a:solidFill>
              <a:schemeClr val="tx1">
                <a:lumMod val="75000"/>
                <a:lumOff val="2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251090" y="3453714"/>
            <a:ext cx="2447716" cy="338554"/>
          </a:xfrm>
          <a:prstGeom prst="rect">
            <a:avLst/>
          </a:prstGeom>
          <a:noFill/>
        </p:spPr>
        <p:txBody>
          <a:bodyPr wrap="square" rtlCol="0">
            <a:spAutoFit/>
          </a:bodyPr>
          <a:lstStyle/>
          <a:p>
            <a:r>
              <a:rPr lang="zh-CN" altLang="en-US" sz="1600" b="1" dirty="0">
                <a:solidFill>
                  <a:srgbClr val="C00000"/>
                </a:solidFill>
                <a:latin typeface="华文行楷" panose="02010800040101010101" pitchFamily="2" charset="-122"/>
                <a:ea typeface="华文行楷" panose="02010800040101010101" pitchFamily="2" charset="-122"/>
              </a:rPr>
              <a:t>单击此处添加标题</a:t>
            </a:r>
            <a:endParaRPr lang="zh-CN" altLang="en-US" sz="1600" b="1" dirty="0">
              <a:solidFill>
                <a:srgbClr val="C00000"/>
              </a:solidFill>
              <a:latin typeface="华文行楷" panose="02010800040101010101" pitchFamily="2" charset="-122"/>
              <a:ea typeface="华文行楷" panose="02010800040101010101" pitchFamily="2" charset="-122"/>
            </a:endParaRPr>
          </a:p>
        </p:txBody>
      </p:sp>
      <p:sp>
        <p:nvSpPr>
          <p:cNvPr id="31" name="TextBox 30"/>
          <p:cNvSpPr txBox="1"/>
          <p:nvPr/>
        </p:nvSpPr>
        <p:spPr>
          <a:xfrm>
            <a:off x="3251089" y="3819115"/>
            <a:ext cx="3985207" cy="523220"/>
          </a:xfrm>
          <a:prstGeom prst="rect">
            <a:avLst/>
          </a:prstGeom>
          <a:noFill/>
        </p:spPr>
        <p:txBody>
          <a:bodyPr wrap="square" rtlCol="0">
            <a:spAutoFit/>
          </a:bodyPr>
          <a:lstStyle/>
          <a:p>
            <a:pPr algn="just"/>
            <a:r>
              <a:rPr lang="zh-CN" altLang="en-US" sz="1400" dirty="0">
                <a:solidFill>
                  <a:schemeClr val="tx1">
                    <a:lumMod val="75000"/>
                    <a:lumOff val="25000"/>
                  </a:schemeClr>
                </a:solidFill>
                <a:latin typeface="华文行楷" panose="02010800040101010101" pitchFamily="2" charset="-122"/>
                <a:ea typeface="华文行楷" panose="02010800040101010101" pitchFamily="2" charset="-122"/>
              </a:rPr>
              <a:t>单击添加您的文本单击添加您的文本单击添加您的文本单击添加您的文本</a:t>
            </a:r>
            <a:endParaRPr lang="zh-CN" altLang="en-US" sz="1400" dirty="0">
              <a:solidFill>
                <a:schemeClr val="tx1">
                  <a:lumMod val="75000"/>
                  <a:lumOff val="25000"/>
                </a:schemeClr>
              </a:solidFill>
              <a:latin typeface="华文行楷" panose="02010800040101010101" pitchFamily="2" charset="-122"/>
              <a:ea typeface="华文行楷" panose="02010800040101010101" pitchFamily="2" charset="-122"/>
            </a:endParaRPr>
          </a:p>
        </p:txBody>
      </p:sp>
      <p:grpSp>
        <p:nvGrpSpPr>
          <p:cNvPr id="34" name="组合 33"/>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634" y="1075055"/>
            <a:ext cx="3073455" cy="3058398"/>
          </a:xfrm>
          <a:prstGeom prst="rect">
            <a:avLst/>
          </a:prstGeom>
        </p:spPr>
      </p:pic>
      <p:sp>
        <p:nvSpPr>
          <p:cNvPr id="40" name="文本框 39"/>
          <p:cNvSpPr txBox="1"/>
          <p:nvPr/>
        </p:nvSpPr>
        <p:spPr>
          <a:xfrm>
            <a:off x="1039960" y="2093773"/>
            <a:ext cx="1728192" cy="1077218"/>
          </a:xfrm>
          <a:prstGeom prst="rect">
            <a:avLst/>
          </a:prstGeom>
          <a:noFill/>
        </p:spPr>
        <p:txBody>
          <a:bodyPr wrap="square" rtlCol="0">
            <a:spAutoFit/>
          </a:bodyPr>
          <a:lstStyle/>
          <a:p>
            <a:r>
              <a:rPr lang="zh-CN" altLang="en-US" sz="3200" dirty="0">
                <a:latin typeface="华文行楷" panose="02010800040101010101" pitchFamily="2" charset="-122"/>
                <a:ea typeface="华文行楷" panose="02010800040101010101" pitchFamily="2" charset="-122"/>
              </a:rPr>
              <a:t>点此输入标题</a:t>
            </a:r>
            <a:endParaRPr lang="zh-CN" altLang="en-US" sz="32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anim calcmode="lin" valueType="num">
                                      <p:cBhvr>
                                        <p:cTn id="14" dur="500" fill="hold"/>
                                        <p:tgtEl>
                                          <p:spTgt spid="20"/>
                                        </p:tgtEl>
                                        <p:attrNameLst>
                                          <p:attrName>ppt_x</p:attrName>
                                        </p:attrNameLst>
                                      </p:cBhvr>
                                      <p:tavLst>
                                        <p:tav tm="0">
                                          <p:val>
                                            <p:strVal val="#ppt_x"/>
                                          </p:val>
                                        </p:tav>
                                        <p:tav tm="100000">
                                          <p:val>
                                            <p:strVal val="#ppt_x"/>
                                          </p:val>
                                        </p:tav>
                                      </p:tavLst>
                                    </p:anim>
                                    <p:anim calcmode="lin" valueType="num">
                                      <p:cBhvr>
                                        <p:cTn id="15" dur="5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1000"/>
                                        <p:tgtEl>
                                          <p:spTgt spid="39"/>
                                        </p:tgtEl>
                                      </p:cBhvr>
                                    </p:animEffect>
                                    <p:anim calcmode="lin" valueType="num">
                                      <p:cBhvr>
                                        <p:cTn id="19" dur="1000" fill="hold"/>
                                        <p:tgtEl>
                                          <p:spTgt spid="39"/>
                                        </p:tgtEl>
                                        <p:attrNameLst>
                                          <p:attrName>ppt_x</p:attrName>
                                        </p:attrNameLst>
                                      </p:cBhvr>
                                      <p:tavLst>
                                        <p:tav tm="0">
                                          <p:val>
                                            <p:strVal val="#ppt_x"/>
                                          </p:val>
                                        </p:tav>
                                        <p:tav tm="100000">
                                          <p:val>
                                            <p:strVal val="#ppt_x"/>
                                          </p:val>
                                        </p:tav>
                                      </p:tavLst>
                                    </p:anim>
                                    <p:anim calcmode="lin" valueType="num">
                                      <p:cBhvr>
                                        <p:cTn id="20" dur="10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anim calcmode="lin" valueType="num">
                                      <p:cBhvr>
                                        <p:cTn id="29" dur="500" fill="hold"/>
                                        <p:tgtEl>
                                          <p:spTgt spid="21"/>
                                        </p:tgtEl>
                                        <p:attrNameLst>
                                          <p:attrName>ppt_x</p:attrName>
                                        </p:attrNameLst>
                                      </p:cBhvr>
                                      <p:tavLst>
                                        <p:tav tm="0">
                                          <p:val>
                                            <p:strVal val="#ppt_x"/>
                                          </p:val>
                                        </p:tav>
                                        <p:tav tm="100000">
                                          <p:val>
                                            <p:strVal val="#ppt_x"/>
                                          </p:val>
                                        </p:tav>
                                      </p:tavLst>
                                    </p:anim>
                                    <p:anim calcmode="lin" valueType="num">
                                      <p:cBhvr>
                                        <p:cTn id="30" dur="500" fill="hold"/>
                                        <p:tgtEl>
                                          <p:spTgt spid="2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anim calcmode="lin" valueType="num">
                                      <p:cBhvr>
                                        <p:cTn id="35" dur="500" fill="hold"/>
                                        <p:tgtEl>
                                          <p:spTgt spid="30"/>
                                        </p:tgtEl>
                                        <p:attrNameLst>
                                          <p:attrName>ppt_x</p:attrName>
                                        </p:attrNameLst>
                                      </p:cBhvr>
                                      <p:tavLst>
                                        <p:tav tm="0">
                                          <p:val>
                                            <p:strVal val="#ppt_x"/>
                                          </p:val>
                                        </p:tav>
                                        <p:tav tm="100000">
                                          <p:val>
                                            <p:strVal val="#ppt_x"/>
                                          </p:val>
                                        </p:tav>
                                      </p:tavLst>
                                    </p:anim>
                                    <p:anim calcmode="lin" valueType="num">
                                      <p:cBhvr>
                                        <p:cTn id="36" dur="500" fill="hold"/>
                                        <p:tgtEl>
                                          <p:spTgt spid="30"/>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anim calcmode="lin" valueType="num">
                                      <p:cBhvr>
                                        <p:cTn id="45" dur="500" fill="hold"/>
                                        <p:tgtEl>
                                          <p:spTgt spid="31"/>
                                        </p:tgtEl>
                                        <p:attrNameLst>
                                          <p:attrName>ppt_x</p:attrName>
                                        </p:attrNameLst>
                                      </p:cBhvr>
                                      <p:tavLst>
                                        <p:tav tm="0">
                                          <p:val>
                                            <p:strVal val="#ppt_x"/>
                                          </p:val>
                                        </p:tav>
                                        <p:tav tm="100000">
                                          <p:val>
                                            <p:strVal val="#ppt_x"/>
                                          </p:val>
                                        </p:tav>
                                      </p:tavLst>
                                    </p:anim>
                                    <p:anim calcmode="lin" valueType="num">
                                      <p:cBhvr>
                                        <p:cTn id="46"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30" grpId="0"/>
      <p:bldP spid="31"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descr="4db8dff1a7369323913a1076b6d4e7bc"/>
          <p:cNvPicPr>
            <a:picLocks noChangeAspect="1"/>
          </p:cNvPicPr>
          <p:nvPr/>
        </p:nvPicPr>
        <p:blipFill>
          <a:blip r:embed="rId1"/>
          <a:stretch>
            <a:fillRect/>
          </a:stretch>
        </p:blipFill>
        <p:spPr>
          <a:xfrm>
            <a:off x="-8890" y="-58420"/>
            <a:ext cx="9161780" cy="2266950"/>
          </a:xfrm>
          <a:prstGeom prst="rect">
            <a:avLst/>
          </a:prstGeom>
        </p:spPr>
      </p:pic>
      <p:sp>
        <p:nvSpPr>
          <p:cNvPr id="30" name="TextBox 29"/>
          <p:cNvSpPr txBox="1"/>
          <p:nvPr/>
        </p:nvSpPr>
        <p:spPr>
          <a:xfrm>
            <a:off x="6348680" y="1261740"/>
            <a:ext cx="1071718" cy="3170099"/>
          </a:xfrm>
          <a:prstGeom prst="rect">
            <a:avLst/>
          </a:prstGeom>
          <a:noFill/>
        </p:spPr>
        <p:txBody>
          <a:bodyPr wrap="square" rtlCol="0">
            <a:spAutoFit/>
          </a:bodyPr>
          <a:lstStyle/>
          <a:p>
            <a:pPr algn="just">
              <a:lnSpc>
                <a:spcPts val="1500"/>
              </a:lnSpc>
            </a:pPr>
            <a:r>
              <a:rPr lang="zh-CN" altLang="en-US" sz="1400" dirty="0">
                <a:solidFill>
                  <a:srgbClr val="000000"/>
                </a:solidFill>
                <a:latin typeface="华文行楷" panose="02010800040101010101" pitchFamily="2" charset="-122"/>
                <a:ea typeface="华文行楷" panose="02010800040101010101" pitchFamily="2" charset="-122"/>
              </a:rPr>
              <a:t>单击添加您的文本单击添加您的文本单击添加您的文本单击添加您的文本单击添加您的文本单击添加您的文本单击添加您的文本单击添加您的文本</a:t>
            </a:r>
            <a:endParaRPr lang="zh-CN" altLang="en-US" sz="1400" dirty="0">
              <a:solidFill>
                <a:srgbClr val="000000"/>
              </a:solidFill>
              <a:latin typeface="华文行楷" panose="02010800040101010101" pitchFamily="2" charset="-122"/>
              <a:ea typeface="华文行楷" panose="02010800040101010101" pitchFamily="2" charset="-122"/>
            </a:endParaRPr>
          </a:p>
        </p:txBody>
      </p:sp>
      <p:grpSp>
        <p:nvGrpSpPr>
          <p:cNvPr id="32" name="组合 31"/>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2" y="2091530"/>
            <a:ext cx="2810267" cy="2705478"/>
          </a:xfrm>
          <a:prstGeom prst="rect">
            <a:avLst/>
          </a:prstGeom>
        </p:spPr>
      </p:pic>
      <p:sp>
        <p:nvSpPr>
          <p:cNvPr id="31" name="TextBox 15"/>
          <p:cNvSpPr txBox="1"/>
          <p:nvPr/>
        </p:nvSpPr>
        <p:spPr>
          <a:xfrm>
            <a:off x="179512" y="1080388"/>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7824" y="1707654"/>
            <a:ext cx="2810267" cy="26135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50"/>
                                        <p:tgtEl>
                                          <p:spTgt spid="31"/>
                                        </p:tgtEl>
                                      </p:cBhvr>
                                    </p:animEffect>
                                  </p:childTnLst>
                                </p:cTn>
                              </p:par>
                              <p:par>
                                <p:cTn id="18" presetID="42"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 name="图片 4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144" y="272694"/>
            <a:ext cx="8613338" cy="2553056"/>
          </a:xfrm>
          <a:prstGeom prst="rect">
            <a:avLst/>
          </a:prstGeom>
        </p:spPr>
      </p:pic>
      <p:pic>
        <p:nvPicPr>
          <p:cNvPr id="2" name="图片 1" descr="4db8dff1a7369323913a1076b6d4e7bc"/>
          <p:cNvPicPr>
            <a:picLocks noChangeAspect="1"/>
          </p:cNvPicPr>
          <p:nvPr/>
        </p:nvPicPr>
        <p:blipFill>
          <a:blip r:embed="rId2"/>
          <a:stretch>
            <a:fillRect/>
          </a:stretch>
        </p:blipFill>
        <p:spPr>
          <a:xfrm>
            <a:off x="-8890" y="-58420"/>
            <a:ext cx="9161780" cy="2266950"/>
          </a:xfrm>
          <a:prstGeom prst="rect">
            <a:avLst/>
          </a:prstGeom>
        </p:spPr>
      </p:pic>
      <p:sp>
        <p:nvSpPr>
          <p:cNvPr id="37" name="TextBox 36"/>
          <p:cNvSpPr txBox="1"/>
          <p:nvPr/>
        </p:nvSpPr>
        <p:spPr>
          <a:xfrm>
            <a:off x="4355976" y="3063081"/>
            <a:ext cx="4001218" cy="1212640"/>
          </a:xfrm>
          <a:prstGeom prst="rect">
            <a:avLst/>
          </a:prstGeom>
          <a:noFill/>
        </p:spPr>
        <p:txBody>
          <a:bodyPr wrap="square" rtlCol="0">
            <a:spAutoFit/>
          </a:bodyPr>
          <a:lstStyle/>
          <a:p>
            <a:pPr algn="just">
              <a:lnSpc>
                <a:spcPct val="130000"/>
              </a:lnSpc>
            </a:pPr>
            <a:r>
              <a:rPr lang="zh-CN" altLang="en-US" sz="1400" dirty="0">
                <a:solidFill>
                  <a:srgbClr val="000000"/>
                </a:solidFill>
                <a:latin typeface="华文行楷" panose="02010800040101010101" pitchFamily="2" charset="-122"/>
                <a:ea typeface="华文行楷" panose="02010800040101010101" pitchFamily="2" charset="-122"/>
              </a:rPr>
              <a:t>单击添加您的文本单击添加您的文本单击添加您的文本单击添加您的文本单击添加您的文本单击添加您的文本单击添加您的文本单击添加您的文本</a:t>
            </a:r>
            <a:endParaRPr lang="zh-CN" altLang="en-US" sz="1400" dirty="0">
              <a:solidFill>
                <a:srgbClr val="000000"/>
              </a:solidFill>
              <a:latin typeface="华文行楷" panose="02010800040101010101" pitchFamily="2" charset="-122"/>
              <a:ea typeface="华文行楷" panose="02010800040101010101" pitchFamily="2" charset="-122"/>
            </a:endParaRPr>
          </a:p>
        </p:txBody>
      </p:sp>
      <p:grpSp>
        <p:nvGrpSpPr>
          <p:cNvPr id="39" name="组合 38"/>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41" name="图片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sp>
        <p:nvSpPr>
          <p:cNvPr id="14" name="TextBox 15"/>
          <p:cNvSpPr txBox="1"/>
          <p:nvPr/>
        </p:nvSpPr>
        <p:spPr>
          <a:xfrm>
            <a:off x="1547664" y="894925"/>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263" y="2053603"/>
            <a:ext cx="2643799" cy="26437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4db8dff1a7369323913a1076b6d4e7bc"/>
          <p:cNvPicPr>
            <a:picLocks noChangeAspect="1"/>
          </p:cNvPicPr>
          <p:nvPr/>
        </p:nvPicPr>
        <p:blipFill>
          <a:blip r:embed="rId1"/>
          <a:stretch>
            <a:fillRect/>
          </a:stretch>
        </p:blipFill>
        <p:spPr>
          <a:xfrm>
            <a:off x="0" y="22505"/>
            <a:ext cx="9161780" cy="2266950"/>
          </a:xfrm>
          <a:prstGeom prst="rect">
            <a:avLst/>
          </a:prstGeom>
        </p:spPr>
      </p:pic>
      <p:pic>
        <p:nvPicPr>
          <p:cNvPr id="4" name="图片 3"/>
          <p:cNvPicPr>
            <a:picLocks noChangeAspect="1"/>
          </p:cNvPicPr>
          <p:nvPr/>
        </p:nvPicPr>
        <p:blipFill rotWithShape="1">
          <a:blip r:embed="rId2" cstate="print">
            <a:duotone>
              <a:prstClr val="black"/>
              <a:srgbClr val="D9C3A5">
                <a:tint val="50000"/>
                <a:satMod val="180000"/>
              </a:srgbClr>
            </a:duotone>
            <a:extLst>
              <a:ext uri="{28A0092B-C50C-407E-A947-70E740481C1C}">
                <a14:useLocalDpi xmlns:a14="http://schemas.microsoft.com/office/drawing/2010/main" val="0"/>
              </a:ext>
            </a:extLst>
          </a:blip>
          <a:srcRect t="16227" b="24981"/>
          <a:stretch>
            <a:fillRect/>
          </a:stretch>
        </p:blipFill>
        <p:spPr>
          <a:xfrm>
            <a:off x="420315" y="947481"/>
            <a:ext cx="4437368" cy="3813130"/>
          </a:xfrm>
          <a:prstGeom prst="rect">
            <a:avLst/>
          </a:prstGeom>
        </p:spPr>
      </p:pic>
      <p:sp>
        <p:nvSpPr>
          <p:cNvPr id="11" name="文本框 10"/>
          <p:cNvSpPr txBox="1"/>
          <p:nvPr/>
        </p:nvSpPr>
        <p:spPr>
          <a:xfrm>
            <a:off x="1507920" y="1826365"/>
            <a:ext cx="2262158" cy="923330"/>
          </a:xfrm>
          <a:prstGeom prst="rect">
            <a:avLst/>
          </a:prstGeom>
          <a:noFill/>
        </p:spPr>
        <p:txBody>
          <a:bodyPr wrap="none" rtlCol="0">
            <a:spAutoFit/>
          </a:bodyPr>
          <a:lstStyle/>
          <a:p>
            <a:pPr defTabSz="685800">
              <a:defRPr/>
            </a:pPr>
            <a:r>
              <a:rPr lang="zh-CN" altLang="en-US" sz="5400" dirty="0">
                <a:solidFill>
                  <a:prstClr val="black"/>
                </a:solidFill>
                <a:latin typeface="李旭科书法" panose="02000603000000000000" pitchFamily="2" charset="-122"/>
                <a:ea typeface="李旭科书法" panose="02000603000000000000" pitchFamily="2" charset="-122"/>
              </a:rPr>
              <a:t>第三幕</a:t>
            </a:r>
            <a:endParaRPr lang="zh-CN" altLang="en-US" sz="5400" dirty="0">
              <a:solidFill>
                <a:prstClr val="black"/>
              </a:solidFill>
              <a:latin typeface="李旭科书法" panose="02000603000000000000" pitchFamily="2" charset="-122"/>
              <a:ea typeface="李旭科书法" panose="02000603000000000000" pitchFamily="2" charset="-122"/>
            </a:endParaRPr>
          </a:p>
        </p:txBody>
      </p:sp>
      <p:cxnSp>
        <p:nvCxnSpPr>
          <p:cNvPr id="19" name="直接连接符 18"/>
          <p:cNvCxnSpPr/>
          <p:nvPr/>
        </p:nvCxnSpPr>
        <p:spPr>
          <a:xfrm>
            <a:off x="1749483" y="2909669"/>
            <a:ext cx="1897548" cy="0"/>
          </a:xfrm>
          <a:prstGeom prst="line">
            <a:avLst/>
          </a:prstGeom>
          <a:ln w="38100" cmpd="dbl">
            <a:solidFill>
              <a:srgbClr val="614A38"/>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749483" y="3184303"/>
            <a:ext cx="2031325" cy="461665"/>
          </a:xfrm>
          <a:prstGeom prst="rect">
            <a:avLst/>
          </a:prstGeom>
          <a:noFill/>
        </p:spPr>
        <p:txBody>
          <a:bodyPr wrap="none" rtlCol="0">
            <a:spAutoFit/>
          </a:bodyPr>
          <a:lstStyle>
            <a:defPPr>
              <a:defRPr lang="zh-CN"/>
            </a:defPPr>
            <a:lvl1pPr>
              <a:defRPr sz="3600">
                <a:solidFill>
                  <a:srgbClr val="AA7B3C"/>
                </a:solidFill>
                <a:latin typeface="方正大标宋_GBK" panose="03000509000000000000" pitchFamily="65" charset="-122"/>
                <a:ea typeface="方正大标宋_GBK" panose="03000509000000000000" pitchFamily="65" charset="-122"/>
              </a:defRPr>
            </a:lvl1pPr>
          </a:lstStyle>
          <a:p>
            <a:pPr defTabSz="685800">
              <a:defRPr/>
            </a:pPr>
            <a:r>
              <a:rPr lang="zh-CN" altLang="en-US" sz="2400" dirty="0"/>
              <a:t>输入你的标题</a:t>
            </a:r>
            <a:endParaRPr lang="zh-CN" altLang="en-US" sz="2400" dirty="0"/>
          </a:p>
        </p:txBody>
      </p:sp>
      <p:grpSp>
        <p:nvGrpSpPr>
          <p:cNvPr id="20" name="组合 19"/>
          <p:cNvGrpSpPr/>
          <p:nvPr/>
        </p:nvGrpSpPr>
        <p:grpSpPr>
          <a:xfrm>
            <a:off x="-19345" y="4532336"/>
            <a:ext cx="9145270" cy="621563"/>
            <a:chOff x="-1270" y="4476868"/>
            <a:chExt cx="9469814" cy="643621"/>
          </a:xfrm>
          <a:effectLst>
            <a:outerShdw blurRad="203200" dist="50800" dir="16200000" rotWithShape="0">
              <a:srgbClr val="9A0000">
                <a:alpha val="47843"/>
              </a:srgbClr>
            </a:outerShdw>
          </a:effectLst>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7580" y="774369"/>
            <a:ext cx="3998541" cy="35947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500"/>
                                        <p:tgtEl>
                                          <p:spTgt spid="18"/>
                                        </p:tgtEl>
                                      </p:cBhvr>
                                    </p:animEffect>
                                    <p:anim calcmode="lin" valueType="num">
                                      <p:cBhvr>
                                        <p:cTn id="8" dur="1500" fill="hold"/>
                                        <p:tgtEl>
                                          <p:spTgt spid="18"/>
                                        </p:tgtEl>
                                        <p:attrNameLst>
                                          <p:attrName>ppt_x</p:attrName>
                                        </p:attrNameLst>
                                      </p:cBhvr>
                                      <p:tavLst>
                                        <p:tav tm="0">
                                          <p:val>
                                            <p:strVal val="#ppt_x"/>
                                          </p:val>
                                        </p:tav>
                                        <p:tav tm="100000">
                                          <p:val>
                                            <p:strVal val="#ppt_x"/>
                                          </p:val>
                                        </p:tav>
                                      </p:tavLst>
                                    </p:anim>
                                    <p:anim calcmode="lin" valueType="num">
                                      <p:cBhvr>
                                        <p:cTn id="9" dur="1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14" presetClass="entr" presetSubtype="1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37"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250"/>
                                        <p:tgtEl>
                                          <p:spTgt spid="23"/>
                                        </p:tgtEl>
                                      </p:cBhvr>
                                    </p:animEffect>
                                    <p:anim calcmode="lin" valueType="num">
                                      <p:cBhvr>
                                        <p:cTn id="21" dur="1250" fill="hold"/>
                                        <p:tgtEl>
                                          <p:spTgt spid="23"/>
                                        </p:tgtEl>
                                        <p:attrNameLst>
                                          <p:attrName>ppt_x</p:attrName>
                                        </p:attrNameLst>
                                      </p:cBhvr>
                                      <p:tavLst>
                                        <p:tav tm="0">
                                          <p:val>
                                            <p:strVal val="#ppt_x"/>
                                          </p:val>
                                        </p:tav>
                                        <p:tav tm="100000">
                                          <p:val>
                                            <p:strVal val="#ppt_x"/>
                                          </p:val>
                                        </p:tav>
                                      </p:tavLst>
                                    </p:anim>
                                    <p:anim calcmode="lin" valueType="num">
                                      <p:cBhvr>
                                        <p:cTn id="22" dur="1125" decel="100000" fill="hold"/>
                                        <p:tgtEl>
                                          <p:spTgt spid="23"/>
                                        </p:tgtEl>
                                        <p:attrNameLst>
                                          <p:attrName>ppt_y</p:attrName>
                                        </p:attrNameLst>
                                      </p:cBhvr>
                                      <p:tavLst>
                                        <p:tav tm="0">
                                          <p:val>
                                            <p:strVal val="#ppt_y+1"/>
                                          </p:val>
                                        </p:tav>
                                        <p:tav tm="100000">
                                          <p:val>
                                            <p:strVal val="#ppt_y-.03"/>
                                          </p:val>
                                        </p:tav>
                                      </p:tavLst>
                                    </p:anim>
                                    <p:anim calcmode="lin" valueType="num">
                                      <p:cBhvr>
                                        <p:cTn id="23" dur="125" accel="100000" fill="hold">
                                          <p:stCondLst>
                                            <p:cond delay="1125"/>
                                          </p:stCondLst>
                                        </p:cTn>
                                        <p:tgtEl>
                                          <p:spTgt spid="23"/>
                                        </p:tgtEl>
                                        <p:attrNameLst>
                                          <p:attrName>ppt_y</p:attrName>
                                        </p:attrNameLst>
                                      </p:cBhvr>
                                      <p:tavLst>
                                        <p:tav tm="0">
                                          <p:val>
                                            <p:strVal val="#ppt_y-.03"/>
                                          </p:val>
                                        </p:tav>
                                        <p:tav tm="100000">
                                          <p:val>
                                            <p:strVal val="#ppt_y"/>
                                          </p:val>
                                        </p:tav>
                                      </p:tavLst>
                                    </p:anim>
                                  </p:childTnLst>
                                </p:cTn>
                              </p:par>
                              <p:par>
                                <p:cTn id="24" presetID="2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edge">
                                      <p:cBhvr>
                                        <p:cTn id="26" dur="2250"/>
                                        <p:tgtEl>
                                          <p:spTgt spid="11"/>
                                        </p:tgtEl>
                                      </p:cBhvr>
                                    </p:animEffect>
                                  </p:childTnLst>
                                </p:cTn>
                              </p:par>
                              <p:par>
                                <p:cTn id="27" presetID="17" presetClass="entr" presetSubtype="1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strVal val="#ppt_h"/>
                                          </p:val>
                                        </p:tav>
                                        <p:tav tm="100000">
                                          <p:val>
                                            <p:strVal val="#ppt_h"/>
                                          </p:val>
                                        </p:tav>
                                      </p:tavLst>
                                    </p:anim>
                                  </p:childTnLst>
                                </p:cTn>
                              </p:par>
                              <p:par>
                                <p:cTn id="31" presetID="35"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2500"/>
                                        <p:tgtEl>
                                          <p:spTgt spid="38"/>
                                        </p:tgtEl>
                                      </p:cBhvr>
                                    </p:animEffect>
                                    <p:anim calcmode="lin" valueType="num">
                                      <p:cBhvr>
                                        <p:cTn id="34" dur="2500" fill="hold"/>
                                        <p:tgtEl>
                                          <p:spTgt spid="38"/>
                                        </p:tgtEl>
                                        <p:attrNameLst>
                                          <p:attrName>style.rotation</p:attrName>
                                        </p:attrNameLst>
                                      </p:cBhvr>
                                      <p:tavLst>
                                        <p:tav tm="0">
                                          <p:val>
                                            <p:fltVal val="720"/>
                                          </p:val>
                                        </p:tav>
                                        <p:tav tm="100000">
                                          <p:val>
                                            <p:fltVal val="0"/>
                                          </p:val>
                                        </p:tav>
                                      </p:tavLst>
                                    </p:anim>
                                    <p:anim calcmode="lin" valueType="num">
                                      <p:cBhvr>
                                        <p:cTn id="35" dur="2500" fill="hold"/>
                                        <p:tgtEl>
                                          <p:spTgt spid="38"/>
                                        </p:tgtEl>
                                        <p:attrNameLst>
                                          <p:attrName>ppt_h</p:attrName>
                                        </p:attrNameLst>
                                      </p:cBhvr>
                                      <p:tavLst>
                                        <p:tav tm="0">
                                          <p:val>
                                            <p:fltVal val="0"/>
                                          </p:val>
                                        </p:tav>
                                        <p:tav tm="100000">
                                          <p:val>
                                            <p:strVal val="#ppt_h"/>
                                          </p:val>
                                        </p:tav>
                                      </p:tavLst>
                                    </p:anim>
                                    <p:anim calcmode="lin" valueType="num">
                                      <p:cBhvr>
                                        <p:cTn id="36" dur="2500" fill="hold"/>
                                        <p:tgtEl>
                                          <p:spTgt spid="3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descr="4db8dff1a7369323913a1076b6d4e7bc"/>
          <p:cNvPicPr>
            <a:picLocks noChangeAspect="1"/>
          </p:cNvPicPr>
          <p:nvPr/>
        </p:nvPicPr>
        <p:blipFill>
          <a:blip r:embed="rId1"/>
          <a:stretch>
            <a:fillRect/>
          </a:stretch>
        </p:blipFill>
        <p:spPr>
          <a:xfrm>
            <a:off x="-8890" y="-58420"/>
            <a:ext cx="9161780" cy="2266950"/>
          </a:xfrm>
          <a:prstGeom prst="rect">
            <a:avLst/>
          </a:prstGeom>
        </p:spPr>
      </p:pic>
      <p:grpSp>
        <p:nvGrpSpPr>
          <p:cNvPr id="24" name="组合 23"/>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sp>
        <p:nvSpPr>
          <p:cNvPr id="33" name="TextBox 18"/>
          <p:cNvSpPr txBox="1"/>
          <p:nvPr/>
        </p:nvSpPr>
        <p:spPr>
          <a:xfrm>
            <a:off x="2017879" y="2848435"/>
            <a:ext cx="3031040" cy="1054135"/>
          </a:xfrm>
          <a:prstGeom prst="rect">
            <a:avLst/>
          </a:prstGeom>
          <a:noFill/>
        </p:spPr>
        <p:txBody>
          <a:bodyPr wrap="square" rtlCol="0">
            <a:spAutoFit/>
          </a:bodyPr>
          <a:lstStyle>
            <a:defPPr>
              <a:defRPr lang="zh-CN"/>
            </a:defPPr>
            <a:lvl1pPr algn="just">
              <a:lnSpc>
                <a:spcPts val="1500"/>
              </a:lnSpc>
              <a:defRPr sz="1200">
                <a:latin typeface="微软雅黑" panose="020B0503020204020204" pitchFamily="34" charset="-122"/>
                <a:ea typeface="微软雅黑" panose="020B0503020204020204" pitchFamily="34" charset="-122"/>
              </a:defRPr>
            </a:lvl1pPr>
          </a:lstStyle>
          <a:p>
            <a:r>
              <a:rPr lang="zh-CN" altLang="en-US" sz="1400" dirty="0">
                <a:latin typeface="华文行楷" panose="02010800040101010101" pitchFamily="2" charset="-122"/>
                <a:ea typeface="华文行楷" panose="02010800040101010101" pitchFamily="2" charset="-122"/>
              </a:rPr>
              <a:t>单击添加您的文本单击添加您的文本单击添加您的文本单击添加您的文本单击添加您的文本单击添加您的文本单击添加您的文本单击添加您的文本</a:t>
            </a:r>
            <a:endParaRPr lang="zh-CN" altLang="en-US" sz="1400" dirty="0">
              <a:latin typeface="华文行楷" panose="02010800040101010101" pitchFamily="2" charset="-122"/>
              <a:ea typeface="华文行楷" panose="02010800040101010101" pitchFamily="2" charset="-122"/>
            </a:endParaRPr>
          </a:p>
          <a:p>
            <a:endParaRPr lang="zh-CN" altLang="en-US" sz="1400" dirty="0">
              <a:latin typeface="华文行楷" panose="02010800040101010101" pitchFamily="2" charset="-122"/>
              <a:ea typeface="华文行楷" panose="02010800040101010101" pitchFamily="2" charset="-122"/>
            </a:endParaRP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4" y="252455"/>
            <a:ext cx="1644300" cy="4306110"/>
          </a:xfrm>
          <a:prstGeom prst="rect">
            <a:avLst/>
          </a:prstGeom>
        </p:spPr>
      </p:pic>
      <p:sp>
        <p:nvSpPr>
          <p:cNvPr id="22" name="TextBox 15"/>
          <p:cNvSpPr txBox="1"/>
          <p:nvPr/>
        </p:nvSpPr>
        <p:spPr>
          <a:xfrm>
            <a:off x="1656546" y="1182058"/>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9024" y="1162957"/>
            <a:ext cx="2786730" cy="321831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42"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anim calcmode="lin" valueType="num">
                                      <p:cBhvr>
                                        <p:cTn id="11" dur="500" fill="hold"/>
                                        <p:tgtEl>
                                          <p:spTgt spid="35"/>
                                        </p:tgtEl>
                                        <p:attrNameLst>
                                          <p:attrName>ppt_x</p:attrName>
                                        </p:attrNameLst>
                                      </p:cBhvr>
                                      <p:tavLst>
                                        <p:tav tm="0">
                                          <p:val>
                                            <p:strVal val="#ppt_x"/>
                                          </p:val>
                                        </p:tav>
                                        <p:tav tm="100000">
                                          <p:val>
                                            <p:strVal val="#ppt_x"/>
                                          </p:val>
                                        </p:tav>
                                      </p:tavLst>
                                    </p:anim>
                                    <p:anim calcmode="lin" valueType="num">
                                      <p:cBhvr>
                                        <p:cTn id="12" dur="500" fill="hold"/>
                                        <p:tgtEl>
                                          <p:spTgt spid="35"/>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descr="4db8dff1a7369323913a1076b6d4e7bc"/>
          <p:cNvPicPr>
            <a:picLocks noChangeAspect="1"/>
          </p:cNvPicPr>
          <p:nvPr/>
        </p:nvPicPr>
        <p:blipFill>
          <a:blip r:embed="rId1"/>
          <a:stretch>
            <a:fillRect/>
          </a:stretch>
        </p:blipFill>
        <p:spPr>
          <a:xfrm>
            <a:off x="-8890" y="-58420"/>
            <a:ext cx="9161780" cy="2266950"/>
          </a:xfrm>
          <a:prstGeom prst="rect">
            <a:avLst/>
          </a:prstGeom>
        </p:spPr>
      </p:pic>
      <p:sp>
        <p:nvSpPr>
          <p:cNvPr id="15" name="TextBox 14"/>
          <p:cNvSpPr txBox="1"/>
          <p:nvPr/>
        </p:nvSpPr>
        <p:spPr>
          <a:xfrm>
            <a:off x="6300192" y="2538540"/>
            <a:ext cx="2376632" cy="1246495"/>
          </a:xfrm>
          <a:prstGeom prst="rect">
            <a:avLst/>
          </a:prstGeom>
          <a:noFill/>
        </p:spPr>
        <p:txBody>
          <a:bodyPr wrap="square" rtlCol="0">
            <a:spAutoFit/>
          </a:bodyPr>
          <a:lstStyle>
            <a:defPPr>
              <a:defRPr lang="zh-CN"/>
            </a:defPPr>
            <a:lvl1pPr algn="just">
              <a:lnSpc>
                <a:spcPts val="1500"/>
              </a:lnSpc>
              <a:defRPr sz="1200">
                <a:latin typeface="微软雅黑" panose="020B0503020204020204" pitchFamily="34" charset="-122"/>
                <a:ea typeface="微软雅黑" panose="020B0503020204020204" pitchFamily="34" charset="-122"/>
              </a:defRPr>
            </a:lvl1pPr>
          </a:lstStyle>
          <a:p>
            <a:r>
              <a:rPr lang="zh-CN" altLang="en-US" sz="1400" dirty="0">
                <a:latin typeface="华文行楷" panose="02010800040101010101" pitchFamily="2" charset="-122"/>
                <a:ea typeface="华文行楷" panose="02010800040101010101" pitchFamily="2" charset="-122"/>
              </a:rPr>
              <a:t>单击添加您的文本单击添加您的文本单击添加您的文本单击添加您的文本您的文本单击添加您的文本单击添加您的文本您的文本单击添加您的文本单击添加您的文本</a:t>
            </a:r>
            <a:endParaRPr lang="zh-CN" altLang="en-US" sz="1400" dirty="0">
              <a:latin typeface="华文行楷" panose="02010800040101010101" pitchFamily="2" charset="-122"/>
              <a:ea typeface="华文行楷" panose="02010800040101010101" pitchFamily="2" charset="-122"/>
            </a:endParaRPr>
          </a:p>
        </p:txBody>
      </p:sp>
      <p:sp>
        <p:nvSpPr>
          <p:cNvPr id="11" name="TextBox 10"/>
          <p:cNvSpPr txBox="1"/>
          <p:nvPr/>
        </p:nvSpPr>
        <p:spPr>
          <a:xfrm>
            <a:off x="543119" y="2535654"/>
            <a:ext cx="2376632" cy="1252266"/>
          </a:xfrm>
          <a:prstGeom prst="rect">
            <a:avLst/>
          </a:prstGeom>
          <a:noFill/>
        </p:spPr>
        <p:txBody>
          <a:bodyPr wrap="square" rtlCol="0">
            <a:spAutoFit/>
          </a:bodyPr>
          <a:lstStyle>
            <a:defPPr>
              <a:defRPr lang="zh-CN"/>
            </a:defPPr>
            <a:lvl1pPr algn="just">
              <a:lnSpc>
                <a:spcPts val="1500"/>
              </a:lnSpc>
              <a:defRPr sz="1200">
                <a:latin typeface="微软雅黑" panose="020B0503020204020204" pitchFamily="34" charset="-122"/>
                <a:ea typeface="微软雅黑" panose="020B0503020204020204" pitchFamily="34" charset="-122"/>
              </a:defRPr>
            </a:lvl1pPr>
          </a:lstStyle>
          <a:p>
            <a:r>
              <a:rPr lang="zh-CN" altLang="en-US" sz="1400" dirty="0">
                <a:latin typeface="华文行楷" panose="02010800040101010101" pitchFamily="2" charset="-122"/>
                <a:ea typeface="华文行楷" panose="02010800040101010101" pitchFamily="2" charset="-122"/>
              </a:rPr>
              <a:t>单击添加您的文本单击添加您的文本单击添加您的文本单击添加您的文本您的文本您的文本单击添加您的文本单击添加您的文本单击添加您的文本单击添加您的文本</a:t>
            </a:r>
            <a:endParaRPr lang="zh-CN" altLang="en-US" sz="1400" dirty="0">
              <a:latin typeface="华文行楷" panose="02010800040101010101" pitchFamily="2" charset="-122"/>
              <a:ea typeface="华文行楷" panose="02010800040101010101" pitchFamily="2" charset="-122"/>
            </a:endParaRPr>
          </a:p>
        </p:txBody>
      </p:sp>
      <p:grpSp>
        <p:nvGrpSpPr>
          <p:cNvPr id="42" name="组合 41"/>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43" name="图片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44" name="图片 4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6696" y="1695823"/>
            <a:ext cx="3152611" cy="2931928"/>
          </a:xfrm>
          <a:prstGeom prst="rect">
            <a:avLst/>
          </a:prstGeom>
        </p:spPr>
      </p:pic>
      <p:sp>
        <p:nvSpPr>
          <p:cNvPr id="20" name="TextBox 15"/>
          <p:cNvSpPr txBox="1"/>
          <p:nvPr/>
        </p:nvSpPr>
        <p:spPr>
          <a:xfrm>
            <a:off x="619062" y="1028989"/>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 name="图片 46" descr="4db8dff1a7369323913a1076b6d4e7bc"/>
          <p:cNvPicPr>
            <a:picLocks noChangeAspect="1"/>
          </p:cNvPicPr>
          <p:nvPr/>
        </p:nvPicPr>
        <p:blipFill>
          <a:blip r:embed="rId1"/>
          <a:stretch>
            <a:fillRect/>
          </a:stretch>
        </p:blipFill>
        <p:spPr>
          <a:xfrm>
            <a:off x="-8890" y="-58420"/>
            <a:ext cx="9161780" cy="2266950"/>
          </a:xfrm>
          <a:prstGeom prst="rect">
            <a:avLst/>
          </a:prstGeom>
        </p:spPr>
      </p:pic>
      <p:sp>
        <p:nvSpPr>
          <p:cNvPr id="37" name="矩形 36"/>
          <p:cNvSpPr/>
          <p:nvPr/>
        </p:nvSpPr>
        <p:spPr>
          <a:xfrm>
            <a:off x="4895149" y="1157912"/>
            <a:ext cx="1061815" cy="346243"/>
          </a:xfrm>
          <a:prstGeom prst="rect">
            <a:avLst/>
          </a:prstGeom>
        </p:spPr>
        <p:txBody>
          <a:bodyPr wrap="none" lIns="68573" tIns="34287" rIns="68573" bIns="34287">
            <a:spAutoFit/>
          </a:bodyPr>
          <a:lstStyle/>
          <a:p>
            <a:r>
              <a:rPr lang="zh-CN" altLang="en-US" b="1" dirty="0">
                <a:solidFill>
                  <a:srgbClr val="C00000"/>
                </a:solidFill>
                <a:latin typeface="华文行楷" panose="02010800040101010101" pitchFamily="2" charset="-122"/>
                <a:ea typeface="华文行楷" panose="02010800040101010101" pitchFamily="2" charset="-122"/>
              </a:rPr>
              <a:t>添加标题</a:t>
            </a:r>
            <a:endParaRPr lang="en-US" altLang="zh-CN" b="1" dirty="0">
              <a:solidFill>
                <a:srgbClr val="C00000"/>
              </a:solidFill>
              <a:latin typeface="华文行楷" panose="02010800040101010101" pitchFamily="2" charset="-122"/>
              <a:ea typeface="华文行楷" panose="02010800040101010101" pitchFamily="2" charset="-122"/>
            </a:endParaRPr>
          </a:p>
        </p:txBody>
      </p:sp>
      <p:sp>
        <p:nvSpPr>
          <p:cNvPr id="38" name="矩形 47"/>
          <p:cNvSpPr>
            <a:spLocks noChangeArrowheads="1"/>
          </p:cNvSpPr>
          <p:nvPr/>
        </p:nvSpPr>
        <p:spPr bwMode="auto">
          <a:xfrm>
            <a:off x="4895149" y="1448693"/>
            <a:ext cx="3422081"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20000"/>
              </a:lnSpc>
              <a:spcBef>
                <a:spcPct val="0"/>
              </a:spcBef>
              <a:buNone/>
            </a:pPr>
            <a:r>
              <a:rPr lang="zh-CN" altLang="en-US" sz="1400" dirty="0">
                <a:latin typeface="华文行楷" panose="02010800040101010101" pitchFamily="2" charset="-122"/>
                <a:ea typeface="华文行楷" panose="02010800040101010101" pitchFamily="2" charset="-122"/>
                <a:sym typeface="微软雅黑" panose="020B0503020204020204" pitchFamily="34" charset="-122"/>
              </a:rPr>
              <a:t>在此录入上述图表的综合描述说明，在此录入上述图表的综合描述说明</a:t>
            </a:r>
            <a:endParaRPr lang="zh-CN" altLang="en-US" sz="1400" dirty="0">
              <a:latin typeface="华文行楷" panose="02010800040101010101" pitchFamily="2" charset="-122"/>
              <a:ea typeface="华文行楷" panose="02010800040101010101" pitchFamily="2" charset="-122"/>
              <a:sym typeface="微软雅黑" panose="020B0503020204020204" pitchFamily="34" charset="-122"/>
            </a:endParaRPr>
          </a:p>
        </p:txBody>
      </p:sp>
      <p:sp>
        <p:nvSpPr>
          <p:cNvPr id="39" name="矩形 38"/>
          <p:cNvSpPr/>
          <p:nvPr/>
        </p:nvSpPr>
        <p:spPr>
          <a:xfrm>
            <a:off x="4895149" y="2300414"/>
            <a:ext cx="1061815" cy="346243"/>
          </a:xfrm>
          <a:prstGeom prst="rect">
            <a:avLst/>
          </a:prstGeom>
        </p:spPr>
        <p:txBody>
          <a:bodyPr wrap="none" lIns="68573" tIns="34287" rIns="68573" bIns="34287">
            <a:spAutoFit/>
          </a:bodyPr>
          <a:lstStyle/>
          <a:p>
            <a:r>
              <a:rPr lang="zh-CN" altLang="en-US" b="1" dirty="0">
                <a:solidFill>
                  <a:srgbClr val="FF0000"/>
                </a:solidFill>
                <a:latin typeface="华文行楷" panose="02010800040101010101" pitchFamily="2" charset="-122"/>
                <a:ea typeface="华文行楷" panose="02010800040101010101" pitchFamily="2" charset="-122"/>
              </a:rPr>
              <a:t>添加标题</a:t>
            </a:r>
            <a:endParaRPr lang="en-US" altLang="zh-CN" b="1" dirty="0">
              <a:solidFill>
                <a:srgbClr val="FF0000"/>
              </a:solidFill>
              <a:latin typeface="华文行楷" panose="02010800040101010101" pitchFamily="2" charset="-122"/>
              <a:ea typeface="华文行楷" panose="02010800040101010101" pitchFamily="2" charset="-122"/>
            </a:endParaRPr>
          </a:p>
        </p:txBody>
      </p:sp>
      <p:sp>
        <p:nvSpPr>
          <p:cNvPr id="40" name="矩形 47"/>
          <p:cNvSpPr>
            <a:spLocks noChangeArrowheads="1"/>
          </p:cNvSpPr>
          <p:nvPr/>
        </p:nvSpPr>
        <p:spPr bwMode="auto">
          <a:xfrm>
            <a:off x="4895149" y="2591636"/>
            <a:ext cx="3422081"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20000"/>
              </a:lnSpc>
              <a:spcBef>
                <a:spcPct val="0"/>
              </a:spcBef>
              <a:buNone/>
            </a:pPr>
            <a:r>
              <a:rPr lang="zh-CN" altLang="en-US" sz="1400" dirty="0">
                <a:latin typeface="华文行楷" panose="02010800040101010101" pitchFamily="2" charset="-122"/>
                <a:ea typeface="华文行楷" panose="02010800040101010101" pitchFamily="2" charset="-122"/>
                <a:sym typeface="微软雅黑" panose="020B0503020204020204" pitchFamily="34" charset="-122"/>
              </a:rPr>
              <a:t>在此录入上述图表的综合描述说明，在此录入上述图表的综合描述说明</a:t>
            </a:r>
            <a:endParaRPr lang="zh-CN" altLang="en-US" sz="1400" dirty="0">
              <a:latin typeface="华文行楷" panose="02010800040101010101" pitchFamily="2" charset="-122"/>
              <a:ea typeface="华文行楷" panose="02010800040101010101" pitchFamily="2" charset="-122"/>
              <a:sym typeface="微软雅黑" panose="020B0503020204020204" pitchFamily="34" charset="-122"/>
            </a:endParaRPr>
          </a:p>
        </p:txBody>
      </p:sp>
      <p:sp>
        <p:nvSpPr>
          <p:cNvPr id="41" name="矩形 40"/>
          <p:cNvSpPr/>
          <p:nvPr/>
        </p:nvSpPr>
        <p:spPr>
          <a:xfrm>
            <a:off x="4895149" y="3443357"/>
            <a:ext cx="1061815" cy="346243"/>
          </a:xfrm>
          <a:prstGeom prst="rect">
            <a:avLst/>
          </a:prstGeom>
        </p:spPr>
        <p:txBody>
          <a:bodyPr wrap="none" lIns="68573" tIns="34287" rIns="68573" bIns="34287">
            <a:spAutoFit/>
          </a:bodyPr>
          <a:lstStyle/>
          <a:p>
            <a:r>
              <a:rPr lang="zh-CN" altLang="en-US" b="1" dirty="0">
                <a:solidFill>
                  <a:srgbClr val="C00000"/>
                </a:solidFill>
                <a:latin typeface="华文行楷" panose="02010800040101010101" pitchFamily="2" charset="-122"/>
                <a:ea typeface="华文行楷" panose="02010800040101010101" pitchFamily="2" charset="-122"/>
              </a:rPr>
              <a:t>添加标题</a:t>
            </a:r>
            <a:endParaRPr lang="en-US" altLang="zh-CN" b="1" dirty="0">
              <a:solidFill>
                <a:srgbClr val="C00000"/>
              </a:solidFill>
              <a:latin typeface="华文行楷" panose="02010800040101010101" pitchFamily="2" charset="-122"/>
              <a:ea typeface="华文行楷" panose="02010800040101010101" pitchFamily="2" charset="-122"/>
            </a:endParaRPr>
          </a:p>
        </p:txBody>
      </p:sp>
      <p:sp>
        <p:nvSpPr>
          <p:cNvPr id="42" name="矩形 47"/>
          <p:cNvSpPr>
            <a:spLocks noChangeArrowheads="1"/>
          </p:cNvSpPr>
          <p:nvPr/>
        </p:nvSpPr>
        <p:spPr bwMode="auto">
          <a:xfrm>
            <a:off x="4895149" y="3734579"/>
            <a:ext cx="3422081"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just">
              <a:lnSpc>
                <a:spcPct val="120000"/>
              </a:lnSpc>
              <a:spcBef>
                <a:spcPct val="0"/>
              </a:spcBef>
              <a:buNone/>
            </a:pPr>
            <a:r>
              <a:rPr lang="zh-CN" altLang="en-US" sz="1400" dirty="0">
                <a:latin typeface="华文行楷" panose="02010800040101010101" pitchFamily="2" charset="-122"/>
                <a:ea typeface="华文行楷" panose="02010800040101010101" pitchFamily="2" charset="-122"/>
                <a:sym typeface="微软雅黑" panose="020B0503020204020204" pitchFamily="34" charset="-122"/>
              </a:rPr>
              <a:t>在此录入上述图表的综合描述说明，在此录入上述图表的综合描述说明</a:t>
            </a:r>
            <a:endParaRPr lang="zh-CN" altLang="en-US" sz="1400" dirty="0">
              <a:latin typeface="华文行楷" panose="02010800040101010101" pitchFamily="2" charset="-122"/>
              <a:ea typeface="华文行楷" panose="02010800040101010101" pitchFamily="2" charset="-122"/>
              <a:sym typeface="微软雅黑" panose="020B0503020204020204" pitchFamily="34" charset="-122"/>
            </a:endParaRPr>
          </a:p>
        </p:txBody>
      </p:sp>
      <p:grpSp>
        <p:nvGrpSpPr>
          <p:cNvPr id="49" name="组合 48"/>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50" name="图片 4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51" name="图片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1688"/>
            <a:ext cx="3884647" cy="32428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42"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1000"/>
                                        <p:tgtEl>
                                          <p:spTgt spid="52"/>
                                        </p:tgtEl>
                                      </p:cBhvr>
                                    </p:animEffect>
                                    <p:anim calcmode="lin" valueType="num">
                                      <p:cBhvr>
                                        <p:cTn id="11" dur="1000" fill="hold"/>
                                        <p:tgtEl>
                                          <p:spTgt spid="52"/>
                                        </p:tgtEl>
                                        <p:attrNameLst>
                                          <p:attrName>ppt_x</p:attrName>
                                        </p:attrNameLst>
                                      </p:cBhvr>
                                      <p:tavLst>
                                        <p:tav tm="0">
                                          <p:val>
                                            <p:strVal val="#ppt_x"/>
                                          </p:val>
                                        </p:tav>
                                        <p:tav tm="100000">
                                          <p:val>
                                            <p:strVal val="#ppt_x"/>
                                          </p:val>
                                        </p:tav>
                                      </p:tavLst>
                                    </p:anim>
                                    <p:anim calcmode="lin" valueType="num">
                                      <p:cBhvr>
                                        <p:cTn id="12" dur="1000" fill="hold"/>
                                        <p:tgtEl>
                                          <p:spTgt spid="52"/>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500"/>
                            </p:stCondLst>
                            <p:childTnLst>
                              <p:par>
                                <p:cTn id="17" presetID="10" presetClass="entr" presetSubtype="0" fill="hold" grpId="0" nodeType="afterEffect">
                                  <p:stCondLst>
                                    <p:cond delay="50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1500"/>
                            </p:stCondLst>
                            <p:childTnLst>
                              <p:par>
                                <p:cTn id="24" presetID="10" presetClass="entr" presetSubtype="0" fill="hold" grpId="0" nodeType="afterEffect">
                                  <p:stCondLst>
                                    <p:cond delay="50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4db8dff1a7369323913a1076b6d4e7bc"/>
          <p:cNvPicPr>
            <a:picLocks noChangeAspect="1"/>
          </p:cNvPicPr>
          <p:nvPr/>
        </p:nvPicPr>
        <p:blipFill>
          <a:blip r:embed="rId1"/>
          <a:stretch>
            <a:fillRect/>
          </a:stretch>
        </p:blipFill>
        <p:spPr>
          <a:xfrm>
            <a:off x="0" y="22505"/>
            <a:ext cx="9161780" cy="2266950"/>
          </a:xfrm>
          <a:prstGeom prst="rect">
            <a:avLst/>
          </a:prstGeom>
        </p:spPr>
      </p:pic>
      <p:pic>
        <p:nvPicPr>
          <p:cNvPr id="4" name="图片 3"/>
          <p:cNvPicPr>
            <a:picLocks noChangeAspect="1"/>
          </p:cNvPicPr>
          <p:nvPr/>
        </p:nvPicPr>
        <p:blipFill rotWithShape="1">
          <a:blip r:embed="rId2" cstate="print">
            <a:duotone>
              <a:prstClr val="black"/>
              <a:srgbClr val="D9C3A5">
                <a:tint val="50000"/>
                <a:satMod val="180000"/>
              </a:srgbClr>
            </a:duotone>
            <a:extLst>
              <a:ext uri="{28A0092B-C50C-407E-A947-70E740481C1C}">
                <a14:useLocalDpi xmlns:a14="http://schemas.microsoft.com/office/drawing/2010/main" val="0"/>
              </a:ext>
            </a:extLst>
          </a:blip>
          <a:srcRect t="16227" b="24981"/>
          <a:stretch>
            <a:fillRect/>
          </a:stretch>
        </p:blipFill>
        <p:spPr>
          <a:xfrm>
            <a:off x="420315" y="947481"/>
            <a:ext cx="4437368" cy="3813130"/>
          </a:xfrm>
          <a:prstGeom prst="rect">
            <a:avLst/>
          </a:prstGeom>
        </p:spPr>
      </p:pic>
      <p:sp>
        <p:nvSpPr>
          <p:cNvPr id="11" name="文本框 10"/>
          <p:cNvSpPr txBox="1"/>
          <p:nvPr/>
        </p:nvSpPr>
        <p:spPr>
          <a:xfrm>
            <a:off x="1507920" y="1826365"/>
            <a:ext cx="2262158" cy="923330"/>
          </a:xfrm>
          <a:prstGeom prst="rect">
            <a:avLst/>
          </a:prstGeom>
          <a:noFill/>
        </p:spPr>
        <p:txBody>
          <a:bodyPr wrap="none" rtlCol="0">
            <a:spAutoFit/>
          </a:bodyPr>
          <a:lstStyle/>
          <a:p>
            <a:pPr defTabSz="685800">
              <a:defRPr/>
            </a:pPr>
            <a:r>
              <a:rPr lang="zh-CN" altLang="en-US" sz="5400" dirty="0">
                <a:solidFill>
                  <a:prstClr val="black"/>
                </a:solidFill>
                <a:latin typeface="李旭科书法" panose="02000603000000000000" pitchFamily="2" charset="-122"/>
                <a:ea typeface="李旭科书法" panose="02000603000000000000" pitchFamily="2" charset="-122"/>
              </a:rPr>
              <a:t>第四幕</a:t>
            </a:r>
            <a:endParaRPr lang="zh-CN" altLang="en-US" sz="5400" dirty="0">
              <a:solidFill>
                <a:prstClr val="black"/>
              </a:solidFill>
              <a:latin typeface="李旭科书法" panose="02000603000000000000" pitchFamily="2" charset="-122"/>
              <a:ea typeface="李旭科书法" panose="02000603000000000000" pitchFamily="2" charset="-122"/>
            </a:endParaRPr>
          </a:p>
        </p:txBody>
      </p:sp>
      <p:cxnSp>
        <p:nvCxnSpPr>
          <p:cNvPr id="19" name="直接连接符 18"/>
          <p:cNvCxnSpPr/>
          <p:nvPr/>
        </p:nvCxnSpPr>
        <p:spPr>
          <a:xfrm>
            <a:off x="1749483" y="2909669"/>
            <a:ext cx="1897548" cy="0"/>
          </a:xfrm>
          <a:prstGeom prst="line">
            <a:avLst/>
          </a:prstGeom>
          <a:ln w="38100" cmpd="dbl">
            <a:solidFill>
              <a:srgbClr val="614A38"/>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749483" y="3184303"/>
            <a:ext cx="2031325" cy="461665"/>
          </a:xfrm>
          <a:prstGeom prst="rect">
            <a:avLst/>
          </a:prstGeom>
          <a:noFill/>
        </p:spPr>
        <p:txBody>
          <a:bodyPr wrap="none" rtlCol="0">
            <a:spAutoFit/>
          </a:bodyPr>
          <a:lstStyle>
            <a:defPPr>
              <a:defRPr lang="zh-CN"/>
            </a:defPPr>
            <a:lvl1pPr>
              <a:defRPr sz="3600">
                <a:solidFill>
                  <a:srgbClr val="AA7B3C"/>
                </a:solidFill>
                <a:latin typeface="方正大标宋_GBK" panose="03000509000000000000" pitchFamily="65" charset="-122"/>
                <a:ea typeface="方正大标宋_GBK" panose="03000509000000000000" pitchFamily="65" charset="-122"/>
              </a:defRPr>
            </a:lvl1pPr>
          </a:lstStyle>
          <a:p>
            <a:pPr defTabSz="685800">
              <a:defRPr/>
            </a:pPr>
            <a:r>
              <a:rPr lang="zh-CN" altLang="en-US" sz="2400" dirty="0"/>
              <a:t>输入你的标题</a:t>
            </a:r>
            <a:endParaRPr lang="zh-CN" altLang="en-US" sz="2400" dirty="0"/>
          </a:p>
        </p:txBody>
      </p:sp>
      <p:grpSp>
        <p:nvGrpSpPr>
          <p:cNvPr id="20" name="组合 19"/>
          <p:cNvGrpSpPr/>
          <p:nvPr/>
        </p:nvGrpSpPr>
        <p:grpSpPr>
          <a:xfrm>
            <a:off x="-19345" y="4532336"/>
            <a:ext cx="9145270" cy="621563"/>
            <a:chOff x="-1270" y="4476868"/>
            <a:chExt cx="9469814" cy="643621"/>
          </a:xfrm>
          <a:effectLst>
            <a:outerShdw blurRad="203200" dist="50800" dir="16200000" rotWithShape="0">
              <a:srgbClr val="9A0000">
                <a:alpha val="47843"/>
              </a:srgbClr>
            </a:outerShdw>
          </a:effectLst>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7580" y="774369"/>
            <a:ext cx="3998541" cy="35947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500"/>
                                        <p:tgtEl>
                                          <p:spTgt spid="18"/>
                                        </p:tgtEl>
                                      </p:cBhvr>
                                    </p:animEffect>
                                    <p:anim calcmode="lin" valueType="num">
                                      <p:cBhvr>
                                        <p:cTn id="8" dur="1500" fill="hold"/>
                                        <p:tgtEl>
                                          <p:spTgt spid="18"/>
                                        </p:tgtEl>
                                        <p:attrNameLst>
                                          <p:attrName>ppt_x</p:attrName>
                                        </p:attrNameLst>
                                      </p:cBhvr>
                                      <p:tavLst>
                                        <p:tav tm="0">
                                          <p:val>
                                            <p:strVal val="#ppt_x"/>
                                          </p:val>
                                        </p:tav>
                                        <p:tav tm="100000">
                                          <p:val>
                                            <p:strVal val="#ppt_x"/>
                                          </p:val>
                                        </p:tav>
                                      </p:tavLst>
                                    </p:anim>
                                    <p:anim calcmode="lin" valueType="num">
                                      <p:cBhvr>
                                        <p:cTn id="9" dur="1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14" presetClass="entr" presetSubtype="1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37"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250"/>
                                        <p:tgtEl>
                                          <p:spTgt spid="23"/>
                                        </p:tgtEl>
                                      </p:cBhvr>
                                    </p:animEffect>
                                    <p:anim calcmode="lin" valueType="num">
                                      <p:cBhvr>
                                        <p:cTn id="21" dur="1250" fill="hold"/>
                                        <p:tgtEl>
                                          <p:spTgt spid="23"/>
                                        </p:tgtEl>
                                        <p:attrNameLst>
                                          <p:attrName>ppt_x</p:attrName>
                                        </p:attrNameLst>
                                      </p:cBhvr>
                                      <p:tavLst>
                                        <p:tav tm="0">
                                          <p:val>
                                            <p:strVal val="#ppt_x"/>
                                          </p:val>
                                        </p:tav>
                                        <p:tav tm="100000">
                                          <p:val>
                                            <p:strVal val="#ppt_x"/>
                                          </p:val>
                                        </p:tav>
                                      </p:tavLst>
                                    </p:anim>
                                    <p:anim calcmode="lin" valueType="num">
                                      <p:cBhvr>
                                        <p:cTn id="22" dur="1125" decel="100000" fill="hold"/>
                                        <p:tgtEl>
                                          <p:spTgt spid="23"/>
                                        </p:tgtEl>
                                        <p:attrNameLst>
                                          <p:attrName>ppt_y</p:attrName>
                                        </p:attrNameLst>
                                      </p:cBhvr>
                                      <p:tavLst>
                                        <p:tav tm="0">
                                          <p:val>
                                            <p:strVal val="#ppt_y+1"/>
                                          </p:val>
                                        </p:tav>
                                        <p:tav tm="100000">
                                          <p:val>
                                            <p:strVal val="#ppt_y-.03"/>
                                          </p:val>
                                        </p:tav>
                                      </p:tavLst>
                                    </p:anim>
                                    <p:anim calcmode="lin" valueType="num">
                                      <p:cBhvr>
                                        <p:cTn id="23" dur="125" accel="100000" fill="hold">
                                          <p:stCondLst>
                                            <p:cond delay="1125"/>
                                          </p:stCondLst>
                                        </p:cTn>
                                        <p:tgtEl>
                                          <p:spTgt spid="23"/>
                                        </p:tgtEl>
                                        <p:attrNameLst>
                                          <p:attrName>ppt_y</p:attrName>
                                        </p:attrNameLst>
                                      </p:cBhvr>
                                      <p:tavLst>
                                        <p:tav tm="0">
                                          <p:val>
                                            <p:strVal val="#ppt_y-.03"/>
                                          </p:val>
                                        </p:tav>
                                        <p:tav tm="100000">
                                          <p:val>
                                            <p:strVal val="#ppt_y"/>
                                          </p:val>
                                        </p:tav>
                                      </p:tavLst>
                                    </p:anim>
                                  </p:childTnLst>
                                </p:cTn>
                              </p:par>
                              <p:par>
                                <p:cTn id="24" presetID="2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edge">
                                      <p:cBhvr>
                                        <p:cTn id="26" dur="2250"/>
                                        <p:tgtEl>
                                          <p:spTgt spid="11"/>
                                        </p:tgtEl>
                                      </p:cBhvr>
                                    </p:animEffect>
                                  </p:childTnLst>
                                </p:cTn>
                              </p:par>
                              <p:par>
                                <p:cTn id="27" presetID="17" presetClass="entr" presetSubtype="1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strVal val="#ppt_h"/>
                                          </p:val>
                                        </p:tav>
                                        <p:tav tm="100000">
                                          <p:val>
                                            <p:strVal val="#ppt_h"/>
                                          </p:val>
                                        </p:tav>
                                      </p:tavLst>
                                    </p:anim>
                                  </p:childTnLst>
                                </p:cTn>
                              </p:par>
                              <p:par>
                                <p:cTn id="31" presetID="35"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2500"/>
                                        <p:tgtEl>
                                          <p:spTgt spid="38"/>
                                        </p:tgtEl>
                                      </p:cBhvr>
                                    </p:animEffect>
                                    <p:anim calcmode="lin" valueType="num">
                                      <p:cBhvr>
                                        <p:cTn id="34" dur="2500" fill="hold"/>
                                        <p:tgtEl>
                                          <p:spTgt spid="38"/>
                                        </p:tgtEl>
                                        <p:attrNameLst>
                                          <p:attrName>style.rotation</p:attrName>
                                        </p:attrNameLst>
                                      </p:cBhvr>
                                      <p:tavLst>
                                        <p:tav tm="0">
                                          <p:val>
                                            <p:fltVal val="720"/>
                                          </p:val>
                                        </p:tav>
                                        <p:tav tm="100000">
                                          <p:val>
                                            <p:fltVal val="0"/>
                                          </p:val>
                                        </p:tav>
                                      </p:tavLst>
                                    </p:anim>
                                    <p:anim calcmode="lin" valueType="num">
                                      <p:cBhvr>
                                        <p:cTn id="35" dur="2500" fill="hold"/>
                                        <p:tgtEl>
                                          <p:spTgt spid="38"/>
                                        </p:tgtEl>
                                        <p:attrNameLst>
                                          <p:attrName>ppt_h</p:attrName>
                                        </p:attrNameLst>
                                      </p:cBhvr>
                                      <p:tavLst>
                                        <p:tav tm="0">
                                          <p:val>
                                            <p:fltVal val="0"/>
                                          </p:val>
                                        </p:tav>
                                        <p:tav tm="100000">
                                          <p:val>
                                            <p:strVal val="#ppt_h"/>
                                          </p:val>
                                        </p:tav>
                                      </p:tavLst>
                                    </p:anim>
                                    <p:anim calcmode="lin" valueType="num">
                                      <p:cBhvr>
                                        <p:cTn id="36" dur="2500" fill="hold"/>
                                        <p:tgtEl>
                                          <p:spTgt spid="3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 name="图片 23" descr="4db8dff1a7369323913a1076b6d4e7bc"/>
          <p:cNvPicPr>
            <a:picLocks noChangeAspect="1"/>
          </p:cNvPicPr>
          <p:nvPr/>
        </p:nvPicPr>
        <p:blipFill>
          <a:blip r:embed="rId1"/>
          <a:stretch>
            <a:fillRect/>
          </a:stretch>
        </p:blipFill>
        <p:spPr>
          <a:xfrm>
            <a:off x="-8890" y="-58420"/>
            <a:ext cx="9161780" cy="2266950"/>
          </a:xfrm>
          <a:prstGeom prst="rect">
            <a:avLst/>
          </a:prstGeom>
        </p:spPr>
      </p:pic>
      <p:sp>
        <p:nvSpPr>
          <p:cNvPr id="2" name="Oval 19"/>
          <p:cNvSpPr>
            <a:spLocks noChangeArrowheads="1"/>
          </p:cNvSpPr>
          <p:nvPr/>
        </p:nvSpPr>
        <p:spPr bwMode="auto">
          <a:xfrm>
            <a:off x="1090993" y="2246818"/>
            <a:ext cx="1046985" cy="1047222"/>
          </a:xfrm>
          <a:prstGeom prst="ellipse">
            <a:avLst/>
          </a:prstGeom>
          <a:solidFill>
            <a:srgbClr val="FF0000"/>
          </a:solidFill>
          <a:ln w="9525">
            <a:noFill/>
            <a:round/>
          </a:ln>
          <a:effectLst/>
        </p:spPr>
        <p:txBody>
          <a:bodyPr anchor="ctr"/>
          <a:lstStyle/>
          <a:p>
            <a:pPr lvl="0" algn="ctr">
              <a:lnSpc>
                <a:spcPct val="120000"/>
              </a:lnSpc>
              <a:defRPr/>
            </a:pPr>
            <a:r>
              <a:rPr lang="zh-CN" altLang="zh-CN" sz="3200" dirty="0">
                <a:latin typeface="华文行楷" panose="02010800040101010101" pitchFamily="2" charset="-122"/>
                <a:ea typeface="华文行楷" panose="02010800040101010101" pitchFamily="2" charset="-122"/>
              </a:rPr>
              <a:t>孝</a:t>
            </a:r>
            <a:endParaRPr kumimoji="0" lang="zh-CN" altLang="en-US" sz="3200" b="1" i="0" u="none" strike="noStrike" kern="0" cap="none" spc="0" normalizeH="0" baseline="0" noProof="0" dirty="0">
              <a:ln>
                <a:noFill/>
              </a:ln>
              <a:solidFill>
                <a:schemeClr val="bg1"/>
              </a:solidFill>
              <a:effectLst/>
              <a:uLnTx/>
              <a:uFillTx/>
              <a:latin typeface="华文行楷" panose="02010800040101010101" pitchFamily="2" charset="-122"/>
              <a:ea typeface="华文行楷" panose="02010800040101010101" pitchFamily="2" charset="-122"/>
            </a:endParaRPr>
          </a:p>
        </p:txBody>
      </p:sp>
      <p:sp>
        <p:nvSpPr>
          <p:cNvPr id="3" name="Oval 19"/>
          <p:cNvSpPr>
            <a:spLocks noChangeArrowheads="1"/>
          </p:cNvSpPr>
          <p:nvPr/>
        </p:nvSpPr>
        <p:spPr bwMode="auto">
          <a:xfrm>
            <a:off x="3055525" y="2249199"/>
            <a:ext cx="1046985" cy="1047222"/>
          </a:xfrm>
          <a:prstGeom prst="ellipse">
            <a:avLst/>
          </a:prstGeom>
          <a:solidFill>
            <a:srgbClr val="9A0000"/>
          </a:solidFill>
          <a:ln w="9525">
            <a:solidFill>
              <a:schemeClr val="accent6">
                <a:lumMod val="75000"/>
              </a:schemeClr>
            </a:solidFill>
            <a:round/>
          </a:ln>
          <a:effectLst/>
        </p:spPr>
        <p:txBody>
          <a:bodyPr anchor="ctr"/>
          <a:lstStyle/>
          <a:p>
            <a:pPr algn="ctr">
              <a:lnSpc>
                <a:spcPct val="120000"/>
              </a:lnSpc>
            </a:pPr>
            <a:r>
              <a:rPr lang="zh-CN" altLang="zh-CN" sz="3200" dirty="0">
                <a:latin typeface="华文行楷" panose="02010800040101010101" pitchFamily="2" charset="-122"/>
                <a:ea typeface="华文行楷" panose="02010800040101010101" pitchFamily="2" charset="-122"/>
              </a:rPr>
              <a:t>恭</a:t>
            </a:r>
            <a:endParaRPr lang="zh-CN" altLang="en-US" sz="3200" b="1" dirty="0">
              <a:solidFill>
                <a:schemeClr val="bg1"/>
              </a:solidFill>
              <a:latin typeface="华文行楷" panose="02010800040101010101" pitchFamily="2" charset="-122"/>
              <a:ea typeface="华文行楷" panose="02010800040101010101" pitchFamily="2" charset="-122"/>
            </a:endParaRPr>
          </a:p>
        </p:txBody>
      </p:sp>
      <p:sp>
        <p:nvSpPr>
          <p:cNvPr id="4" name="Oval 19"/>
          <p:cNvSpPr>
            <a:spLocks noChangeArrowheads="1"/>
          </p:cNvSpPr>
          <p:nvPr/>
        </p:nvSpPr>
        <p:spPr bwMode="auto">
          <a:xfrm>
            <a:off x="5005768" y="2246818"/>
            <a:ext cx="1046985" cy="1047222"/>
          </a:xfrm>
          <a:prstGeom prst="ellipse">
            <a:avLst/>
          </a:prstGeom>
          <a:solidFill>
            <a:srgbClr val="FF0000"/>
          </a:solidFill>
          <a:ln w="9525">
            <a:solidFill>
              <a:srgbClr val="0070C0"/>
            </a:solidFill>
            <a:round/>
          </a:ln>
          <a:effectLst/>
        </p:spPr>
        <p:txBody>
          <a:bodyPr anchor="ctr"/>
          <a:lstStyle/>
          <a:p>
            <a:pPr algn="ctr">
              <a:lnSpc>
                <a:spcPct val="120000"/>
              </a:lnSpc>
            </a:pPr>
            <a:r>
              <a:rPr lang="zh-CN" altLang="zh-CN" sz="3200" dirty="0">
                <a:latin typeface="华文行楷" panose="02010800040101010101" pitchFamily="2" charset="-122"/>
                <a:ea typeface="华文行楷" panose="02010800040101010101" pitchFamily="2" charset="-122"/>
              </a:rPr>
              <a:t>善</a:t>
            </a:r>
            <a:endParaRPr lang="zh-CN" altLang="en-US" sz="3200" b="1" dirty="0">
              <a:solidFill>
                <a:schemeClr val="bg1"/>
              </a:solidFill>
              <a:latin typeface="华文行楷" panose="02010800040101010101" pitchFamily="2" charset="-122"/>
              <a:ea typeface="华文行楷" panose="02010800040101010101" pitchFamily="2" charset="-122"/>
            </a:endParaRPr>
          </a:p>
        </p:txBody>
      </p:sp>
      <p:sp>
        <p:nvSpPr>
          <p:cNvPr id="5" name="Oval 19"/>
          <p:cNvSpPr>
            <a:spLocks noChangeArrowheads="1"/>
          </p:cNvSpPr>
          <p:nvPr/>
        </p:nvSpPr>
        <p:spPr bwMode="auto">
          <a:xfrm>
            <a:off x="6958393" y="2246818"/>
            <a:ext cx="1046985" cy="1047222"/>
          </a:xfrm>
          <a:prstGeom prst="ellipse">
            <a:avLst/>
          </a:prstGeom>
          <a:solidFill>
            <a:srgbClr val="9A0000"/>
          </a:solidFill>
          <a:ln w="9525">
            <a:solidFill>
              <a:schemeClr val="accent6">
                <a:lumMod val="75000"/>
              </a:schemeClr>
            </a:solidFill>
            <a:round/>
          </a:ln>
          <a:effectLst/>
        </p:spPr>
        <p:txBody>
          <a:bodyPr anchor="ctr"/>
          <a:lstStyle/>
          <a:p>
            <a:pPr algn="ctr">
              <a:lnSpc>
                <a:spcPct val="120000"/>
              </a:lnSpc>
            </a:pPr>
            <a:r>
              <a:rPr lang="zh-CN" altLang="zh-CN" sz="3200" dirty="0">
                <a:latin typeface="华文行楷" panose="02010800040101010101" pitchFamily="2" charset="-122"/>
                <a:ea typeface="华文行楷" panose="02010800040101010101" pitchFamily="2" charset="-122"/>
              </a:rPr>
              <a:t>勤</a:t>
            </a:r>
            <a:endParaRPr lang="zh-CN" altLang="en-US" sz="3200" b="1" dirty="0">
              <a:solidFill>
                <a:schemeClr val="bg1"/>
              </a:solidFill>
              <a:latin typeface="华文行楷" panose="02010800040101010101" pitchFamily="2" charset="-122"/>
              <a:ea typeface="华文行楷" panose="02010800040101010101" pitchFamily="2" charset="-122"/>
            </a:endParaRPr>
          </a:p>
        </p:txBody>
      </p:sp>
      <p:sp>
        <p:nvSpPr>
          <p:cNvPr id="6" name="文本1"/>
          <p:cNvSpPr txBox="1">
            <a:spLocks noChangeArrowheads="1"/>
          </p:cNvSpPr>
          <p:nvPr/>
        </p:nvSpPr>
        <p:spPr bwMode="gray">
          <a:xfrm>
            <a:off x="678083" y="3599577"/>
            <a:ext cx="1854994"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30000"/>
              </a:lnSpc>
              <a:buClr>
                <a:schemeClr val="hlink"/>
              </a:buClr>
            </a:pPr>
            <a:r>
              <a:rPr lang="zh-CN" altLang="en-US" sz="2000" b="1" dirty="0">
                <a:solidFill>
                  <a:srgbClr val="C00000"/>
                </a:solidFill>
                <a:latin typeface="华文行楷" panose="02010800040101010101" pitchFamily="2" charset="-122"/>
                <a:ea typeface="华文行楷" panose="02010800040101010101" pitchFamily="2" charset="-122"/>
              </a:rPr>
              <a:t>添加文字</a:t>
            </a:r>
            <a:endParaRPr lang="en-US" altLang="zh-CN" sz="2000" b="1" dirty="0">
              <a:solidFill>
                <a:srgbClr val="C00000"/>
              </a:solidFill>
              <a:latin typeface="华文行楷" panose="02010800040101010101" pitchFamily="2" charset="-122"/>
              <a:ea typeface="华文行楷" panose="02010800040101010101" pitchFamily="2" charset="-122"/>
            </a:endParaRPr>
          </a:p>
        </p:txBody>
      </p:sp>
      <p:sp>
        <p:nvSpPr>
          <p:cNvPr id="7" name="文本4"/>
          <p:cNvSpPr txBox="1">
            <a:spLocks noChangeArrowheads="1"/>
          </p:cNvSpPr>
          <p:nvPr/>
        </p:nvSpPr>
        <p:spPr bwMode="gray">
          <a:xfrm>
            <a:off x="6385598" y="1491630"/>
            <a:ext cx="2210448"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30000"/>
              </a:lnSpc>
              <a:buClr>
                <a:schemeClr val="accent1"/>
              </a:buClr>
            </a:pPr>
            <a:r>
              <a:rPr lang="zh-CN" altLang="en-US" sz="2000" b="1" dirty="0">
                <a:solidFill>
                  <a:srgbClr val="FF0000"/>
                </a:solidFill>
                <a:latin typeface="华文行楷" panose="02010800040101010101" pitchFamily="2" charset="-122"/>
                <a:ea typeface="华文行楷" panose="02010800040101010101" pitchFamily="2" charset="-122"/>
              </a:rPr>
              <a:t>添加文字</a:t>
            </a:r>
            <a:endParaRPr lang="en-US" altLang="zh-CN" sz="2000" dirty="0">
              <a:solidFill>
                <a:srgbClr val="FF0000"/>
              </a:solidFill>
              <a:latin typeface="华文行楷" panose="02010800040101010101" pitchFamily="2" charset="-122"/>
              <a:ea typeface="华文行楷" panose="02010800040101010101" pitchFamily="2" charset="-122"/>
            </a:endParaRPr>
          </a:p>
        </p:txBody>
      </p:sp>
      <p:sp>
        <p:nvSpPr>
          <p:cNvPr id="8" name="文本2"/>
          <p:cNvSpPr txBox="1">
            <a:spLocks noChangeArrowheads="1"/>
          </p:cNvSpPr>
          <p:nvPr/>
        </p:nvSpPr>
        <p:spPr bwMode="gray">
          <a:xfrm>
            <a:off x="2335973" y="1491630"/>
            <a:ext cx="2473794"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30000"/>
              </a:lnSpc>
              <a:buClr>
                <a:schemeClr val="accent2"/>
              </a:buClr>
            </a:pPr>
            <a:r>
              <a:rPr lang="zh-CN" altLang="en-US" sz="2000" b="1" dirty="0">
                <a:solidFill>
                  <a:srgbClr val="FF0000"/>
                </a:solidFill>
                <a:latin typeface="华文行楷" panose="02010800040101010101" pitchFamily="2" charset="-122"/>
                <a:ea typeface="华文行楷" panose="02010800040101010101" pitchFamily="2" charset="-122"/>
              </a:rPr>
              <a:t>添加文字</a:t>
            </a:r>
            <a:endParaRPr lang="en-US" altLang="zh-CN" sz="2000" dirty="0">
              <a:solidFill>
                <a:srgbClr val="FF0000"/>
              </a:solidFill>
              <a:latin typeface="华文行楷" panose="02010800040101010101" pitchFamily="2" charset="-122"/>
              <a:ea typeface="华文行楷" panose="02010800040101010101" pitchFamily="2" charset="-122"/>
            </a:endParaRPr>
          </a:p>
        </p:txBody>
      </p:sp>
      <p:sp>
        <p:nvSpPr>
          <p:cNvPr id="9" name="文本3"/>
          <p:cNvSpPr txBox="1">
            <a:spLocks noChangeArrowheads="1"/>
          </p:cNvSpPr>
          <p:nvPr/>
        </p:nvSpPr>
        <p:spPr bwMode="gray">
          <a:xfrm>
            <a:off x="4601763" y="3575588"/>
            <a:ext cx="1854994"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30000"/>
              </a:lnSpc>
              <a:buClr>
                <a:schemeClr val="folHlink"/>
              </a:buClr>
            </a:pPr>
            <a:r>
              <a:rPr lang="zh-CN" altLang="en-US" sz="2000" b="1" dirty="0">
                <a:solidFill>
                  <a:srgbClr val="C00000"/>
                </a:solidFill>
                <a:latin typeface="华文行楷" panose="02010800040101010101" pitchFamily="2" charset="-122"/>
                <a:ea typeface="华文行楷" panose="02010800040101010101" pitchFamily="2" charset="-122"/>
              </a:rPr>
              <a:t>添加文字</a:t>
            </a:r>
            <a:endParaRPr lang="en-US" altLang="zh-CN" sz="2000" b="1" dirty="0">
              <a:solidFill>
                <a:srgbClr val="C00000"/>
              </a:solidFill>
              <a:latin typeface="华文行楷" panose="02010800040101010101" pitchFamily="2" charset="-122"/>
              <a:ea typeface="华文行楷" panose="02010800040101010101" pitchFamily="2" charset="-122"/>
            </a:endParaRPr>
          </a:p>
        </p:txBody>
      </p:sp>
      <p:grpSp>
        <p:nvGrpSpPr>
          <p:cNvPr id="10" name="线2"/>
          <p:cNvGrpSpPr/>
          <p:nvPr/>
        </p:nvGrpSpPr>
        <p:grpSpPr>
          <a:xfrm>
            <a:off x="2201863" y="2109759"/>
            <a:ext cx="2036763" cy="1317625"/>
            <a:chOff x="2201863" y="2782070"/>
            <a:chExt cx="2036763" cy="1317625"/>
          </a:xfrm>
        </p:grpSpPr>
        <p:sp>
          <p:nvSpPr>
            <p:cNvPr id="11" name="Rectangle 97"/>
            <p:cNvSpPr>
              <a:spLocks noChangeArrowheads="1"/>
            </p:cNvSpPr>
            <p:nvPr/>
          </p:nvSpPr>
          <p:spPr bwMode="ltGray">
            <a:xfrm>
              <a:off x="2201863" y="3394845"/>
              <a:ext cx="795338" cy="74613"/>
            </a:xfrm>
            <a:prstGeom prst="rect">
              <a:avLst/>
            </a:pr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sp>
          <p:nvSpPr>
            <p:cNvPr id="12" name="AutoShape 100"/>
            <p:cNvSpPr>
              <a:spLocks noChangeArrowheads="1"/>
            </p:cNvSpPr>
            <p:nvPr/>
          </p:nvSpPr>
          <p:spPr bwMode="ltGray">
            <a:xfrm>
              <a:off x="2919413" y="2782070"/>
              <a:ext cx="1319213" cy="13176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grpSp>
      <p:grpSp>
        <p:nvGrpSpPr>
          <p:cNvPr id="13" name="线4"/>
          <p:cNvGrpSpPr/>
          <p:nvPr/>
        </p:nvGrpSpPr>
        <p:grpSpPr>
          <a:xfrm>
            <a:off x="6110288" y="2111347"/>
            <a:ext cx="3033713" cy="1317625"/>
            <a:chOff x="6110288" y="2783658"/>
            <a:chExt cx="3033713" cy="1317625"/>
          </a:xfrm>
        </p:grpSpPr>
        <p:sp>
          <p:nvSpPr>
            <p:cNvPr id="14" name="Rectangle 96"/>
            <p:cNvSpPr>
              <a:spLocks noChangeArrowheads="1"/>
            </p:cNvSpPr>
            <p:nvPr/>
          </p:nvSpPr>
          <p:spPr bwMode="ltGray">
            <a:xfrm>
              <a:off x="8066088" y="3388495"/>
              <a:ext cx="1077913" cy="76200"/>
            </a:xfrm>
            <a:prstGeom prst="rect">
              <a:avLst/>
            </a:pr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110288" y="2783658"/>
              <a:ext cx="2030413" cy="1317625"/>
              <a:chOff x="6110288" y="2783658"/>
              <a:chExt cx="2030413" cy="1317625"/>
            </a:xfrm>
          </p:grpSpPr>
          <p:sp>
            <p:nvSpPr>
              <p:cNvPr id="16" name="Rectangle 99"/>
              <p:cNvSpPr>
                <a:spLocks noChangeArrowheads="1"/>
              </p:cNvSpPr>
              <p:nvPr/>
            </p:nvSpPr>
            <p:spPr bwMode="ltGray">
              <a:xfrm>
                <a:off x="6110288" y="3394845"/>
                <a:ext cx="787400" cy="74613"/>
              </a:xfrm>
              <a:prstGeom prst="rect">
                <a:avLst/>
              </a:pr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sp>
            <p:nvSpPr>
              <p:cNvPr id="17" name="AutoShape 101"/>
              <p:cNvSpPr>
                <a:spLocks noChangeArrowheads="1"/>
              </p:cNvSpPr>
              <p:nvPr/>
            </p:nvSpPr>
            <p:spPr bwMode="ltGray">
              <a:xfrm>
                <a:off x="6821488" y="2783658"/>
                <a:ext cx="1319213" cy="13176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grpSp>
      </p:grpSp>
      <p:grpSp>
        <p:nvGrpSpPr>
          <p:cNvPr id="18" name="线1"/>
          <p:cNvGrpSpPr/>
          <p:nvPr/>
        </p:nvGrpSpPr>
        <p:grpSpPr>
          <a:xfrm>
            <a:off x="0" y="2109759"/>
            <a:ext cx="2276476" cy="1317625"/>
            <a:chOff x="0" y="2782070"/>
            <a:chExt cx="2276476" cy="1317625"/>
          </a:xfrm>
        </p:grpSpPr>
        <p:sp>
          <p:nvSpPr>
            <p:cNvPr id="19" name="Rectangle 95"/>
            <p:cNvSpPr>
              <a:spLocks noChangeArrowheads="1"/>
            </p:cNvSpPr>
            <p:nvPr/>
          </p:nvSpPr>
          <p:spPr bwMode="ltGray">
            <a:xfrm>
              <a:off x="0" y="3394845"/>
              <a:ext cx="1028700" cy="76200"/>
            </a:xfrm>
            <a:prstGeom prst="rect">
              <a:avLst/>
            </a:pr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sp>
          <p:nvSpPr>
            <p:cNvPr id="20" name="AutoShape 102"/>
            <p:cNvSpPr>
              <a:spLocks noChangeArrowheads="1"/>
            </p:cNvSpPr>
            <p:nvPr/>
          </p:nvSpPr>
          <p:spPr bwMode="ltGray">
            <a:xfrm flipV="1">
              <a:off x="957263" y="2782070"/>
              <a:ext cx="1319213" cy="13176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grpSp>
      <p:grpSp>
        <p:nvGrpSpPr>
          <p:cNvPr id="21" name="线3"/>
          <p:cNvGrpSpPr/>
          <p:nvPr/>
        </p:nvGrpSpPr>
        <p:grpSpPr>
          <a:xfrm>
            <a:off x="4165600" y="2117697"/>
            <a:ext cx="2016126" cy="1317625"/>
            <a:chOff x="4165600" y="2790008"/>
            <a:chExt cx="2016126" cy="1317625"/>
          </a:xfrm>
        </p:grpSpPr>
        <p:sp>
          <p:nvSpPr>
            <p:cNvPr id="22" name="Rectangle 98"/>
            <p:cNvSpPr>
              <a:spLocks noChangeArrowheads="1"/>
            </p:cNvSpPr>
            <p:nvPr/>
          </p:nvSpPr>
          <p:spPr bwMode="ltGray">
            <a:xfrm>
              <a:off x="4165600" y="3394845"/>
              <a:ext cx="771525" cy="74613"/>
            </a:xfrm>
            <a:prstGeom prst="rect">
              <a:avLst/>
            </a:pr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sp>
          <p:nvSpPr>
            <p:cNvPr id="23" name="AutoShape 103"/>
            <p:cNvSpPr>
              <a:spLocks noChangeArrowheads="1"/>
            </p:cNvSpPr>
            <p:nvPr/>
          </p:nvSpPr>
          <p:spPr bwMode="ltGray">
            <a:xfrm flipV="1">
              <a:off x="4862513" y="2790008"/>
              <a:ext cx="1319213" cy="131762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C5C5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dirty="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8" name="图片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sp>
        <p:nvSpPr>
          <p:cNvPr id="29" name="TextBox 15"/>
          <p:cNvSpPr txBox="1"/>
          <p:nvPr/>
        </p:nvSpPr>
        <p:spPr>
          <a:xfrm>
            <a:off x="107504" y="778102"/>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anim calcmode="lin" valueType="num">
                                      <p:cBhvr>
                                        <p:cTn id="34" dur="500" fill="hold"/>
                                        <p:tgtEl>
                                          <p:spTgt spid="8"/>
                                        </p:tgtEl>
                                        <p:attrNameLst>
                                          <p:attrName>ppt_x</p:attrName>
                                        </p:attrNameLst>
                                      </p:cBhvr>
                                      <p:tavLst>
                                        <p:tav tm="0">
                                          <p:val>
                                            <p:strVal val="#ppt_x"/>
                                          </p:val>
                                        </p:tav>
                                        <p:tav tm="100000">
                                          <p:val>
                                            <p:strVal val="#ppt_x"/>
                                          </p:val>
                                        </p:tav>
                                      </p:tavLst>
                                    </p:anim>
                                    <p:anim calcmode="lin" valueType="num">
                                      <p:cBhvr>
                                        <p:cTn id="35" dur="50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childTnLst>
                          </p:cTn>
                        </p:par>
                        <p:par>
                          <p:cTn id="46" fill="hold">
                            <p:stCondLst>
                              <p:cond delay="4000"/>
                            </p:stCondLst>
                            <p:childTnLst>
                              <p:par>
                                <p:cTn id="47" presetID="47"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anim calcmode="lin" valueType="num">
                                      <p:cBhvr>
                                        <p:cTn id="50" dur="500" fill="hold"/>
                                        <p:tgtEl>
                                          <p:spTgt spid="9"/>
                                        </p:tgtEl>
                                        <p:attrNameLst>
                                          <p:attrName>ppt_x</p:attrName>
                                        </p:attrNameLst>
                                      </p:cBhvr>
                                      <p:tavLst>
                                        <p:tav tm="0">
                                          <p:val>
                                            <p:strVal val="#ppt_x"/>
                                          </p:val>
                                        </p:tav>
                                        <p:tav tm="100000">
                                          <p:val>
                                            <p:strVal val="#ppt_x"/>
                                          </p:val>
                                        </p:tav>
                                      </p:tavLst>
                                    </p:anim>
                                    <p:anim calcmode="lin" valueType="num">
                                      <p:cBhvr>
                                        <p:cTn id="51" dur="5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par>
                                <p:cTn id="56" presetID="2" presetClass="entr" presetSubtype="4"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ppt_x"/>
                                          </p:val>
                                        </p:tav>
                                        <p:tav tm="100000">
                                          <p:val>
                                            <p:strVal val="#ppt_x"/>
                                          </p:val>
                                        </p:tav>
                                      </p:tavLst>
                                    </p:anim>
                                    <p:anim calcmode="lin" valueType="num">
                                      <p:cBhvr additive="base">
                                        <p:cTn id="59" dur="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5500"/>
                            </p:stCondLst>
                            <p:childTnLst>
                              <p:par>
                                <p:cTn id="67" presetID="42"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anim calcmode="lin" valueType="num">
                                      <p:cBhvr>
                                        <p:cTn id="70" dur="500" fill="hold"/>
                                        <p:tgtEl>
                                          <p:spTgt spid="7"/>
                                        </p:tgtEl>
                                        <p:attrNameLst>
                                          <p:attrName>ppt_x</p:attrName>
                                        </p:attrNameLst>
                                      </p:cBhvr>
                                      <p:tavLst>
                                        <p:tav tm="0">
                                          <p:val>
                                            <p:strVal val="#ppt_x"/>
                                          </p:val>
                                        </p:tav>
                                        <p:tav tm="100000">
                                          <p:val>
                                            <p:strVal val="#ppt_x"/>
                                          </p:val>
                                        </p:tav>
                                      </p:tavLst>
                                    </p:anim>
                                    <p:anim calcmode="lin" valueType="num">
                                      <p:cBhvr>
                                        <p:cTn id="71"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图片 13" descr="4db8dff1a7369323913a1076b6d4e7bc"/>
          <p:cNvPicPr>
            <a:picLocks noChangeAspect="1"/>
          </p:cNvPicPr>
          <p:nvPr/>
        </p:nvPicPr>
        <p:blipFill>
          <a:blip r:embed="rId1"/>
          <a:stretch>
            <a:fillRect/>
          </a:stretch>
        </p:blipFill>
        <p:spPr>
          <a:xfrm>
            <a:off x="-8890" y="-58420"/>
            <a:ext cx="9161780" cy="2266950"/>
          </a:xfrm>
          <a:prstGeom prst="rect">
            <a:avLst/>
          </a:prstGeom>
        </p:spPr>
      </p:pic>
      <p:grpSp>
        <p:nvGrpSpPr>
          <p:cNvPr id="32" name="组合 31"/>
          <p:cNvGrpSpPr/>
          <p:nvPr/>
        </p:nvGrpSpPr>
        <p:grpSpPr>
          <a:xfrm>
            <a:off x="3325743" y="1533595"/>
            <a:ext cx="2353152" cy="2351515"/>
            <a:chOff x="3325743" y="1533595"/>
            <a:chExt cx="2353152" cy="2351515"/>
          </a:xfrm>
        </p:grpSpPr>
        <p:grpSp>
          <p:nvGrpSpPr>
            <p:cNvPr id="28" name="组合 27"/>
            <p:cNvGrpSpPr/>
            <p:nvPr/>
          </p:nvGrpSpPr>
          <p:grpSpPr>
            <a:xfrm>
              <a:off x="3340421" y="1553938"/>
              <a:ext cx="1063587" cy="1251221"/>
              <a:chOff x="3340421" y="1553938"/>
              <a:chExt cx="1063587" cy="1251221"/>
            </a:xfrm>
          </p:grpSpPr>
          <p:sp>
            <p:nvSpPr>
              <p:cNvPr id="2" name="椭圆 37"/>
              <p:cNvSpPr/>
              <p:nvPr/>
            </p:nvSpPr>
            <p:spPr>
              <a:xfrm>
                <a:off x="3340421" y="1553938"/>
                <a:ext cx="1063587" cy="1251221"/>
              </a:xfrm>
              <a:custGeom>
                <a:avLst/>
                <a:gdLst/>
                <a:ahLst/>
                <a:cxnLst/>
                <a:rect l="l" t="t" r="r" b="b"/>
                <a:pathLst>
                  <a:path w="1224056" h="1440000">
                    <a:moveTo>
                      <a:pt x="720000" y="0"/>
                    </a:moveTo>
                    <a:cubicBezTo>
                      <a:pt x="916472" y="0"/>
                      <a:pt x="1094563" y="78694"/>
                      <a:pt x="1224056" y="206708"/>
                    </a:cubicBezTo>
                    <a:cubicBezTo>
                      <a:pt x="1090618" y="336923"/>
                      <a:pt x="1008112" y="518827"/>
                      <a:pt x="1008112" y="720000"/>
                    </a:cubicBezTo>
                    <a:cubicBezTo>
                      <a:pt x="1008112" y="921174"/>
                      <a:pt x="1090618" y="1103077"/>
                      <a:pt x="1224056" y="1233293"/>
                    </a:cubicBezTo>
                    <a:cubicBezTo>
                      <a:pt x="1094563" y="1361306"/>
                      <a:pt x="916472" y="1440000"/>
                      <a:pt x="720000" y="1440000"/>
                    </a:cubicBezTo>
                    <a:cubicBezTo>
                      <a:pt x="322355" y="1440000"/>
                      <a:pt x="0" y="1117645"/>
                      <a:pt x="0" y="720000"/>
                    </a:cubicBezTo>
                    <a:cubicBezTo>
                      <a:pt x="0" y="322355"/>
                      <a:pt x="322355" y="0"/>
                      <a:pt x="720000" y="0"/>
                    </a:cubicBezTo>
                    <a:close/>
                  </a:path>
                </a:pathLst>
              </a:custGeom>
              <a:solidFill>
                <a:srgbClr val="9A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rgbClr val="7030A0"/>
                  </a:solidFill>
                </a:endParaRPr>
              </a:p>
            </p:txBody>
          </p:sp>
          <p:sp>
            <p:nvSpPr>
              <p:cNvPr id="10" name="TextBox 9"/>
              <p:cNvSpPr txBox="1"/>
              <p:nvPr/>
            </p:nvSpPr>
            <p:spPr>
              <a:xfrm>
                <a:off x="3648318" y="1828234"/>
                <a:ext cx="492443" cy="830997"/>
              </a:xfrm>
              <a:prstGeom prst="rect">
                <a:avLst/>
              </a:prstGeom>
              <a:noFill/>
            </p:spPr>
            <p:txBody>
              <a:bodyPr wrap="none" rtlCol="0">
                <a:spAutoFit/>
              </a:bodyPr>
              <a:lstStyle>
                <a:defPPr>
                  <a:defRPr lang="zh-CN"/>
                </a:defPPr>
                <a:lvl1pPr>
                  <a:defRPr sz="3200">
                    <a:latin typeface="微软雅黑" panose="020B0503020204020204" pitchFamily="34" charset="-122"/>
                    <a:ea typeface="微软雅黑" panose="020B0503020204020204" pitchFamily="34" charset="-122"/>
                    <a:cs typeface="Arial Unicode MS" panose="020B0604020202020204" charset="-122"/>
                  </a:defRPr>
                </a:lvl1pPr>
              </a:lstStyle>
              <a:p>
                <a:r>
                  <a:rPr lang="zh-CN" altLang="zh-CN" sz="2400" dirty="0">
                    <a:latin typeface="华文行楷" panose="02010800040101010101" pitchFamily="2" charset="-122"/>
                    <a:ea typeface="华文行楷" panose="02010800040101010101" pitchFamily="2" charset="-122"/>
                  </a:rPr>
                  <a:t>勤</a:t>
                </a:r>
                <a:endParaRPr lang="en-US" altLang="zh-CN" sz="2400" dirty="0">
                  <a:latin typeface="华文行楷" panose="02010800040101010101" pitchFamily="2" charset="-122"/>
                  <a:ea typeface="华文行楷" panose="02010800040101010101" pitchFamily="2" charset="-122"/>
                </a:endParaRPr>
              </a:p>
              <a:p>
                <a:r>
                  <a:rPr lang="zh-CN" altLang="zh-CN" sz="2400" dirty="0">
                    <a:latin typeface="华文行楷" panose="02010800040101010101" pitchFamily="2" charset="-122"/>
                    <a:ea typeface="华文行楷" panose="02010800040101010101" pitchFamily="2" charset="-122"/>
                  </a:rPr>
                  <a:t>劳</a:t>
                </a:r>
                <a:endParaRPr lang="zh-CN" altLang="en-US" sz="2400" b="1" dirty="0">
                  <a:solidFill>
                    <a:schemeClr val="bg1"/>
                  </a:solidFill>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endParaRPr>
              </a:p>
            </p:txBody>
          </p:sp>
        </p:grpSp>
        <p:grpSp>
          <p:nvGrpSpPr>
            <p:cNvPr id="29" name="组合 28"/>
            <p:cNvGrpSpPr/>
            <p:nvPr/>
          </p:nvGrpSpPr>
          <p:grpSpPr>
            <a:xfrm>
              <a:off x="4427673" y="1533595"/>
              <a:ext cx="1251222" cy="1092546"/>
              <a:chOff x="4427673" y="1533595"/>
              <a:chExt cx="1251222" cy="1092546"/>
            </a:xfrm>
          </p:grpSpPr>
          <p:sp>
            <p:nvSpPr>
              <p:cNvPr id="3" name="椭圆 39"/>
              <p:cNvSpPr/>
              <p:nvPr/>
            </p:nvSpPr>
            <p:spPr>
              <a:xfrm>
                <a:off x="4427673" y="1533595"/>
                <a:ext cx="1251222" cy="1092546"/>
              </a:xfrm>
              <a:custGeom>
                <a:avLst/>
                <a:gdLst/>
                <a:ahLst/>
                <a:cxnLst/>
                <a:rect l="l" t="t" r="r" b="b"/>
                <a:pathLst>
                  <a:path w="1440000" h="1257385">
                    <a:moveTo>
                      <a:pt x="720000" y="0"/>
                    </a:moveTo>
                    <a:cubicBezTo>
                      <a:pt x="1117645" y="0"/>
                      <a:pt x="1440000" y="322355"/>
                      <a:pt x="1440000" y="720000"/>
                    </a:cubicBezTo>
                    <a:cubicBezTo>
                      <a:pt x="1440000" y="917842"/>
                      <a:pt x="1360205" y="1097046"/>
                      <a:pt x="1230860" y="1227004"/>
                    </a:cubicBezTo>
                    <a:cubicBezTo>
                      <a:pt x="1105781" y="1112548"/>
                      <a:pt x="938852" y="1044389"/>
                      <a:pt x="756004" y="1044389"/>
                    </a:cubicBezTo>
                    <a:cubicBezTo>
                      <a:pt x="556201" y="1044389"/>
                      <a:pt x="375406" y="1125775"/>
                      <a:pt x="245144" y="1257385"/>
                    </a:cubicBezTo>
                    <a:cubicBezTo>
                      <a:pt x="94059" y="1127625"/>
                      <a:pt x="0" y="934797"/>
                      <a:pt x="0" y="720000"/>
                    </a:cubicBezTo>
                    <a:cubicBezTo>
                      <a:pt x="0" y="322355"/>
                      <a:pt x="322355" y="0"/>
                      <a:pt x="720000" y="0"/>
                    </a:cubicBezTo>
                    <a:close/>
                  </a:path>
                </a:pathLst>
              </a:custGeom>
              <a:solidFill>
                <a:srgbClr val="FF0000"/>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solidFill>
                    <a:srgbClr val="7030A0"/>
                  </a:solidFill>
                </a:endParaRPr>
              </a:p>
            </p:txBody>
          </p:sp>
          <p:sp>
            <p:nvSpPr>
              <p:cNvPr id="11" name="TextBox 10"/>
              <p:cNvSpPr txBox="1"/>
              <p:nvPr/>
            </p:nvSpPr>
            <p:spPr>
              <a:xfrm>
                <a:off x="4821157" y="1573154"/>
                <a:ext cx="492443" cy="830997"/>
              </a:xfrm>
              <a:prstGeom prst="rect">
                <a:avLst/>
              </a:prstGeom>
              <a:noFill/>
            </p:spPr>
            <p:txBody>
              <a:bodyPr wrap="none" rtlCol="0">
                <a:spAutoFit/>
              </a:bodyPr>
              <a:lstStyle>
                <a:defPPr>
                  <a:defRPr lang="zh-CN"/>
                </a:defPPr>
                <a:lvl1pPr>
                  <a:defRPr sz="3200">
                    <a:latin typeface="微软雅黑" panose="020B0503020204020204" pitchFamily="34" charset="-122"/>
                    <a:ea typeface="微软雅黑" panose="020B0503020204020204" pitchFamily="34" charset="-122"/>
                    <a:cs typeface="Arial Unicode MS" panose="020B0604020202020204" charset="-122"/>
                  </a:defRPr>
                </a:lvl1pPr>
              </a:lstStyle>
              <a:p>
                <a:r>
                  <a:rPr lang="zh-CN" altLang="en-US" sz="2400" dirty="0">
                    <a:latin typeface="华文行楷" panose="02010800040101010101" pitchFamily="2" charset="-122"/>
                    <a:ea typeface="华文行楷" panose="02010800040101010101" pitchFamily="2" charset="-122"/>
                  </a:rPr>
                  <a:t>孝</a:t>
                </a:r>
                <a:endParaRPr lang="en-US" altLang="zh-CN" sz="2400" dirty="0">
                  <a:latin typeface="华文行楷" panose="02010800040101010101" pitchFamily="2" charset="-122"/>
                  <a:ea typeface="华文行楷" panose="02010800040101010101" pitchFamily="2" charset="-122"/>
                </a:endParaRPr>
              </a:p>
              <a:p>
                <a:r>
                  <a:rPr lang="zh-CN" altLang="en-US" sz="2400" dirty="0">
                    <a:latin typeface="华文行楷" panose="02010800040101010101" pitchFamily="2" charset="-122"/>
                    <a:ea typeface="华文行楷" panose="02010800040101010101" pitchFamily="2" charset="-122"/>
                  </a:rPr>
                  <a:t>顺</a:t>
                </a:r>
                <a:endParaRPr lang="en-US" altLang="zh-CN" sz="2400" dirty="0">
                  <a:latin typeface="华文行楷" panose="02010800040101010101" pitchFamily="2" charset="-122"/>
                  <a:ea typeface="华文行楷" panose="02010800040101010101" pitchFamily="2" charset="-122"/>
                </a:endParaRPr>
              </a:p>
            </p:txBody>
          </p:sp>
        </p:grpSp>
        <p:grpSp>
          <p:nvGrpSpPr>
            <p:cNvPr id="31" name="组合 30"/>
            <p:cNvGrpSpPr/>
            <p:nvPr/>
          </p:nvGrpSpPr>
          <p:grpSpPr>
            <a:xfrm>
              <a:off x="4610032" y="2616239"/>
              <a:ext cx="1063587" cy="1251221"/>
              <a:chOff x="4610032" y="2616239"/>
              <a:chExt cx="1063587" cy="1251221"/>
            </a:xfrm>
          </p:grpSpPr>
          <p:sp>
            <p:nvSpPr>
              <p:cNvPr id="4" name="椭圆 44"/>
              <p:cNvSpPr/>
              <p:nvPr/>
            </p:nvSpPr>
            <p:spPr>
              <a:xfrm>
                <a:off x="4610032" y="2616239"/>
                <a:ext cx="1063587" cy="1251221"/>
              </a:xfrm>
              <a:custGeom>
                <a:avLst/>
                <a:gdLst/>
                <a:ahLst/>
                <a:cxnLst/>
                <a:rect l="l" t="t" r="r" b="b"/>
                <a:pathLst>
                  <a:path w="1224056" h="1440000">
                    <a:moveTo>
                      <a:pt x="504056" y="0"/>
                    </a:moveTo>
                    <a:cubicBezTo>
                      <a:pt x="901701" y="0"/>
                      <a:pt x="1224056" y="322355"/>
                      <a:pt x="1224056" y="720000"/>
                    </a:cubicBezTo>
                    <a:cubicBezTo>
                      <a:pt x="1224056" y="1117645"/>
                      <a:pt x="901701" y="1440000"/>
                      <a:pt x="504056" y="1440000"/>
                    </a:cubicBezTo>
                    <a:cubicBezTo>
                      <a:pt x="307585" y="1440000"/>
                      <a:pt x="129493" y="1361306"/>
                      <a:pt x="0" y="1233293"/>
                    </a:cubicBezTo>
                    <a:cubicBezTo>
                      <a:pt x="133438" y="1103077"/>
                      <a:pt x="215944" y="921174"/>
                      <a:pt x="215944" y="720000"/>
                    </a:cubicBezTo>
                    <a:cubicBezTo>
                      <a:pt x="215944" y="518827"/>
                      <a:pt x="133438" y="336923"/>
                      <a:pt x="0" y="206708"/>
                    </a:cubicBezTo>
                    <a:cubicBezTo>
                      <a:pt x="129493" y="78694"/>
                      <a:pt x="307585" y="0"/>
                      <a:pt x="504056" y="0"/>
                    </a:cubicBezTo>
                    <a:close/>
                  </a:path>
                </a:pathLst>
              </a:custGeom>
              <a:solidFill>
                <a:srgbClr val="9A0000"/>
              </a:solidFill>
              <a:ln>
                <a:solidFill>
                  <a:schemeClr val="accent6">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srgbClr val="7030A0"/>
                  </a:solidFill>
                </a:endParaRPr>
              </a:p>
            </p:txBody>
          </p:sp>
          <p:sp>
            <p:nvSpPr>
              <p:cNvPr id="12" name="TextBox 11"/>
              <p:cNvSpPr txBox="1"/>
              <p:nvPr/>
            </p:nvSpPr>
            <p:spPr>
              <a:xfrm>
                <a:off x="4895603" y="2849807"/>
                <a:ext cx="492443" cy="830997"/>
              </a:xfrm>
              <a:prstGeom prst="rect">
                <a:avLst/>
              </a:prstGeom>
              <a:noFill/>
            </p:spPr>
            <p:txBody>
              <a:bodyPr wrap="none" rtlCol="0">
                <a:spAutoFit/>
              </a:bodyPr>
              <a:lstStyle>
                <a:defPPr>
                  <a:defRPr lang="zh-CN"/>
                </a:defPPr>
                <a:lvl1pPr>
                  <a:defRPr sz="3200">
                    <a:latin typeface="微软雅黑" panose="020B0503020204020204" pitchFamily="34" charset="-122"/>
                    <a:ea typeface="微软雅黑" panose="020B0503020204020204" pitchFamily="34" charset="-122"/>
                    <a:cs typeface="Arial Unicode MS" panose="020B0604020202020204" charset="-122"/>
                  </a:defRPr>
                </a:lvl1pPr>
              </a:lstStyle>
              <a:p>
                <a:r>
                  <a:rPr lang="zh-CN" altLang="en-US" sz="2400" dirty="0">
                    <a:latin typeface="华文行楷" panose="02010800040101010101" pitchFamily="2" charset="-122"/>
                    <a:ea typeface="华文行楷" panose="02010800040101010101" pitchFamily="2" charset="-122"/>
                  </a:rPr>
                  <a:t>舍</a:t>
                </a:r>
                <a:endParaRPr lang="en-US" altLang="zh-CN" sz="2400" dirty="0">
                  <a:latin typeface="华文行楷" panose="02010800040101010101" pitchFamily="2" charset="-122"/>
                  <a:ea typeface="华文行楷" panose="02010800040101010101" pitchFamily="2" charset="-122"/>
                </a:endParaRPr>
              </a:p>
              <a:p>
                <a:r>
                  <a:rPr lang="zh-CN" altLang="en-US" sz="2400" dirty="0">
                    <a:latin typeface="华文行楷" panose="02010800040101010101" pitchFamily="2" charset="-122"/>
                    <a:ea typeface="华文行楷" panose="02010800040101010101" pitchFamily="2" charset="-122"/>
                  </a:rPr>
                  <a:t>得</a:t>
                </a:r>
                <a:endParaRPr lang="en-US" altLang="zh-CN" sz="2400" dirty="0">
                  <a:latin typeface="华文行楷" panose="02010800040101010101" pitchFamily="2" charset="-122"/>
                  <a:ea typeface="华文行楷" panose="02010800040101010101" pitchFamily="2" charset="-122"/>
                </a:endParaRPr>
              </a:p>
            </p:txBody>
          </p:sp>
        </p:grpSp>
        <p:grpSp>
          <p:nvGrpSpPr>
            <p:cNvPr id="30" name="组合 29"/>
            <p:cNvGrpSpPr/>
            <p:nvPr/>
          </p:nvGrpSpPr>
          <p:grpSpPr>
            <a:xfrm>
              <a:off x="3325743" y="2821405"/>
              <a:ext cx="1251222" cy="1063705"/>
              <a:chOff x="3325743" y="2821405"/>
              <a:chExt cx="1251222" cy="1063705"/>
            </a:xfrm>
          </p:grpSpPr>
          <p:sp>
            <p:nvSpPr>
              <p:cNvPr id="5" name="椭圆 47"/>
              <p:cNvSpPr/>
              <p:nvPr/>
            </p:nvSpPr>
            <p:spPr>
              <a:xfrm>
                <a:off x="3325743" y="2821405"/>
                <a:ext cx="1251222" cy="1063705"/>
              </a:xfrm>
              <a:custGeom>
                <a:avLst/>
                <a:gdLst/>
                <a:ahLst/>
                <a:cxnLst/>
                <a:rect l="l" t="t" r="r" b="b"/>
                <a:pathLst>
                  <a:path w="1440000" h="1224192">
                    <a:moveTo>
                      <a:pt x="206820" y="0"/>
                    </a:moveTo>
                    <a:cubicBezTo>
                      <a:pt x="337038" y="133353"/>
                      <a:pt x="518890" y="215807"/>
                      <a:pt x="720000" y="215807"/>
                    </a:cubicBezTo>
                    <a:cubicBezTo>
                      <a:pt x="921110" y="215807"/>
                      <a:pt x="1102962" y="133353"/>
                      <a:pt x="1233180" y="0"/>
                    </a:cubicBezTo>
                    <a:cubicBezTo>
                      <a:pt x="1361255" y="129514"/>
                      <a:pt x="1440000" y="307657"/>
                      <a:pt x="1440000" y="504192"/>
                    </a:cubicBezTo>
                    <a:cubicBezTo>
                      <a:pt x="1440000" y="901837"/>
                      <a:pt x="1117645" y="1224192"/>
                      <a:pt x="720000" y="1224192"/>
                    </a:cubicBezTo>
                    <a:cubicBezTo>
                      <a:pt x="322355" y="1224192"/>
                      <a:pt x="0" y="901837"/>
                      <a:pt x="0" y="504192"/>
                    </a:cubicBezTo>
                    <a:cubicBezTo>
                      <a:pt x="0" y="307657"/>
                      <a:pt x="78745" y="129514"/>
                      <a:pt x="206820" y="0"/>
                    </a:cubicBezTo>
                    <a:close/>
                  </a:path>
                </a:pathLst>
              </a:custGeom>
              <a:solidFill>
                <a:srgbClr val="FF0000"/>
              </a:solidFill>
              <a:ln w="9525">
                <a:noFill/>
                <a:round/>
              </a:ln>
              <a:effectLst/>
            </p:spPr>
            <p:txBody>
              <a:bodyPr vert="horz" wrap="square" lIns="91440" tIns="45720" rIns="91440" bIns="45720" numCol="1" anchor="t" anchorCtr="0" compatLnSpc="1"/>
              <a:lstStyle/>
              <a:p>
                <a:endParaRPr lang="zh-CN" altLang="en-US">
                  <a:solidFill>
                    <a:srgbClr val="7030A0"/>
                  </a:solidFill>
                  <a:latin typeface="Calibri" panose="020F0502020204030204" charset="0"/>
                  <a:ea typeface="宋体" panose="02010600030101010101" pitchFamily="2" charset="-122"/>
                </a:endParaRPr>
              </a:p>
            </p:txBody>
          </p:sp>
          <p:sp>
            <p:nvSpPr>
              <p:cNvPr id="13" name="TextBox 12"/>
              <p:cNvSpPr txBox="1"/>
              <p:nvPr/>
            </p:nvSpPr>
            <p:spPr>
              <a:xfrm>
                <a:off x="3756515" y="3016728"/>
                <a:ext cx="492443" cy="830997"/>
              </a:xfrm>
              <a:prstGeom prst="rect">
                <a:avLst/>
              </a:prstGeom>
              <a:noFill/>
            </p:spPr>
            <p:txBody>
              <a:bodyPr wrap="none" rtlCol="0">
                <a:spAutoFit/>
              </a:bodyPr>
              <a:lstStyle>
                <a:defPPr>
                  <a:defRPr lang="zh-CN"/>
                </a:defPPr>
                <a:lvl1pPr>
                  <a:defRPr sz="3200">
                    <a:latin typeface="微软雅黑" panose="020B0503020204020204" pitchFamily="34" charset="-122"/>
                    <a:ea typeface="微软雅黑" panose="020B0503020204020204" pitchFamily="34" charset="-122"/>
                    <a:cs typeface="Arial Unicode MS" panose="020B0604020202020204" charset="-122"/>
                  </a:defRPr>
                </a:lvl1pPr>
              </a:lstStyle>
              <a:p>
                <a:r>
                  <a:rPr lang="zh-CN" altLang="en-US" sz="2400" dirty="0">
                    <a:latin typeface="华文行楷" panose="02010800040101010101" pitchFamily="2" charset="-122"/>
                    <a:ea typeface="华文行楷" panose="02010800040101010101" pitchFamily="2" charset="-122"/>
                  </a:rPr>
                  <a:t>友</a:t>
                </a:r>
                <a:endParaRPr lang="en-US" altLang="zh-CN" sz="2400" dirty="0">
                  <a:latin typeface="华文行楷" panose="02010800040101010101" pitchFamily="2" charset="-122"/>
                  <a:ea typeface="华文行楷" panose="02010800040101010101" pitchFamily="2" charset="-122"/>
                </a:endParaRPr>
              </a:p>
              <a:p>
                <a:r>
                  <a:rPr lang="zh-CN" altLang="en-US" sz="2400" dirty="0">
                    <a:latin typeface="华文行楷" panose="02010800040101010101" pitchFamily="2" charset="-122"/>
                    <a:ea typeface="华文行楷" panose="02010800040101010101" pitchFamily="2" charset="-122"/>
                  </a:rPr>
                  <a:t>善</a:t>
                </a:r>
                <a:endParaRPr lang="en-US" altLang="zh-CN" sz="2400" dirty="0">
                  <a:latin typeface="华文行楷" panose="02010800040101010101" pitchFamily="2" charset="-122"/>
                  <a:ea typeface="华文行楷" panose="02010800040101010101" pitchFamily="2" charset="-122"/>
                </a:endParaRPr>
              </a:p>
            </p:txBody>
          </p:sp>
        </p:grpSp>
      </p:grpSp>
      <p:grpSp>
        <p:nvGrpSpPr>
          <p:cNvPr id="34" name="组合 33"/>
          <p:cNvGrpSpPr/>
          <p:nvPr/>
        </p:nvGrpSpPr>
        <p:grpSpPr>
          <a:xfrm>
            <a:off x="5867833" y="1461587"/>
            <a:ext cx="2664296" cy="2448272"/>
            <a:chOff x="5867833" y="1461587"/>
            <a:chExt cx="2664296" cy="2448272"/>
          </a:xfrm>
        </p:grpSpPr>
        <p:cxnSp>
          <p:nvCxnSpPr>
            <p:cNvPr id="18" name="直接连接符 17"/>
            <p:cNvCxnSpPr/>
            <p:nvPr/>
          </p:nvCxnSpPr>
          <p:spPr>
            <a:xfrm>
              <a:off x="5867833" y="2793735"/>
              <a:ext cx="0" cy="1116124"/>
            </a:xfrm>
            <a:prstGeom prst="line">
              <a:avLst/>
            </a:prstGeom>
            <a:ln>
              <a:solidFill>
                <a:schemeClr val="bg1">
                  <a:lumMod val="50000"/>
                </a:schemeClr>
              </a:solidFill>
            </a:ln>
          </p:spPr>
          <p:style>
            <a:lnRef idx="1">
              <a:schemeClr val="accent6"/>
            </a:lnRef>
            <a:fillRef idx="0">
              <a:schemeClr val="accent6"/>
            </a:fillRef>
            <a:effectRef idx="0">
              <a:schemeClr val="accent6"/>
            </a:effectRef>
            <a:fontRef idx="minor">
              <a:schemeClr val="tx1"/>
            </a:fontRef>
          </p:style>
        </p:cxnSp>
        <p:cxnSp>
          <p:nvCxnSpPr>
            <p:cNvPr id="19" name="直接连接符 18"/>
            <p:cNvCxnSpPr/>
            <p:nvPr/>
          </p:nvCxnSpPr>
          <p:spPr>
            <a:xfrm>
              <a:off x="5867833" y="1461587"/>
              <a:ext cx="0" cy="1116124"/>
            </a:xfrm>
            <a:prstGeom prst="line">
              <a:avLst/>
            </a:prstGeom>
            <a:ln>
              <a:solidFill>
                <a:schemeClr val="bg1">
                  <a:lumMod val="50000"/>
                </a:schemeClr>
              </a:solidFill>
            </a:ln>
          </p:spPr>
          <p:style>
            <a:lnRef idx="1">
              <a:schemeClr val="accent6"/>
            </a:lnRef>
            <a:fillRef idx="0">
              <a:schemeClr val="accent6"/>
            </a:fillRef>
            <a:effectRef idx="0">
              <a:schemeClr val="accent6"/>
            </a:effectRef>
            <a:fontRef idx="minor">
              <a:schemeClr val="tx1"/>
            </a:fontRef>
          </p:style>
        </p:cxnSp>
        <p:cxnSp>
          <p:nvCxnSpPr>
            <p:cNvPr id="22" name="直接连接符 21"/>
            <p:cNvCxnSpPr/>
            <p:nvPr/>
          </p:nvCxnSpPr>
          <p:spPr>
            <a:xfrm>
              <a:off x="5903837" y="2685723"/>
              <a:ext cx="2628292" cy="0"/>
            </a:xfrm>
            <a:prstGeom prst="line">
              <a:avLst/>
            </a:prstGeom>
            <a:ln>
              <a:solidFill>
                <a:schemeClr val="bg1">
                  <a:lumMod val="50000"/>
                </a:schemeClr>
              </a:solidFill>
            </a:ln>
          </p:spPr>
          <p:style>
            <a:lnRef idx="1">
              <a:schemeClr val="accent6"/>
            </a:lnRef>
            <a:fillRef idx="0">
              <a:schemeClr val="accent6"/>
            </a:fillRef>
            <a:effectRef idx="0">
              <a:schemeClr val="accent6"/>
            </a:effectRef>
            <a:fontRef idx="minor">
              <a:schemeClr val="tx1"/>
            </a:fontRef>
          </p:style>
        </p:cxnSp>
      </p:grpSp>
      <p:grpSp>
        <p:nvGrpSpPr>
          <p:cNvPr id="33" name="组合 32"/>
          <p:cNvGrpSpPr/>
          <p:nvPr/>
        </p:nvGrpSpPr>
        <p:grpSpPr>
          <a:xfrm>
            <a:off x="574873" y="1516314"/>
            <a:ext cx="2628664" cy="2429549"/>
            <a:chOff x="574873" y="1516314"/>
            <a:chExt cx="2628664" cy="2429549"/>
          </a:xfrm>
        </p:grpSpPr>
        <p:cxnSp>
          <p:nvCxnSpPr>
            <p:cNvPr id="16" name="直接连接符 15"/>
            <p:cNvCxnSpPr/>
            <p:nvPr/>
          </p:nvCxnSpPr>
          <p:spPr>
            <a:xfrm>
              <a:off x="3203537" y="1516314"/>
              <a:ext cx="0" cy="1080120"/>
            </a:xfrm>
            <a:prstGeom prst="line">
              <a:avLst/>
            </a:prstGeom>
            <a:ln>
              <a:solidFill>
                <a:schemeClr val="bg1">
                  <a:lumMod val="50000"/>
                </a:schemeClr>
              </a:solidFill>
            </a:ln>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3203537" y="2829739"/>
              <a:ext cx="0" cy="1116124"/>
            </a:xfrm>
            <a:prstGeom prst="line">
              <a:avLst/>
            </a:prstGeom>
            <a:ln>
              <a:solidFill>
                <a:schemeClr val="bg1">
                  <a:lumMod val="50000"/>
                </a:schemeClr>
              </a:solidFill>
            </a:ln>
          </p:spPr>
          <p:style>
            <a:lnRef idx="1">
              <a:schemeClr val="accent6"/>
            </a:lnRef>
            <a:fillRef idx="0">
              <a:schemeClr val="accent6"/>
            </a:fillRef>
            <a:effectRef idx="0">
              <a:schemeClr val="accent6"/>
            </a:effectRef>
            <a:fontRef idx="minor">
              <a:schemeClr val="tx1"/>
            </a:fontRef>
          </p:style>
        </p:cxnSp>
        <p:cxnSp>
          <p:nvCxnSpPr>
            <p:cNvPr id="23" name="直接连接符 22"/>
            <p:cNvCxnSpPr/>
            <p:nvPr/>
          </p:nvCxnSpPr>
          <p:spPr>
            <a:xfrm flipH="1">
              <a:off x="574873" y="2704955"/>
              <a:ext cx="2556656" cy="0"/>
            </a:xfrm>
            <a:prstGeom prst="line">
              <a:avLst/>
            </a:prstGeom>
            <a:ln>
              <a:solidFill>
                <a:schemeClr val="bg1">
                  <a:lumMod val="50000"/>
                </a:schemeClr>
              </a:solidFill>
            </a:ln>
          </p:spPr>
          <p:style>
            <a:lnRef idx="1">
              <a:schemeClr val="accent6"/>
            </a:lnRef>
            <a:fillRef idx="0">
              <a:schemeClr val="accent6"/>
            </a:fillRef>
            <a:effectRef idx="0">
              <a:schemeClr val="accent6"/>
            </a:effectRef>
            <a:fontRef idx="minor">
              <a:schemeClr val="tx1"/>
            </a:fontRef>
          </p:style>
        </p:cxnSp>
      </p:grpSp>
      <p:sp>
        <p:nvSpPr>
          <p:cNvPr id="24" name="TextBox 23"/>
          <p:cNvSpPr txBox="1"/>
          <p:nvPr/>
        </p:nvSpPr>
        <p:spPr>
          <a:xfrm>
            <a:off x="827584" y="1709395"/>
            <a:ext cx="2315612" cy="738664"/>
          </a:xfrm>
          <a:prstGeom prst="rect">
            <a:avLst/>
          </a:prstGeom>
          <a:noFill/>
        </p:spPr>
        <p:txBody>
          <a:bodyPr wrap="square" rtlCol="0">
            <a:spAutoFit/>
          </a:bodyPr>
          <a:lstStyle/>
          <a:p>
            <a:pPr lvl="0" algn="just">
              <a:defRPr/>
            </a:pPr>
            <a:r>
              <a:rPr lang="zh-CN" altLang="en-US" sz="1400" kern="0" dirty="0">
                <a:solidFill>
                  <a:schemeClr val="tx1">
                    <a:lumMod val="85000"/>
                    <a:lumOff val="15000"/>
                  </a:schemeClr>
                </a:solidFill>
                <a:latin typeface="华文行楷" panose="02010800040101010101" pitchFamily="2" charset="-122"/>
                <a:ea typeface="华文行楷" panose="02010800040101010101" pitchFamily="2" charset="-122"/>
                <a:cs typeface="Arial" panose="020B0604020202020204" pitchFamily="34" charset="0"/>
              </a:rPr>
              <a:t>单击添加您的文本单击添加您的文本单击添加您的文本单击添加您的文本</a:t>
            </a:r>
            <a:endParaRPr lang="en-US" altLang="zh-CN" sz="1400" kern="0" dirty="0">
              <a:solidFill>
                <a:schemeClr val="tx1">
                  <a:lumMod val="85000"/>
                  <a:lumOff val="15000"/>
                </a:schemeClr>
              </a:solidFill>
              <a:latin typeface="华文行楷" panose="02010800040101010101" pitchFamily="2" charset="-122"/>
              <a:ea typeface="华文行楷" panose="02010800040101010101" pitchFamily="2" charset="-122"/>
              <a:cs typeface="Arial" panose="020B0604020202020204" pitchFamily="34" charset="0"/>
            </a:endParaRPr>
          </a:p>
        </p:txBody>
      </p:sp>
      <p:sp>
        <p:nvSpPr>
          <p:cNvPr id="25" name="TextBox 24"/>
          <p:cNvSpPr txBox="1"/>
          <p:nvPr/>
        </p:nvSpPr>
        <p:spPr>
          <a:xfrm>
            <a:off x="6006832" y="1709395"/>
            <a:ext cx="2315612" cy="738664"/>
          </a:xfrm>
          <a:prstGeom prst="rect">
            <a:avLst/>
          </a:prstGeom>
          <a:noFill/>
        </p:spPr>
        <p:txBody>
          <a:bodyPr wrap="square" rtlCol="0">
            <a:spAutoFit/>
          </a:bodyPr>
          <a:lstStyle/>
          <a:p>
            <a:pPr lvl="0" algn="just">
              <a:defRPr/>
            </a:pPr>
            <a:r>
              <a:rPr lang="zh-CN" altLang="en-US" sz="1400" kern="0" dirty="0">
                <a:solidFill>
                  <a:schemeClr val="tx1">
                    <a:lumMod val="85000"/>
                    <a:lumOff val="15000"/>
                  </a:schemeClr>
                </a:solidFill>
                <a:latin typeface="华文行楷" panose="02010800040101010101" pitchFamily="2" charset="-122"/>
                <a:ea typeface="华文行楷" panose="02010800040101010101" pitchFamily="2" charset="-122"/>
                <a:cs typeface="Arial" panose="020B0604020202020204" pitchFamily="34" charset="0"/>
              </a:rPr>
              <a:t>单击添加您的文本单击添加您的文本单击添加您的文本单击添加您的文本</a:t>
            </a:r>
            <a:endParaRPr lang="en-US" altLang="zh-CN" sz="1400" kern="0" dirty="0">
              <a:solidFill>
                <a:schemeClr val="tx1">
                  <a:lumMod val="85000"/>
                  <a:lumOff val="15000"/>
                </a:schemeClr>
              </a:solidFill>
              <a:latin typeface="华文行楷" panose="02010800040101010101" pitchFamily="2" charset="-122"/>
              <a:ea typeface="华文行楷" panose="02010800040101010101" pitchFamily="2" charset="-122"/>
              <a:cs typeface="Arial" panose="020B0604020202020204" pitchFamily="34" charset="0"/>
            </a:endParaRPr>
          </a:p>
        </p:txBody>
      </p:sp>
      <p:sp>
        <p:nvSpPr>
          <p:cNvPr id="26" name="TextBox 25"/>
          <p:cNvSpPr txBox="1"/>
          <p:nvPr/>
        </p:nvSpPr>
        <p:spPr>
          <a:xfrm>
            <a:off x="6006832" y="3003798"/>
            <a:ext cx="2315612" cy="646331"/>
          </a:xfrm>
          <a:prstGeom prst="rect">
            <a:avLst/>
          </a:prstGeom>
          <a:noFill/>
        </p:spPr>
        <p:txBody>
          <a:bodyPr wrap="square" rtlCol="0">
            <a:spAutoFit/>
          </a:bodyPr>
          <a:lstStyle/>
          <a:p>
            <a:pPr lvl="0" algn="just">
              <a:defRPr/>
            </a:pPr>
            <a:r>
              <a:rPr lang="zh-CN" altLang="en-US" sz="1200" ker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单击添加您的文本单击添加您的文本单击添加您的文本单击添加您的文本</a:t>
            </a:r>
            <a:endParaRPr lang="en-US" altLang="zh-CN" sz="1200" kern="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TextBox 26"/>
          <p:cNvSpPr txBox="1"/>
          <p:nvPr/>
        </p:nvSpPr>
        <p:spPr>
          <a:xfrm>
            <a:off x="827584" y="3003798"/>
            <a:ext cx="2315612" cy="738664"/>
          </a:xfrm>
          <a:prstGeom prst="rect">
            <a:avLst/>
          </a:prstGeom>
          <a:noFill/>
        </p:spPr>
        <p:txBody>
          <a:bodyPr wrap="square" rtlCol="0">
            <a:spAutoFit/>
          </a:bodyPr>
          <a:lstStyle/>
          <a:p>
            <a:pPr lvl="0" algn="just">
              <a:defRPr/>
            </a:pPr>
            <a:r>
              <a:rPr lang="zh-CN" altLang="en-US" sz="1400" kern="0" dirty="0">
                <a:solidFill>
                  <a:schemeClr val="tx1">
                    <a:lumMod val="85000"/>
                    <a:lumOff val="15000"/>
                  </a:schemeClr>
                </a:solidFill>
                <a:latin typeface="华文行楷" panose="02010800040101010101" pitchFamily="2" charset="-122"/>
                <a:ea typeface="华文行楷" panose="02010800040101010101" pitchFamily="2" charset="-122"/>
                <a:cs typeface="Arial" panose="020B0604020202020204" pitchFamily="34" charset="0"/>
              </a:rPr>
              <a:t>单击添加您的文本单击添加您的文本单击添加您的文本单击添加您的文本</a:t>
            </a:r>
            <a:endParaRPr lang="en-US" altLang="zh-CN" sz="1400" kern="0" dirty="0">
              <a:solidFill>
                <a:schemeClr val="tx1">
                  <a:lumMod val="85000"/>
                  <a:lumOff val="15000"/>
                </a:schemeClr>
              </a:solidFill>
              <a:latin typeface="华文行楷" panose="02010800040101010101" pitchFamily="2" charset="-122"/>
              <a:ea typeface="华文行楷" panose="02010800040101010101" pitchFamily="2" charset="-122"/>
              <a:cs typeface="Arial" panose="020B0604020202020204" pitchFamily="34" charset="0"/>
            </a:endParaRPr>
          </a:p>
        </p:txBody>
      </p:sp>
      <p:grpSp>
        <p:nvGrpSpPr>
          <p:cNvPr id="35" name="组合 34"/>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37" name="图片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sp>
        <p:nvSpPr>
          <p:cNvPr id="38" name="TextBox 15"/>
          <p:cNvSpPr txBox="1"/>
          <p:nvPr/>
        </p:nvSpPr>
        <p:spPr>
          <a:xfrm>
            <a:off x="174086" y="791531"/>
            <a:ext cx="3582429" cy="338554"/>
          </a:xfrm>
          <a:prstGeom prst="rect">
            <a:avLst/>
          </a:prstGeom>
          <a:noFill/>
        </p:spPr>
        <p:txBody>
          <a:bodyPr wrap="square" rtlCol="0">
            <a:spAutoFit/>
          </a:bodyPr>
          <a:lstStyle>
            <a:defPPr>
              <a:defRPr lang="zh-CN"/>
            </a:defPPr>
            <a:lvl1pPr>
              <a:defRPr sz="1400" b="1">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rgbClr val="FF0000"/>
                </a:solidFill>
                <a:latin typeface="华文行楷" panose="02010800040101010101" pitchFamily="2" charset="-122"/>
                <a:ea typeface="华文行楷" panose="02010800040101010101" pitchFamily="2" charset="-122"/>
              </a:rPr>
              <a:t>单击此处添加标题单击此处添加标题</a:t>
            </a:r>
            <a:endParaRPr lang="zh-CN" altLang="en-US" sz="16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style.rotation</p:attrName>
                                        </p:attrNameLst>
                                      </p:cBhvr>
                                      <p:tavLst>
                                        <p:tav tm="0">
                                          <p:val>
                                            <p:fltVal val="720"/>
                                          </p:val>
                                        </p:tav>
                                        <p:tav tm="100000">
                                          <p:val>
                                            <p:fltVal val="0"/>
                                          </p:val>
                                        </p:tav>
                                      </p:tavLst>
                                    </p:anim>
                                    <p:anim calcmode="lin" valueType="num">
                                      <p:cBhvr>
                                        <p:cTn id="9" dur="500" fill="hold"/>
                                        <p:tgtEl>
                                          <p:spTgt spid="32"/>
                                        </p:tgtEl>
                                        <p:attrNameLst>
                                          <p:attrName>ppt_h</p:attrName>
                                        </p:attrNameLst>
                                      </p:cBhvr>
                                      <p:tavLst>
                                        <p:tav tm="0">
                                          <p:val>
                                            <p:fltVal val="0"/>
                                          </p:val>
                                        </p:tav>
                                        <p:tav tm="100000">
                                          <p:val>
                                            <p:strVal val="#ppt_h"/>
                                          </p:val>
                                        </p:tav>
                                      </p:tavLst>
                                    </p:anim>
                                    <p:anim calcmode="lin" valueType="num">
                                      <p:cBhvr>
                                        <p:cTn id="10" dur="500" fill="hold"/>
                                        <p:tgtEl>
                                          <p:spTgt spid="32"/>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descr="4db8dff1a7369323913a1076b6d4e7bc"/>
          <p:cNvPicPr>
            <a:picLocks noChangeAspect="1"/>
          </p:cNvPicPr>
          <p:nvPr/>
        </p:nvPicPr>
        <p:blipFill>
          <a:blip r:embed="rId1"/>
          <a:stretch>
            <a:fillRect/>
          </a:stretch>
        </p:blipFill>
        <p:spPr>
          <a:xfrm>
            <a:off x="-30585" y="0"/>
            <a:ext cx="9161780" cy="2266950"/>
          </a:xfrm>
          <a:prstGeom prst="rect">
            <a:avLst/>
          </a:prstGeom>
        </p:spPr>
      </p:pic>
      <p:sp>
        <p:nvSpPr>
          <p:cNvPr id="13" name="TextBox 12"/>
          <p:cNvSpPr txBox="1"/>
          <p:nvPr/>
        </p:nvSpPr>
        <p:spPr>
          <a:xfrm>
            <a:off x="4544336" y="2212869"/>
            <a:ext cx="4059914" cy="563465"/>
          </a:xfrm>
          <a:prstGeom prst="rect">
            <a:avLst/>
          </a:prstGeom>
          <a:noFill/>
        </p:spPr>
        <p:txBody>
          <a:bodyPr wrap="square" lIns="56620" tIns="28310" rIns="56620" bIns="28310" rtlCol="0">
            <a:spAutoFit/>
          </a:bodyPr>
          <a:lstStyle/>
          <a:p>
            <a:pPr algn="just">
              <a:lnSpc>
                <a:spcPct val="120000"/>
              </a:lnSpc>
              <a:spcBef>
                <a:spcPct val="0"/>
              </a:spcBef>
            </a:pPr>
            <a:r>
              <a:rPr lang="zh-CN" altLang="en-US" sz="1400" dirty="0">
                <a:latin typeface="华文行楷" panose="02010800040101010101" pitchFamily="2" charset="-122"/>
                <a:ea typeface="华文行楷" panose="02010800040101010101" pitchFamily="2" charset="-122"/>
                <a:sym typeface="Calibri" panose="020F0502020204030204" charset="0"/>
              </a:rPr>
              <a:t>您的内容打在这里，或者通过复制您的文本后，在此框中选择粘贴，并选择只保留文字</a:t>
            </a:r>
            <a:endParaRPr lang="zh-CN" altLang="en-US" sz="1400" dirty="0">
              <a:latin typeface="华文行楷" panose="02010800040101010101" pitchFamily="2" charset="-122"/>
              <a:ea typeface="华文行楷" panose="02010800040101010101" pitchFamily="2" charset="-122"/>
              <a:sym typeface="微软雅黑" panose="020B0503020204020204" pitchFamily="34" charset="-122"/>
            </a:endParaRPr>
          </a:p>
        </p:txBody>
      </p:sp>
      <p:sp>
        <p:nvSpPr>
          <p:cNvPr id="14" name="TextBox 13"/>
          <p:cNvSpPr txBox="1"/>
          <p:nvPr/>
        </p:nvSpPr>
        <p:spPr>
          <a:xfrm>
            <a:off x="4535697" y="3722233"/>
            <a:ext cx="4059914" cy="574238"/>
          </a:xfrm>
          <a:prstGeom prst="rect">
            <a:avLst/>
          </a:prstGeom>
          <a:noFill/>
        </p:spPr>
        <p:txBody>
          <a:bodyPr wrap="square" lIns="56620" tIns="28310" rIns="56620" bIns="28310" rtlCol="0">
            <a:spAutoFit/>
          </a:bodyPr>
          <a:lstStyle/>
          <a:p>
            <a:pPr algn="just">
              <a:lnSpc>
                <a:spcPct val="120000"/>
              </a:lnSpc>
              <a:spcBef>
                <a:spcPct val="0"/>
              </a:spcBef>
            </a:pPr>
            <a:r>
              <a:rPr lang="zh-CN" altLang="en-US" sz="1400" dirty="0">
                <a:latin typeface="华文行楷" panose="02010800040101010101" pitchFamily="2" charset="-122"/>
                <a:ea typeface="华文行楷" panose="02010800040101010101" pitchFamily="2" charset="-122"/>
                <a:sym typeface="Calibri" panose="020F0502020204030204" charset="0"/>
              </a:rPr>
              <a:t>您的内容打在这里，或者通过复制您的文本后，在此框中选择粘贴，并选择只保留文字</a:t>
            </a:r>
            <a:endParaRPr lang="zh-CN" altLang="en-US" sz="1400" dirty="0">
              <a:latin typeface="华文行楷" panose="02010800040101010101" pitchFamily="2" charset="-122"/>
              <a:ea typeface="华文行楷" panose="02010800040101010101" pitchFamily="2" charset="-122"/>
              <a:sym typeface="微软雅黑" panose="020B0503020204020204" pitchFamily="34" charset="-122"/>
            </a:endParaRPr>
          </a:p>
        </p:txBody>
      </p:sp>
      <p:grpSp>
        <p:nvGrpSpPr>
          <p:cNvPr id="18" name="组合 17"/>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4" y="452256"/>
            <a:ext cx="3965321" cy="4231495"/>
          </a:xfrm>
          <a:prstGeom prst="rect">
            <a:avLst/>
          </a:prstGeom>
        </p:spPr>
      </p:pic>
      <p:sp>
        <p:nvSpPr>
          <p:cNvPr id="22" name="TextBox 43"/>
          <p:cNvSpPr txBox="1"/>
          <p:nvPr/>
        </p:nvSpPr>
        <p:spPr>
          <a:xfrm>
            <a:off x="4625819" y="1047699"/>
            <a:ext cx="2646878" cy="461665"/>
          </a:xfrm>
          <a:prstGeom prst="rect">
            <a:avLst/>
          </a:prstGeom>
          <a:noFill/>
        </p:spPr>
        <p:txBody>
          <a:bodyPr wrap="none" rtlCol="0">
            <a:spAutoFit/>
          </a:bodyPr>
          <a:lstStyle/>
          <a:p>
            <a:pPr algn="ctr"/>
            <a:r>
              <a:rPr lang="zh-CN" altLang="en-US" sz="2400" dirty="0">
                <a:solidFill>
                  <a:srgbClr val="FF0000"/>
                </a:solidFill>
                <a:latin typeface="华文行楷" panose="02010800040101010101" pitchFamily="2" charset="-122"/>
                <a:ea typeface="华文行楷" panose="02010800040101010101" pitchFamily="2" charset="-122"/>
              </a:rPr>
              <a:t>单击此处添加标题</a:t>
            </a:r>
            <a:endParaRPr lang="zh-CN" altLang="en-US" sz="2400" dirty="0">
              <a:solidFill>
                <a:srgbClr val="FF0000"/>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anim calcmode="lin" valueType="num">
                                      <p:cBhvr>
                                        <p:cTn id="13"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42"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descr="4db8dff1a7369323913a1076b6d4e7bc"/>
          <p:cNvPicPr>
            <a:picLocks noChangeAspect="1"/>
          </p:cNvPicPr>
          <p:nvPr/>
        </p:nvPicPr>
        <p:blipFill>
          <a:blip r:embed="rId1"/>
          <a:stretch>
            <a:fillRect/>
          </a:stretch>
        </p:blipFill>
        <p:spPr>
          <a:xfrm>
            <a:off x="-17780" y="4751"/>
            <a:ext cx="9161780" cy="2266950"/>
          </a:xfrm>
          <a:prstGeom prst="rect">
            <a:avLst/>
          </a:prstGeom>
        </p:spPr>
      </p:pic>
      <p:sp>
        <p:nvSpPr>
          <p:cNvPr id="61" name="TextBox 60"/>
          <p:cNvSpPr txBox="1"/>
          <p:nvPr/>
        </p:nvSpPr>
        <p:spPr>
          <a:xfrm>
            <a:off x="2977709" y="3266328"/>
            <a:ext cx="4625157" cy="1212640"/>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gn="just">
              <a:defRPr/>
            </a:pPr>
            <a:r>
              <a:rPr lang="zh-CN" altLang="en-US" sz="1400" dirty="0">
                <a:solidFill>
                  <a:schemeClr val="tx1"/>
                </a:solidFill>
                <a:latin typeface="华文行楷" panose="02010800040101010101" pitchFamily="2" charset="-122"/>
                <a:ea typeface="华文行楷" panose="02010800040101010101" pitchFamily="2"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solidFill>
              <a:latin typeface="华文行楷" panose="02010800040101010101" pitchFamily="2" charset="-122"/>
              <a:ea typeface="华文行楷" panose="02010800040101010101" pitchFamily="2" charset="-122"/>
            </a:endParaRPr>
          </a:p>
          <a:p>
            <a:pPr algn="just">
              <a:defRPr/>
            </a:pPr>
            <a:endParaRPr lang="en-US" altLang="zh-CN" sz="1400" dirty="0">
              <a:solidFill>
                <a:schemeClr val="tx1"/>
              </a:solidFill>
              <a:latin typeface="华文行楷" panose="02010800040101010101" pitchFamily="2" charset="-122"/>
              <a:ea typeface="华文行楷" panose="02010800040101010101" pitchFamily="2" charset="-122"/>
            </a:endParaRPr>
          </a:p>
        </p:txBody>
      </p:sp>
      <p:grpSp>
        <p:nvGrpSpPr>
          <p:cNvPr id="26" name="组合 25"/>
          <p:cNvGrpSpPr/>
          <p:nvPr/>
        </p:nvGrpSpPr>
        <p:grpSpPr>
          <a:xfrm>
            <a:off x="-9525" y="4478968"/>
            <a:ext cx="9145270" cy="621563"/>
            <a:chOff x="-1270" y="4476868"/>
            <a:chExt cx="9469814" cy="643621"/>
          </a:xfrm>
          <a:effectLst>
            <a:outerShdw blurRad="203200" dist="50800" dir="16200000" rotWithShape="0">
              <a:srgbClr val="9A0000">
                <a:alpha val="47843"/>
              </a:srgbClr>
            </a:outerShdw>
          </a:effectLst>
        </p:grpSpPr>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28" name="图片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6620" y="2643591"/>
            <a:ext cx="1728175" cy="2040025"/>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541" y="1995686"/>
            <a:ext cx="3309250" cy="3309250"/>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0194" y="1138226"/>
            <a:ext cx="2756356" cy="1871600"/>
          </a:xfrm>
          <a:prstGeom prst="rect">
            <a:avLst/>
          </a:prstGeom>
        </p:spPr>
      </p:pic>
      <p:sp>
        <p:nvSpPr>
          <p:cNvPr id="18" name="TextBox 43"/>
          <p:cNvSpPr txBox="1"/>
          <p:nvPr/>
        </p:nvSpPr>
        <p:spPr>
          <a:xfrm>
            <a:off x="179512" y="860799"/>
            <a:ext cx="2646878" cy="461665"/>
          </a:xfrm>
          <a:prstGeom prst="rect">
            <a:avLst/>
          </a:prstGeom>
          <a:noFill/>
        </p:spPr>
        <p:txBody>
          <a:bodyPr wrap="none" rtlCol="0">
            <a:spAutoFit/>
          </a:bodyPr>
          <a:lstStyle/>
          <a:p>
            <a:pPr algn="ctr"/>
            <a:r>
              <a:rPr lang="zh-CN" altLang="en-US" sz="2400" dirty="0">
                <a:solidFill>
                  <a:srgbClr val="FF0000"/>
                </a:solidFill>
                <a:latin typeface="华文行楷" panose="02010800040101010101" pitchFamily="2" charset="-122"/>
                <a:ea typeface="华文行楷" panose="02010800040101010101" pitchFamily="2" charset="-122"/>
              </a:rPr>
              <a:t>单击此处添加标题</a:t>
            </a:r>
            <a:endParaRPr lang="zh-CN" altLang="en-US" sz="2400" dirty="0">
              <a:solidFill>
                <a:srgbClr val="FF0000"/>
              </a:solidFill>
              <a:latin typeface="华文行楷" panose="02010800040101010101" pitchFamily="2" charset="-122"/>
              <a:ea typeface="华文行楷" panose="02010800040101010101" pitchFamily="2" charset="-122"/>
            </a:endParaRPr>
          </a:p>
        </p:txBody>
      </p:sp>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02951" y="1409111"/>
            <a:ext cx="1864982" cy="17344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1" presetClass="entr" presetSubtype="0" fill="hold" grpId="0" nodeType="with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0"/>
                            </p:stCondLst>
                            <p:childTnLst>
                              <p:par>
                                <p:cTn id="23" presetID="25" presetClass="entr" presetSubtype="0"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28" dur="1000" fill="hold"/>
                                        <p:tgtEl>
                                          <p:spTgt spid="61"/>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61"/>
                                        </p:tgtEl>
                                      </p:cBhvr>
                                    </p:animEffect>
                                  </p:childTnLst>
                                </p:cTn>
                              </p:par>
                              <p:par>
                                <p:cTn id="33" presetID="42"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422765" cy="2331203"/>
          </a:xfrm>
          <a:prstGeom prst="rect">
            <a:avLst/>
          </a:prstGeom>
        </p:spPr>
      </p:pic>
      <p:sp>
        <p:nvSpPr>
          <p:cNvPr id="13" name="TextBox 7"/>
          <p:cNvSpPr txBox="1"/>
          <p:nvPr/>
        </p:nvSpPr>
        <p:spPr>
          <a:xfrm>
            <a:off x="1692782" y="3685264"/>
            <a:ext cx="5652120" cy="707886"/>
          </a:xfrm>
          <a:prstGeom prst="rect">
            <a:avLst/>
          </a:prstGeom>
          <a:noFill/>
        </p:spPr>
        <p:txBody>
          <a:bodyPr wrap="square" rtlCol="0">
            <a:spAutoFit/>
          </a:bodyPr>
          <a:lstStyle/>
          <a:p>
            <a:pPr algn="ctr"/>
            <a:r>
              <a:rPr lang="zh-CN" altLang="en-US" sz="4000" b="1" spc="300" dirty="0">
                <a:solidFill>
                  <a:srgbClr val="9A0000"/>
                </a:solidFill>
                <a:latin typeface="方正兰亭超细黑简体" panose="02000000000000000000" pitchFamily="2" charset="-122"/>
                <a:ea typeface="方正兰亭超细黑简体" panose="02000000000000000000" pitchFamily="2" charset="-122"/>
              </a:rPr>
              <a:t>谢谢欣赏</a:t>
            </a:r>
            <a:endParaRPr lang="zh-CN" altLang="en-US" sz="4000" b="1" spc="300" dirty="0">
              <a:solidFill>
                <a:srgbClr val="9A0000"/>
              </a:solidFill>
              <a:latin typeface="方正兰亭超细黑简体" panose="02000000000000000000" pitchFamily="2" charset="-122"/>
              <a:ea typeface="方正兰亭超细黑简体" panose="02000000000000000000" pitchFamily="2" charset="-122"/>
            </a:endParaRPr>
          </a:p>
        </p:txBody>
      </p:sp>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90503"/>
            <a:ext cx="3998541" cy="3594761"/>
          </a:xfrm>
          <a:prstGeom prst="rect">
            <a:avLst/>
          </a:prstGeom>
        </p:spPr>
      </p:pic>
      <p:grpSp>
        <p:nvGrpSpPr>
          <p:cNvPr id="17" name="组合 16"/>
          <p:cNvGrpSpPr/>
          <p:nvPr/>
        </p:nvGrpSpPr>
        <p:grpSpPr>
          <a:xfrm>
            <a:off x="-1270" y="4542475"/>
            <a:ext cx="9145270" cy="621563"/>
            <a:chOff x="-1270" y="4476868"/>
            <a:chExt cx="9469814" cy="643621"/>
          </a:xfrm>
          <a:effectLst>
            <a:outerShdw blurRad="203200" dist="50800" dir="16200000" rotWithShape="0">
              <a:srgbClr val="9A0000">
                <a:alpha val="47843"/>
              </a:srgbClr>
            </a:outerShdw>
          </a:effectLst>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 y="4476868"/>
              <a:ext cx="4789294" cy="643621"/>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79250" y="4476868"/>
              <a:ext cx="4789294" cy="64362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2000"/>
                                        <p:tgtEl>
                                          <p:spTgt spid="16"/>
                                        </p:tgtEl>
                                      </p:cBhvr>
                                    </p:animEffect>
                                  </p:childTnLst>
                                </p:cTn>
                              </p:par>
                            </p:childTnLst>
                          </p:cTn>
                        </p:par>
                        <p:par>
                          <p:cTn id="20" fill="hold">
                            <p:stCondLst>
                              <p:cond delay="4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3"/>
                                        </p:tgtEl>
                                        <p:attrNameLst>
                                          <p:attrName>ppt_y</p:attrName>
                                        </p:attrNameLst>
                                      </p:cBhvr>
                                      <p:tavLst>
                                        <p:tav tm="0">
                                          <p:val>
                                            <p:strVal val="#ppt_y"/>
                                          </p:val>
                                        </p:tav>
                                        <p:tav tm="100000">
                                          <p:val>
                                            <p:strVal val="#ppt_y"/>
                                          </p:val>
                                        </p:tav>
                                      </p:tavLst>
                                    </p:anim>
                                    <p:anim calcmode="lin" valueType="num">
                                      <p:cBhvr>
                                        <p:cTn id="2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3"/>
                                        </p:tgtEl>
                                      </p:cBhvr>
                                    </p:animEffect>
                                  </p:childTnLst>
                                </p:cTn>
                              </p:par>
                            </p:childTnLst>
                          </p:cTn>
                        </p:par>
                        <p:par>
                          <p:cTn id="28" fill="hold">
                            <p:stCondLst>
                              <p:cond delay="36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3"/>
                                        </p:tgtEl>
                                      </p:cBhvr>
                                    </p:animEffect>
                                    <p:animScale>
                                      <p:cBhvr>
                                        <p:cTn id="31"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tags/tag1.xml><?xml version="1.0" encoding="utf-8"?>
<p:tagLst xmlns:p="http://schemas.openxmlformats.org/presentationml/2006/main">
  <p:tag name="MH" val="20151231105406"/>
  <p:tag name="MH_LIBRARY" val="GRAPHIC"/>
  <p:tag name="MH_TYPE" val="SubTitle"/>
  <p:tag name="MH_ORDER" val="1"/>
</p:tagLst>
</file>

<file path=ppt/tags/tag2.xml><?xml version="1.0" encoding="utf-8"?>
<p:tagLst xmlns:p="http://schemas.openxmlformats.org/presentationml/2006/main">
  <p:tag name="MH" val="20151231105406"/>
  <p:tag name="MH_LIBRARY" val="GRAPHIC"/>
  <p:tag name="MH_TYPE" val="SubTitle"/>
  <p:tag name="MH_ORDER" val="3"/>
</p:tagLst>
</file>

<file path=ppt/tags/tag3.xml><?xml version="1.0" encoding="utf-8"?>
<p:tagLst xmlns:p="http://schemas.openxmlformats.org/presentationml/2006/main">
  <p:tag name="MH" val="20151231105342"/>
  <p:tag name="MH_LIBRARY" val="GRAPHIC"/>
  <p:tag name="MH_TYPE" val="SubTitle"/>
  <p:tag name="MH_ORDER" val="1"/>
</p:tagLst>
</file>

<file path=ppt/tags/tag4.xml><?xml version="1.0" encoding="utf-8"?>
<p:tagLst xmlns:p="http://schemas.openxmlformats.org/presentationml/2006/main">
  <p:tag name="MH" val="20151231105342"/>
  <p:tag name="MH_LIBRARY" val="GRAPHIC"/>
  <p:tag name="MH_TYPE" val="SubTitle"/>
  <p:tag name="MH_ORDER" val="3"/>
</p:tagLst>
</file>

<file path=ppt/tags/tag5.xml><?xml version="1.0" encoding="utf-8"?>
<p:tagLst xmlns:p="http://schemas.openxmlformats.org/presentationml/2006/main">
  <p:tag name="MH" val="20151231105342"/>
  <p:tag name="MH_LIBRARY" val="GRAPHIC"/>
  <p:tag name="MH_TYPE" val="SubTitle"/>
  <p:tag name="MH_ORDER" val="2"/>
</p:tagLst>
</file>

<file path=ppt/tags/tag6.xml><?xml version="1.0" encoding="utf-8"?>
<p:tagLst xmlns:p="http://schemas.openxmlformats.org/presentationml/2006/main">
  <p:tag name="MH" val="20151231105342"/>
  <p:tag name="MH_LIBRARY" val="GRAPHIC"/>
  <p:tag name="MH_TYPE" val="SubTitle"/>
  <p:tag name="MH_ORDER" val="4"/>
</p:tagLst>
</file>

<file path=ppt/theme/theme1.xml><?xml version="1.0" encoding="utf-8"?>
<a:theme xmlns:a="http://schemas.openxmlformats.org/drawingml/2006/main" name="www.33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1728</Words>
  <Application>WPS 演示</Application>
  <PresentationFormat>全屏显示(16:9)</PresentationFormat>
  <Paragraphs>186</Paragraphs>
  <Slides>25</Slides>
  <Notes>25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微软雅黑</vt:lpstr>
      <vt:lpstr>华文行楷</vt:lpstr>
      <vt:lpstr>李旭科书法</vt:lpstr>
      <vt:lpstr>方正大标宋_GBK</vt:lpstr>
      <vt:lpstr>黑体</vt:lpstr>
      <vt:lpstr>Times New Roman</vt:lpstr>
      <vt:lpstr>Arial Unicode MS</vt:lpstr>
      <vt:lpstr>Calibri</vt:lpstr>
      <vt:lpstr>方正兰亭超细黑简体</vt:lpstr>
      <vt:lpstr>www.33ppt.com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www.33ppt.com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www.33ppt.com</dc:creator>
  <cp:lastModifiedBy>我叫MT</cp:lastModifiedBy>
  <cp:revision>115</cp:revision>
  <dcterms:created xsi:type="dcterms:W3CDTF">2015-12-28T07:55:00Z</dcterms:created>
  <dcterms:modified xsi:type="dcterms:W3CDTF">2018-07-29T03:05:06Z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